
<file path=[Content_Types].xml><?xml version="1.0" encoding="utf-8"?>
<Types xmlns="http://schemas.openxmlformats.org/package/2006/content-types">
  <Default Extension="jpeg" ContentType="image/jpeg"/>
  <Default Extension="wdp" ContentType="image/vnd.ms-photo"/>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45"/>
  </p:handoutMasterIdLst>
  <p:sldIdLst>
    <p:sldId id="320" r:id="rId3"/>
    <p:sldId id="370" r:id="rId5"/>
    <p:sldId id="375" r:id="rId6"/>
    <p:sldId id="280" r:id="rId7"/>
    <p:sldId id="278" r:id="rId8"/>
    <p:sldId id="369" r:id="rId9"/>
    <p:sldId id="326" r:id="rId10"/>
    <p:sldId id="327" r:id="rId11"/>
    <p:sldId id="322" r:id="rId12"/>
    <p:sldId id="268" r:id="rId13"/>
    <p:sldId id="324" r:id="rId14"/>
    <p:sldId id="325" r:id="rId15"/>
    <p:sldId id="374" r:id="rId16"/>
    <p:sldId id="314" r:id="rId17"/>
    <p:sldId id="328" r:id="rId18"/>
    <p:sldId id="329" r:id="rId19"/>
    <p:sldId id="365" r:id="rId20"/>
    <p:sldId id="330" r:id="rId21"/>
    <p:sldId id="331" r:id="rId22"/>
    <p:sldId id="282" r:id="rId23"/>
    <p:sldId id="373" r:id="rId24"/>
    <p:sldId id="273" r:id="rId25"/>
    <p:sldId id="332" r:id="rId26"/>
    <p:sldId id="333" r:id="rId27"/>
    <p:sldId id="334" r:id="rId28"/>
    <p:sldId id="368" r:id="rId29"/>
    <p:sldId id="366" r:id="rId30"/>
    <p:sldId id="376" r:id="rId31"/>
    <p:sldId id="315" r:id="rId32"/>
    <p:sldId id="335" r:id="rId33"/>
    <p:sldId id="336" r:id="rId34"/>
    <p:sldId id="337" r:id="rId35"/>
    <p:sldId id="338" r:id="rId36"/>
    <p:sldId id="339" r:id="rId37"/>
    <p:sldId id="379" r:id="rId38"/>
    <p:sldId id="348" r:id="rId39"/>
    <p:sldId id="358" r:id="rId40"/>
    <p:sldId id="359" r:id="rId41"/>
    <p:sldId id="360" r:id="rId42"/>
    <p:sldId id="361" r:id="rId43"/>
    <p:sldId id="362" r:id="rId44"/>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8882"/>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8" autoAdjust="0"/>
    <p:restoredTop sz="93664" autoAdjust="0"/>
  </p:normalViewPr>
  <p:slideViewPr>
    <p:cSldViewPr>
      <p:cViewPr>
        <p:scale>
          <a:sx n="100" d="100"/>
          <a:sy n="100" d="100"/>
        </p:scale>
        <p:origin x="468" y="768"/>
      </p:cViewPr>
      <p:guideLst>
        <p:guide orient="horz" pos="1620"/>
        <p:guide pos="2880"/>
        <p:guide orient="horz" pos="2618"/>
        <p:guide pos="5738"/>
        <p:guide orient="horz" pos="2799"/>
        <p:guide pos="5759"/>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88" d="100"/>
          <a:sy n="88" d="100"/>
        </p:scale>
        <p:origin x="358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A419D4-6487-4A4C-B1FD-D930E9170F97}"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E4E1636-D908-4F5A-8C6C-3D1B3547CFB0}"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25EEFF-2679-467A-B247-40FD39B65F2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CC75BC-847C-4F83-9AE3-DC3F6F592EC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更多模板请关注：亮亮图文旗舰店https://liangliangtuwen.tmall.com</a:t>
            </a:r>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defRPr/>
            </a:pPr>
            <a:fld id="{C9CFA826-E658-4CB5-A9AD-3C9DEA137DE0}" type="slidenum">
              <a:rPr kumimoji="0" lang="zh-CN" altLang="en-US" sz="1800" b="0" i="0" u="none" strike="noStrike" kern="0" cap="none" spc="0" normalizeH="0" baseline="0" noProof="0" smtClean="0">
                <a:ln>
                  <a:noFill/>
                </a:ln>
                <a:solidFill>
                  <a:sysClr val="windowText" lastClr="000000"/>
                </a:solidFill>
                <a:effectLst/>
                <a:uLnTx/>
                <a:uFillTx/>
              </a:rPr>
            </a:fld>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2D0479-8545-4A6A-8294-DBE4EE5DD906}"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2D0479-8545-4A6A-8294-DBE4EE5DD906}"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2D0479-8545-4A6A-8294-DBE4EE5DD90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2D0479-8545-4A6A-8294-DBE4EE5DD906}"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2D0479-8545-4A6A-8294-DBE4EE5DD90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BCC75BC-847C-4F83-9AE3-DC3F6F592EC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D9FB7D8-E2AC-465B-B5CB-2C15DA138D33}"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EC9585B2-E00E-48C0-B684-FC9E1256E08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300" advClick="0" advTm="0">
        <p14:pan dir="u"/>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0"/>
            <a:ext cx="9144000" cy="5143500"/>
          </a:xfrm>
          <a:prstGeom prst="rect">
            <a:avLst/>
          </a:prstGeom>
          <a:pattFill prst="smConfetti">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cxnSp>
        <p:nvCxnSpPr>
          <p:cNvPr id="3" name="直接连接符 2"/>
          <p:cNvCxnSpPr/>
          <p:nvPr userDrawn="1"/>
        </p:nvCxnSpPr>
        <p:spPr>
          <a:xfrm>
            <a:off x="1096328" y="843558"/>
            <a:ext cx="786816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十字形 1"/>
          <p:cNvSpPr/>
          <p:nvPr userDrawn="1"/>
        </p:nvSpPr>
        <p:spPr>
          <a:xfrm>
            <a:off x="323528" y="267494"/>
            <a:ext cx="576064" cy="576064"/>
          </a:xfrm>
          <a:prstGeom prst="plus">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7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9.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5.xml"/><Relationship Id="rId3" Type="http://schemas.openxmlformats.org/officeDocument/2006/relationships/image" Target="../media/image14.png"/><Relationship Id="rId2" Type="http://schemas.microsoft.com/office/2007/relationships/hdphoto" Target="../media/hdphoto1.wdp"/><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32.xml"/><Relationship Id="rId8" Type="http://schemas.openxmlformats.org/officeDocument/2006/relationships/slideLayout" Target="../slideLayouts/slideLayout5.xml"/><Relationship Id="rId7" Type="http://schemas.openxmlformats.org/officeDocument/2006/relationships/image" Target="../media/image16.jpeg"/><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image" Target="../media/image17.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image" Target="../media/image18.jpeg"/></Relationships>
</file>

<file path=ppt/slides/_rels/slide35.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9.xml"/><Relationship Id="rId3" Type="http://schemas.openxmlformats.org/officeDocument/2006/relationships/image" Target="../media/image1.png"/><Relationship Id="rId2" Type="http://schemas.microsoft.com/office/2007/relationships/media" Target="../media/media1.mp3"/><Relationship Id="rId1" Type="http://schemas.openxmlformats.org/officeDocument/2006/relationships/audio" Target="../media/media1.mp3"/></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6" Type="http://schemas.openxmlformats.org/officeDocument/2006/relationships/notesSlide" Target="../notesSlides/notesSlide8.xml"/><Relationship Id="rId25" Type="http://schemas.openxmlformats.org/officeDocument/2006/relationships/slideLayout" Target="../slideLayouts/slideLayout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纯音乐 - 强节奏感音乐 - 纯音乐版.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09600" y="4016793"/>
            <a:ext cx="609600" cy="609600"/>
          </a:xfrm>
          <a:prstGeom prst="rect">
            <a:avLst/>
          </a:prstGeom>
        </p:spPr>
      </p:pic>
      <p:sp>
        <p:nvSpPr>
          <p:cNvPr id="58" name="矩形 57"/>
          <p:cNvSpPr/>
          <p:nvPr/>
        </p:nvSpPr>
        <p:spPr>
          <a:xfrm>
            <a:off x="-30083" y="2233596"/>
            <a:ext cx="9144000" cy="1712066"/>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0498052">
            <a:off x="7655291" y="1264707"/>
            <a:ext cx="563789" cy="56378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rot="10498052">
            <a:off x="8408648" y="1921199"/>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5" name="组合 64"/>
          <p:cNvGrpSpPr/>
          <p:nvPr/>
        </p:nvGrpSpPr>
        <p:grpSpPr>
          <a:xfrm>
            <a:off x="5243879" y="1064767"/>
            <a:ext cx="310515" cy="31051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1" name="椭圆 70"/>
          <p:cNvSpPr/>
          <p:nvPr/>
        </p:nvSpPr>
        <p:spPr>
          <a:xfrm rot="10498052">
            <a:off x="6470597" y="1250652"/>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2" name="组合 71"/>
          <p:cNvGrpSpPr/>
          <p:nvPr/>
        </p:nvGrpSpPr>
        <p:grpSpPr>
          <a:xfrm>
            <a:off x="5421970" y="2084031"/>
            <a:ext cx="441364" cy="441364"/>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5" name="椭圆 74"/>
          <p:cNvSpPr/>
          <p:nvPr/>
        </p:nvSpPr>
        <p:spPr>
          <a:xfrm rot="10498052">
            <a:off x="5063002" y="1702378"/>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6" name="组合 75"/>
          <p:cNvGrpSpPr/>
          <p:nvPr/>
        </p:nvGrpSpPr>
        <p:grpSpPr>
          <a:xfrm>
            <a:off x="7271381" y="1381210"/>
            <a:ext cx="310515" cy="310515"/>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椭圆 7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0" name="椭圆 79"/>
          <p:cNvSpPr/>
          <p:nvPr/>
        </p:nvSpPr>
        <p:spPr>
          <a:xfrm rot="10498052">
            <a:off x="4617119" y="2349384"/>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TextBox 49"/>
          <p:cNvSpPr txBox="1"/>
          <p:nvPr/>
        </p:nvSpPr>
        <p:spPr>
          <a:xfrm>
            <a:off x="1599228" y="2646321"/>
            <a:ext cx="6032421" cy="646331"/>
          </a:xfrm>
          <a:prstGeom prst="rect">
            <a:avLst/>
          </a:prstGeom>
          <a:noFill/>
        </p:spPr>
        <p:txBody>
          <a:bodyPr wrap="none" rtlCol="0">
            <a:spAutoFit/>
          </a:bodyPr>
          <a:lstStyle/>
          <a:p>
            <a:r>
              <a:rPr lang="zh-CN" altLang="en-US" sz="3200" b="1" dirty="0">
                <a:solidFill>
                  <a:schemeClr val="bg1"/>
                </a:solidFill>
                <a:effectLst>
                  <a:outerShdw blurRad="60007" dist="310007" dir="7680000" sy="30000" kx="1300200" algn="ctr" rotWithShape="0">
                    <a:prstClr val="black">
                      <a:alpha val="32000"/>
                    </a:prstClr>
                  </a:outerShdw>
                </a:effectLst>
                <a:cs typeface="+mn-ea"/>
                <a:sym typeface="+mn-lt"/>
              </a:rPr>
              <a:t>大气</a:t>
            </a:r>
            <a:r>
              <a:rPr lang="zh-CN" altLang="en-US" sz="3200" b="1" dirty="0" smtClean="0">
                <a:solidFill>
                  <a:schemeClr val="bg1"/>
                </a:solidFill>
                <a:effectLst>
                  <a:outerShdw blurRad="60007" dist="310007" dir="7680000" sy="30000" kx="1300200" algn="ctr" rotWithShape="0">
                    <a:prstClr val="black">
                      <a:alpha val="32000"/>
                    </a:prstClr>
                  </a:outerShdw>
                </a:effectLst>
                <a:cs typeface="+mn-ea"/>
                <a:sym typeface="+mn-lt"/>
              </a:rPr>
              <a:t>蓝</a:t>
            </a:r>
            <a:r>
              <a:rPr lang="zh-CN" altLang="en-US" sz="3600" b="1" dirty="0" smtClean="0">
                <a:solidFill>
                  <a:schemeClr val="bg1"/>
                </a:solidFill>
                <a:effectLst>
                  <a:outerShdw blurRad="60007" dist="310007" dir="7680000" sy="30000" kx="1300200" algn="ctr" rotWithShape="0">
                    <a:prstClr val="black">
                      <a:alpha val="32000"/>
                    </a:prstClr>
                  </a:outerShdw>
                </a:effectLst>
                <a:latin typeface="华文中宋" panose="02010600040101010101" pitchFamily="2" charset="-122"/>
                <a:ea typeface="华文中宋" panose="02010600040101010101" pitchFamily="2" charset="-122"/>
                <a:cs typeface="+mn-ea"/>
                <a:sym typeface="+mn-lt"/>
              </a:rPr>
              <a:t>医疗医药行业工作汇报</a:t>
            </a:r>
            <a:endParaRPr lang="zh-CN" altLang="en-US" sz="3600" b="1" dirty="0">
              <a:solidFill>
                <a:schemeClr val="bg1"/>
              </a:solidFill>
              <a:effectLst>
                <a:outerShdw blurRad="60007" dist="310007" dir="7680000" sy="30000" kx="1300200" algn="ctr" rotWithShape="0">
                  <a:prstClr val="black">
                    <a:alpha val="32000"/>
                  </a:prstClr>
                </a:outerShdw>
              </a:effectLst>
              <a:latin typeface="华文中宋" panose="02010600040101010101" pitchFamily="2" charset="-122"/>
              <a:ea typeface="华文中宋" panose="02010600040101010101" pitchFamily="2" charset="-122"/>
              <a:cs typeface="+mn-ea"/>
              <a:sym typeface="+mn-lt"/>
            </a:endParaRPr>
          </a:p>
        </p:txBody>
      </p:sp>
      <p:sp>
        <p:nvSpPr>
          <p:cNvPr id="93" name="椭圆 92"/>
          <p:cNvSpPr/>
          <p:nvPr/>
        </p:nvSpPr>
        <p:spPr>
          <a:xfrm rot="10498052">
            <a:off x="5810872" y="1628422"/>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p:cNvSpPr/>
          <p:nvPr/>
        </p:nvSpPr>
        <p:spPr>
          <a:xfrm rot="10498052">
            <a:off x="6286246" y="2387464"/>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4" name="组合 103"/>
          <p:cNvGrpSpPr/>
          <p:nvPr/>
        </p:nvGrpSpPr>
        <p:grpSpPr>
          <a:xfrm>
            <a:off x="6446663" y="1795155"/>
            <a:ext cx="310515" cy="310515"/>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6" name="椭圆 10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7" name="椭圆 106"/>
          <p:cNvSpPr/>
          <p:nvPr/>
        </p:nvSpPr>
        <p:spPr>
          <a:xfrm rot="10498052">
            <a:off x="7113104" y="1851742"/>
            <a:ext cx="192350" cy="19235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p:cNvSpPr/>
          <p:nvPr/>
        </p:nvSpPr>
        <p:spPr>
          <a:xfrm rot="10498052">
            <a:off x="7490783" y="1901666"/>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3" name="组合 112"/>
          <p:cNvGrpSpPr/>
          <p:nvPr/>
        </p:nvGrpSpPr>
        <p:grpSpPr>
          <a:xfrm>
            <a:off x="3259385" y="14486"/>
            <a:ext cx="2456606" cy="2540450"/>
            <a:chOff x="304800" y="673100"/>
            <a:chExt cx="4000500" cy="4000500"/>
          </a:xfrm>
          <a:effectLst>
            <a:outerShdw blurRad="50800" dist="38100" algn="l" rotWithShape="0">
              <a:prstClr val="black">
                <a:alpha val="40000"/>
              </a:prstClr>
            </a:outerShdw>
          </a:effectLst>
        </p:grpSpPr>
        <p:sp>
          <p:nvSpPr>
            <p:cNvPr id="114" name="同心圆 1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5" name="椭圆 114"/>
            <p:cNvSpPr/>
            <p:nvPr/>
          </p:nvSpPr>
          <p:spPr>
            <a:xfrm>
              <a:off x="392113" y="760413"/>
              <a:ext cx="3825874" cy="382587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6" name="TextBox 56"/>
          <p:cNvSpPr txBox="1"/>
          <p:nvPr/>
        </p:nvSpPr>
        <p:spPr>
          <a:xfrm>
            <a:off x="3614101" y="504202"/>
            <a:ext cx="1796227" cy="1654702"/>
          </a:xfrm>
          <a:prstGeom prst="plus">
            <a:avLst>
              <a:gd name="adj" fmla="val 28827"/>
            </a:avLst>
          </a:prstGeom>
          <a:solidFill>
            <a:schemeClr val="bg1"/>
          </a:solidFill>
        </p:spPr>
        <p:txBody>
          <a:bodyPr wrap="square" rtlCol="0">
            <a:spAutoFit/>
          </a:bodyPr>
          <a:lstStyle/>
          <a:p>
            <a:endParaRPr lang="zh-CN" altLang="en-US" sz="4000" b="1" dirty="0">
              <a:solidFill>
                <a:srgbClr val="002060"/>
              </a:solidFill>
              <a:cs typeface="+mn-ea"/>
              <a:sym typeface="+mn-lt"/>
            </a:endParaRPr>
          </a:p>
        </p:txBody>
      </p:sp>
      <p:sp>
        <p:nvSpPr>
          <p:cNvPr id="111" name="矩形 110"/>
          <p:cNvSpPr/>
          <p:nvPr/>
        </p:nvSpPr>
        <p:spPr>
          <a:xfrm>
            <a:off x="3107795" y="3497514"/>
            <a:ext cx="3603625" cy="338137"/>
          </a:xfrm>
          <a:prstGeom prst="rect">
            <a:avLst/>
          </a:prstGeom>
        </p:spPr>
        <p:txBody>
          <a:bodyPr>
            <a:spAutoFit/>
          </a:bodyPr>
          <a:lstStyle/>
          <a:p>
            <a:pPr algn="dist">
              <a:defRPr/>
            </a:pPr>
            <a:r>
              <a:rPr lang="en-US" altLang="zh-CN" sz="1600" spc="600" dirty="0">
                <a:solidFill>
                  <a:schemeClr val="bg1"/>
                </a:solidFill>
                <a:effectLst>
                  <a:outerShdw blurRad="38100" dist="38100" dir="2700000" algn="tl">
                    <a:srgbClr val="000000">
                      <a:alpha val="43137"/>
                    </a:srgbClr>
                  </a:outerShdw>
                </a:effectLst>
                <a:cs typeface="+mn-ea"/>
                <a:sym typeface="+mn-lt"/>
              </a:rPr>
              <a:t>BUSINESS </a:t>
            </a:r>
            <a:r>
              <a:rPr lang="en-US" altLang="zh-CN" sz="1600" spc="600" dirty="0" smtClean="0">
                <a:solidFill>
                  <a:schemeClr val="bg1"/>
                </a:solidFill>
                <a:effectLst>
                  <a:outerShdw blurRad="38100" dist="38100" dir="2700000" algn="tl">
                    <a:srgbClr val="000000">
                      <a:alpha val="43137"/>
                    </a:srgbClr>
                  </a:outerShdw>
                </a:effectLst>
                <a:cs typeface="+mn-ea"/>
                <a:sym typeface="+mn-lt"/>
              </a:rPr>
              <a:t>REPORT</a:t>
            </a:r>
            <a:endParaRPr lang="zh-CN" altLang="en-US" sz="1600" spc="600" dirty="0">
              <a:solidFill>
                <a:schemeClr val="bg1"/>
              </a:solidFill>
              <a:effectLst>
                <a:outerShdw blurRad="38100" dist="38100" dir="2700000" algn="tl">
                  <a:srgbClr val="000000">
                    <a:alpha val="43137"/>
                  </a:srgbClr>
                </a:outerShdw>
              </a:effectLst>
              <a:cs typeface="+mn-ea"/>
              <a:sym typeface="+mn-lt"/>
            </a:endParaRPr>
          </a:p>
        </p:txBody>
      </p:sp>
      <p:grpSp>
        <p:nvGrpSpPr>
          <p:cNvPr id="112" name="组合 111"/>
          <p:cNvGrpSpPr/>
          <p:nvPr/>
        </p:nvGrpSpPr>
        <p:grpSpPr bwMode="auto">
          <a:xfrm>
            <a:off x="2096409" y="4268796"/>
            <a:ext cx="1925564" cy="475138"/>
            <a:chOff x="4656668" y="4305336"/>
            <a:chExt cx="2265739" cy="329881"/>
          </a:xfrm>
        </p:grpSpPr>
        <p:sp>
          <p:nvSpPr>
            <p:cNvPr id="117" name="圆角矩形 116"/>
            <p:cNvSpPr>
              <a:spLocks noChangeArrowheads="1"/>
            </p:cNvSpPr>
            <p:nvPr/>
          </p:nvSpPr>
          <p:spPr bwMode="auto">
            <a:xfrm>
              <a:off x="4656668" y="4305336"/>
              <a:ext cx="2265739" cy="329881"/>
            </a:xfrm>
            <a:prstGeom prst="roundRect">
              <a:avLst>
                <a:gd name="adj" fmla="val 16667"/>
              </a:avLst>
            </a:prstGeom>
            <a:solidFill>
              <a:srgbClr val="002060"/>
            </a:solidFill>
            <a:ln w="6350">
              <a:solidFill>
                <a:srgbClr val="002060"/>
              </a:solidFill>
              <a:miter lim="800000"/>
            </a:ln>
            <a:effectLst>
              <a:outerShdw blurRad="50800" dist="38100" dir="2700000" algn="tl" rotWithShape="0">
                <a:srgbClr val="808080">
                  <a:alpha val="39999"/>
                </a:srgbClr>
              </a:outerShdw>
            </a:effectLst>
          </p:spPr>
          <p:txBody>
            <a:bodyPr anchor="ctr"/>
            <a:lstStyle/>
            <a:p>
              <a:pPr algn="ctr">
                <a:defRPr/>
              </a:pPr>
              <a:endParaRPr lang="zh-CN" altLang="en-US">
                <a:solidFill>
                  <a:prstClr val="white"/>
                </a:solidFill>
                <a:cs typeface="+mn-ea"/>
                <a:sym typeface="+mn-lt"/>
              </a:endParaRPr>
            </a:p>
          </p:txBody>
        </p:sp>
        <p:sp>
          <p:nvSpPr>
            <p:cNvPr id="118" name="矩形 117"/>
            <p:cNvSpPr/>
            <p:nvPr/>
          </p:nvSpPr>
          <p:spPr>
            <a:xfrm>
              <a:off x="4656668" y="4370458"/>
              <a:ext cx="2265739" cy="234102"/>
            </a:xfrm>
            <a:prstGeom prst="rect">
              <a:avLst/>
            </a:prstGeom>
            <a:noFill/>
          </p:spPr>
          <p:txBody>
            <a:bodyPr>
              <a:spAutoFit/>
            </a:bodyPr>
            <a:lstStyle/>
            <a:p>
              <a:pPr algn="dist">
                <a:defRPr/>
              </a:pPr>
              <a:r>
                <a:rPr lang="zh-CN" altLang="en-US" sz="1600" dirty="0">
                  <a:solidFill>
                    <a:prstClr val="white"/>
                  </a:solidFill>
                  <a:effectLst>
                    <a:outerShdw blurRad="38100" dist="38100" dir="2700000" algn="tl">
                      <a:srgbClr val="000000">
                        <a:alpha val="43137"/>
                      </a:srgbClr>
                    </a:outerShdw>
                  </a:effectLst>
                  <a:cs typeface="+mn-ea"/>
                  <a:sym typeface="+mn-lt"/>
                </a:rPr>
                <a:t>汇报</a:t>
              </a:r>
              <a:r>
                <a:rPr lang="zh-CN" altLang="en-US" sz="1600" dirty="0" smtClean="0">
                  <a:solidFill>
                    <a:prstClr val="white"/>
                  </a:solidFill>
                  <a:effectLst>
                    <a:outerShdw blurRad="38100" dist="38100" dir="2700000" algn="tl">
                      <a:srgbClr val="000000">
                        <a:alpha val="43137"/>
                      </a:srgbClr>
                    </a:outerShdw>
                  </a:effectLst>
                  <a:cs typeface="+mn-ea"/>
                  <a:sym typeface="+mn-lt"/>
                </a:rPr>
                <a:t>人：亮亮图文</a:t>
              </a:r>
              <a:endParaRPr lang="zh-CN" altLang="en-US" sz="1600" dirty="0" smtClean="0">
                <a:solidFill>
                  <a:prstClr val="white"/>
                </a:solidFill>
                <a:effectLst>
                  <a:outerShdw blurRad="38100" dist="38100" dir="2700000" algn="tl">
                    <a:srgbClr val="000000">
                      <a:alpha val="43137"/>
                    </a:srgbClr>
                  </a:outerShdw>
                </a:effectLst>
                <a:cs typeface="+mn-ea"/>
                <a:sym typeface="+mn-lt"/>
              </a:endParaRPr>
            </a:p>
          </p:txBody>
        </p:sp>
      </p:grpSp>
      <p:grpSp>
        <p:nvGrpSpPr>
          <p:cNvPr id="119" name="组合 118"/>
          <p:cNvGrpSpPr/>
          <p:nvPr/>
        </p:nvGrpSpPr>
        <p:grpSpPr bwMode="auto">
          <a:xfrm>
            <a:off x="5084929" y="4286323"/>
            <a:ext cx="1925564" cy="475138"/>
            <a:chOff x="4656668" y="4305336"/>
            <a:chExt cx="2265739" cy="329881"/>
          </a:xfrm>
        </p:grpSpPr>
        <p:sp>
          <p:nvSpPr>
            <p:cNvPr id="120" name="圆角矩形 119"/>
            <p:cNvSpPr>
              <a:spLocks noChangeArrowheads="1"/>
            </p:cNvSpPr>
            <p:nvPr/>
          </p:nvSpPr>
          <p:spPr bwMode="auto">
            <a:xfrm>
              <a:off x="4656668" y="4305336"/>
              <a:ext cx="2265739" cy="329881"/>
            </a:xfrm>
            <a:prstGeom prst="roundRect">
              <a:avLst>
                <a:gd name="adj" fmla="val 16667"/>
              </a:avLst>
            </a:prstGeom>
            <a:solidFill>
              <a:srgbClr val="002060"/>
            </a:solidFill>
            <a:ln w="6350">
              <a:solidFill>
                <a:srgbClr val="002060"/>
              </a:solidFill>
              <a:miter lim="800000"/>
            </a:ln>
            <a:effectLst>
              <a:outerShdw blurRad="50800" dist="38100" dir="2700000" algn="tl" rotWithShape="0">
                <a:srgbClr val="808080">
                  <a:alpha val="39999"/>
                </a:srgbClr>
              </a:outerShdw>
            </a:effectLst>
          </p:spPr>
          <p:txBody>
            <a:bodyPr anchor="ctr"/>
            <a:lstStyle/>
            <a:p>
              <a:pPr algn="ctr">
                <a:defRPr/>
              </a:pPr>
              <a:endParaRPr lang="zh-CN" altLang="en-US">
                <a:solidFill>
                  <a:prstClr val="white"/>
                </a:solidFill>
                <a:cs typeface="+mn-ea"/>
                <a:sym typeface="+mn-lt"/>
              </a:endParaRPr>
            </a:p>
          </p:txBody>
        </p:sp>
        <p:sp>
          <p:nvSpPr>
            <p:cNvPr id="121" name="矩形 120"/>
            <p:cNvSpPr/>
            <p:nvPr/>
          </p:nvSpPr>
          <p:spPr>
            <a:xfrm>
              <a:off x="4656668" y="4370458"/>
              <a:ext cx="2265739" cy="234102"/>
            </a:xfrm>
            <a:prstGeom prst="rect">
              <a:avLst/>
            </a:prstGeom>
            <a:noFill/>
          </p:spPr>
          <p:txBody>
            <a:bodyPr>
              <a:spAutoFit/>
            </a:bodyPr>
            <a:lstStyle/>
            <a:p>
              <a:pPr algn="dist">
                <a:defRPr/>
              </a:pPr>
              <a:r>
                <a:rPr lang="zh-CN" altLang="en-US" sz="1600" dirty="0" smtClean="0">
                  <a:solidFill>
                    <a:prstClr val="white"/>
                  </a:solidFill>
                  <a:effectLst>
                    <a:outerShdw blurRad="38100" dist="38100" dir="2700000" algn="tl">
                      <a:srgbClr val="000000">
                        <a:alpha val="43137"/>
                      </a:srgbClr>
                    </a:outerShdw>
                  </a:effectLst>
                  <a:cs typeface="+mn-ea"/>
                  <a:sym typeface="+mn-lt"/>
                </a:rPr>
                <a:t>单位：亮亮图文</a:t>
              </a:r>
              <a:endParaRPr lang="zh-CN" altLang="en-US" sz="1600" dirty="0" smtClean="0">
                <a:solidFill>
                  <a:prstClr val="white"/>
                </a:solidFill>
                <a:effectLst>
                  <a:outerShdw blurRad="38100" dist="38100" dir="2700000" algn="tl">
                    <a:srgbClr val="000000">
                      <a:alpha val="43137"/>
                    </a:srgbClr>
                  </a:outerShdw>
                </a:effectLst>
                <a:cs typeface="+mn-ea"/>
                <a:sym typeface="+mn-lt"/>
              </a:endParaRPr>
            </a:p>
          </p:txBody>
        </p:sp>
      </p:grpSp>
      <p:sp>
        <p:nvSpPr>
          <p:cNvPr id="40" name="椭圆 39"/>
          <p:cNvSpPr/>
          <p:nvPr/>
        </p:nvSpPr>
        <p:spPr>
          <a:xfrm rot="10498052">
            <a:off x="1604197" y="1197417"/>
            <a:ext cx="563789" cy="56378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nvSpPr>
        <p:spPr>
          <a:xfrm rot="10498052">
            <a:off x="2765517" y="1979364"/>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1169207" y="1045935"/>
            <a:ext cx="310515" cy="310515"/>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8" name="椭圆 47"/>
          <p:cNvSpPr/>
          <p:nvPr/>
        </p:nvSpPr>
        <p:spPr>
          <a:xfrm rot="10498052">
            <a:off x="2395925" y="1231820"/>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rot="10498052">
            <a:off x="988330" y="1683546"/>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464896" y="1931580"/>
            <a:ext cx="310515" cy="310515"/>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6" name="椭圆 55"/>
          <p:cNvSpPr/>
          <p:nvPr/>
        </p:nvSpPr>
        <p:spPr>
          <a:xfrm rot="10498052">
            <a:off x="542447" y="2330552"/>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rot="10498052">
            <a:off x="1736200" y="1609590"/>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8" name="组合 67"/>
          <p:cNvGrpSpPr/>
          <p:nvPr/>
        </p:nvGrpSpPr>
        <p:grpSpPr>
          <a:xfrm>
            <a:off x="2371991" y="1776323"/>
            <a:ext cx="310515" cy="310515"/>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9" name="椭圆 78"/>
          <p:cNvSpPr/>
          <p:nvPr/>
        </p:nvSpPr>
        <p:spPr>
          <a:xfrm rot="10498052">
            <a:off x="3038432" y="1832910"/>
            <a:ext cx="192350" cy="19235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rot="10498052">
            <a:off x="2060348" y="1953841"/>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0673">
        <p15:prstTrans prst="peelOff"/>
      </p:transition>
    </mc:Choice>
    <mc:Fallback>
      <p:transition spd="slow" advTm="10673">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3" accel="40000" fill="hold" nodeType="withEffect" p14:presetBounceEnd="40000">
                                      <p:stCondLst>
                                        <p:cond delay="0"/>
                                      </p:stCondLst>
                                      <p:childTnLst>
                                        <p:set>
                                          <p:cBhvr>
                                            <p:cTn id="8" dur="1" fill="hold">
                                              <p:stCondLst>
                                                <p:cond delay="0"/>
                                              </p:stCondLst>
                                            </p:cTn>
                                            <p:tgtEl>
                                              <p:spTgt spid="113"/>
                                            </p:tgtEl>
                                            <p:attrNameLst>
                                              <p:attrName>style.visibility</p:attrName>
                                            </p:attrNameLst>
                                          </p:cBhvr>
                                          <p:to>
                                            <p:strVal val="visible"/>
                                          </p:to>
                                        </p:set>
                                        <p:anim calcmode="lin" valueType="num" p14:bounceEnd="40000">
                                          <p:cBhvr additive="base">
                                            <p:cTn id="9" dur="1250" fill="hold"/>
                                            <p:tgtEl>
                                              <p:spTgt spid="113"/>
                                            </p:tgtEl>
                                            <p:attrNameLst>
                                              <p:attrName>ppt_x</p:attrName>
                                            </p:attrNameLst>
                                          </p:cBhvr>
                                          <p:tavLst>
                                            <p:tav tm="0">
                                              <p:val>
                                                <p:strVal val="1+#ppt_w/2"/>
                                              </p:val>
                                            </p:tav>
                                            <p:tav tm="100000">
                                              <p:val>
                                                <p:strVal val="#ppt_x"/>
                                              </p:val>
                                            </p:tav>
                                          </p:tavLst>
                                        </p:anim>
                                        <p:anim calcmode="lin" valueType="num" p14:bounceEnd="40000">
                                          <p:cBhvr additive="base">
                                            <p:cTn id="10" dur="1250" fill="hold"/>
                                            <p:tgtEl>
                                              <p:spTgt spid="113"/>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10" presetClass="entr" presetSubtype="0" fill="hold" grpId="0" nodeType="afterEffect">
                                      <p:stCondLst>
                                        <p:cond delay="0"/>
                                      </p:stCondLst>
                                      <p:iterate type="lt">
                                        <p:tmPct val="0"/>
                                      </p:iterate>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childTnLst>
                              </p:cTn>
                            </p:par>
                            <p:par>
                              <p:cTn id="15" fill="hold">
                                <p:stCondLst>
                                  <p:cond delay="500"/>
                                </p:stCondLst>
                                <p:childTnLst>
                                  <p:par>
                                    <p:cTn id="16" presetID="34" presetClass="emph" presetSubtype="0" fill="hold" grpId="1" nodeType="afterEffect">
                                      <p:stCondLst>
                                        <p:cond delay="0"/>
                                      </p:stCondLst>
                                      <p:iterate type="lt">
                                        <p:tmPct val="20000"/>
                                      </p:iterate>
                                      <p:childTnLst>
                                        <p:animMotion origin="layout" path="M 0.0 0.0 L 0.0 -0.07213" pathEditMode="relative" ptsTypes="">
                                          <p:cBhvr>
                                            <p:cTn id="17" dur="250" accel="50000" decel="50000" autoRev="1" fill="hold">
                                              <p:stCondLst>
                                                <p:cond delay="0"/>
                                              </p:stCondLst>
                                            </p:cTn>
                                            <p:tgtEl>
                                              <p:spTgt spid="116"/>
                                            </p:tgtEl>
                                            <p:attrNameLst>
                                              <p:attrName>ppt_x</p:attrName>
                                              <p:attrName>ppt_y</p:attrName>
                                            </p:attrNameLst>
                                          </p:cBhvr>
                                        </p:animMotion>
                                        <p:animRot by="1500000">
                                          <p:cBhvr>
                                            <p:cTn id="18" dur="125" fill="hold">
                                              <p:stCondLst>
                                                <p:cond delay="0"/>
                                              </p:stCondLst>
                                            </p:cTn>
                                            <p:tgtEl>
                                              <p:spTgt spid="116"/>
                                            </p:tgtEl>
                                            <p:attrNameLst>
                                              <p:attrName>r</p:attrName>
                                            </p:attrNameLst>
                                          </p:cBhvr>
                                        </p:animRot>
                                        <p:animRot by="-1500000">
                                          <p:cBhvr>
                                            <p:cTn id="19" dur="125" fill="hold">
                                              <p:stCondLst>
                                                <p:cond delay="125"/>
                                              </p:stCondLst>
                                            </p:cTn>
                                            <p:tgtEl>
                                              <p:spTgt spid="116"/>
                                            </p:tgtEl>
                                            <p:attrNameLst>
                                              <p:attrName>r</p:attrName>
                                            </p:attrNameLst>
                                          </p:cBhvr>
                                        </p:animRot>
                                        <p:animRot by="-1500000">
                                          <p:cBhvr>
                                            <p:cTn id="20" dur="125" fill="hold">
                                              <p:stCondLst>
                                                <p:cond delay="250"/>
                                              </p:stCondLst>
                                            </p:cTn>
                                            <p:tgtEl>
                                              <p:spTgt spid="116"/>
                                            </p:tgtEl>
                                            <p:attrNameLst>
                                              <p:attrName>r</p:attrName>
                                            </p:attrNameLst>
                                          </p:cBhvr>
                                        </p:animRot>
                                        <p:animRot by="1500000">
                                          <p:cBhvr>
                                            <p:cTn id="21" dur="125" fill="hold">
                                              <p:stCondLst>
                                                <p:cond delay="375"/>
                                              </p:stCondLst>
                                            </p:cTn>
                                            <p:tgtEl>
                                              <p:spTgt spid="116"/>
                                            </p:tgtEl>
                                            <p:attrNameLst>
                                              <p:attrName>r</p:attrName>
                                            </p:attrNameLst>
                                          </p:cBhvr>
                                        </p:animRot>
                                      </p:childTnLst>
                                    </p:cTn>
                                  </p:par>
                                  <p:par>
                                    <p:cTn id="22" presetID="16" presetClass="entr" presetSubtype="37" fill="hold" grpId="0" nodeType="withEffect">
                                      <p:stCondLst>
                                        <p:cond delay="500"/>
                                      </p:stCondLst>
                                      <p:childTnLst>
                                        <p:set>
                                          <p:cBhvr>
                                            <p:cTn id="23" dur="1" fill="hold">
                                              <p:stCondLst>
                                                <p:cond delay="0"/>
                                              </p:stCondLst>
                                            </p:cTn>
                                            <p:tgtEl>
                                              <p:spTgt spid="58"/>
                                            </p:tgtEl>
                                            <p:attrNameLst>
                                              <p:attrName>style.visibility</p:attrName>
                                            </p:attrNameLst>
                                          </p:cBhvr>
                                          <p:to>
                                            <p:strVal val="visible"/>
                                          </p:to>
                                        </p:set>
                                        <p:animEffect transition="in" filter="barn(outVertical)">
                                          <p:cBhvr>
                                            <p:cTn id="24" dur="500"/>
                                            <p:tgtEl>
                                              <p:spTgt spid="58"/>
                                            </p:tgtEl>
                                          </p:cBhvr>
                                        </p:animEffect>
                                      </p:childTnLst>
                                    </p:cTn>
                                  </p:par>
                                </p:childTnLst>
                              </p:cTn>
                            </p:par>
                            <p:par>
                              <p:cTn id="25" fill="hold">
                                <p:stCondLst>
                                  <p:cond delay="1500"/>
                                </p:stCondLst>
                                <p:childTnLst>
                                  <p:par>
                                    <p:cTn id="26" presetID="2" presetClass="entr" presetSubtype="9" fill="hold" grpId="0" nodeType="afterEffect">
                                      <p:stCondLst>
                                        <p:cond delay="0"/>
                                      </p:stCondLst>
                                      <p:iterate type="lt">
                                        <p:tmPct val="15000"/>
                                      </p:iterate>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0-#ppt_h/2"/>
                                              </p:val>
                                            </p:tav>
                                            <p:tav tm="100000">
                                              <p:val>
                                                <p:strVal val="#ppt_y"/>
                                              </p:val>
                                            </p:tav>
                                          </p:tavLst>
                                        </p:anim>
                                      </p:childTnLst>
                                    </p:cTn>
                                  </p:par>
                                  <p:par>
                                    <p:cTn id="30" presetID="2" presetClass="entr" presetSubtype="12" accel="40000" fill="hold" grpId="0" nodeType="withEffect" p14:presetBounceEnd="40000">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14:bounceEnd="40000">
                                          <p:cBhvr additive="base">
                                            <p:cTn id="32" dur="1250" fill="hold"/>
                                            <p:tgtEl>
                                              <p:spTgt spid="93"/>
                                            </p:tgtEl>
                                            <p:attrNameLst>
                                              <p:attrName>ppt_x</p:attrName>
                                            </p:attrNameLst>
                                          </p:cBhvr>
                                          <p:tavLst>
                                            <p:tav tm="0">
                                              <p:val>
                                                <p:strVal val="0-#ppt_w/2"/>
                                              </p:val>
                                            </p:tav>
                                            <p:tav tm="100000">
                                              <p:val>
                                                <p:strVal val="#ppt_x"/>
                                              </p:val>
                                            </p:tav>
                                          </p:tavLst>
                                        </p:anim>
                                        <p:anim calcmode="lin" valueType="num" p14:bounceEnd="40000">
                                          <p:cBhvr additive="base">
                                            <p:cTn id="33" dur="1250" fill="hold"/>
                                            <p:tgtEl>
                                              <p:spTgt spid="93"/>
                                            </p:tgtEl>
                                            <p:attrNameLst>
                                              <p:attrName>ppt_y</p:attrName>
                                            </p:attrNameLst>
                                          </p:cBhvr>
                                          <p:tavLst>
                                            <p:tav tm="0">
                                              <p:val>
                                                <p:strVal val="1+#ppt_h/2"/>
                                              </p:val>
                                            </p:tav>
                                            <p:tav tm="100000">
                                              <p:val>
                                                <p:strVal val="#ppt_y"/>
                                              </p:val>
                                            </p:tav>
                                          </p:tavLst>
                                        </p:anim>
                                      </p:childTnLst>
                                    </p:cTn>
                                  </p:par>
                                  <p:par>
                                    <p:cTn id="34" presetID="2" presetClass="entr" presetSubtype="12" accel="40000" fill="hold" grpId="0" nodeType="withEffect" p14:presetBounceEnd="40000">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14:bounceEnd="40000">
                                          <p:cBhvr additive="base">
                                            <p:cTn id="36" dur="1250" fill="hold"/>
                                            <p:tgtEl>
                                              <p:spTgt spid="60"/>
                                            </p:tgtEl>
                                            <p:attrNameLst>
                                              <p:attrName>ppt_x</p:attrName>
                                            </p:attrNameLst>
                                          </p:cBhvr>
                                          <p:tavLst>
                                            <p:tav tm="0">
                                              <p:val>
                                                <p:strVal val="0-#ppt_w/2"/>
                                              </p:val>
                                            </p:tav>
                                            <p:tav tm="100000">
                                              <p:val>
                                                <p:strVal val="#ppt_x"/>
                                              </p:val>
                                            </p:tav>
                                          </p:tavLst>
                                        </p:anim>
                                        <p:anim calcmode="lin" valueType="num" p14:bounceEnd="40000">
                                          <p:cBhvr additive="base">
                                            <p:cTn id="37" dur="1250" fill="hold"/>
                                            <p:tgtEl>
                                              <p:spTgt spid="60"/>
                                            </p:tgtEl>
                                            <p:attrNameLst>
                                              <p:attrName>ppt_y</p:attrName>
                                            </p:attrNameLst>
                                          </p:cBhvr>
                                          <p:tavLst>
                                            <p:tav tm="0">
                                              <p:val>
                                                <p:strVal val="1+#ppt_h/2"/>
                                              </p:val>
                                            </p:tav>
                                            <p:tav tm="100000">
                                              <p:val>
                                                <p:strVal val="#ppt_y"/>
                                              </p:val>
                                            </p:tav>
                                          </p:tavLst>
                                        </p:anim>
                                      </p:childTnLst>
                                    </p:cTn>
                                  </p:par>
                                  <p:par>
                                    <p:cTn id="38" presetID="2" presetClass="entr" presetSubtype="12" accel="40000" fill="hold" grpId="0" nodeType="withEffect" p14:presetBounceEnd="40000">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14:bounceEnd="40000">
                                          <p:cBhvr additive="base">
                                            <p:cTn id="40" dur="1250" fill="hold"/>
                                            <p:tgtEl>
                                              <p:spTgt spid="61"/>
                                            </p:tgtEl>
                                            <p:attrNameLst>
                                              <p:attrName>ppt_x</p:attrName>
                                            </p:attrNameLst>
                                          </p:cBhvr>
                                          <p:tavLst>
                                            <p:tav tm="0">
                                              <p:val>
                                                <p:strVal val="0-#ppt_w/2"/>
                                              </p:val>
                                            </p:tav>
                                            <p:tav tm="100000">
                                              <p:val>
                                                <p:strVal val="#ppt_x"/>
                                              </p:val>
                                            </p:tav>
                                          </p:tavLst>
                                        </p:anim>
                                        <p:anim calcmode="lin" valueType="num" p14:bounceEnd="40000">
                                          <p:cBhvr additive="base">
                                            <p:cTn id="41" dur="1250" fill="hold"/>
                                            <p:tgtEl>
                                              <p:spTgt spid="61"/>
                                            </p:tgtEl>
                                            <p:attrNameLst>
                                              <p:attrName>ppt_y</p:attrName>
                                            </p:attrNameLst>
                                          </p:cBhvr>
                                          <p:tavLst>
                                            <p:tav tm="0">
                                              <p:val>
                                                <p:strVal val="1+#ppt_h/2"/>
                                              </p:val>
                                            </p:tav>
                                            <p:tav tm="100000">
                                              <p:val>
                                                <p:strVal val="#ppt_y"/>
                                              </p:val>
                                            </p:tav>
                                          </p:tavLst>
                                        </p:anim>
                                      </p:childTnLst>
                                    </p:cTn>
                                  </p:par>
                                  <p:par>
                                    <p:cTn id="42" presetID="2" presetClass="entr" presetSubtype="12" accel="40000" fill="hold" nodeType="withEffect" p14:presetBounceEnd="40000">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14:bounceEnd="40000">
                                          <p:cBhvr additive="base">
                                            <p:cTn id="44" dur="1250" fill="hold"/>
                                            <p:tgtEl>
                                              <p:spTgt spid="65"/>
                                            </p:tgtEl>
                                            <p:attrNameLst>
                                              <p:attrName>ppt_x</p:attrName>
                                            </p:attrNameLst>
                                          </p:cBhvr>
                                          <p:tavLst>
                                            <p:tav tm="0">
                                              <p:val>
                                                <p:strVal val="0-#ppt_w/2"/>
                                              </p:val>
                                            </p:tav>
                                            <p:tav tm="100000">
                                              <p:val>
                                                <p:strVal val="#ppt_x"/>
                                              </p:val>
                                            </p:tav>
                                          </p:tavLst>
                                        </p:anim>
                                        <p:anim calcmode="lin" valueType="num" p14:bounceEnd="40000">
                                          <p:cBhvr additive="base">
                                            <p:cTn id="45" dur="1250" fill="hold"/>
                                            <p:tgtEl>
                                              <p:spTgt spid="65"/>
                                            </p:tgtEl>
                                            <p:attrNameLst>
                                              <p:attrName>ppt_y</p:attrName>
                                            </p:attrNameLst>
                                          </p:cBhvr>
                                          <p:tavLst>
                                            <p:tav tm="0">
                                              <p:val>
                                                <p:strVal val="1+#ppt_h/2"/>
                                              </p:val>
                                            </p:tav>
                                            <p:tav tm="100000">
                                              <p:val>
                                                <p:strVal val="#ppt_y"/>
                                              </p:val>
                                            </p:tav>
                                          </p:tavLst>
                                        </p:anim>
                                      </p:childTnLst>
                                    </p:cTn>
                                  </p:par>
                                  <p:par>
                                    <p:cTn id="46" presetID="2" presetClass="entr" presetSubtype="12" accel="40000" fill="hold" grpId="0" nodeType="withEffect" p14:presetBounceEnd="40000">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14:bounceEnd="40000">
                                          <p:cBhvr additive="base">
                                            <p:cTn id="48" dur="1250" fill="hold"/>
                                            <p:tgtEl>
                                              <p:spTgt spid="71"/>
                                            </p:tgtEl>
                                            <p:attrNameLst>
                                              <p:attrName>ppt_x</p:attrName>
                                            </p:attrNameLst>
                                          </p:cBhvr>
                                          <p:tavLst>
                                            <p:tav tm="0">
                                              <p:val>
                                                <p:strVal val="0-#ppt_w/2"/>
                                              </p:val>
                                            </p:tav>
                                            <p:tav tm="100000">
                                              <p:val>
                                                <p:strVal val="#ppt_x"/>
                                              </p:val>
                                            </p:tav>
                                          </p:tavLst>
                                        </p:anim>
                                        <p:anim calcmode="lin" valueType="num" p14:bounceEnd="40000">
                                          <p:cBhvr additive="base">
                                            <p:cTn id="49" dur="1250" fill="hold"/>
                                            <p:tgtEl>
                                              <p:spTgt spid="71"/>
                                            </p:tgtEl>
                                            <p:attrNameLst>
                                              <p:attrName>ppt_y</p:attrName>
                                            </p:attrNameLst>
                                          </p:cBhvr>
                                          <p:tavLst>
                                            <p:tav tm="0">
                                              <p:val>
                                                <p:strVal val="1+#ppt_h/2"/>
                                              </p:val>
                                            </p:tav>
                                            <p:tav tm="100000">
                                              <p:val>
                                                <p:strVal val="#ppt_y"/>
                                              </p:val>
                                            </p:tav>
                                          </p:tavLst>
                                        </p:anim>
                                      </p:childTnLst>
                                    </p:cTn>
                                  </p:par>
                                  <p:par>
                                    <p:cTn id="50" presetID="2" presetClass="entr" presetSubtype="12" accel="40000" fill="hold" nodeType="withEffect" p14:presetBounceEnd="40000">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14:bounceEnd="40000">
                                          <p:cBhvr additive="base">
                                            <p:cTn id="52" dur="1250" fill="hold"/>
                                            <p:tgtEl>
                                              <p:spTgt spid="72"/>
                                            </p:tgtEl>
                                            <p:attrNameLst>
                                              <p:attrName>ppt_x</p:attrName>
                                            </p:attrNameLst>
                                          </p:cBhvr>
                                          <p:tavLst>
                                            <p:tav tm="0">
                                              <p:val>
                                                <p:strVal val="0-#ppt_w/2"/>
                                              </p:val>
                                            </p:tav>
                                            <p:tav tm="100000">
                                              <p:val>
                                                <p:strVal val="#ppt_x"/>
                                              </p:val>
                                            </p:tav>
                                          </p:tavLst>
                                        </p:anim>
                                        <p:anim calcmode="lin" valueType="num" p14:bounceEnd="40000">
                                          <p:cBhvr additive="base">
                                            <p:cTn id="53" dur="125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12" accel="40000" fill="hold" grpId="0" nodeType="withEffect" p14:presetBounceEnd="40000">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14:bounceEnd="40000">
                                          <p:cBhvr additive="base">
                                            <p:cTn id="56" dur="1250" fill="hold"/>
                                            <p:tgtEl>
                                              <p:spTgt spid="75"/>
                                            </p:tgtEl>
                                            <p:attrNameLst>
                                              <p:attrName>ppt_x</p:attrName>
                                            </p:attrNameLst>
                                          </p:cBhvr>
                                          <p:tavLst>
                                            <p:tav tm="0">
                                              <p:val>
                                                <p:strVal val="0-#ppt_w/2"/>
                                              </p:val>
                                            </p:tav>
                                            <p:tav tm="100000">
                                              <p:val>
                                                <p:strVal val="#ppt_x"/>
                                              </p:val>
                                            </p:tav>
                                          </p:tavLst>
                                        </p:anim>
                                        <p:anim calcmode="lin" valueType="num" p14:bounceEnd="40000">
                                          <p:cBhvr additive="base">
                                            <p:cTn id="57" dur="1250" fill="hold"/>
                                            <p:tgtEl>
                                              <p:spTgt spid="75"/>
                                            </p:tgtEl>
                                            <p:attrNameLst>
                                              <p:attrName>ppt_y</p:attrName>
                                            </p:attrNameLst>
                                          </p:cBhvr>
                                          <p:tavLst>
                                            <p:tav tm="0">
                                              <p:val>
                                                <p:strVal val="1+#ppt_h/2"/>
                                              </p:val>
                                            </p:tav>
                                            <p:tav tm="100000">
                                              <p:val>
                                                <p:strVal val="#ppt_y"/>
                                              </p:val>
                                            </p:tav>
                                          </p:tavLst>
                                        </p:anim>
                                      </p:childTnLst>
                                    </p:cTn>
                                  </p:par>
                                  <p:par>
                                    <p:cTn id="58" presetID="2" presetClass="entr" presetSubtype="12" accel="40000" fill="hold" nodeType="withEffect" p14:presetBounceEnd="40000">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14:bounceEnd="40000">
                                          <p:cBhvr additive="base">
                                            <p:cTn id="60" dur="1250" fill="hold"/>
                                            <p:tgtEl>
                                              <p:spTgt spid="76"/>
                                            </p:tgtEl>
                                            <p:attrNameLst>
                                              <p:attrName>ppt_x</p:attrName>
                                            </p:attrNameLst>
                                          </p:cBhvr>
                                          <p:tavLst>
                                            <p:tav tm="0">
                                              <p:val>
                                                <p:strVal val="0-#ppt_w/2"/>
                                              </p:val>
                                            </p:tav>
                                            <p:tav tm="100000">
                                              <p:val>
                                                <p:strVal val="#ppt_x"/>
                                              </p:val>
                                            </p:tav>
                                          </p:tavLst>
                                        </p:anim>
                                        <p:anim calcmode="lin" valueType="num" p14:bounceEnd="40000">
                                          <p:cBhvr additive="base">
                                            <p:cTn id="61" dur="1250" fill="hold"/>
                                            <p:tgtEl>
                                              <p:spTgt spid="76"/>
                                            </p:tgtEl>
                                            <p:attrNameLst>
                                              <p:attrName>ppt_y</p:attrName>
                                            </p:attrNameLst>
                                          </p:cBhvr>
                                          <p:tavLst>
                                            <p:tav tm="0">
                                              <p:val>
                                                <p:strVal val="1+#ppt_h/2"/>
                                              </p:val>
                                            </p:tav>
                                            <p:tav tm="100000">
                                              <p:val>
                                                <p:strVal val="#ppt_y"/>
                                              </p:val>
                                            </p:tav>
                                          </p:tavLst>
                                        </p:anim>
                                      </p:childTnLst>
                                    </p:cTn>
                                  </p:par>
                                  <p:par>
                                    <p:cTn id="62" presetID="2" presetClass="entr" presetSubtype="12" accel="40000" fill="hold" grpId="0" nodeType="withEffect" p14:presetBounceEnd="40000">
                                      <p:stCondLst>
                                        <p:cond delay="0"/>
                                      </p:stCondLst>
                                      <p:childTnLst>
                                        <p:set>
                                          <p:cBhvr>
                                            <p:cTn id="63" dur="1" fill="hold">
                                              <p:stCondLst>
                                                <p:cond delay="0"/>
                                              </p:stCondLst>
                                            </p:cTn>
                                            <p:tgtEl>
                                              <p:spTgt spid="80"/>
                                            </p:tgtEl>
                                            <p:attrNameLst>
                                              <p:attrName>style.visibility</p:attrName>
                                            </p:attrNameLst>
                                          </p:cBhvr>
                                          <p:to>
                                            <p:strVal val="visible"/>
                                          </p:to>
                                        </p:set>
                                        <p:anim calcmode="lin" valueType="num" p14:bounceEnd="40000">
                                          <p:cBhvr additive="base">
                                            <p:cTn id="64" dur="1250" fill="hold"/>
                                            <p:tgtEl>
                                              <p:spTgt spid="80"/>
                                            </p:tgtEl>
                                            <p:attrNameLst>
                                              <p:attrName>ppt_x</p:attrName>
                                            </p:attrNameLst>
                                          </p:cBhvr>
                                          <p:tavLst>
                                            <p:tav tm="0">
                                              <p:val>
                                                <p:strVal val="0-#ppt_w/2"/>
                                              </p:val>
                                            </p:tav>
                                            <p:tav tm="100000">
                                              <p:val>
                                                <p:strVal val="#ppt_x"/>
                                              </p:val>
                                            </p:tav>
                                          </p:tavLst>
                                        </p:anim>
                                        <p:anim calcmode="lin" valueType="num" p14:bounceEnd="40000">
                                          <p:cBhvr additive="base">
                                            <p:cTn id="65" dur="1250" fill="hold"/>
                                            <p:tgtEl>
                                              <p:spTgt spid="80"/>
                                            </p:tgtEl>
                                            <p:attrNameLst>
                                              <p:attrName>ppt_y</p:attrName>
                                            </p:attrNameLst>
                                          </p:cBhvr>
                                          <p:tavLst>
                                            <p:tav tm="0">
                                              <p:val>
                                                <p:strVal val="1+#ppt_h/2"/>
                                              </p:val>
                                            </p:tav>
                                            <p:tav tm="100000">
                                              <p:val>
                                                <p:strVal val="#ppt_y"/>
                                              </p:val>
                                            </p:tav>
                                          </p:tavLst>
                                        </p:anim>
                                      </p:childTnLst>
                                    </p:cTn>
                                  </p:par>
                                  <p:par>
                                    <p:cTn id="66" presetID="2" presetClass="entr" presetSubtype="12" accel="40000" fill="hold" grpId="0" nodeType="withEffect" p14:presetBounceEnd="40000">
                                      <p:stCondLst>
                                        <p:cond delay="0"/>
                                      </p:stCondLst>
                                      <p:childTnLst>
                                        <p:set>
                                          <p:cBhvr>
                                            <p:cTn id="67" dur="1" fill="hold">
                                              <p:stCondLst>
                                                <p:cond delay="0"/>
                                              </p:stCondLst>
                                            </p:cTn>
                                            <p:tgtEl>
                                              <p:spTgt spid="108"/>
                                            </p:tgtEl>
                                            <p:attrNameLst>
                                              <p:attrName>style.visibility</p:attrName>
                                            </p:attrNameLst>
                                          </p:cBhvr>
                                          <p:to>
                                            <p:strVal val="visible"/>
                                          </p:to>
                                        </p:set>
                                        <p:anim calcmode="lin" valueType="num" p14:bounceEnd="40000">
                                          <p:cBhvr additive="base">
                                            <p:cTn id="68" dur="1250" fill="hold"/>
                                            <p:tgtEl>
                                              <p:spTgt spid="108"/>
                                            </p:tgtEl>
                                            <p:attrNameLst>
                                              <p:attrName>ppt_x</p:attrName>
                                            </p:attrNameLst>
                                          </p:cBhvr>
                                          <p:tavLst>
                                            <p:tav tm="0">
                                              <p:val>
                                                <p:strVal val="0-#ppt_w/2"/>
                                              </p:val>
                                            </p:tav>
                                            <p:tav tm="100000">
                                              <p:val>
                                                <p:strVal val="#ppt_x"/>
                                              </p:val>
                                            </p:tav>
                                          </p:tavLst>
                                        </p:anim>
                                        <p:anim calcmode="lin" valueType="num" p14:bounceEnd="40000">
                                          <p:cBhvr additive="base">
                                            <p:cTn id="69" dur="1250" fill="hold"/>
                                            <p:tgtEl>
                                              <p:spTgt spid="108"/>
                                            </p:tgtEl>
                                            <p:attrNameLst>
                                              <p:attrName>ppt_y</p:attrName>
                                            </p:attrNameLst>
                                          </p:cBhvr>
                                          <p:tavLst>
                                            <p:tav tm="0">
                                              <p:val>
                                                <p:strVal val="1+#ppt_h/2"/>
                                              </p:val>
                                            </p:tav>
                                            <p:tav tm="100000">
                                              <p:val>
                                                <p:strVal val="#ppt_y"/>
                                              </p:val>
                                            </p:tav>
                                          </p:tavLst>
                                        </p:anim>
                                      </p:childTnLst>
                                    </p:cTn>
                                  </p:par>
                                  <p:par>
                                    <p:cTn id="70" presetID="2" presetClass="entr" presetSubtype="12" accel="40000" fill="hold" nodeType="withEffect" p14:presetBounceEnd="40000">
                                      <p:stCondLst>
                                        <p:cond delay="0"/>
                                      </p:stCondLst>
                                      <p:childTnLst>
                                        <p:set>
                                          <p:cBhvr>
                                            <p:cTn id="71" dur="1" fill="hold">
                                              <p:stCondLst>
                                                <p:cond delay="0"/>
                                              </p:stCondLst>
                                            </p:cTn>
                                            <p:tgtEl>
                                              <p:spTgt spid="104"/>
                                            </p:tgtEl>
                                            <p:attrNameLst>
                                              <p:attrName>style.visibility</p:attrName>
                                            </p:attrNameLst>
                                          </p:cBhvr>
                                          <p:to>
                                            <p:strVal val="visible"/>
                                          </p:to>
                                        </p:set>
                                        <p:anim calcmode="lin" valueType="num" p14:bounceEnd="40000">
                                          <p:cBhvr additive="base">
                                            <p:cTn id="72" dur="1250" fill="hold"/>
                                            <p:tgtEl>
                                              <p:spTgt spid="104"/>
                                            </p:tgtEl>
                                            <p:attrNameLst>
                                              <p:attrName>ppt_x</p:attrName>
                                            </p:attrNameLst>
                                          </p:cBhvr>
                                          <p:tavLst>
                                            <p:tav tm="0">
                                              <p:val>
                                                <p:strVal val="0-#ppt_w/2"/>
                                              </p:val>
                                            </p:tav>
                                            <p:tav tm="100000">
                                              <p:val>
                                                <p:strVal val="#ppt_x"/>
                                              </p:val>
                                            </p:tav>
                                          </p:tavLst>
                                        </p:anim>
                                        <p:anim calcmode="lin" valueType="num" p14:bounceEnd="40000">
                                          <p:cBhvr additive="base">
                                            <p:cTn id="73" dur="1250" fill="hold"/>
                                            <p:tgtEl>
                                              <p:spTgt spid="104"/>
                                            </p:tgtEl>
                                            <p:attrNameLst>
                                              <p:attrName>ppt_y</p:attrName>
                                            </p:attrNameLst>
                                          </p:cBhvr>
                                          <p:tavLst>
                                            <p:tav tm="0">
                                              <p:val>
                                                <p:strVal val="1+#ppt_h/2"/>
                                              </p:val>
                                            </p:tav>
                                            <p:tav tm="100000">
                                              <p:val>
                                                <p:strVal val="#ppt_y"/>
                                              </p:val>
                                            </p:tav>
                                          </p:tavLst>
                                        </p:anim>
                                      </p:childTnLst>
                                    </p:cTn>
                                  </p:par>
                                  <p:par>
                                    <p:cTn id="74" presetID="2" presetClass="entr" presetSubtype="12" accel="40000" fill="hold" grpId="0" nodeType="withEffect" p14:presetBounceEnd="40000">
                                      <p:stCondLst>
                                        <p:cond delay="0"/>
                                      </p:stCondLst>
                                      <p:childTnLst>
                                        <p:set>
                                          <p:cBhvr>
                                            <p:cTn id="75" dur="1" fill="hold">
                                              <p:stCondLst>
                                                <p:cond delay="0"/>
                                              </p:stCondLst>
                                            </p:cTn>
                                            <p:tgtEl>
                                              <p:spTgt spid="103"/>
                                            </p:tgtEl>
                                            <p:attrNameLst>
                                              <p:attrName>style.visibility</p:attrName>
                                            </p:attrNameLst>
                                          </p:cBhvr>
                                          <p:to>
                                            <p:strVal val="visible"/>
                                          </p:to>
                                        </p:set>
                                        <p:anim calcmode="lin" valueType="num" p14:bounceEnd="40000">
                                          <p:cBhvr additive="base">
                                            <p:cTn id="76" dur="1250" fill="hold"/>
                                            <p:tgtEl>
                                              <p:spTgt spid="103"/>
                                            </p:tgtEl>
                                            <p:attrNameLst>
                                              <p:attrName>ppt_x</p:attrName>
                                            </p:attrNameLst>
                                          </p:cBhvr>
                                          <p:tavLst>
                                            <p:tav tm="0">
                                              <p:val>
                                                <p:strVal val="0-#ppt_w/2"/>
                                              </p:val>
                                            </p:tav>
                                            <p:tav tm="100000">
                                              <p:val>
                                                <p:strVal val="#ppt_x"/>
                                              </p:val>
                                            </p:tav>
                                          </p:tavLst>
                                        </p:anim>
                                        <p:anim calcmode="lin" valueType="num" p14:bounceEnd="40000">
                                          <p:cBhvr additive="base">
                                            <p:cTn id="77" dur="1250" fill="hold"/>
                                            <p:tgtEl>
                                              <p:spTgt spid="103"/>
                                            </p:tgtEl>
                                            <p:attrNameLst>
                                              <p:attrName>ppt_y</p:attrName>
                                            </p:attrNameLst>
                                          </p:cBhvr>
                                          <p:tavLst>
                                            <p:tav tm="0">
                                              <p:val>
                                                <p:strVal val="1+#ppt_h/2"/>
                                              </p:val>
                                            </p:tav>
                                            <p:tav tm="100000">
                                              <p:val>
                                                <p:strVal val="#ppt_y"/>
                                              </p:val>
                                            </p:tav>
                                          </p:tavLst>
                                        </p:anim>
                                      </p:childTnLst>
                                    </p:cTn>
                                  </p:par>
                                  <p:par>
                                    <p:cTn id="78" presetID="2" presetClass="entr" presetSubtype="12" accel="40000" fill="hold" grpId="0" nodeType="withEffect" p14:presetBounceEnd="40000">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14:bounceEnd="40000">
                                          <p:cBhvr additive="base">
                                            <p:cTn id="80" dur="1250" fill="hold"/>
                                            <p:tgtEl>
                                              <p:spTgt spid="107"/>
                                            </p:tgtEl>
                                            <p:attrNameLst>
                                              <p:attrName>ppt_x</p:attrName>
                                            </p:attrNameLst>
                                          </p:cBhvr>
                                          <p:tavLst>
                                            <p:tav tm="0">
                                              <p:val>
                                                <p:strVal val="0-#ppt_w/2"/>
                                              </p:val>
                                            </p:tav>
                                            <p:tav tm="100000">
                                              <p:val>
                                                <p:strVal val="#ppt_x"/>
                                              </p:val>
                                            </p:tav>
                                          </p:tavLst>
                                        </p:anim>
                                        <p:anim calcmode="lin" valueType="num" p14:bounceEnd="40000">
                                          <p:cBhvr additive="base">
                                            <p:cTn id="81" dur="1250" fill="hold"/>
                                            <p:tgtEl>
                                              <p:spTgt spid="107"/>
                                            </p:tgtEl>
                                            <p:attrNameLst>
                                              <p:attrName>ppt_y</p:attrName>
                                            </p:attrNameLst>
                                          </p:cBhvr>
                                          <p:tavLst>
                                            <p:tav tm="0">
                                              <p:val>
                                                <p:strVal val="1+#ppt_h/2"/>
                                              </p:val>
                                            </p:tav>
                                            <p:tav tm="100000">
                                              <p:val>
                                                <p:strVal val="#ppt_y"/>
                                              </p:val>
                                            </p:tav>
                                          </p:tavLst>
                                        </p:anim>
                                      </p:childTnLst>
                                    </p:cTn>
                                  </p:par>
                                  <p:par>
                                    <p:cTn id="82" presetID="2" presetClass="entr" presetSubtype="12" accel="40000" fill="hold" grpId="0" nodeType="withEffect" p14:presetBounceEnd="40000">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14:bounceEnd="40000">
                                          <p:cBhvr additive="base">
                                            <p:cTn id="84" dur="1250" fill="hold"/>
                                            <p:tgtEl>
                                              <p:spTgt spid="57"/>
                                            </p:tgtEl>
                                            <p:attrNameLst>
                                              <p:attrName>ppt_x</p:attrName>
                                            </p:attrNameLst>
                                          </p:cBhvr>
                                          <p:tavLst>
                                            <p:tav tm="0">
                                              <p:val>
                                                <p:strVal val="0-#ppt_w/2"/>
                                              </p:val>
                                            </p:tav>
                                            <p:tav tm="100000">
                                              <p:val>
                                                <p:strVal val="#ppt_x"/>
                                              </p:val>
                                            </p:tav>
                                          </p:tavLst>
                                        </p:anim>
                                        <p:anim calcmode="lin" valueType="num" p14:bounceEnd="40000">
                                          <p:cBhvr additive="base">
                                            <p:cTn id="85" dur="1250" fill="hold"/>
                                            <p:tgtEl>
                                              <p:spTgt spid="57"/>
                                            </p:tgtEl>
                                            <p:attrNameLst>
                                              <p:attrName>ppt_y</p:attrName>
                                            </p:attrNameLst>
                                          </p:cBhvr>
                                          <p:tavLst>
                                            <p:tav tm="0">
                                              <p:val>
                                                <p:strVal val="1+#ppt_h/2"/>
                                              </p:val>
                                            </p:tav>
                                            <p:tav tm="100000">
                                              <p:val>
                                                <p:strVal val="#ppt_y"/>
                                              </p:val>
                                            </p:tav>
                                          </p:tavLst>
                                        </p:anim>
                                      </p:childTnLst>
                                    </p:cTn>
                                  </p:par>
                                  <p:par>
                                    <p:cTn id="86" presetID="2" presetClass="entr" presetSubtype="12" accel="40000" fill="hold" grpId="0" nodeType="withEffect" p14:presetBounceEnd="40000">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14:bounceEnd="40000">
                                          <p:cBhvr additive="base">
                                            <p:cTn id="88" dur="1250" fill="hold"/>
                                            <p:tgtEl>
                                              <p:spTgt spid="40"/>
                                            </p:tgtEl>
                                            <p:attrNameLst>
                                              <p:attrName>ppt_x</p:attrName>
                                            </p:attrNameLst>
                                          </p:cBhvr>
                                          <p:tavLst>
                                            <p:tav tm="0">
                                              <p:val>
                                                <p:strVal val="0-#ppt_w/2"/>
                                              </p:val>
                                            </p:tav>
                                            <p:tav tm="100000">
                                              <p:val>
                                                <p:strVal val="#ppt_x"/>
                                              </p:val>
                                            </p:tav>
                                          </p:tavLst>
                                        </p:anim>
                                        <p:anim calcmode="lin" valueType="num" p14:bounceEnd="40000">
                                          <p:cBhvr additive="base">
                                            <p:cTn id="89" dur="1250" fill="hold"/>
                                            <p:tgtEl>
                                              <p:spTgt spid="40"/>
                                            </p:tgtEl>
                                            <p:attrNameLst>
                                              <p:attrName>ppt_y</p:attrName>
                                            </p:attrNameLst>
                                          </p:cBhvr>
                                          <p:tavLst>
                                            <p:tav tm="0">
                                              <p:val>
                                                <p:strVal val="1+#ppt_h/2"/>
                                              </p:val>
                                            </p:tav>
                                            <p:tav tm="100000">
                                              <p:val>
                                                <p:strVal val="#ppt_y"/>
                                              </p:val>
                                            </p:tav>
                                          </p:tavLst>
                                        </p:anim>
                                      </p:childTnLst>
                                    </p:cTn>
                                  </p:par>
                                  <p:par>
                                    <p:cTn id="90" presetID="2" presetClass="entr" presetSubtype="12" accel="40000" fill="hold" grpId="0" nodeType="withEffect" p14:presetBounceEnd="40000">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14:bounceEnd="40000">
                                          <p:cBhvr additive="base">
                                            <p:cTn id="92" dur="125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93" dur="1250" fill="hold"/>
                                            <p:tgtEl>
                                              <p:spTgt spid="41"/>
                                            </p:tgtEl>
                                            <p:attrNameLst>
                                              <p:attrName>ppt_y</p:attrName>
                                            </p:attrNameLst>
                                          </p:cBhvr>
                                          <p:tavLst>
                                            <p:tav tm="0">
                                              <p:val>
                                                <p:strVal val="1+#ppt_h/2"/>
                                              </p:val>
                                            </p:tav>
                                            <p:tav tm="100000">
                                              <p:val>
                                                <p:strVal val="#ppt_y"/>
                                              </p:val>
                                            </p:tav>
                                          </p:tavLst>
                                        </p:anim>
                                      </p:childTnLst>
                                    </p:cTn>
                                  </p:par>
                                  <p:par>
                                    <p:cTn id="94" presetID="2" presetClass="entr" presetSubtype="12" accel="40000" fill="hold" nodeType="withEffect" p14:presetBounceEnd="40000">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14:bounceEnd="40000">
                                          <p:cBhvr additive="base">
                                            <p:cTn id="96" dur="1250" fill="hold"/>
                                            <p:tgtEl>
                                              <p:spTgt spid="45"/>
                                            </p:tgtEl>
                                            <p:attrNameLst>
                                              <p:attrName>ppt_x</p:attrName>
                                            </p:attrNameLst>
                                          </p:cBhvr>
                                          <p:tavLst>
                                            <p:tav tm="0">
                                              <p:val>
                                                <p:strVal val="0-#ppt_w/2"/>
                                              </p:val>
                                            </p:tav>
                                            <p:tav tm="100000">
                                              <p:val>
                                                <p:strVal val="#ppt_x"/>
                                              </p:val>
                                            </p:tav>
                                          </p:tavLst>
                                        </p:anim>
                                        <p:anim calcmode="lin" valueType="num" p14:bounceEnd="40000">
                                          <p:cBhvr additive="base">
                                            <p:cTn id="97" dur="1250" fill="hold"/>
                                            <p:tgtEl>
                                              <p:spTgt spid="45"/>
                                            </p:tgtEl>
                                            <p:attrNameLst>
                                              <p:attrName>ppt_y</p:attrName>
                                            </p:attrNameLst>
                                          </p:cBhvr>
                                          <p:tavLst>
                                            <p:tav tm="0">
                                              <p:val>
                                                <p:strVal val="1+#ppt_h/2"/>
                                              </p:val>
                                            </p:tav>
                                            <p:tav tm="100000">
                                              <p:val>
                                                <p:strVal val="#ppt_y"/>
                                              </p:val>
                                            </p:tav>
                                          </p:tavLst>
                                        </p:anim>
                                      </p:childTnLst>
                                    </p:cTn>
                                  </p:par>
                                  <p:par>
                                    <p:cTn id="98" presetID="2" presetClass="entr" presetSubtype="12" accel="40000" fill="hold" grpId="0" nodeType="withEffect" p14:presetBounceEnd="40000">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14:bounceEnd="40000">
                                          <p:cBhvr additive="base">
                                            <p:cTn id="100" dur="1250" fill="hold"/>
                                            <p:tgtEl>
                                              <p:spTgt spid="48"/>
                                            </p:tgtEl>
                                            <p:attrNameLst>
                                              <p:attrName>ppt_x</p:attrName>
                                            </p:attrNameLst>
                                          </p:cBhvr>
                                          <p:tavLst>
                                            <p:tav tm="0">
                                              <p:val>
                                                <p:strVal val="0-#ppt_w/2"/>
                                              </p:val>
                                            </p:tav>
                                            <p:tav tm="100000">
                                              <p:val>
                                                <p:strVal val="#ppt_x"/>
                                              </p:val>
                                            </p:tav>
                                          </p:tavLst>
                                        </p:anim>
                                        <p:anim calcmode="lin" valueType="num" p14:bounceEnd="40000">
                                          <p:cBhvr additive="base">
                                            <p:cTn id="101" dur="1250" fill="hold"/>
                                            <p:tgtEl>
                                              <p:spTgt spid="48"/>
                                            </p:tgtEl>
                                            <p:attrNameLst>
                                              <p:attrName>ppt_y</p:attrName>
                                            </p:attrNameLst>
                                          </p:cBhvr>
                                          <p:tavLst>
                                            <p:tav tm="0">
                                              <p:val>
                                                <p:strVal val="1+#ppt_h/2"/>
                                              </p:val>
                                            </p:tav>
                                            <p:tav tm="100000">
                                              <p:val>
                                                <p:strVal val="#ppt_y"/>
                                              </p:val>
                                            </p:tav>
                                          </p:tavLst>
                                        </p:anim>
                                      </p:childTnLst>
                                    </p:cTn>
                                  </p:par>
                                  <p:par>
                                    <p:cTn id="102" presetID="2" presetClass="entr" presetSubtype="12" accel="40000" fill="hold" grpId="0" nodeType="withEffect" p14:presetBounceEnd="40000">
                                      <p:stCondLst>
                                        <p:cond delay="0"/>
                                      </p:stCondLst>
                                      <p:childTnLst>
                                        <p:set>
                                          <p:cBhvr>
                                            <p:cTn id="103" dur="1" fill="hold">
                                              <p:stCondLst>
                                                <p:cond delay="0"/>
                                              </p:stCondLst>
                                            </p:cTn>
                                            <p:tgtEl>
                                              <p:spTgt spid="52"/>
                                            </p:tgtEl>
                                            <p:attrNameLst>
                                              <p:attrName>style.visibility</p:attrName>
                                            </p:attrNameLst>
                                          </p:cBhvr>
                                          <p:to>
                                            <p:strVal val="visible"/>
                                          </p:to>
                                        </p:set>
                                        <p:anim calcmode="lin" valueType="num" p14:bounceEnd="40000">
                                          <p:cBhvr additive="base">
                                            <p:cTn id="104" dur="1250" fill="hold"/>
                                            <p:tgtEl>
                                              <p:spTgt spid="52"/>
                                            </p:tgtEl>
                                            <p:attrNameLst>
                                              <p:attrName>ppt_x</p:attrName>
                                            </p:attrNameLst>
                                          </p:cBhvr>
                                          <p:tavLst>
                                            <p:tav tm="0">
                                              <p:val>
                                                <p:strVal val="0-#ppt_w/2"/>
                                              </p:val>
                                            </p:tav>
                                            <p:tav tm="100000">
                                              <p:val>
                                                <p:strVal val="#ppt_x"/>
                                              </p:val>
                                            </p:tav>
                                          </p:tavLst>
                                        </p:anim>
                                        <p:anim calcmode="lin" valueType="num" p14:bounceEnd="40000">
                                          <p:cBhvr additive="base">
                                            <p:cTn id="105" dur="1250" fill="hold"/>
                                            <p:tgtEl>
                                              <p:spTgt spid="52"/>
                                            </p:tgtEl>
                                            <p:attrNameLst>
                                              <p:attrName>ppt_y</p:attrName>
                                            </p:attrNameLst>
                                          </p:cBhvr>
                                          <p:tavLst>
                                            <p:tav tm="0">
                                              <p:val>
                                                <p:strVal val="1+#ppt_h/2"/>
                                              </p:val>
                                            </p:tav>
                                            <p:tav tm="100000">
                                              <p:val>
                                                <p:strVal val="#ppt_y"/>
                                              </p:val>
                                            </p:tav>
                                          </p:tavLst>
                                        </p:anim>
                                      </p:childTnLst>
                                    </p:cTn>
                                  </p:par>
                                  <p:par>
                                    <p:cTn id="106" presetID="2" presetClass="entr" presetSubtype="12" accel="40000" fill="hold" nodeType="withEffect" p14:presetBounceEnd="40000">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14:bounceEnd="40000">
                                          <p:cBhvr additive="base">
                                            <p:cTn id="108" dur="125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109" dur="1250" fill="hold"/>
                                            <p:tgtEl>
                                              <p:spTgt spid="53"/>
                                            </p:tgtEl>
                                            <p:attrNameLst>
                                              <p:attrName>ppt_y</p:attrName>
                                            </p:attrNameLst>
                                          </p:cBhvr>
                                          <p:tavLst>
                                            <p:tav tm="0">
                                              <p:val>
                                                <p:strVal val="1+#ppt_h/2"/>
                                              </p:val>
                                            </p:tav>
                                            <p:tav tm="100000">
                                              <p:val>
                                                <p:strVal val="#ppt_y"/>
                                              </p:val>
                                            </p:tav>
                                          </p:tavLst>
                                        </p:anim>
                                      </p:childTnLst>
                                    </p:cTn>
                                  </p:par>
                                  <p:par>
                                    <p:cTn id="110" presetID="2" presetClass="entr" presetSubtype="12" accel="40000" fill="hold" grpId="0" nodeType="withEffect" p14:presetBounceEnd="40000">
                                      <p:stCondLst>
                                        <p:cond delay="0"/>
                                      </p:stCondLst>
                                      <p:childTnLst>
                                        <p:set>
                                          <p:cBhvr>
                                            <p:cTn id="111" dur="1" fill="hold">
                                              <p:stCondLst>
                                                <p:cond delay="0"/>
                                              </p:stCondLst>
                                            </p:cTn>
                                            <p:tgtEl>
                                              <p:spTgt spid="56"/>
                                            </p:tgtEl>
                                            <p:attrNameLst>
                                              <p:attrName>style.visibility</p:attrName>
                                            </p:attrNameLst>
                                          </p:cBhvr>
                                          <p:to>
                                            <p:strVal val="visible"/>
                                          </p:to>
                                        </p:set>
                                        <p:anim calcmode="lin" valueType="num" p14:bounceEnd="40000">
                                          <p:cBhvr additive="base">
                                            <p:cTn id="112" dur="1250" fill="hold"/>
                                            <p:tgtEl>
                                              <p:spTgt spid="56"/>
                                            </p:tgtEl>
                                            <p:attrNameLst>
                                              <p:attrName>ppt_x</p:attrName>
                                            </p:attrNameLst>
                                          </p:cBhvr>
                                          <p:tavLst>
                                            <p:tav tm="0">
                                              <p:val>
                                                <p:strVal val="0-#ppt_w/2"/>
                                              </p:val>
                                            </p:tav>
                                            <p:tav tm="100000">
                                              <p:val>
                                                <p:strVal val="#ppt_x"/>
                                              </p:val>
                                            </p:tav>
                                          </p:tavLst>
                                        </p:anim>
                                        <p:anim calcmode="lin" valueType="num" p14:bounceEnd="40000">
                                          <p:cBhvr additive="base">
                                            <p:cTn id="113" dur="1250" fill="hold"/>
                                            <p:tgtEl>
                                              <p:spTgt spid="56"/>
                                            </p:tgtEl>
                                            <p:attrNameLst>
                                              <p:attrName>ppt_y</p:attrName>
                                            </p:attrNameLst>
                                          </p:cBhvr>
                                          <p:tavLst>
                                            <p:tav tm="0">
                                              <p:val>
                                                <p:strVal val="1+#ppt_h/2"/>
                                              </p:val>
                                            </p:tav>
                                            <p:tav tm="100000">
                                              <p:val>
                                                <p:strVal val="#ppt_y"/>
                                              </p:val>
                                            </p:tav>
                                          </p:tavLst>
                                        </p:anim>
                                      </p:childTnLst>
                                    </p:cTn>
                                  </p:par>
                                  <p:par>
                                    <p:cTn id="114" presetID="2" presetClass="entr" presetSubtype="12" accel="40000" fill="hold" grpId="0" nodeType="withEffect" p14:presetBounceEnd="40000">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14:bounceEnd="40000">
                                          <p:cBhvr additive="base">
                                            <p:cTn id="116" dur="1250" fill="hold"/>
                                            <p:tgtEl>
                                              <p:spTgt spid="82"/>
                                            </p:tgtEl>
                                            <p:attrNameLst>
                                              <p:attrName>ppt_x</p:attrName>
                                            </p:attrNameLst>
                                          </p:cBhvr>
                                          <p:tavLst>
                                            <p:tav tm="0">
                                              <p:val>
                                                <p:strVal val="0-#ppt_w/2"/>
                                              </p:val>
                                            </p:tav>
                                            <p:tav tm="100000">
                                              <p:val>
                                                <p:strVal val="#ppt_x"/>
                                              </p:val>
                                            </p:tav>
                                          </p:tavLst>
                                        </p:anim>
                                        <p:anim calcmode="lin" valueType="num" p14:bounceEnd="40000">
                                          <p:cBhvr additive="base">
                                            <p:cTn id="117" dur="1250" fill="hold"/>
                                            <p:tgtEl>
                                              <p:spTgt spid="82"/>
                                            </p:tgtEl>
                                            <p:attrNameLst>
                                              <p:attrName>ppt_y</p:attrName>
                                            </p:attrNameLst>
                                          </p:cBhvr>
                                          <p:tavLst>
                                            <p:tav tm="0">
                                              <p:val>
                                                <p:strVal val="1+#ppt_h/2"/>
                                              </p:val>
                                            </p:tav>
                                            <p:tav tm="100000">
                                              <p:val>
                                                <p:strVal val="#ppt_y"/>
                                              </p:val>
                                            </p:tav>
                                          </p:tavLst>
                                        </p:anim>
                                      </p:childTnLst>
                                    </p:cTn>
                                  </p:par>
                                  <p:par>
                                    <p:cTn id="118" presetID="2" presetClass="entr" presetSubtype="12" accel="40000" fill="hold" nodeType="withEffect" p14:presetBounceEnd="40000">
                                      <p:stCondLst>
                                        <p:cond delay="0"/>
                                      </p:stCondLst>
                                      <p:childTnLst>
                                        <p:set>
                                          <p:cBhvr>
                                            <p:cTn id="119" dur="1" fill="hold">
                                              <p:stCondLst>
                                                <p:cond delay="0"/>
                                              </p:stCondLst>
                                            </p:cTn>
                                            <p:tgtEl>
                                              <p:spTgt spid="68"/>
                                            </p:tgtEl>
                                            <p:attrNameLst>
                                              <p:attrName>style.visibility</p:attrName>
                                            </p:attrNameLst>
                                          </p:cBhvr>
                                          <p:to>
                                            <p:strVal val="visible"/>
                                          </p:to>
                                        </p:set>
                                        <p:anim calcmode="lin" valueType="num" p14:bounceEnd="40000">
                                          <p:cBhvr additive="base">
                                            <p:cTn id="120" dur="1250" fill="hold"/>
                                            <p:tgtEl>
                                              <p:spTgt spid="68"/>
                                            </p:tgtEl>
                                            <p:attrNameLst>
                                              <p:attrName>ppt_x</p:attrName>
                                            </p:attrNameLst>
                                          </p:cBhvr>
                                          <p:tavLst>
                                            <p:tav tm="0">
                                              <p:val>
                                                <p:strVal val="0-#ppt_w/2"/>
                                              </p:val>
                                            </p:tav>
                                            <p:tav tm="100000">
                                              <p:val>
                                                <p:strVal val="#ppt_x"/>
                                              </p:val>
                                            </p:tav>
                                          </p:tavLst>
                                        </p:anim>
                                        <p:anim calcmode="lin" valueType="num" p14:bounceEnd="40000">
                                          <p:cBhvr additive="base">
                                            <p:cTn id="121" dur="1250" fill="hold"/>
                                            <p:tgtEl>
                                              <p:spTgt spid="68"/>
                                            </p:tgtEl>
                                            <p:attrNameLst>
                                              <p:attrName>ppt_y</p:attrName>
                                            </p:attrNameLst>
                                          </p:cBhvr>
                                          <p:tavLst>
                                            <p:tav tm="0">
                                              <p:val>
                                                <p:strVal val="1+#ppt_h/2"/>
                                              </p:val>
                                            </p:tav>
                                            <p:tav tm="100000">
                                              <p:val>
                                                <p:strVal val="#ppt_y"/>
                                              </p:val>
                                            </p:tav>
                                          </p:tavLst>
                                        </p:anim>
                                      </p:childTnLst>
                                    </p:cTn>
                                  </p:par>
                                  <p:par>
                                    <p:cTn id="122" presetID="2" presetClass="entr" presetSubtype="12" accel="40000" fill="hold" grpId="0" nodeType="withEffect" p14:presetBounceEnd="40000">
                                      <p:stCondLst>
                                        <p:cond delay="0"/>
                                      </p:stCondLst>
                                      <p:childTnLst>
                                        <p:set>
                                          <p:cBhvr>
                                            <p:cTn id="123" dur="1" fill="hold">
                                              <p:stCondLst>
                                                <p:cond delay="0"/>
                                              </p:stCondLst>
                                            </p:cTn>
                                            <p:tgtEl>
                                              <p:spTgt spid="79"/>
                                            </p:tgtEl>
                                            <p:attrNameLst>
                                              <p:attrName>style.visibility</p:attrName>
                                            </p:attrNameLst>
                                          </p:cBhvr>
                                          <p:to>
                                            <p:strVal val="visible"/>
                                          </p:to>
                                        </p:set>
                                        <p:anim calcmode="lin" valueType="num" p14:bounceEnd="40000">
                                          <p:cBhvr additive="base">
                                            <p:cTn id="124" dur="1250" fill="hold"/>
                                            <p:tgtEl>
                                              <p:spTgt spid="79"/>
                                            </p:tgtEl>
                                            <p:attrNameLst>
                                              <p:attrName>ppt_x</p:attrName>
                                            </p:attrNameLst>
                                          </p:cBhvr>
                                          <p:tavLst>
                                            <p:tav tm="0">
                                              <p:val>
                                                <p:strVal val="0-#ppt_w/2"/>
                                              </p:val>
                                            </p:tav>
                                            <p:tav tm="100000">
                                              <p:val>
                                                <p:strVal val="#ppt_x"/>
                                              </p:val>
                                            </p:tav>
                                          </p:tavLst>
                                        </p:anim>
                                        <p:anim calcmode="lin" valueType="num" p14:bounceEnd="40000">
                                          <p:cBhvr additive="base">
                                            <p:cTn id="125" dur="1250" fill="hold"/>
                                            <p:tgtEl>
                                              <p:spTgt spid="79"/>
                                            </p:tgtEl>
                                            <p:attrNameLst>
                                              <p:attrName>ppt_y</p:attrName>
                                            </p:attrNameLst>
                                          </p:cBhvr>
                                          <p:tavLst>
                                            <p:tav tm="0">
                                              <p:val>
                                                <p:strVal val="1+#ppt_h/2"/>
                                              </p:val>
                                            </p:tav>
                                            <p:tav tm="100000">
                                              <p:val>
                                                <p:strVal val="#ppt_y"/>
                                              </p:val>
                                            </p:tav>
                                          </p:tavLst>
                                        </p:anim>
                                      </p:childTnLst>
                                    </p:cTn>
                                  </p:par>
                                </p:childTnLst>
                              </p:cTn>
                            </p:par>
                            <p:par>
                              <p:cTn id="126" fill="hold">
                                <p:stCondLst>
                                  <p:cond delay="2900"/>
                                </p:stCondLst>
                                <p:childTnLst>
                                  <p:par>
                                    <p:cTn id="127" presetID="41" presetClass="entr" presetSubtype="0" fill="hold" grpId="0" nodeType="afterEffect">
                                      <p:stCondLst>
                                        <p:cond delay="0"/>
                                      </p:stCondLst>
                                      <p:iterate type="lt">
                                        <p:tmPct val="10000"/>
                                      </p:iterate>
                                      <p:childTnLst>
                                        <p:set>
                                          <p:cBhvr>
                                            <p:cTn id="128" dur="1" fill="hold">
                                              <p:stCondLst>
                                                <p:cond delay="0"/>
                                              </p:stCondLst>
                                            </p:cTn>
                                            <p:tgtEl>
                                              <p:spTgt spid="111"/>
                                            </p:tgtEl>
                                            <p:attrNameLst>
                                              <p:attrName>style.visibility</p:attrName>
                                            </p:attrNameLst>
                                          </p:cBhvr>
                                          <p:to>
                                            <p:strVal val="visible"/>
                                          </p:to>
                                        </p:set>
                                        <p:anim calcmode="lin" valueType="num">
                                          <p:cBhvr>
                                            <p:cTn id="129"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111"/>
                                            </p:tgtEl>
                                            <p:attrNameLst>
                                              <p:attrName>ppt_y</p:attrName>
                                            </p:attrNameLst>
                                          </p:cBhvr>
                                          <p:tavLst>
                                            <p:tav tm="0">
                                              <p:val>
                                                <p:strVal val="#ppt_y"/>
                                              </p:val>
                                            </p:tav>
                                            <p:tav tm="100000">
                                              <p:val>
                                                <p:strVal val="#ppt_y"/>
                                              </p:val>
                                            </p:tav>
                                          </p:tavLst>
                                        </p:anim>
                                        <p:anim calcmode="lin" valueType="num">
                                          <p:cBhvr>
                                            <p:cTn id="131"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111"/>
                                            </p:tgtEl>
                                          </p:cBhvr>
                                        </p:animEffect>
                                      </p:childTnLst>
                                    </p:cTn>
                                  </p:par>
                                </p:childTnLst>
                              </p:cTn>
                            </p:par>
                            <p:par>
                              <p:cTn id="134" fill="hold">
                                <p:stCondLst>
                                  <p:cond delay="4099"/>
                                </p:stCondLst>
                                <p:childTnLst>
                                  <p:par>
                                    <p:cTn id="135" presetID="12" presetClass="entr" presetSubtype="1" fill="hold" nodeType="afterEffect">
                                      <p:stCondLst>
                                        <p:cond delay="0"/>
                                      </p:stCondLst>
                                      <p:childTnLst>
                                        <p:set>
                                          <p:cBhvr>
                                            <p:cTn id="136" dur="1" fill="hold">
                                              <p:stCondLst>
                                                <p:cond delay="0"/>
                                              </p:stCondLst>
                                            </p:cTn>
                                            <p:tgtEl>
                                              <p:spTgt spid="112"/>
                                            </p:tgtEl>
                                            <p:attrNameLst>
                                              <p:attrName>style.visibility</p:attrName>
                                            </p:attrNameLst>
                                          </p:cBhvr>
                                          <p:to>
                                            <p:strVal val="visible"/>
                                          </p:to>
                                        </p:set>
                                        <p:anim calcmode="lin" valueType="num">
                                          <p:cBhvr additive="base">
                                            <p:cTn id="137" dur="500"/>
                                            <p:tgtEl>
                                              <p:spTgt spid="112"/>
                                            </p:tgtEl>
                                            <p:attrNameLst>
                                              <p:attrName>ppt_y</p:attrName>
                                            </p:attrNameLst>
                                          </p:cBhvr>
                                          <p:tavLst>
                                            <p:tav tm="0">
                                              <p:val>
                                                <p:strVal val="#ppt_y-#ppt_h*1.125000"/>
                                              </p:val>
                                            </p:tav>
                                            <p:tav tm="100000">
                                              <p:val>
                                                <p:strVal val="#ppt_y"/>
                                              </p:val>
                                            </p:tav>
                                          </p:tavLst>
                                        </p:anim>
                                        <p:animEffect transition="in" filter="wipe(down)">
                                          <p:cBhvr>
                                            <p:cTn id="138" dur="500"/>
                                            <p:tgtEl>
                                              <p:spTgt spid="112"/>
                                            </p:tgtEl>
                                          </p:cBhvr>
                                        </p:animEffect>
                                      </p:childTnLst>
                                    </p:cTn>
                                  </p:par>
                                </p:childTnLst>
                              </p:cTn>
                            </p:par>
                            <p:par>
                              <p:cTn id="139" fill="hold">
                                <p:stCondLst>
                                  <p:cond delay="4599"/>
                                </p:stCondLst>
                                <p:childTnLst>
                                  <p:par>
                                    <p:cTn id="140" presetID="12" presetClass="entr" presetSubtype="1" fill="hold" nodeType="afterEffect">
                                      <p:stCondLst>
                                        <p:cond delay="0"/>
                                      </p:stCondLst>
                                      <p:childTnLst>
                                        <p:set>
                                          <p:cBhvr>
                                            <p:cTn id="141" dur="1" fill="hold">
                                              <p:stCondLst>
                                                <p:cond delay="0"/>
                                              </p:stCondLst>
                                            </p:cTn>
                                            <p:tgtEl>
                                              <p:spTgt spid="119"/>
                                            </p:tgtEl>
                                            <p:attrNameLst>
                                              <p:attrName>style.visibility</p:attrName>
                                            </p:attrNameLst>
                                          </p:cBhvr>
                                          <p:to>
                                            <p:strVal val="visible"/>
                                          </p:to>
                                        </p:set>
                                        <p:anim calcmode="lin" valueType="num">
                                          <p:cBhvr additive="base">
                                            <p:cTn id="142" dur="500"/>
                                            <p:tgtEl>
                                              <p:spTgt spid="119"/>
                                            </p:tgtEl>
                                            <p:attrNameLst>
                                              <p:attrName>ppt_y</p:attrName>
                                            </p:attrNameLst>
                                          </p:cBhvr>
                                          <p:tavLst>
                                            <p:tav tm="0">
                                              <p:val>
                                                <p:strVal val="#ppt_y-#ppt_h*1.125000"/>
                                              </p:val>
                                            </p:tav>
                                            <p:tav tm="100000">
                                              <p:val>
                                                <p:strVal val="#ppt_y"/>
                                              </p:val>
                                            </p:tav>
                                          </p:tavLst>
                                        </p:anim>
                                        <p:animEffect transition="in" filter="wipe(down)">
                                          <p:cBhvr>
                                            <p:cTn id="14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66">
                    <p:cTn id="144" repeatCount="indefinite" fill="hold" display="0">
                      <p:stCondLst>
                        <p:cond delay="indefinite"/>
                      </p:stCondLst>
                      <p:endCondLst>
                        <p:cond evt="onStopAudio" delay="0">
                          <p:tgtEl>
                            <p:sldTgt/>
                          </p:tgtEl>
                        </p:cond>
                      </p:endCondLst>
                    </p:cTn>
                    <p:tgtEl>
                      <p:spTgt spid="2"/>
                    </p:tgtEl>
                  </p:cMediaNode>
                </p:audio>
              </p:childTnLst>
            </p:cTn>
          </p:par>
        </p:tnLst>
        <p:bldLst>
          <p:bldP spid="58" grpId="0" animBg="1"/>
          <p:bldP spid="60" grpId="0" animBg="1"/>
          <p:bldP spid="61" grpId="0" animBg="1"/>
          <p:bldP spid="71" grpId="0" animBg="1"/>
          <p:bldP spid="75" grpId="0" animBg="1"/>
          <p:bldP spid="80" grpId="0" animBg="1"/>
          <p:bldP spid="81" grpId="0"/>
          <p:bldP spid="93" grpId="0" animBg="1"/>
          <p:bldP spid="103" grpId="0" animBg="1"/>
          <p:bldP spid="107" grpId="0" animBg="1"/>
          <p:bldP spid="108" grpId="0" animBg="1"/>
          <p:bldP spid="116" grpId="0" animBg="1"/>
          <p:bldP spid="116" grpId="1" animBg="1"/>
          <p:bldP spid="111" grpId="0"/>
          <p:bldP spid="40" grpId="0" animBg="1"/>
          <p:bldP spid="41" grpId="0" animBg="1"/>
          <p:bldP spid="48" grpId="0" animBg="1"/>
          <p:bldP spid="52" grpId="0" animBg="1"/>
          <p:bldP spid="56" grpId="0" animBg="1"/>
          <p:bldP spid="57" grpId="0" animBg="1"/>
          <p:bldP spid="79" grpId="0" animBg="1"/>
          <p:bldP spid="8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3" accel="40000" fill="hold" nodeType="withEffect">
                                      <p:stCondLst>
                                        <p:cond delay="0"/>
                                      </p:stCondLst>
                                      <p:childTnLst>
                                        <p:set>
                                          <p:cBhvr>
                                            <p:cTn id="8" dur="1" fill="hold">
                                              <p:stCondLst>
                                                <p:cond delay="0"/>
                                              </p:stCondLst>
                                            </p:cTn>
                                            <p:tgtEl>
                                              <p:spTgt spid="113"/>
                                            </p:tgtEl>
                                            <p:attrNameLst>
                                              <p:attrName>style.visibility</p:attrName>
                                            </p:attrNameLst>
                                          </p:cBhvr>
                                          <p:to>
                                            <p:strVal val="visible"/>
                                          </p:to>
                                        </p:set>
                                        <p:anim calcmode="lin" valueType="num">
                                          <p:cBhvr additive="base">
                                            <p:cTn id="9" dur="1250" fill="hold"/>
                                            <p:tgtEl>
                                              <p:spTgt spid="113"/>
                                            </p:tgtEl>
                                            <p:attrNameLst>
                                              <p:attrName>ppt_x</p:attrName>
                                            </p:attrNameLst>
                                          </p:cBhvr>
                                          <p:tavLst>
                                            <p:tav tm="0">
                                              <p:val>
                                                <p:strVal val="1+#ppt_w/2"/>
                                              </p:val>
                                            </p:tav>
                                            <p:tav tm="100000">
                                              <p:val>
                                                <p:strVal val="#ppt_x"/>
                                              </p:val>
                                            </p:tav>
                                          </p:tavLst>
                                        </p:anim>
                                        <p:anim calcmode="lin" valueType="num">
                                          <p:cBhvr additive="base">
                                            <p:cTn id="10" dur="1250" fill="hold"/>
                                            <p:tgtEl>
                                              <p:spTgt spid="113"/>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10" presetClass="entr" presetSubtype="0" fill="hold" grpId="0" nodeType="afterEffect">
                                      <p:stCondLst>
                                        <p:cond delay="0"/>
                                      </p:stCondLst>
                                      <p:iterate type="lt">
                                        <p:tmPct val="0"/>
                                      </p:iterate>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childTnLst>
                              </p:cTn>
                            </p:par>
                            <p:par>
                              <p:cTn id="15" fill="hold">
                                <p:stCondLst>
                                  <p:cond delay="500"/>
                                </p:stCondLst>
                                <p:childTnLst>
                                  <p:par>
                                    <p:cTn id="16" presetID="34" presetClass="emph" presetSubtype="0" fill="hold" grpId="1" nodeType="afterEffect">
                                      <p:stCondLst>
                                        <p:cond delay="0"/>
                                      </p:stCondLst>
                                      <p:iterate type="lt">
                                        <p:tmPct val="20000"/>
                                      </p:iterate>
                                      <p:childTnLst>
                                        <p:animMotion origin="layout" path="M 0.0 0.0 L 0.0 -0.07213" pathEditMode="relative" ptsTypes="">
                                          <p:cBhvr>
                                            <p:cTn id="17" dur="250" accel="50000" decel="50000" autoRev="1" fill="hold">
                                              <p:stCondLst>
                                                <p:cond delay="0"/>
                                              </p:stCondLst>
                                            </p:cTn>
                                            <p:tgtEl>
                                              <p:spTgt spid="116"/>
                                            </p:tgtEl>
                                            <p:attrNameLst>
                                              <p:attrName>ppt_x</p:attrName>
                                              <p:attrName>ppt_y</p:attrName>
                                            </p:attrNameLst>
                                          </p:cBhvr>
                                        </p:animMotion>
                                        <p:animRot by="1500000">
                                          <p:cBhvr>
                                            <p:cTn id="18" dur="125" fill="hold">
                                              <p:stCondLst>
                                                <p:cond delay="0"/>
                                              </p:stCondLst>
                                            </p:cTn>
                                            <p:tgtEl>
                                              <p:spTgt spid="116"/>
                                            </p:tgtEl>
                                            <p:attrNameLst>
                                              <p:attrName>r</p:attrName>
                                            </p:attrNameLst>
                                          </p:cBhvr>
                                        </p:animRot>
                                        <p:animRot by="-1500000">
                                          <p:cBhvr>
                                            <p:cTn id="19" dur="125" fill="hold">
                                              <p:stCondLst>
                                                <p:cond delay="125"/>
                                              </p:stCondLst>
                                            </p:cTn>
                                            <p:tgtEl>
                                              <p:spTgt spid="116"/>
                                            </p:tgtEl>
                                            <p:attrNameLst>
                                              <p:attrName>r</p:attrName>
                                            </p:attrNameLst>
                                          </p:cBhvr>
                                        </p:animRot>
                                        <p:animRot by="-1500000">
                                          <p:cBhvr>
                                            <p:cTn id="20" dur="125" fill="hold">
                                              <p:stCondLst>
                                                <p:cond delay="250"/>
                                              </p:stCondLst>
                                            </p:cTn>
                                            <p:tgtEl>
                                              <p:spTgt spid="116"/>
                                            </p:tgtEl>
                                            <p:attrNameLst>
                                              <p:attrName>r</p:attrName>
                                            </p:attrNameLst>
                                          </p:cBhvr>
                                        </p:animRot>
                                        <p:animRot by="1500000">
                                          <p:cBhvr>
                                            <p:cTn id="21" dur="125" fill="hold">
                                              <p:stCondLst>
                                                <p:cond delay="375"/>
                                              </p:stCondLst>
                                            </p:cTn>
                                            <p:tgtEl>
                                              <p:spTgt spid="116"/>
                                            </p:tgtEl>
                                            <p:attrNameLst>
                                              <p:attrName>r</p:attrName>
                                            </p:attrNameLst>
                                          </p:cBhvr>
                                        </p:animRot>
                                      </p:childTnLst>
                                    </p:cTn>
                                  </p:par>
                                  <p:par>
                                    <p:cTn id="22" presetID="16" presetClass="entr" presetSubtype="37" fill="hold" grpId="0" nodeType="withEffect">
                                      <p:stCondLst>
                                        <p:cond delay="500"/>
                                      </p:stCondLst>
                                      <p:childTnLst>
                                        <p:set>
                                          <p:cBhvr>
                                            <p:cTn id="23" dur="1" fill="hold">
                                              <p:stCondLst>
                                                <p:cond delay="0"/>
                                              </p:stCondLst>
                                            </p:cTn>
                                            <p:tgtEl>
                                              <p:spTgt spid="58"/>
                                            </p:tgtEl>
                                            <p:attrNameLst>
                                              <p:attrName>style.visibility</p:attrName>
                                            </p:attrNameLst>
                                          </p:cBhvr>
                                          <p:to>
                                            <p:strVal val="visible"/>
                                          </p:to>
                                        </p:set>
                                        <p:animEffect transition="in" filter="barn(outVertical)">
                                          <p:cBhvr>
                                            <p:cTn id="24" dur="500"/>
                                            <p:tgtEl>
                                              <p:spTgt spid="58"/>
                                            </p:tgtEl>
                                          </p:cBhvr>
                                        </p:animEffect>
                                      </p:childTnLst>
                                    </p:cTn>
                                  </p:par>
                                </p:childTnLst>
                              </p:cTn>
                            </p:par>
                            <p:par>
                              <p:cTn id="25" fill="hold">
                                <p:stCondLst>
                                  <p:cond delay="1500"/>
                                </p:stCondLst>
                                <p:childTnLst>
                                  <p:par>
                                    <p:cTn id="26" presetID="2" presetClass="entr" presetSubtype="9" fill="hold" grpId="0" nodeType="afterEffect">
                                      <p:stCondLst>
                                        <p:cond delay="0"/>
                                      </p:stCondLst>
                                      <p:iterate type="lt">
                                        <p:tmPct val="15000"/>
                                      </p:iterate>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0-#ppt_h/2"/>
                                              </p:val>
                                            </p:tav>
                                            <p:tav tm="100000">
                                              <p:val>
                                                <p:strVal val="#ppt_y"/>
                                              </p:val>
                                            </p:tav>
                                          </p:tavLst>
                                        </p:anim>
                                      </p:childTnLst>
                                    </p:cTn>
                                  </p:par>
                                  <p:par>
                                    <p:cTn id="30" presetID="2" presetClass="entr" presetSubtype="12" accel="40000" fill="hold" grpId="0" nodeType="withEffect">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cBhvr additive="base">
                                            <p:cTn id="32" dur="1250" fill="hold"/>
                                            <p:tgtEl>
                                              <p:spTgt spid="93"/>
                                            </p:tgtEl>
                                            <p:attrNameLst>
                                              <p:attrName>ppt_x</p:attrName>
                                            </p:attrNameLst>
                                          </p:cBhvr>
                                          <p:tavLst>
                                            <p:tav tm="0">
                                              <p:val>
                                                <p:strVal val="0-#ppt_w/2"/>
                                              </p:val>
                                            </p:tav>
                                            <p:tav tm="100000">
                                              <p:val>
                                                <p:strVal val="#ppt_x"/>
                                              </p:val>
                                            </p:tav>
                                          </p:tavLst>
                                        </p:anim>
                                        <p:anim calcmode="lin" valueType="num">
                                          <p:cBhvr additive="base">
                                            <p:cTn id="33" dur="1250" fill="hold"/>
                                            <p:tgtEl>
                                              <p:spTgt spid="93"/>
                                            </p:tgtEl>
                                            <p:attrNameLst>
                                              <p:attrName>ppt_y</p:attrName>
                                            </p:attrNameLst>
                                          </p:cBhvr>
                                          <p:tavLst>
                                            <p:tav tm="0">
                                              <p:val>
                                                <p:strVal val="1+#ppt_h/2"/>
                                              </p:val>
                                            </p:tav>
                                            <p:tav tm="100000">
                                              <p:val>
                                                <p:strVal val="#ppt_y"/>
                                              </p:val>
                                            </p:tav>
                                          </p:tavLst>
                                        </p:anim>
                                      </p:childTnLst>
                                    </p:cTn>
                                  </p:par>
                                  <p:par>
                                    <p:cTn id="34" presetID="2" presetClass="entr" presetSubtype="12" accel="40000"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0-#ppt_w/2"/>
                                              </p:val>
                                            </p:tav>
                                            <p:tav tm="100000">
                                              <p:val>
                                                <p:strVal val="#ppt_x"/>
                                              </p:val>
                                            </p:tav>
                                          </p:tavLst>
                                        </p:anim>
                                        <p:anim calcmode="lin" valueType="num">
                                          <p:cBhvr additive="base">
                                            <p:cTn id="37" dur="1250" fill="hold"/>
                                            <p:tgtEl>
                                              <p:spTgt spid="60"/>
                                            </p:tgtEl>
                                            <p:attrNameLst>
                                              <p:attrName>ppt_y</p:attrName>
                                            </p:attrNameLst>
                                          </p:cBhvr>
                                          <p:tavLst>
                                            <p:tav tm="0">
                                              <p:val>
                                                <p:strVal val="1+#ppt_h/2"/>
                                              </p:val>
                                            </p:tav>
                                            <p:tav tm="100000">
                                              <p:val>
                                                <p:strVal val="#ppt_y"/>
                                              </p:val>
                                            </p:tav>
                                          </p:tavLst>
                                        </p:anim>
                                      </p:childTnLst>
                                    </p:cTn>
                                  </p:par>
                                  <p:par>
                                    <p:cTn id="38" presetID="2" presetClass="entr" presetSubtype="12" accel="40000"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1250" fill="hold"/>
                                            <p:tgtEl>
                                              <p:spTgt spid="61"/>
                                            </p:tgtEl>
                                            <p:attrNameLst>
                                              <p:attrName>ppt_x</p:attrName>
                                            </p:attrNameLst>
                                          </p:cBhvr>
                                          <p:tavLst>
                                            <p:tav tm="0">
                                              <p:val>
                                                <p:strVal val="0-#ppt_w/2"/>
                                              </p:val>
                                            </p:tav>
                                            <p:tav tm="100000">
                                              <p:val>
                                                <p:strVal val="#ppt_x"/>
                                              </p:val>
                                            </p:tav>
                                          </p:tavLst>
                                        </p:anim>
                                        <p:anim calcmode="lin" valueType="num">
                                          <p:cBhvr additive="base">
                                            <p:cTn id="41" dur="1250" fill="hold"/>
                                            <p:tgtEl>
                                              <p:spTgt spid="61"/>
                                            </p:tgtEl>
                                            <p:attrNameLst>
                                              <p:attrName>ppt_y</p:attrName>
                                            </p:attrNameLst>
                                          </p:cBhvr>
                                          <p:tavLst>
                                            <p:tav tm="0">
                                              <p:val>
                                                <p:strVal val="1+#ppt_h/2"/>
                                              </p:val>
                                            </p:tav>
                                            <p:tav tm="100000">
                                              <p:val>
                                                <p:strVal val="#ppt_y"/>
                                              </p:val>
                                            </p:tav>
                                          </p:tavLst>
                                        </p:anim>
                                      </p:childTnLst>
                                    </p:cTn>
                                  </p:par>
                                  <p:par>
                                    <p:cTn id="42" presetID="2" presetClass="entr" presetSubtype="12" accel="40000" fill="hold" nodeType="with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additive="base">
                                            <p:cTn id="44" dur="1250" fill="hold"/>
                                            <p:tgtEl>
                                              <p:spTgt spid="65"/>
                                            </p:tgtEl>
                                            <p:attrNameLst>
                                              <p:attrName>ppt_x</p:attrName>
                                            </p:attrNameLst>
                                          </p:cBhvr>
                                          <p:tavLst>
                                            <p:tav tm="0">
                                              <p:val>
                                                <p:strVal val="0-#ppt_w/2"/>
                                              </p:val>
                                            </p:tav>
                                            <p:tav tm="100000">
                                              <p:val>
                                                <p:strVal val="#ppt_x"/>
                                              </p:val>
                                            </p:tav>
                                          </p:tavLst>
                                        </p:anim>
                                        <p:anim calcmode="lin" valueType="num">
                                          <p:cBhvr additive="base">
                                            <p:cTn id="45" dur="1250" fill="hold"/>
                                            <p:tgtEl>
                                              <p:spTgt spid="65"/>
                                            </p:tgtEl>
                                            <p:attrNameLst>
                                              <p:attrName>ppt_y</p:attrName>
                                            </p:attrNameLst>
                                          </p:cBhvr>
                                          <p:tavLst>
                                            <p:tav tm="0">
                                              <p:val>
                                                <p:strVal val="1+#ppt_h/2"/>
                                              </p:val>
                                            </p:tav>
                                            <p:tav tm="100000">
                                              <p:val>
                                                <p:strVal val="#ppt_y"/>
                                              </p:val>
                                            </p:tav>
                                          </p:tavLst>
                                        </p:anim>
                                      </p:childTnLst>
                                    </p:cTn>
                                  </p:par>
                                  <p:par>
                                    <p:cTn id="46" presetID="2" presetClass="entr" presetSubtype="12" accel="40000"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cBhvr additive="base">
                                            <p:cTn id="48" dur="1250" fill="hold"/>
                                            <p:tgtEl>
                                              <p:spTgt spid="71"/>
                                            </p:tgtEl>
                                            <p:attrNameLst>
                                              <p:attrName>ppt_x</p:attrName>
                                            </p:attrNameLst>
                                          </p:cBhvr>
                                          <p:tavLst>
                                            <p:tav tm="0">
                                              <p:val>
                                                <p:strVal val="0-#ppt_w/2"/>
                                              </p:val>
                                            </p:tav>
                                            <p:tav tm="100000">
                                              <p:val>
                                                <p:strVal val="#ppt_x"/>
                                              </p:val>
                                            </p:tav>
                                          </p:tavLst>
                                        </p:anim>
                                        <p:anim calcmode="lin" valueType="num">
                                          <p:cBhvr additive="base">
                                            <p:cTn id="49" dur="1250" fill="hold"/>
                                            <p:tgtEl>
                                              <p:spTgt spid="71"/>
                                            </p:tgtEl>
                                            <p:attrNameLst>
                                              <p:attrName>ppt_y</p:attrName>
                                            </p:attrNameLst>
                                          </p:cBhvr>
                                          <p:tavLst>
                                            <p:tav tm="0">
                                              <p:val>
                                                <p:strVal val="1+#ppt_h/2"/>
                                              </p:val>
                                            </p:tav>
                                            <p:tav tm="100000">
                                              <p:val>
                                                <p:strVal val="#ppt_y"/>
                                              </p:val>
                                            </p:tav>
                                          </p:tavLst>
                                        </p:anim>
                                      </p:childTnLst>
                                    </p:cTn>
                                  </p:par>
                                  <p:par>
                                    <p:cTn id="50" presetID="2" presetClass="entr" presetSubtype="12" accel="4000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1250" fill="hold"/>
                                            <p:tgtEl>
                                              <p:spTgt spid="72"/>
                                            </p:tgtEl>
                                            <p:attrNameLst>
                                              <p:attrName>ppt_x</p:attrName>
                                            </p:attrNameLst>
                                          </p:cBhvr>
                                          <p:tavLst>
                                            <p:tav tm="0">
                                              <p:val>
                                                <p:strVal val="0-#ppt_w/2"/>
                                              </p:val>
                                            </p:tav>
                                            <p:tav tm="100000">
                                              <p:val>
                                                <p:strVal val="#ppt_x"/>
                                              </p:val>
                                            </p:tav>
                                          </p:tavLst>
                                        </p:anim>
                                        <p:anim calcmode="lin" valueType="num">
                                          <p:cBhvr additive="base">
                                            <p:cTn id="53" dur="125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12" accel="40000"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250" fill="hold"/>
                                            <p:tgtEl>
                                              <p:spTgt spid="75"/>
                                            </p:tgtEl>
                                            <p:attrNameLst>
                                              <p:attrName>ppt_x</p:attrName>
                                            </p:attrNameLst>
                                          </p:cBhvr>
                                          <p:tavLst>
                                            <p:tav tm="0">
                                              <p:val>
                                                <p:strVal val="0-#ppt_w/2"/>
                                              </p:val>
                                            </p:tav>
                                            <p:tav tm="100000">
                                              <p:val>
                                                <p:strVal val="#ppt_x"/>
                                              </p:val>
                                            </p:tav>
                                          </p:tavLst>
                                        </p:anim>
                                        <p:anim calcmode="lin" valueType="num">
                                          <p:cBhvr additive="base">
                                            <p:cTn id="57" dur="1250" fill="hold"/>
                                            <p:tgtEl>
                                              <p:spTgt spid="75"/>
                                            </p:tgtEl>
                                            <p:attrNameLst>
                                              <p:attrName>ppt_y</p:attrName>
                                            </p:attrNameLst>
                                          </p:cBhvr>
                                          <p:tavLst>
                                            <p:tav tm="0">
                                              <p:val>
                                                <p:strVal val="1+#ppt_h/2"/>
                                              </p:val>
                                            </p:tav>
                                            <p:tav tm="100000">
                                              <p:val>
                                                <p:strVal val="#ppt_y"/>
                                              </p:val>
                                            </p:tav>
                                          </p:tavLst>
                                        </p:anim>
                                      </p:childTnLst>
                                    </p:cTn>
                                  </p:par>
                                  <p:par>
                                    <p:cTn id="58" presetID="2" presetClass="entr" presetSubtype="12" accel="40000" fill="hold" nodeType="with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additive="base">
                                            <p:cTn id="60" dur="1250" fill="hold"/>
                                            <p:tgtEl>
                                              <p:spTgt spid="76"/>
                                            </p:tgtEl>
                                            <p:attrNameLst>
                                              <p:attrName>ppt_x</p:attrName>
                                            </p:attrNameLst>
                                          </p:cBhvr>
                                          <p:tavLst>
                                            <p:tav tm="0">
                                              <p:val>
                                                <p:strVal val="0-#ppt_w/2"/>
                                              </p:val>
                                            </p:tav>
                                            <p:tav tm="100000">
                                              <p:val>
                                                <p:strVal val="#ppt_x"/>
                                              </p:val>
                                            </p:tav>
                                          </p:tavLst>
                                        </p:anim>
                                        <p:anim calcmode="lin" valueType="num">
                                          <p:cBhvr additive="base">
                                            <p:cTn id="61" dur="1250" fill="hold"/>
                                            <p:tgtEl>
                                              <p:spTgt spid="76"/>
                                            </p:tgtEl>
                                            <p:attrNameLst>
                                              <p:attrName>ppt_y</p:attrName>
                                            </p:attrNameLst>
                                          </p:cBhvr>
                                          <p:tavLst>
                                            <p:tav tm="0">
                                              <p:val>
                                                <p:strVal val="1+#ppt_h/2"/>
                                              </p:val>
                                            </p:tav>
                                            <p:tav tm="100000">
                                              <p:val>
                                                <p:strVal val="#ppt_y"/>
                                              </p:val>
                                            </p:tav>
                                          </p:tavLst>
                                        </p:anim>
                                      </p:childTnLst>
                                    </p:cTn>
                                  </p:par>
                                  <p:par>
                                    <p:cTn id="62" presetID="2" presetClass="entr" presetSubtype="12" accel="40000" fill="hold" grpId="0" nodeType="withEffect">
                                      <p:stCondLst>
                                        <p:cond delay="0"/>
                                      </p:stCondLst>
                                      <p:childTnLst>
                                        <p:set>
                                          <p:cBhvr>
                                            <p:cTn id="63" dur="1" fill="hold">
                                              <p:stCondLst>
                                                <p:cond delay="0"/>
                                              </p:stCondLst>
                                            </p:cTn>
                                            <p:tgtEl>
                                              <p:spTgt spid="80"/>
                                            </p:tgtEl>
                                            <p:attrNameLst>
                                              <p:attrName>style.visibility</p:attrName>
                                            </p:attrNameLst>
                                          </p:cBhvr>
                                          <p:to>
                                            <p:strVal val="visible"/>
                                          </p:to>
                                        </p:set>
                                        <p:anim calcmode="lin" valueType="num">
                                          <p:cBhvr additive="base">
                                            <p:cTn id="64" dur="1250" fill="hold"/>
                                            <p:tgtEl>
                                              <p:spTgt spid="80"/>
                                            </p:tgtEl>
                                            <p:attrNameLst>
                                              <p:attrName>ppt_x</p:attrName>
                                            </p:attrNameLst>
                                          </p:cBhvr>
                                          <p:tavLst>
                                            <p:tav tm="0">
                                              <p:val>
                                                <p:strVal val="0-#ppt_w/2"/>
                                              </p:val>
                                            </p:tav>
                                            <p:tav tm="100000">
                                              <p:val>
                                                <p:strVal val="#ppt_x"/>
                                              </p:val>
                                            </p:tav>
                                          </p:tavLst>
                                        </p:anim>
                                        <p:anim calcmode="lin" valueType="num">
                                          <p:cBhvr additive="base">
                                            <p:cTn id="65" dur="1250" fill="hold"/>
                                            <p:tgtEl>
                                              <p:spTgt spid="80"/>
                                            </p:tgtEl>
                                            <p:attrNameLst>
                                              <p:attrName>ppt_y</p:attrName>
                                            </p:attrNameLst>
                                          </p:cBhvr>
                                          <p:tavLst>
                                            <p:tav tm="0">
                                              <p:val>
                                                <p:strVal val="1+#ppt_h/2"/>
                                              </p:val>
                                            </p:tav>
                                            <p:tav tm="100000">
                                              <p:val>
                                                <p:strVal val="#ppt_y"/>
                                              </p:val>
                                            </p:tav>
                                          </p:tavLst>
                                        </p:anim>
                                      </p:childTnLst>
                                    </p:cTn>
                                  </p:par>
                                  <p:par>
                                    <p:cTn id="66" presetID="2" presetClass="entr" presetSubtype="12" accel="40000" fill="hold" grpId="0" nodeType="withEffect">
                                      <p:stCondLst>
                                        <p:cond delay="0"/>
                                      </p:stCondLst>
                                      <p:childTnLst>
                                        <p:set>
                                          <p:cBhvr>
                                            <p:cTn id="67" dur="1" fill="hold">
                                              <p:stCondLst>
                                                <p:cond delay="0"/>
                                              </p:stCondLst>
                                            </p:cTn>
                                            <p:tgtEl>
                                              <p:spTgt spid="108"/>
                                            </p:tgtEl>
                                            <p:attrNameLst>
                                              <p:attrName>style.visibility</p:attrName>
                                            </p:attrNameLst>
                                          </p:cBhvr>
                                          <p:to>
                                            <p:strVal val="visible"/>
                                          </p:to>
                                        </p:set>
                                        <p:anim calcmode="lin" valueType="num">
                                          <p:cBhvr additive="base">
                                            <p:cTn id="68" dur="1250" fill="hold"/>
                                            <p:tgtEl>
                                              <p:spTgt spid="108"/>
                                            </p:tgtEl>
                                            <p:attrNameLst>
                                              <p:attrName>ppt_x</p:attrName>
                                            </p:attrNameLst>
                                          </p:cBhvr>
                                          <p:tavLst>
                                            <p:tav tm="0">
                                              <p:val>
                                                <p:strVal val="0-#ppt_w/2"/>
                                              </p:val>
                                            </p:tav>
                                            <p:tav tm="100000">
                                              <p:val>
                                                <p:strVal val="#ppt_x"/>
                                              </p:val>
                                            </p:tav>
                                          </p:tavLst>
                                        </p:anim>
                                        <p:anim calcmode="lin" valueType="num">
                                          <p:cBhvr additive="base">
                                            <p:cTn id="69" dur="1250" fill="hold"/>
                                            <p:tgtEl>
                                              <p:spTgt spid="108"/>
                                            </p:tgtEl>
                                            <p:attrNameLst>
                                              <p:attrName>ppt_y</p:attrName>
                                            </p:attrNameLst>
                                          </p:cBhvr>
                                          <p:tavLst>
                                            <p:tav tm="0">
                                              <p:val>
                                                <p:strVal val="1+#ppt_h/2"/>
                                              </p:val>
                                            </p:tav>
                                            <p:tav tm="100000">
                                              <p:val>
                                                <p:strVal val="#ppt_y"/>
                                              </p:val>
                                            </p:tav>
                                          </p:tavLst>
                                        </p:anim>
                                      </p:childTnLst>
                                    </p:cTn>
                                  </p:par>
                                  <p:par>
                                    <p:cTn id="70" presetID="2" presetClass="entr" presetSubtype="12" accel="40000" fill="hold" nodeType="withEffect">
                                      <p:stCondLst>
                                        <p:cond delay="0"/>
                                      </p:stCondLst>
                                      <p:childTnLst>
                                        <p:set>
                                          <p:cBhvr>
                                            <p:cTn id="71" dur="1" fill="hold">
                                              <p:stCondLst>
                                                <p:cond delay="0"/>
                                              </p:stCondLst>
                                            </p:cTn>
                                            <p:tgtEl>
                                              <p:spTgt spid="104"/>
                                            </p:tgtEl>
                                            <p:attrNameLst>
                                              <p:attrName>style.visibility</p:attrName>
                                            </p:attrNameLst>
                                          </p:cBhvr>
                                          <p:to>
                                            <p:strVal val="visible"/>
                                          </p:to>
                                        </p:set>
                                        <p:anim calcmode="lin" valueType="num">
                                          <p:cBhvr additive="base">
                                            <p:cTn id="72" dur="1250" fill="hold"/>
                                            <p:tgtEl>
                                              <p:spTgt spid="104"/>
                                            </p:tgtEl>
                                            <p:attrNameLst>
                                              <p:attrName>ppt_x</p:attrName>
                                            </p:attrNameLst>
                                          </p:cBhvr>
                                          <p:tavLst>
                                            <p:tav tm="0">
                                              <p:val>
                                                <p:strVal val="0-#ppt_w/2"/>
                                              </p:val>
                                            </p:tav>
                                            <p:tav tm="100000">
                                              <p:val>
                                                <p:strVal val="#ppt_x"/>
                                              </p:val>
                                            </p:tav>
                                          </p:tavLst>
                                        </p:anim>
                                        <p:anim calcmode="lin" valueType="num">
                                          <p:cBhvr additive="base">
                                            <p:cTn id="73" dur="1250" fill="hold"/>
                                            <p:tgtEl>
                                              <p:spTgt spid="104"/>
                                            </p:tgtEl>
                                            <p:attrNameLst>
                                              <p:attrName>ppt_y</p:attrName>
                                            </p:attrNameLst>
                                          </p:cBhvr>
                                          <p:tavLst>
                                            <p:tav tm="0">
                                              <p:val>
                                                <p:strVal val="1+#ppt_h/2"/>
                                              </p:val>
                                            </p:tav>
                                            <p:tav tm="100000">
                                              <p:val>
                                                <p:strVal val="#ppt_y"/>
                                              </p:val>
                                            </p:tav>
                                          </p:tavLst>
                                        </p:anim>
                                      </p:childTnLst>
                                    </p:cTn>
                                  </p:par>
                                  <p:par>
                                    <p:cTn id="74" presetID="2" presetClass="entr" presetSubtype="12" accel="40000" fill="hold" grpId="0" nodeType="withEffect">
                                      <p:stCondLst>
                                        <p:cond delay="0"/>
                                      </p:stCondLst>
                                      <p:childTnLst>
                                        <p:set>
                                          <p:cBhvr>
                                            <p:cTn id="75" dur="1" fill="hold">
                                              <p:stCondLst>
                                                <p:cond delay="0"/>
                                              </p:stCondLst>
                                            </p:cTn>
                                            <p:tgtEl>
                                              <p:spTgt spid="103"/>
                                            </p:tgtEl>
                                            <p:attrNameLst>
                                              <p:attrName>style.visibility</p:attrName>
                                            </p:attrNameLst>
                                          </p:cBhvr>
                                          <p:to>
                                            <p:strVal val="visible"/>
                                          </p:to>
                                        </p:set>
                                        <p:anim calcmode="lin" valueType="num">
                                          <p:cBhvr additive="base">
                                            <p:cTn id="76" dur="1250" fill="hold"/>
                                            <p:tgtEl>
                                              <p:spTgt spid="103"/>
                                            </p:tgtEl>
                                            <p:attrNameLst>
                                              <p:attrName>ppt_x</p:attrName>
                                            </p:attrNameLst>
                                          </p:cBhvr>
                                          <p:tavLst>
                                            <p:tav tm="0">
                                              <p:val>
                                                <p:strVal val="0-#ppt_w/2"/>
                                              </p:val>
                                            </p:tav>
                                            <p:tav tm="100000">
                                              <p:val>
                                                <p:strVal val="#ppt_x"/>
                                              </p:val>
                                            </p:tav>
                                          </p:tavLst>
                                        </p:anim>
                                        <p:anim calcmode="lin" valueType="num">
                                          <p:cBhvr additive="base">
                                            <p:cTn id="77" dur="1250" fill="hold"/>
                                            <p:tgtEl>
                                              <p:spTgt spid="103"/>
                                            </p:tgtEl>
                                            <p:attrNameLst>
                                              <p:attrName>ppt_y</p:attrName>
                                            </p:attrNameLst>
                                          </p:cBhvr>
                                          <p:tavLst>
                                            <p:tav tm="0">
                                              <p:val>
                                                <p:strVal val="1+#ppt_h/2"/>
                                              </p:val>
                                            </p:tav>
                                            <p:tav tm="100000">
                                              <p:val>
                                                <p:strVal val="#ppt_y"/>
                                              </p:val>
                                            </p:tav>
                                          </p:tavLst>
                                        </p:anim>
                                      </p:childTnLst>
                                    </p:cTn>
                                  </p:par>
                                  <p:par>
                                    <p:cTn id="78" presetID="2" presetClass="entr" presetSubtype="12" accel="40000" fill="hold" grpId="0" nodeType="with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1250" fill="hold"/>
                                            <p:tgtEl>
                                              <p:spTgt spid="107"/>
                                            </p:tgtEl>
                                            <p:attrNameLst>
                                              <p:attrName>ppt_x</p:attrName>
                                            </p:attrNameLst>
                                          </p:cBhvr>
                                          <p:tavLst>
                                            <p:tav tm="0">
                                              <p:val>
                                                <p:strVal val="0-#ppt_w/2"/>
                                              </p:val>
                                            </p:tav>
                                            <p:tav tm="100000">
                                              <p:val>
                                                <p:strVal val="#ppt_x"/>
                                              </p:val>
                                            </p:tav>
                                          </p:tavLst>
                                        </p:anim>
                                        <p:anim calcmode="lin" valueType="num">
                                          <p:cBhvr additive="base">
                                            <p:cTn id="81" dur="1250" fill="hold"/>
                                            <p:tgtEl>
                                              <p:spTgt spid="107"/>
                                            </p:tgtEl>
                                            <p:attrNameLst>
                                              <p:attrName>ppt_y</p:attrName>
                                            </p:attrNameLst>
                                          </p:cBhvr>
                                          <p:tavLst>
                                            <p:tav tm="0">
                                              <p:val>
                                                <p:strVal val="1+#ppt_h/2"/>
                                              </p:val>
                                            </p:tav>
                                            <p:tav tm="100000">
                                              <p:val>
                                                <p:strVal val="#ppt_y"/>
                                              </p:val>
                                            </p:tav>
                                          </p:tavLst>
                                        </p:anim>
                                      </p:childTnLst>
                                    </p:cTn>
                                  </p:par>
                                  <p:par>
                                    <p:cTn id="82" presetID="2" presetClass="entr" presetSubtype="12" accel="40000" fill="hold" grpId="0" nodeType="with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additive="base">
                                            <p:cTn id="84" dur="1250" fill="hold"/>
                                            <p:tgtEl>
                                              <p:spTgt spid="57"/>
                                            </p:tgtEl>
                                            <p:attrNameLst>
                                              <p:attrName>ppt_x</p:attrName>
                                            </p:attrNameLst>
                                          </p:cBhvr>
                                          <p:tavLst>
                                            <p:tav tm="0">
                                              <p:val>
                                                <p:strVal val="0-#ppt_w/2"/>
                                              </p:val>
                                            </p:tav>
                                            <p:tav tm="100000">
                                              <p:val>
                                                <p:strVal val="#ppt_x"/>
                                              </p:val>
                                            </p:tav>
                                          </p:tavLst>
                                        </p:anim>
                                        <p:anim calcmode="lin" valueType="num">
                                          <p:cBhvr additive="base">
                                            <p:cTn id="85" dur="1250" fill="hold"/>
                                            <p:tgtEl>
                                              <p:spTgt spid="57"/>
                                            </p:tgtEl>
                                            <p:attrNameLst>
                                              <p:attrName>ppt_y</p:attrName>
                                            </p:attrNameLst>
                                          </p:cBhvr>
                                          <p:tavLst>
                                            <p:tav tm="0">
                                              <p:val>
                                                <p:strVal val="1+#ppt_h/2"/>
                                              </p:val>
                                            </p:tav>
                                            <p:tav tm="100000">
                                              <p:val>
                                                <p:strVal val="#ppt_y"/>
                                              </p:val>
                                            </p:tav>
                                          </p:tavLst>
                                        </p:anim>
                                      </p:childTnLst>
                                    </p:cTn>
                                  </p:par>
                                  <p:par>
                                    <p:cTn id="86" presetID="2" presetClass="entr" presetSubtype="12" accel="4000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additive="base">
                                            <p:cTn id="88" dur="1250" fill="hold"/>
                                            <p:tgtEl>
                                              <p:spTgt spid="40"/>
                                            </p:tgtEl>
                                            <p:attrNameLst>
                                              <p:attrName>ppt_x</p:attrName>
                                            </p:attrNameLst>
                                          </p:cBhvr>
                                          <p:tavLst>
                                            <p:tav tm="0">
                                              <p:val>
                                                <p:strVal val="0-#ppt_w/2"/>
                                              </p:val>
                                            </p:tav>
                                            <p:tav tm="100000">
                                              <p:val>
                                                <p:strVal val="#ppt_x"/>
                                              </p:val>
                                            </p:tav>
                                          </p:tavLst>
                                        </p:anim>
                                        <p:anim calcmode="lin" valueType="num">
                                          <p:cBhvr additive="base">
                                            <p:cTn id="89" dur="1250" fill="hold"/>
                                            <p:tgtEl>
                                              <p:spTgt spid="40"/>
                                            </p:tgtEl>
                                            <p:attrNameLst>
                                              <p:attrName>ppt_y</p:attrName>
                                            </p:attrNameLst>
                                          </p:cBhvr>
                                          <p:tavLst>
                                            <p:tav tm="0">
                                              <p:val>
                                                <p:strVal val="1+#ppt_h/2"/>
                                              </p:val>
                                            </p:tav>
                                            <p:tav tm="100000">
                                              <p:val>
                                                <p:strVal val="#ppt_y"/>
                                              </p:val>
                                            </p:tav>
                                          </p:tavLst>
                                        </p:anim>
                                      </p:childTnLst>
                                    </p:cTn>
                                  </p:par>
                                  <p:par>
                                    <p:cTn id="90" presetID="2" presetClass="entr" presetSubtype="12" accel="4000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1250" fill="hold"/>
                                            <p:tgtEl>
                                              <p:spTgt spid="41"/>
                                            </p:tgtEl>
                                            <p:attrNameLst>
                                              <p:attrName>ppt_x</p:attrName>
                                            </p:attrNameLst>
                                          </p:cBhvr>
                                          <p:tavLst>
                                            <p:tav tm="0">
                                              <p:val>
                                                <p:strVal val="0-#ppt_w/2"/>
                                              </p:val>
                                            </p:tav>
                                            <p:tav tm="100000">
                                              <p:val>
                                                <p:strVal val="#ppt_x"/>
                                              </p:val>
                                            </p:tav>
                                          </p:tavLst>
                                        </p:anim>
                                        <p:anim calcmode="lin" valueType="num">
                                          <p:cBhvr additive="base">
                                            <p:cTn id="93" dur="1250" fill="hold"/>
                                            <p:tgtEl>
                                              <p:spTgt spid="41"/>
                                            </p:tgtEl>
                                            <p:attrNameLst>
                                              <p:attrName>ppt_y</p:attrName>
                                            </p:attrNameLst>
                                          </p:cBhvr>
                                          <p:tavLst>
                                            <p:tav tm="0">
                                              <p:val>
                                                <p:strVal val="1+#ppt_h/2"/>
                                              </p:val>
                                            </p:tav>
                                            <p:tav tm="100000">
                                              <p:val>
                                                <p:strVal val="#ppt_y"/>
                                              </p:val>
                                            </p:tav>
                                          </p:tavLst>
                                        </p:anim>
                                      </p:childTnLst>
                                    </p:cTn>
                                  </p:par>
                                  <p:par>
                                    <p:cTn id="94" presetID="2" presetClass="entr" presetSubtype="12" accel="4000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additive="base">
                                            <p:cTn id="96" dur="1250" fill="hold"/>
                                            <p:tgtEl>
                                              <p:spTgt spid="45"/>
                                            </p:tgtEl>
                                            <p:attrNameLst>
                                              <p:attrName>ppt_x</p:attrName>
                                            </p:attrNameLst>
                                          </p:cBhvr>
                                          <p:tavLst>
                                            <p:tav tm="0">
                                              <p:val>
                                                <p:strVal val="0-#ppt_w/2"/>
                                              </p:val>
                                            </p:tav>
                                            <p:tav tm="100000">
                                              <p:val>
                                                <p:strVal val="#ppt_x"/>
                                              </p:val>
                                            </p:tav>
                                          </p:tavLst>
                                        </p:anim>
                                        <p:anim calcmode="lin" valueType="num">
                                          <p:cBhvr additive="base">
                                            <p:cTn id="97" dur="1250" fill="hold"/>
                                            <p:tgtEl>
                                              <p:spTgt spid="45"/>
                                            </p:tgtEl>
                                            <p:attrNameLst>
                                              <p:attrName>ppt_y</p:attrName>
                                            </p:attrNameLst>
                                          </p:cBhvr>
                                          <p:tavLst>
                                            <p:tav tm="0">
                                              <p:val>
                                                <p:strVal val="1+#ppt_h/2"/>
                                              </p:val>
                                            </p:tav>
                                            <p:tav tm="100000">
                                              <p:val>
                                                <p:strVal val="#ppt_y"/>
                                              </p:val>
                                            </p:tav>
                                          </p:tavLst>
                                        </p:anim>
                                      </p:childTnLst>
                                    </p:cTn>
                                  </p:par>
                                  <p:par>
                                    <p:cTn id="98" presetID="2" presetClass="entr" presetSubtype="12" accel="40000"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cBhvr additive="base">
                                            <p:cTn id="100" dur="1250" fill="hold"/>
                                            <p:tgtEl>
                                              <p:spTgt spid="48"/>
                                            </p:tgtEl>
                                            <p:attrNameLst>
                                              <p:attrName>ppt_x</p:attrName>
                                            </p:attrNameLst>
                                          </p:cBhvr>
                                          <p:tavLst>
                                            <p:tav tm="0">
                                              <p:val>
                                                <p:strVal val="0-#ppt_w/2"/>
                                              </p:val>
                                            </p:tav>
                                            <p:tav tm="100000">
                                              <p:val>
                                                <p:strVal val="#ppt_x"/>
                                              </p:val>
                                            </p:tav>
                                          </p:tavLst>
                                        </p:anim>
                                        <p:anim calcmode="lin" valueType="num">
                                          <p:cBhvr additive="base">
                                            <p:cTn id="101" dur="1250" fill="hold"/>
                                            <p:tgtEl>
                                              <p:spTgt spid="48"/>
                                            </p:tgtEl>
                                            <p:attrNameLst>
                                              <p:attrName>ppt_y</p:attrName>
                                            </p:attrNameLst>
                                          </p:cBhvr>
                                          <p:tavLst>
                                            <p:tav tm="0">
                                              <p:val>
                                                <p:strVal val="1+#ppt_h/2"/>
                                              </p:val>
                                            </p:tav>
                                            <p:tav tm="100000">
                                              <p:val>
                                                <p:strVal val="#ppt_y"/>
                                              </p:val>
                                            </p:tav>
                                          </p:tavLst>
                                        </p:anim>
                                      </p:childTnLst>
                                    </p:cTn>
                                  </p:par>
                                  <p:par>
                                    <p:cTn id="102" presetID="2" presetClass="entr" presetSubtype="12" accel="4000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 calcmode="lin" valueType="num">
                                          <p:cBhvr additive="base">
                                            <p:cTn id="104" dur="1250" fill="hold"/>
                                            <p:tgtEl>
                                              <p:spTgt spid="52"/>
                                            </p:tgtEl>
                                            <p:attrNameLst>
                                              <p:attrName>ppt_x</p:attrName>
                                            </p:attrNameLst>
                                          </p:cBhvr>
                                          <p:tavLst>
                                            <p:tav tm="0">
                                              <p:val>
                                                <p:strVal val="0-#ppt_w/2"/>
                                              </p:val>
                                            </p:tav>
                                            <p:tav tm="100000">
                                              <p:val>
                                                <p:strVal val="#ppt_x"/>
                                              </p:val>
                                            </p:tav>
                                          </p:tavLst>
                                        </p:anim>
                                        <p:anim calcmode="lin" valueType="num">
                                          <p:cBhvr additive="base">
                                            <p:cTn id="105" dur="1250" fill="hold"/>
                                            <p:tgtEl>
                                              <p:spTgt spid="52"/>
                                            </p:tgtEl>
                                            <p:attrNameLst>
                                              <p:attrName>ppt_y</p:attrName>
                                            </p:attrNameLst>
                                          </p:cBhvr>
                                          <p:tavLst>
                                            <p:tav tm="0">
                                              <p:val>
                                                <p:strVal val="1+#ppt_h/2"/>
                                              </p:val>
                                            </p:tav>
                                            <p:tav tm="100000">
                                              <p:val>
                                                <p:strVal val="#ppt_y"/>
                                              </p:val>
                                            </p:tav>
                                          </p:tavLst>
                                        </p:anim>
                                      </p:childTnLst>
                                    </p:cTn>
                                  </p:par>
                                  <p:par>
                                    <p:cTn id="106" presetID="2" presetClass="entr" presetSubtype="12" accel="40000" fill="hold" nodeType="withEffect">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cBhvr additive="base">
                                            <p:cTn id="108" dur="1250" fill="hold"/>
                                            <p:tgtEl>
                                              <p:spTgt spid="53"/>
                                            </p:tgtEl>
                                            <p:attrNameLst>
                                              <p:attrName>ppt_x</p:attrName>
                                            </p:attrNameLst>
                                          </p:cBhvr>
                                          <p:tavLst>
                                            <p:tav tm="0">
                                              <p:val>
                                                <p:strVal val="0-#ppt_w/2"/>
                                              </p:val>
                                            </p:tav>
                                            <p:tav tm="100000">
                                              <p:val>
                                                <p:strVal val="#ppt_x"/>
                                              </p:val>
                                            </p:tav>
                                          </p:tavLst>
                                        </p:anim>
                                        <p:anim calcmode="lin" valueType="num">
                                          <p:cBhvr additive="base">
                                            <p:cTn id="109" dur="1250" fill="hold"/>
                                            <p:tgtEl>
                                              <p:spTgt spid="53"/>
                                            </p:tgtEl>
                                            <p:attrNameLst>
                                              <p:attrName>ppt_y</p:attrName>
                                            </p:attrNameLst>
                                          </p:cBhvr>
                                          <p:tavLst>
                                            <p:tav tm="0">
                                              <p:val>
                                                <p:strVal val="1+#ppt_h/2"/>
                                              </p:val>
                                            </p:tav>
                                            <p:tav tm="100000">
                                              <p:val>
                                                <p:strVal val="#ppt_y"/>
                                              </p:val>
                                            </p:tav>
                                          </p:tavLst>
                                        </p:anim>
                                      </p:childTnLst>
                                    </p:cTn>
                                  </p:par>
                                  <p:par>
                                    <p:cTn id="110" presetID="2" presetClass="entr" presetSubtype="12" accel="4000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anim calcmode="lin" valueType="num">
                                          <p:cBhvr additive="base">
                                            <p:cTn id="112" dur="1250" fill="hold"/>
                                            <p:tgtEl>
                                              <p:spTgt spid="56"/>
                                            </p:tgtEl>
                                            <p:attrNameLst>
                                              <p:attrName>ppt_x</p:attrName>
                                            </p:attrNameLst>
                                          </p:cBhvr>
                                          <p:tavLst>
                                            <p:tav tm="0">
                                              <p:val>
                                                <p:strVal val="0-#ppt_w/2"/>
                                              </p:val>
                                            </p:tav>
                                            <p:tav tm="100000">
                                              <p:val>
                                                <p:strVal val="#ppt_x"/>
                                              </p:val>
                                            </p:tav>
                                          </p:tavLst>
                                        </p:anim>
                                        <p:anim calcmode="lin" valueType="num">
                                          <p:cBhvr additive="base">
                                            <p:cTn id="113" dur="1250" fill="hold"/>
                                            <p:tgtEl>
                                              <p:spTgt spid="56"/>
                                            </p:tgtEl>
                                            <p:attrNameLst>
                                              <p:attrName>ppt_y</p:attrName>
                                            </p:attrNameLst>
                                          </p:cBhvr>
                                          <p:tavLst>
                                            <p:tav tm="0">
                                              <p:val>
                                                <p:strVal val="1+#ppt_h/2"/>
                                              </p:val>
                                            </p:tav>
                                            <p:tav tm="100000">
                                              <p:val>
                                                <p:strVal val="#ppt_y"/>
                                              </p:val>
                                            </p:tav>
                                          </p:tavLst>
                                        </p:anim>
                                      </p:childTnLst>
                                    </p:cTn>
                                  </p:par>
                                  <p:par>
                                    <p:cTn id="114" presetID="2" presetClass="entr" presetSubtype="12" accel="40000" fill="hold" grpId="0" nodeType="with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additive="base">
                                            <p:cTn id="116" dur="1250" fill="hold"/>
                                            <p:tgtEl>
                                              <p:spTgt spid="82"/>
                                            </p:tgtEl>
                                            <p:attrNameLst>
                                              <p:attrName>ppt_x</p:attrName>
                                            </p:attrNameLst>
                                          </p:cBhvr>
                                          <p:tavLst>
                                            <p:tav tm="0">
                                              <p:val>
                                                <p:strVal val="0-#ppt_w/2"/>
                                              </p:val>
                                            </p:tav>
                                            <p:tav tm="100000">
                                              <p:val>
                                                <p:strVal val="#ppt_x"/>
                                              </p:val>
                                            </p:tav>
                                          </p:tavLst>
                                        </p:anim>
                                        <p:anim calcmode="lin" valueType="num">
                                          <p:cBhvr additive="base">
                                            <p:cTn id="117" dur="1250" fill="hold"/>
                                            <p:tgtEl>
                                              <p:spTgt spid="82"/>
                                            </p:tgtEl>
                                            <p:attrNameLst>
                                              <p:attrName>ppt_y</p:attrName>
                                            </p:attrNameLst>
                                          </p:cBhvr>
                                          <p:tavLst>
                                            <p:tav tm="0">
                                              <p:val>
                                                <p:strVal val="1+#ppt_h/2"/>
                                              </p:val>
                                            </p:tav>
                                            <p:tav tm="100000">
                                              <p:val>
                                                <p:strVal val="#ppt_y"/>
                                              </p:val>
                                            </p:tav>
                                          </p:tavLst>
                                        </p:anim>
                                      </p:childTnLst>
                                    </p:cTn>
                                  </p:par>
                                  <p:par>
                                    <p:cTn id="118" presetID="2" presetClass="entr" presetSubtype="12" accel="40000" fill="hold" nodeType="withEffect">
                                      <p:stCondLst>
                                        <p:cond delay="0"/>
                                      </p:stCondLst>
                                      <p:childTnLst>
                                        <p:set>
                                          <p:cBhvr>
                                            <p:cTn id="119" dur="1" fill="hold">
                                              <p:stCondLst>
                                                <p:cond delay="0"/>
                                              </p:stCondLst>
                                            </p:cTn>
                                            <p:tgtEl>
                                              <p:spTgt spid="68"/>
                                            </p:tgtEl>
                                            <p:attrNameLst>
                                              <p:attrName>style.visibility</p:attrName>
                                            </p:attrNameLst>
                                          </p:cBhvr>
                                          <p:to>
                                            <p:strVal val="visible"/>
                                          </p:to>
                                        </p:set>
                                        <p:anim calcmode="lin" valueType="num">
                                          <p:cBhvr additive="base">
                                            <p:cTn id="120" dur="1250" fill="hold"/>
                                            <p:tgtEl>
                                              <p:spTgt spid="68"/>
                                            </p:tgtEl>
                                            <p:attrNameLst>
                                              <p:attrName>ppt_x</p:attrName>
                                            </p:attrNameLst>
                                          </p:cBhvr>
                                          <p:tavLst>
                                            <p:tav tm="0">
                                              <p:val>
                                                <p:strVal val="0-#ppt_w/2"/>
                                              </p:val>
                                            </p:tav>
                                            <p:tav tm="100000">
                                              <p:val>
                                                <p:strVal val="#ppt_x"/>
                                              </p:val>
                                            </p:tav>
                                          </p:tavLst>
                                        </p:anim>
                                        <p:anim calcmode="lin" valueType="num">
                                          <p:cBhvr additive="base">
                                            <p:cTn id="121" dur="1250" fill="hold"/>
                                            <p:tgtEl>
                                              <p:spTgt spid="68"/>
                                            </p:tgtEl>
                                            <p:attrNameLst>
                                              <p:attrName>ppt_y</p:attrName>
                                            </p:attrNameLst>
                                          </p:cBhvr>
                                          <p:tavLst>
                                            <p:tav tm="0">
                                              <p:val>
                                                <p:strVal val="1+#ppt_h/2"/>
                                              </p:val>
                                            </p:tav>
                                            <p:tav tm="100000">
                                              <p:val>
                                                <p:strVal val="#ppt_y"/>
                                              </p:val>
                                            </p:tav>
                                          </p:tavLst>
                                        </p:anim>
                                      </p:childTnLst>
                                    </p:cTn>
                                  </p:par>
                                  <p:par>
                                    <p:cTn id="122" presetID="2" presetClass="entr" presetSubtype="12" accel="40000" fill="hold" grpId="0" nodeType="withEffect">
                                      <p:stCondLst>
                                        <p:cond delay="0"/>
                                      </p:stCondLst>
                                      <p:childTnLst>
                                        <p:set>
                                          <p:cBhvr>
                                            <p:cTn id="123" dur="1" fill="hold">
                                              <p:stCondLst>
                                                <p:cond delay="0"/>
                                              </p:stCondLst>
                                            </p:cTn>
                                            <p:tgtEl>
                                              <p:spTgt spid="79"/>
                                            </p:tgtEl>
                                            <p:attrNameLst>
                                              <p:attrName>style.visibility</p:attrName>
                                            </p:attrNameLst>
                                          </p:cBhvr>
                                          <p:to>
                                            <p:strVal val="visible"/>
                                          </p:to>
                                        </p:set>
                                        <p:anim calcmode="lin" valueType="num">
                                          <p:cBhvr additive="base">
                                            <p:cTn id="124" dur="1250" fill="hold"/>
                                            <p:tgtEl>
                                              <p:spTgt spid="79"/>
                                            </p:tgtEl>
                                            <p:attrNameLst>
                                              <p:attrName>ppt_x</p:attrName>
                                            </p:attrNameLst>
                                          </p:cBhvr>
                                          <p:tavLst>
                                            <p:tav tm="0">
                                              <p:val>
                                                <p:strVal val="0-#ppt_w/2"/>
                                              </p:val>
                                            </p:tav>
                                            <p:tav tm="100000">
                                              <p:val>
                                                <p:strVal val="#ppt_x"/>
                                              </p:val>
                                            </p:tav>
                                          </p:tavLst>
                                        </p:anim>
                                        <p:anim calcmode="lin" valueType="num">
                                          <p:cBhvr additive="base">
                                            <p:cTn id="125" dur="1250" fill="hold"/>
                                            <p:tgtEl>
                                              <p:spTgt spid="79"/>
                                            </p:tgtEl>
                                            <p:attrNameLst>
                                              <p:attrName>ppt_y</p:attrName>
                                            </p:attrNameLst>
                                          </p:cBhvr>
                                          <p:tavLst>
                                            <p:tav tm="0">
                                              <p:val>
                                                <p:strVal val="1+#ppt_h/2"/>
                                              </p:val>
                                            </p:tav>
                                            <p:tav tm="100000">
                                              <p:val>
                                                <p:strVal val="#ppt_y"/>
                                              </p:val>
                                            </p:tav>
                                          </p:tavLst>
                                        </p:anim>
                                      </p:childTnLst>
                                    </p:cTn>
                                  </p:par>
                                </p:childTnLst>
                              </p:cTn>
                            </p:par>
                            <p:par>
                              <p:cTn id="126" fill="hold">
                                <p:stCondLst>
                                  <p:cond delay="2900"/>
                                </p:stCondLst>
                                <p:childTnLst>
                                  <p:par>
                                    <p:cTn id="127" presetID="41" presetClass="entr" presetSubtype="0" fill="hold" grpId="0" nodeType="afterEffect">
                                      <p:stCondLst>
                                        <p:cond delay="0"/>
                                      </p:stCondLst>
                                      <p:iterate type="lt">
                                        <p:tmPct val="10000"/>
                                      </p:iterate>
                                      <p:childTnLst>
                                        <p:set>
                                          <p:cBhvr>
                                            <p:cTn id="128" dur="1" fill="hold">
                                              <p:stCondLst>
                                                <p:cond delay="0"/>
                                              </p:stCondLst>
                                            </p:cTn>
                                            <p:tgtEl>
                                              <p:spTgt spid="111"/>
                                            </p:tgtEl>
                                            <p:attrNameLst>
                                              <p:attrName>style.visibility</p:attrName>
                                            </p:attrNameLst>
                                          </p:cBhvr>
                                          <p:to>
                                            <p:strVal val="visible"/>
                                          </p:to>
                                        </p:set>
                                        <p:anim calcmode="lin" valueType="num">
                                          <p:cBhvr>
                                            <p:cTn id="129"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111"/>
                                            </p:tgtEl>
                                            <p:attrNameLst>
                                              <p:attrName>ppt_y</p:attrName>
                                            </p:attrNameLst>
                                          </p:cBhvr>
                                          <p:tavLst>
                                            <p:tav tm="0">
                                              <p:val>
                                                <p:strVal val="#ppt_y"/>
                                              </p:val>
                                            </p:tav>
                                            <p:tav tm="100000">
                                              <p:val>
                                                <p:strVal val="#ppt_y"/>
                                              </p:val>
                                            </p:tav>
                                          </p:tavLst>
                                        </p:anim>
                                        <p:anim calcmode="lin" valueType="num">
                                          <p:cBhvr>
                                            <p:cTn id="131"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111"/>
                                            </p:tgtEl>
                                          </p:cBhvr>
                                        </p:animEffect>
                                      </p:childTnLst>
                                    </p:cTn>
                                  </p:par>
                                </p:childTnLst>
                              </p:cTn>
                            </p:par>
                            <p:par>
                              <p:cTn id="134" fill="hold">
                                <p:stCondLst>
                                  <p:cond delay="4099"/>
                                </p:stCondLst>
                                <p:childTnLst>
                                  <p:par>
                                    <p:cTn id="135" presetID="12" presetClass="entr" presetSubtype="1" fill="hold" nodeType="afterEffect">
                                      <p:stCondLst>
                                        <p:cond delay="0"/>
                                      </p:stCondLst>
                                      <p:childTnLst>
                                        <p:set>
                                          <p:cBhvr>
                                            <p:cTn id="136" dur="1" fill="hold">
                                              <p:stCondLst>
                                                <p:cond delay="0"/>
                                              </p:stCondLst>
                                            </p:cTn>
                                            <p:tgtEl>
                                              <p:spTgt spid="112"/>
                                            </p:tgtEl>
                                            <p:attrNameLst>
                                              <p:attrName>style.visibility</p:attrName>
                                            </p:attrNameLst>
                                          </p:cBhvr>
                                          <p:to>
                                            <p:strVal val="visible"/>
                                          </p:to>
                                        </p:set>
                                        <p:anim calcmode="lin" valueType="num">
                                          <p:cBhvr additive="base">
                                            <p:cTn id="137" dur="500"/>
                                            <p:tgtEl>
                                              <p:spTgt spid="112"/>
                                            </p:tgtEl>
                                            <p:attrNameLst>
                                              <p:attrName>ppt_y</p:attrName>
                                            </p:attrNameLst>
                                          </p:cBhvr>
                                          <p:tavLst>
                                            <p:tav tm="0">
                                              <p:val>
                                                <p:strVal val="#ppt_y-#ppt_h*1.125000"/>
                                              </p:val>
                                            </p:tav>
                                            <p:tav tm="100000">
                                              <p:val>
                                                <p:strVal val="#ppt_y"/>
                                              </p:val>
                                            </p:tav>
                                          </p:tavLst>
                                        </p:anim>
                                        <p:animEffect transition="in" filter="wipe(down)">
                                          <p:cBhvr>
                                            <p:cTn id="138" dur="500"/>
                                            <p:tgtEl>
                                              <p:spTgt spid="112"/>
                                            </p:tgtEl>
                                          </p:cBhvr>
                                        </p:animEffect>
                                      </p:childTnLst>
                                    </p:cTn>
                                  </p:par>
                                </p:childTnLst>
                              </p:cTn>
                            </p:par>
                            <p:par>
                              <p:cTn id="139" fill="hold">
                                <p:stCondLst>
                                  <p:cond delay="4599"/>
                                </p:stCondLst>
                                <p:childTnLst>
                                  <p:par>
                                    <p:cTn id="140" presetID="12" presetClass="entr" presetSubtype="1" fill="hold" nodeType="afterEffect">
                                      <p:stCondLst>
                                        <p:cond delay="0"/>
                                      </p:stCondLst>
                                      <p:childTnLst>
                                        <p:set>
                                          <p:cBhvr>
                                            <p:cTn id="141" dur="1" fill="hold">
                                              <p:stCondLst>
                                                <p:cond delay="0"/>
                                              </p:stCondLst>
                                            </p:cTn>
                                            <p:tgtEl>
                                              <p:spTgt spid="119"/>
                                            </p:tgtEl>
                                            <p:attrNameLst>
                                              <p:attrName>style.visibility</p:attrName>
                                            </p:attrNameLst>
                                          </p:cBhvr>
                                          <p:to>
                                            <p:strVal val="visible"/>
                                          </p:to>
                                        </p:set>
                                        <p:anim calcmode="lin" valueType="num">
                                          <p:cBhvr additive="base">
                                            <p:cTn id="142" dur="500"/>
                                            <p:tgtEl>
                                              <p:spTgt spid="119"/>
                                            </p:tgtEl>
                                            <p:attrNameLst>
                                              <p:attrName>ppt_y</p:attrName>
                                            </p:attrNameLst>
                                          </p:cBhvr>
                                          <p:tavLst>
                                            <p:tav tm="0">
                                              <p:val>
                                                <p:strVal val="#ppt_y-#ppt_h*1.125000"/>
                                              </p:val>
                                            </p:tav>
                                            <p:tav tm="100000">
                                              <p:val>
                                                <p:strVal val="#ppt_y"/>
                                              </p:val>
                                            </p:tav>
                                          </p:tavLst>
                                        </p:anim>
                                        <p:animEffect transition="in" filter="wipe(down)">
                                          <p:cBhvr>
                                            <p:cTn id="14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66">
                    <p:cTn id="144" repeatCount="indefinite" fill="hold" display="0">
                      <p:stCondLst>
                        <p:cond delay="indefinite"/>
                      </p:stCondLst>
                      <p:endCondLst>
                        <p:cond evt="onStopAudio" delay="0">
                          <p:tgtEl>
                            <p:sldTgt/>
                          </p:tgtEl>
                        </p:cond>
                      </p:endCondLst>
                    </p:cTn>
                    <p:tgtEl>
                      <p:spTgt spid="2"/>
                    </p:tgtEl>
                  </p:cMediaNode>
                </p:audio>
              </p:childTnLst>
            </p:cTn>
          </p:par>
        </p:tnLst>
        <p:bldLst>
          <p:bldP spid="58" grpId="0" animBg="1"/>
          <p:bldP spid="60" grpId="0" animBg="1"/>
          <p:bldP spid="61" grpId="0" animBg="1"/>
          <p:bldP spid="71" grpId="0" animBg="1"/>
          <p:bldP spid="75" grpId="0" animBg="1"/>
          <p:bldP spid="80" grpId="0" animBg="1"/>
          <p:bldP spid="81" grpId="0"/>
          <p:bldP spid="93" grpId="0" animBg="1"/>
          <p:bldP spid="103" grpId="0" animBg="1"/>
          <p:bldP spid="107" grpId="0" animBg="1"/>
          <p:bldP spid="108" grpId="0" animBg="1"/>
          <p:bldP spid="116" grpId="0" animBg="1"/>
          <p:bldP spid="116" grpId="1" animBg="1"/>
          <p:bldP spid="111" grpId="0"/>
          <p:bldP spid="40" grpId="0" animBg="1"/>
          <p:bldP spid="41" grpId="0" animBg="1"/>
          <p:bldP spid="48" grpId="0" animBg="1"/>
          <p:bldP spid="52" grpId="0" animBg="1"/>
          <p:bldP spid="56" grpId="0" animBg="1"/>
          <p:bldP spid="57" grpId="0" animBg="1"/>
          <p:bldP spid="79" grpId="0" animBg="1"/>
          <p:bldP spid="82"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团队合作介绍</a:t>
            </a:r>
            <a:endParaRPr lang="zh-CN" altLang="en-US" sz="2000" b="1" dirty="0">
              <a:solidFill>
                <a:srgbClr val="002060"/>
              </a:solidFill>
            </a:endParaRPr>
          </a:p>
        </p:txBody>
      </p:sp>
      <p:sp>
        <p:nvSpPr>
          <p:cNvPr id="40" name="TextBox 39"/>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25" name="TextBox 24"/>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7" name="空心弧 26"/>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cxnSp>
        <p:nvCxnSpPr>
          <p:cNvPr id="28" name="直接连接符 27"/>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endCxn id="62"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4961382" y="1136730"/>
            <a:ext cx="1980011" cy="307768"/>
          </a:xfrm>
          <a:prstGeom prst="rect">
            <a:avLst/>
          </a:prstGeom>
        </p:spPr>
        <p:txBody>
          <a:bodyPr wrap="none" lIns="91431" tIns="45716" rIns="91431" bIns="45716">
            <a:spAutoFit/>
          </a:bodyPr>
          <a:lstStyle/>
          <a:p>
            <a:r>
              <a:rPr lang="zh-CN" altLang="en-US" sz="1400" b="1" dirty="0">
                <a:solidFill>
                  <a:srgbClr val="002060"/>
                </a:solidFill>
                <a:latin typeface="+mj-ea"/>
              </a:rPr>
              <a:t>我们是一支专业的团队</a:t>
            </a:r>
            <a:endParaRPr lang="zh-CN" altLang="en-US" sz="1400" dirty="0">
              <a:solidFill>
                <a:srgbClr val="002060"/>
              </a:solidFill>
              <a:latin typeface="+mj-ea"/>
              <a:ea typeface="+mj-ea"/>
            </a:endParaRPr>
          </a:p>
        </p:txBody>
      </p:sp>
      <p:sp>
        <p:nvSpPr>
          <p:cNvPr id="33" name="矩形 47"/>
          <p:cNvSpPr>
            <a:spLocks noChangeArrowheads="1"/>
          </p:cNvSpPr>
          <p:nvPr/>
        </p:nvSpPr>
        <p:spPr bwMode="auto">
          <a:xfrm>
            <a:off x="4932040" y="1369458"/>
            <a:ext cx="3043238" cy="64632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200" b="1" dirty="0" smtClean="0">
                <a:solidFill>
                  <a:prstClr val="black"/>
                </a:solidFill>
                <a:latin typeface="+mj-ea"/>
                <a:ea typeface="+mj-ea"/>
              </a:rPr>
              <a:t>点击输入简要文字内容，文字内容需概括精炼，不用多余的文字修饰</a:t>
            </a:r>
            <a:endParaRPr lang="en-US" altLang="zh-CN" sz="1200" b="1" dirty="0">
              <a:solidFill>
                <a:prstClr val="black"/>
              </a:solidFill>
              <a:latin typeface="+mj-ea"/>
              <a:ea typeface="+mj-ea"/>
            </a:endParaRPr>
          </a:p>
        </p:txBody>
      </p:sp>
      <p:grpSp>
        <p:nvGrpSpPr>
          <p:cNvPr id="34" name="组合 33"/>
          <p:cNvGrpSpPr/>
          <p:nvPr/>
        </p:nvGrpSpPr>
        <p:grpSpPr bwMode="auto">
          <a:xfrm>
            <a:off x="600322" y="1737476"/>
            <a:ext cx="2259643" cy="2259643"/>
            <a:chOff x="1103084" y="2155824"/>
            <a:chExt cx="3176815" cy="3176815"/>
          </a:xfrm>
        </p:grpSpPr>
        <p:sp>
          <p:nvSpPr>
            <p:cNvPr id="35" name="椭圆 34"/>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sp>
          <p:nvSpPr>
            <p:cNvPr id="36" name="椭圆 35"/>
            <p:cNvSpPr/>
            <p:nvPr/>
          </p:nvSpPr>
          <p:spPr>
            <a:xfrm>
              <a:off x="1281426" y="2316368"/>
              <a:ext cx="2819403" cy="2819403"/>
            </a:xfrm>
            <a:prstGeom prst="ellipse">
              <a:avLst/>
            </a:prstGeom>
            <a:blipFill dpi="0" rotWithShape="1">
              <a:blip r:embed="rId1"/>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
        <p:nvSpPr>
          <p:cNvPr id="42" name="椭圆 41"/>
          <p:cNvSpPr/>
          <p:nvPr/>
        </p:nvSpPr>
        <p:spPr>
          <a:xfrm>
            <a:off x="2339752" y="1275606"/>
            <a:ext cx="373310" cy="37331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sp>
        <p:nvSpPr>
          <p:cNvPr id="43" name="椭圆 42"/>
          <p:cNvSpPr/>
          <p:nvPr/>
        </p:nvSpPr>
        <p:spPr>
          <a:xfrm>
            <a:off x="3131840" y="2236528"/>
            <a:ext cx="373310" cy="37331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2</a:t>
            </a:r>
            <a:endParaRPr lang="zh-CN" altLang="en-US" dirty="0">
              <a:solidFill>
                <a:prstClr val="white"/>
              </a:solidFill>
              <a:latin typeface="+mj-ea"/>
              <a:ea typeface="+mj-ea"/>
            </a:endParaRPr>
          </a:p>
        </p:txBody>
      </p:sp>
      <p:sp>
        <p:nvSpPr>
          <p:cNvPr id="44" name="椭圆 43"/>
          <p:cNvSpPr/>
          <p:nvPr/>
        </p:nvSpPr>
        <p:spPr>
          <a:xfrm>
            <a:off x="3110900" y="3218921"/>
            <a:ext cx="373310" cy="37331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3</a:t>
            </a:r>
            <a:endParaRPr lang="zh-CN" altLang="en-US" dirty="0">
              <a:solidFill>
                <a:prstClr val="white"/>
              </a:solidFill>
              <a:latin typeface="+mj-ea"/>
              <a:ea typeface="+mj-ea"/>
            </a:endParaRPr>
          </a:p>
        </p:txBody>
      </p:sp>
      <p:sp>
        <p:nvSpPr>
          <p:cNvPr id="45" name="椭圆 44"/>
          <p:cNvSpPr/>
          <p:nvPr/>
        </p:nvSpPr>
        <p:spPr>
          <a:xfrm>
            <a:off x="2339752" y="4069127"/>
            <a:ext cx="373310" cy="37331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4</a:t>
            </a:r>
            <a:endParaRPr lang="zh-CN" altLang="en-US" dirty="0">
              <a:solidFill>
                <a:prstClr val="white"/>
              </a:solidFill>
              <a:latin typeface="+mj-ea"/>
              <a:ea typeface="+mj-ea"/>
            </a:endParaRPr>
          </a:p>
        </p:txBody>
      </p:sp>
      <p:grpSp>
        <p:nvGrpSpPr>
          <p:cNvPr id="46" name="组合 45"/>
          <p:cNvGrpSpPr/>
          <p:nvPr/>
        </p:nvGrpSpPr>
        <p:grpSpPr>
          <a:xfrm>
            <a:off x="3989630" y="1064722"/>
            <a:ext cx="858956" cy="858956"/>
            <a:chOff x="3989630" y="984316"/>
            <a:chExt cx="858956" cy="858956"/>
          </a:xfrm>
        </p:grpSpPr>
        <p:grpSp>
          <p:nvGrpSpPr>
            <p:cNvPr id="47" name="组合 46"/>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52" name="椭圆 51"/>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48" name="组合 54"/>
            <p:cNvGrpSpPr>
              <a:grpSpLocks noChangeAspect="1"/>
            </p:cNvGrpSpPr>
            <p:nvPr/>
          </p:nvGrpSpPr>
          <p:grpSpPr bwMode="auto">
            <a:xfrm>
              <a:off x="4230408" y="1145668"/>
              <a:ext cx="389996" cy="469766"/>
              <a:chOff x="3452849" y="2667439"/>
              <a:chExt cx="239345" cy="288607"/>
            </a:xfrm>
          </p:grpSpPr>
          <p:sp>
            <p:nvSpPr>
              <p:cNvPr id="49"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02060"/>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sp>
            <p:nvSpPr>
              <p:cNvPr id="50"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02060"/>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53" name="组合 52"/>
          <p:cNvGrpSpPr/>
          <p:nvPr/>
        </p:nvGrpSpPr>
        <p:grpSpPr>
          <a:xfrm>
            <a:off x="4684712" y="1948340"/>
            <a:ext cx="858956" cy="858956"/>
            <a:chOff x="4684712" y="1948340"/>
            <a:chExt cx="858956" cy="858956"/>
          </a:xfrm>
        </p:grpSpPr>
        <p:grpSp>
          <p:nvGrpSpPr>
            <p:cNvPr id="54" name="组合 53"/>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57" name="椭圆 5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55"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02060"/>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58" name="组合 57"/>
          <p:cNvGrpSpPr/>
          <p:nvPr/>
        </p:nvGrpSpPr>
        <p:grpSpPr>
          <a:xfrm>
            <a:off x="4716016" y="2993953"/>
            <a:ext cx="858956" cy="858956"/>
            <a:chOff x="4716016" y="2993953"/>
            <a:chExt cx="858956" cy="858956"/>
          </a:xfrm>
        </p:grpSpPr>
        <p:grpSp>
          <p:nvGrpSpPr>
            <p:cNvPr id="59" name="组合 58"/>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2" name="椭圆 6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60"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002060"/>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grpSp>
        <p:nvGrpSpPr>
          <p:cNvPr id="63" name="组合 62"/>
          <p:cNvGrpSpPr/>
          <p:nvPr/>
        </p:nvGrpSpPr>
        <p:grpSpPr>
          <a:xfrm>
            <a:off x="3996846" y="3864636"/>
            <a:ext cx="858956" cy="858956"/>
            <a:chOff x="3996846" y="3864636"/>
            <a:chExt cx="858956" cy="858956"/>
          </a:xfrm>
        </p:grpSpPr>
        <p:grpSp>
          <p:nvGrpSpPr>
            <p:cNvPr id="64" name="组合 63"/>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67" name="椭圆 6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65"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02060"/>
            </a:solidFill>
            <a:ln>
              <a:noFill/>
            </a:ln>
          </p:spPr>
          <p:txBody>
            <a:bodyPr lIns="121920" tIns="60960" rIns="121920" bIns="60960"/>
            <a:lstStyle/>
            <a:p>
              <a:pPr defTabSz="913765" fontAlgn="auto">
                <a:spcBef>
                  <a:spcPts val="0"/>
                </a:spcBef>
                <a:spcAft>
                  <a:spcPts val="0"/>
                </a:spcAft>
                <a:defRPr/>
              </a:pPr>
              <a:endParaRPr lang="zh-CN" altLang="en-US" sz="2490">
                <a:solidFill>
                  <a:prstClr val="black"/>
                </a:solidFill>
                <a:latin typeface="+mj-ea"/>
                <a:ea typeface="+mj-ea"/>
                <a:cs typeface="Arial" panose="020B0604020202020204" pitchFamily="34" charset="0"/>
              </a:endParaRPr>
            </a:p>
          </p:txBody>
        </p:sp>
      </p:grpSp>
      <p:sp>
        <p:nvSpPr>
          <p:cNvPr id="68" name="矩形 67"/>
          <p:cNvSpPr/>
          <p:nvPr/>
        </p:nvSpPr>
        <p:spPr>
          <a:xfrm>
            <a:off x="5609454" y="1997065"/>
            <a:ext cx="1980011" cy="307768"/>
          </a:xfrm>
          <a:prstGeom prst="rect">
            <a:avLst/>
          </a:prstGeom>
        </p:spPr>
        <p:txBody>
          <a:bodyPr wrap="none" lIns="91431" tIns="45716" rIns="91431" bIns="45716">
            <a:spAutoFit/>
          </a:bodyPr>
          <a:lstStyle/>
          <a:p>
            <a:r>
              <a:rPr lang="zh-CN" altLang="en-US" sz="1400" b="1" dirty="0">
                <a:solidFill>
                  <a:srgbClr val="002060"/>
                </a:solidFill>
                <a:latin typeface="+mj-ea"/>
              </a:rPr>
              <a:t>我们是一支年轻的团队</a:t>
            </a:r>
            <a:endParaRPr lang="zh-CN" altLang="en-US" sz="1400" dirty="0">
              <a:solidFill>
                <a:srgbClr val="002060"/>
              </a:solidFill>
              <a:latin typeface="+mj-ea"/>
              <a:ea typeface="+mj-ea"/>
            </a:endParaRPr>
          </a:p>
        </p:txBody>
      </p:sp>
      <p:sp>
        <p:nvSpPr>
          <p:cNvPr id="69" name="矩形 47"/>
          <p:cNvSpPr>
            <a:spLocks noChangeArrowheads="1"/>
          </p:cNvSpPr>
          <p:nvPr/>
        </p:nvSpPr>
        <p:spPr bwMode="auto">
          <a:xfrm>
            <a:off x="5580112" y="2229793"/>
            <a:ext cx="3043238" cy="64632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200" b="1" dirty="0">
                <a:solidFill>
                  <a:prstClr val="black"/>
                </a:solidFill>
                <a:latin typeface="+mj-ea"/>
                <a:ea typeface="+mj-ea"/>
              </a:rPr>
              <a:t>点击输入简要文字内容，文字内容需概括精炼，不用多余的文字</a:t>
            </a:r>
            <a:r>
              <a:rPr lang="zh-CN" altLang="en-US" sz="1200" b="1" dirty="0" smtClean="0">
                <a:solidFill>
                  <a:prstClr val="black"/>
                </a:solidFill>
                <a:latin typeface="+mj-ea"/>
                <a:ea typeface="+mj-ea"/>
              </a:rPr>
              <a:t>修饰</a:t>
            </a:r>
            <a:endParaRPr lang="en-US" altLang="zh-CN" sz="1200" b="1" dirty="0">
              <a:solidFill>
                <a:prstClr val="black"/>
              </a:solidFill>
              <a:latin typeface="+mj-ea"/>
              <a:ea typeface="+mj-ea"/>
            </a:endParaRPr>
          </a:p>
        </p:txBody>
      </p:sp>
      <p:sp>
        <p:nvSpPr>
          <p:cNvPr id="70" name="矩形 69"/>
          <p:cNvSpPr/>
          <p:nvPr/>
        </p:nvSpPr>
        <p:spPr>
          <a:xfrm>
            <a:off x="5684012" y="3028040"/>
            <a:ext cx="1980011" cy="307768"/>
          </a:xfrm>
          <a:prstGeom prst="rect">
            <a:avLst/>
          </a:prstGeom>
        </p:spPr>
        <p:txBody>
          <a:bodyPr wrap="none" lIns="91431" tIns="45716" rIns="91431" bIns="45716">
            <a:spAutoFit/>
          </a:bodyPr>
          <a:lstStyle/>
          <a:p>
            <a:r>
              <a:rPr lang="zh-CN" altLang="en-US" sz="1400" b="1" dirty="0">
                <a:solidFill>
                  <a:srgbClr val="002060"/>
                </a:solidFill>
                <a:latin typeface="+mj-ea"/>
              </a:rPr>
              <a:t>我们是一支专注的团队</a:t>
            </a:r>
            <a:endParaRPr lang="zh-CN" altLang="en-US" sz="1400" dirty="0">
              <a:solidFill>
                <a:srgbClr val="002060"/>
              </a:solidFill>
              <a:latin typeface="+mj-ea"/>
              <a:ea typeface="+mj-ea"/>
            </a:endParaRPr>
          </a:p>
        </p:txBody>
      </p:sp>
      <p:sp>
        <p:nvSpPr>
          <p:cNvPr id="71" name="矩形 47"/>
          <p:cNvSpPr>
            <a:spLocks noChangeArrowheads="1"/>
          </p:cNvSpPr>
          <p:nvPr/>
        </p:nvSpPr>
        <p:spPr bwMode="auto">
          <a:xfrm>
            <a:off x="5654670" y="3260768"/>
            <a:ext cx="3043238" cy="64632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200" b="1" dirty="0">
                <a:solidFill>
                  <a:prstClr val="black"/>
                </a:solidFill>
                <a:latin typeface="+mj-ea"/>
                <a:ea typeface="+mj-ea"/>
              </a:rPr>
              <a:t>点击输入简要文字内容，文字内容需概括精炼，不用多余的文字</a:t>
            </a:r>
            <a:r>
              <a:rPr lang="zh-CN" altLang="en-US" sz="1200" b="1" dirty="0" smtClean="0">
                <a:solidFill>
                  <a:prstClr val="black"/>
                </a:solidFill>
                <a:latin typeface="+mj-ea"/>
                <a:ea typeface="+mj-ea"/>
              </a:rPr>
              <a:t>修饰</a:t>
            </a:r>
            <a:endParaRPr lang="en-US" altLang="zh-CN" sz="1200" b="1" dirty="0">
              <a:solidFill>
                <a:prstClr val="black"/>
              </a:solidFill>
              <a:latin typeface="+mj-ea"/>
              <a:ea typeface="+mj-ea"/>
            </a:endParaRPr>
          </a:p>
        </p:txBody>
      </p:sp>
      <p:sp>
        <p:nvSpPr>
          <p:cNvPr id="72" name="矩形 71"/>
          <p:cNvSpPr/>
          <p:nvPr/>
        </p:nvSpPr>
        <p:spPr>
          <a:xfrm>
            <a:off x="5009017" y="3972459"/>
            <a:ext cx="2159547" cy="307768"/>
          </a:xfrm>
          <a:prstGeom prst="rect">
            <a:avLst/>
          </a:prstGeom>
        </p:spPr>
        <p:txBody>
          <a:bodyPr wrap="none" lIns="91431" tIns="45716" rIns="91431" bIns="45716">
            <a:spAutoFit/>
          </a:bodyPr>
          <a:lstStyle/>
          <a:p>
            <a:r>
              <a:rPr lang="zh-CN" altLang="en-US" sz="1400" b="1" dirty="0">
                <a:solidFill>
                  <a:srgbClr val="002060"/>
                </a:solidFill>
                <a:latin typeface="+mj-ea"/>
              </a:rPr>
              <a:t>我们是一支有梦想的团队</a:t>
            </a:r>
            <a:endParaRPr lang="zh-CN" altLang="en-US" sz="1400" dirty="0">
              <a:solidFill>
                <a:srgbClr val="002060"/>
              </a:solidFill>
              <a:latin typeface="+mj-ea"/>
              <a:ea typeface="+mj-ea"/>
            </a:endParaRPr>
          </a:p>
        </p:txBody>
      </p:sp>
      <p:sp>
        <p:nvSpPr>
          <p:cNvPr id="73" name="矩形 47"/>
          <p:cNvSpPr>
            <a:spLocks noChangeArrowheads="1"/>
          </p:cNvSpPr>
          <p:nvPr/>
        </p:nvSpPr>
        <p:spPr bwMode="auto">
          <a:xfrm>
            <a:off x="4979675" y="4205187"/>
            <a:ext cx="3043238" cy="64632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200" b="1" dirty="0">
                <a:solidFill>
                  <a:prstClr val="black"/>
                </a:solidFill>
                <a:latin typeface="+mj-ea"/>
                <a:ea typeface="+mj-ea"/>
              </a:rPr>
              <a:t>点击输入简要文字内容，文字内容需概括精炼，不用多余的文字</a:t>
            </a:r>
            <a:r>
              <a:rPr lang="zh-CN" altLang="en-US" sz="1200" b="1" dirty="0" smtClean="0">
                <a:solidFill>
                  <a:prstClr val="black"/>
                </a:solidFill>
                <a:latin typeface="+mj-ea"/>
                <a:ea typeface="+mj-ea"/>
              </a:rPr>
              <a:t>修饰</a:t>
            </a:r>
            <a:endParaRPr lang="en-US" altLang="zh-CN" sz="1200" b="1" dirty="0">
              <a:solidFill>
                <a:prstClr val="black"/>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Tm="13337">
        <p14:prism/>
      </p:transition>
    </mc:Choice>
    <mc:Fallback>
      <p:transition spd="slow" advTm="13337">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750"/>
                                            <p:tgtEl>
                                              <p:spTgt spid="4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1000"/>
                                </p:stCondLst>
                                <p:childTnLst>
                                  <p:par>
                                    <p:cTn id="16" presetID="53" presetClass="entr" presetSubtype="16" fill="hold" nodeType="afterEffect">
                                      <p:stCondLst>
                                        <p:cond delay="250"/>
                                      </p:stCondLst>
                                      <p:childTnLst>
                                        <p:set>
                                          <p:cBhvr>
                                            <p:cTn id="17" dur="1" fill="hold">
                                              <p:stCondLst>
                                                <p:cond delay="0"/>
                                              </p:stCondLst>
                                            </p:cTn>
                                            <p:tgtEl>
                                              <p:spTgt spid="34"/>
                                            </p:tgtEl>
                                            <p:attrNameLst>
                                              <p:attrName>style.visibility</p:attrName>
                                            </p:attrNameLst>
                                          </p:cBhvr>
                                          <p:to>
                                            <p:strVal val="visible"/>
                                          </p:to>
                                        </p:set>
                                        <p:anim calcmode="lin" valueType="num">
                                          <p:cBhvr>
                                            <p:cTn id="18" dur="400" fill="hold"/>
                                            <p:tgtEl>
                                              <p:spTgt spid="34"/>
                                            </p:tgtEl>
                                            <p:attrNameLst>
                                              <p:attrName>ppt_w</p:attrName>
                                            </p:attrNameLst>
                                          </p:cBhvr>
                                          <p:tavLst>
                                            <p:tav tm="0">
                                              <p:val>
                                                <p:fltVal val="0"/>
                                              </p:val>
                                            </p:tav>
                                            <p:tav tm="100000">
                                              <p:val>
                                                <p:strVal val="#ppt_w"/>
                                              </p:val>
                                            </p:tav>
                                          </p:tavLst>
                                        </p:anim>
                                        <p:anim calcmode="lin" valueType="num">
                                          <p:cBhvr>
                                            <p:cTn id="19" dur="400" fill="hold"/>
                                            <p:tgtEl>
                                              <p:spTgt spid="34"/>
                                            </p:tgtEl>
                                            <p:attrNameLst>
                                              <p:attrName>ppt_h</p:attrName>
                                            </p:attrNameLst>
                                          </p:cBhvr>
                                          <p:tavLst>
                                            <p:tav tm="0">
                                              <p:val>
                                                <p:fltVal val="0"/>
                                              </p:val>
                                            </p:tav>
                                            <p:tav tm="100000">
                                              <p:val>
                                                <p:strVal val="#ppt_h"/>
                                              </p:val>
                                            </p:tav>
                                          </p:tavLst>
                                        </p:anim>
                                        <p:animEffect transition="in" filter="fade">
                                          <p:cBhvr>
                                            <p:cTn id="20" dur="400"/>
                                            <p:tgtEl>
                                              <p:spTgt spid="34"/>
                                            </p:tgtEl>
                                          </p:cBhvr>
                                        </p:animEffect>
                                      </p:childTnLst>
                                    </p:cTn>
                                  </p:par>
                                </p:childTnLst>
                              </p:cTn>
                            </p:par>
                            <p:par>
                              <p:cTn id="21" fill="hold">
                                <p:stCondLst>
                                  <p:cond delay="1750"/>
                                </p:stCondLst>
                                <p:childTnLst>
                                  <p:par>
                                    <p:cTn id="22" presetID="22" presetClass="entr" presetSubtype="1"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350"/>
                                            <p:tgtEl>
                                              <p:spTgt spid="27"/>
                                            </p:tgtEl>
                                          </p:cBhvr>
                                        </p:animEffect>
                                      </p:childTnLst>
                                    </p:cTn>
                                  </p:par>
                                </p:childTnLst>
                              </p:cTn>
                            </p:par>
                            <p:par>
                              <p:cTn id="25" fill="hold">
                                <p:stCondLst>
                                  <p:cond delay="2250"/>
                                </p:stCondLst>
                                <p:childTnLst>
                                  <p:par>
                                    <p:cTn id="26" presetID="53" presetClass="entr" presetSubtype="16"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par>
                              <p:cTn id="31" fill="hold">
                                <p:stCondLst>
                                  <p:cond delay="2750"/>
                                </p:stCondLst>
                                <p:childTnLst>
                                  <p:par>
                                    <p:cTn id="32" presetID="2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3250"/>
                                </p:stCondLst>
                                <p:childTnLst>
                                  <p:par>
                                    <p:cTn id="36" presetID="2" presetClass="entr" presetSubtype="2" fill="hold" nodeType="afterEffect" p14:presetBounceEnd="40000">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14:bounceEnd="40000">
                                          <p:cBhvr additive="base">
                                            <p:cTn id="38" dur="500" fill="hold"/>
                                            <p:tgtEl>
                                              <p:spTgt spid="46"/>
                                            </p:tgtEl>
                                            <p:attrNameLst>
                                              <p:attrName>ppt_x</p:attrName>
                                            </p:attrNameLst>
                                          </p:cBhvr>
                                          <p:tavLst>
                                            <p:tav tm="0">
                                              <p:val>
                                                <p:strVal val="1+#ppt_w/2"/>
                                              </p:val>
                                            </p:tav>
                                            <p:tav tm="100000">
                                              <p:val>
                                                <p:strVal val="#ppt_x"/>
                                              </p:val>
                                            </p:tav>
                                          </p:tavLst>
                                        </p:anim>
                                        <p:anim calcmode="lin" valueType="num" p14:bounceEnd="40000">
                                          <p:cBhvr additive="base">
                                            <p:cTn id="39" dur="500" fill="hold"/>
                                            <p:tgtEl>
                                              <p:spTgt spid="46"/>
                                            </p:tgtEl>
                                            <p:attrNameLst>
                                              <p:attrName>ppt_y</p:attrName>
                                            </p:attrNameLst>
                                          </p:cBhvr>
                                          <p:tavLst>
                                            <p:tav tm="0">
                                              <p:val>
                                                <p:strVal val="#ppt_y"/>
                                              </p:val>
                                            </p:tav>
                                            <p:tav tm="100000">
                                              <p:val>
                                                <p:strVal val="#ppt_y"/>
                                              </p:val>
                                            </p:tav>
                                          </p:tavLst>
                                        </p:anim>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par>
                                    <p:cTn id="47" presetID="53" presetClass="entr" presetSubtype="16" fill="hold" grpId="0" nodeType="withEffect">
                                      <p:stCondLst>
                                        <p:cond delay="75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4750"/>
                                </p:stCondLst>
                                <p:childTnLst>
                                  <p:par>
                                    <p:cTn id="57" presetID="2" presetClass="entr" presetSubtype="2" fill="hold" nodeType="afterEffect" p14:presetBounceEnd="40000">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14:bounceEnd="40000">
                                          <p:cBhvr additive="base">
                                            <p:cTn id="59" dur="500" fill="hold"/>
                                            <p:tgtEl>
                                              <p:spTgt spid="53"/>
                                            </p:tgtEl>
                                            <p:attrNameLst>
                                              <p:attrName>ppt_x</p:attrName>
                                            </p:attrNameLst>
                                          </p:cBhvr>
                                          <p:tavLst>
                                            <p:tav tm="0">
                                              <p:val>
                                                <p:strVal val="1+#ppt_w/2"/>
                                              </p:val>
                                            </p:tav>
                                            <p:tav tm="100000">
                                              <p:val>
                                                <p:strVal val="#ppt_x"/>
                                              </p:val>
                                            </p:tav>
                                          </p:tavLst>
                                        </p:anim>
                                        <p:anim calcmode="lin" valueType="num" p14:bounceEnd="40000">
                                          <p:cBhvr additive="base">
                                            <p:cTn id="60" dur="500" fill="hold"/>
                                            <p:tgtEl>
                                              <p:spTgt spid="53"/>
                                            </p:tgtEl>
                                            <p:attrNameLst>
                                              <p:attrName>ppt_y</p:attrName>
                                            </p:attrNameLst>
                                          </p:cBhvr>
                                          <p:tavLst>
                                            <p:tav tm="0">
                                              <p:val>
                                                <p:strVal val="#ppt_y"/>
                                              </p:val>
                                            </p:tav>
                                            <p:tav tm="100000">
                                              <p:val>
                                                <p:strVal val="#ppt_y"/>
                                              </p:val>
                                            </p:tav>
                                          </p:tavLst>
                                        </p:anim>
                                      </p:childTnLst>
                                    </p:cTn>
                                  </p:par>
                                </p:childTnLst>
                              </p:cTn>
                            </p:par>
                            <p:par>
                              <p:cTn id="61" fill="hold">
                                <p:stCondLst>
                                  <p:cond delay="5250"/>
                                </p:stCondLst>
                                <p:childTnLst>
                                  <p:par>
                                    <p:cTn id="62" presetID="22" presetClass="entr" presetSubtype="8"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ipe(left)">
                                          <p:cBhvr>
                                            <p:cTn id="64" dur="500"/>
                                            <p:tgtEl>
                                              <p:spTgt spid="6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par>
                                    <p:cTn id="68" presetID="53" presetClass="entr" presetSubtype="16" fill="hold" grpId="0" nodeType="withEffect">
                                      <p:stCondLst>
                                        <p:cond delay="75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5750"/>
                                </p:stCondLst>
                                <p:childTnLst>
                                  <p:par>
                                    <p:cTn id="74" presetID="22" presetClass="entr" presetSubtype="8"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childTnLst>
                              </p:cTn>
                            </p:par>
                            <p:par>
                              <p:cTn id="77" fill="hold">
                                <p:stCondLst>
                                  <p:cond delay="6250"/>
                                </p:stCondLst>
                                <p:childTnLst>
                                  <p:par>
                                    <p:cTn id="78" presetID="2" presetClass="entr" presetSubtype="2" fill="hold" nodeType="afterEffect" p14:presetBounceEnd="40000">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14:bounceEnd="40000">
                                          <p:cBhvr additive="base">
                                            <p:cTn id="80" dur="500" fill="hold"/>
                                            <p:tgtEl>
                                              <p:spTgt spid="58"/>
                                            </p:tgtEl>
                                            <p:attrNameLst>
                                              <p:attrName>ppt_x</p:attrName>
                                            </p:attrNameLst>
                                          </p:cBhvr>
                                          <p:tavLst>
                                            <p:tav tm="0">
                                              <p:val>
                                                <p:strVal val="1+#ppt_w/2"/>
                                              </p:val>
                                            </p:tav>
                                            <p:tav tm="100000">
                                              <p:val>
                                                <p:strVal val="#ppt_x"/>
                                              </p:val>
                                            </p:tav>
                                          </p:tavLst>
                                        </p:anim>
                                        <p:anim calcmode="lin" valueType="num" p14:bounceEnd="40000">
                                          <p:cBhvr additive="base">
                                            <p:cTn id="81" dur="500" fill="hold"/>
                                            <p:tgtEl>
                                              <p:spTgt spid="58"/>
                                            </p:tgtEl>
                                            <p:attrNameLst>
                                              <p:attrName>ppt_y</p:attrName>
                                            </p:attrNameLst>
                                          </p:cBhvr>
                                          <p:tavLst>
                                            <p:tav tm="0">
                                              <p:val>
                                                <p:strVal val="#ppt_y"/>
                                              </p:val>
                                            </p:tav>
                                            <p:tav tm="100000">
                                              <p:val>
                                                <p:strVal val="#ppt_y"/>
                                              </p:val>
                                            </p:tav>
                                          </p:tavLst>
                                        </p:anim>
                                      </p:childTnLst>
                                    </p:cTn>
                                  </p:par>
                                </p:childTnLst>
                              </p:cTn>
                            </p:par>
                            <p:par>
                              <p:cTn id="82" fill="hold">
                                <p:stCondLst>
                                  <p:cond delay="6750"/>
                                </p:stCondLst>
                                <p:childTnLst>
                                  <p:par>
                                    <p:cTn id="83" presetID="22" presetClass="entr" presetSubtype="8"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wipe(left)">
                                          <p:cBhvr>
                                            <p:cTn id="85" dur="500"/>
                                            <p:tgtEl>
                                              <p:spTgt spid="7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500"/>
                                            <p:tgtEl>
                                              <p:spTgt spid="71"/>
                                            </p:tgtEl>
                                          </p:cBhvr>
                                        </p:animEffect>
                                      </p:childTnLst>
                                    </p:cTn>
                                  </p:par>
                                  <p:par>
                                    <p:cTn id="89" presetID="53" presetClass="entr" presetSubtype="16" fill="hold" grpId="0" nodeType="withEffect">
                                      <p:stCondLst>
                                        <p:cond delay="75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childTnLst>
                              </p:cTn>
                            </p:par>
                            <p:par>
                              <p:cTn id="94" fill="hold">
                                <p:stCondLst>
                                  <p:cond delay="7250"/>
                                </p:stCondLst>
                                <p:childTnLst>
                                  <p:par>
                                    <p:cTn id="95" presetID="22" presetClass="entr" presetSubtype="8"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7750"/>
                                </p:stCondLst>
                                <p:childTnLst>
                                  <p:par>
                                    <p:cTn id="99" presetID="2" presetClass="entr" presetSubtype="2" fill="hold" nodeType="afterEffect" p14:presetBounceEnd="40000">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14:bounceEnd="40000">
                                          <p:cBhvr additive="base">
                                            <p:cTn id="101" dur="500" fill="hold"/>
                                            <p:tgtEl>
                                              <p:spTgt spid="63"/>
                                            </p:tgtEl>
                                            <p:attrNameLst>
                                              <p:attrName>ppt_x</p:attrName>
                                            </p:attrNameLst>
                                          </p:cBhvr>
                                          <p:tavLst>
                                            <p:tav tm="0">
                                              <p:val>
                                                <p:strVal val="1+#ppt_w/2"/>
                                              </p:val>
                                            </p:tav>
                                            <p:tav tm="100000">
                                              <p:val>
                                                <p:strVal val="#ppt_x"/>
                                              </p:val>
                                            </p:tav>
                                          </p:tavLst>
                                        </p:anim>
                                        <p:anim calcmode="lin" valueType="num" p14:bounceEnd="40000">
                                          <p:cBhvr additive="base">
                                            <p:cTn id="102" dur="500" fill="hold"/>
                                            <p:tgtEl>
                                              <p:spTgt spid="63"/>
                                            </p:tgtEl>
                                            <p:attrNameLst>
                                              <p:attrName>ppt_y</p:attrName>
                                            </p:attrNameLst>
                                          </p:cBhvr>
                                          <p:tavLst>
                                            <p:tav tm="0">
                                              <p:val>
                                                <p:strVal val="#ppt_y"/>
                                              </p:val>
                                            </p:tav>
                                            <p:tav tm="100000">
                                              <p:val>
                                                <p:strVal val="#ppt_y"/>
                                              </p:val>
                                            </p:tav>
                                          </p:tavLst>
                                        </p:anim>
                                      </p:childTnLst>
                                    </p:cTn>
                                  </p:par>
                                </p:childTnLst>
                              </p:cTn>
                            </p:par>
                            <p:par>
                              <p:cTn id="103" fill="hold">
                                <p:stCondLst>
                                  <p:cond delay="8250"/>
                                </p:stCondLst>
                                <p:childTnLst>
                                  <p:par>
                                    <p:cTn id="104" presetID="22" presetClass="entr" presetSubtype="8" fill="hold" grpId="0" nodeType="after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wipe(left)">
                                          <p:cBhvr>
                                            <p:cTn id="106" dur="500"/>
                                            <p:tgtEl>
                                              <p:spTgt spid="72"/>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3"/>
                                            </p:tgtEl>
                                            <p:attrNameLst>
                                              <p:attrName>style.visibility</p:attrName>
                                            </p:attrNameLst>
                                          </p:cBhvr>
                                          <p:to>
                                            <p:strVal val="visible"/>
                                          </p:to>
                                        </p:set>
                                        <p:animEffect transition="in" filter="wipe(left)">
                                          <p:cBhvr>
                                            <p:cTn id="10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25" grpId="0"/>
          <p:bldP spid="32" grpId="0"/>
          <p:bldP spid="33" grpId="0"/>
          <p:bldP spid="42" grpId="0" animBg="1"/>
          <p:bldP spid="43" grpId="0" animBg="1"/>
          <p:bldP spid="44" grpId="0" animBg="1"/>
          <p:bldP spid="45" grpId="0" animBg="1"/>
          <p:bldP spid="68" grpId="0"/>
          <p:bldP spid="69" grpId="0"/>
          <p:bldP spid="70" grpId="0"/>
          <p:bldP spid="71" grpId="0"/>
          <p:bldP spid="72" grpId="0"/>
          <p:bldP spid="7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fade">
                                          <p:cBhvr>
                                            <p:cTn id="10" dur="750"/>
                                            <p:tgtEl>
                                              <p:spTgt spid="4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p:stCondLst>
                                  <p:cond delay="1000"/>
                                </p:stCondLst>
                                <p:childTnLst>
                                  <p:par>
                                    <p:cTn id="16" presetID="53" presetClass="entr" presetSubtype="16" fill="hold" nodeType="afterEffect">
                                      <p:stCondLst>
                                        <p:cond delay="250"/>
                                      </p:stCondLst>
                                      <p:childTnLst>
                                        <p:set>
                                          <p:cBhvr>
                                            <p:cTn id="17" dur="1" fill="hold">
                                              <p:stCondLst>
                                                <p:cond delay="0"/>
                                              </p:stCondLst>
                                            </p:cTn>
                                            <p:tgtEl>
                                              <p:spTgt spid="34"/>
                                            </p:tgtEl>
                                            <p:attrNameLst>
                                              <p:attrName>style.visibility</p:attrName>
                                            </p:attrNameLst>
                                          </p:cBhvr>
                                          <p:to>
                                            <p:strVal val="visible"/>
                                          </p:to>
                                        </p:set>
                                        <p:anim calcmode="lin" valueType="num">
                                          <p:cBhvr>
                                            <p:cTn id="18" dur="400" fill="hold"/>
                                            <p:tgtEl>
                                              <p:spTgt spid="34"/>
                                            </p:tgtEl>
                                            <p:attrNameLst>
                                              <p:attrName>ppt_w</p:attrName>
                                            </p:attrNameLst>
                                          </p:cBhvr>
                                          <p:tavLst>
                                            <p:tav tm="0">
                                              <p:val>
                                                <p:fltVal val="0"/>
                                              </p:val>
                                            </p:tav>
                                            <p:tav tm="100000">
                                              <p:val>
                                                <p:strVal val="#ppt_w"/>
                                              </p:val>
                                            </p:tav>
                                          </p:tavLst>
                                        </p:anim>
                                        <p:anim calcmode="lin" valueType="num">
                                          <p:cBhvr>
                                            <p:cTn id="19" dur="400" fill="hold"/>
                                            <p:tgtEl>
                                              <p:spTgt spid="34"/>
                                            </p:tgtEl>
                                            <p:attrNameLst>
                                              <p:attrName>ppt_h</p:attrName>
                                            </p:attrNameLst>
                                          </p:cBhvr>
                                          <p:tavLst>
                                            <p:tav tm="0">
                                              <p:val>
                                                <p:fltVal val="0"/>
                                              </p:val>
                                            </p:tav>
                                            <p:tav tm="100000">
                                              <p:val>
                                                <p:strVal val="#ppt_h"/>
                                              </p:val>
                                            </p:tav>
                                          </p:tavLst>
                                        </p:anim>
                                        <p:animEffect transition="in" filter="fade">
                                          <p:cBhvr>
                                            <p:cTn id="20" dur="400"/>
                                            <p:tgtEl>
                                              <p:spTgt spid="34"/>
                                            </p:tgtEl>
                                          </p:cBhvr>
                                        </p:animEffect>
                                      </p:childTnLst>
                                    </p:cTn>
                                  </p:par>
                                </p:childTnLst>
                              </p:cTn>
                            </p:par>
                            <p:par>
                              <p:cTn id="21" fill="hold">
                                <p:stCondLst>
                                  <p:cond delay="1750"/>
                                </p:stCondLst>
                                <p:childTnLst>
                                  <p:par>
                                    <p:cTn id="22" presetID="22" presetClass="entr" presetSubtype="1"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350"/>
                                            <p:tgtEl>
                                              <p:spTgt spid="27"/>
                                            </p:tgtEl>
                                          </p:cBhvr>
                                        </p:animEffect>
                                      </p:childTnLst>
                                    </p:cTn>
                                  </p:par>
                                </p:childTnLst>
                              </p:cTn>
                            </p:par>
                            <p:par>
                              <p:cTn id="25" fill="hold">
                                <p:stCondLst>
                                  <p:cond delay="2250"/>
                                </p:stCondLst>
                                <p:childTnLst>
                                  <p:par>
                                    <p:cTn id="26" presetID="53" presetClass="entr" presetSubtype="16"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 calcmode="lin" valueType="num">
                                          <p:cBhvr>
                                            <p:cTn id="28" dur="500" fill="hold"/>
                                            <p:tgtEl>
                                              <p:spTgt spid="42"/>
                                            </p:tgtEl>
                                            <p:attrNameLst>
                                              <p:attrName>ppt_w</p:attrName>
                                            </p:attrNameLst>
                                          </p:cBhvr>
                                          <p:tavLst>
                                            <p:tav tm="0">
                                              <p:val>
                                                <p:fltVal val="0"/>
                                              </p:val>
                                            </p:tav>
                                            <p:tav tm="100000">
                                              <p:val>
                                                <p:strVal val="#ppt_w"/>
                                              </p:val>
                                            </p:tav>
                                          </p:tavLst>
                                        </p:anim>
                                        <p:anim calcmode="lin" valueType="num">
                                          <p:cBhvr>
                                            <p:cTn id="29" dur="500" fill="hold"/>
                                            <p:tgtEl>
                                              <p:spTgt spid="42"/>
                                            </p:tgtEl>
                                            <p:attrNameLst>
                                              <p:attrName>ppt_h</p:attrName>
                                            </p:attrNameLst>
                                          </p:cBhvr>
                                          <p:tavLst>
                                            <p:tav tm="0">
                                              <p:val>
                                                <p:fltVal val="0"/>
                                              </p:val>
                                            </p:tav>
                                            <p:tav tm="100000">
                                              <p:val>
                                                <p:strVal val="#ppt_h"/>
                                              </p:val>
                                            </p:tav>
                                          </p:tavLst>
                                        </p:anim>
                                        <p:animEffect transition="in" filter="fade">
                                          <p:cBhvr>
                                            <p:cTn id="30" dur="500"/>
                                            <p:tgtEl>
                                              <p:spTgt spid="42"/>
                                            </p:tgtEl>
                                          </p:cBhvr>
                                        </p:animEffect>
                                      </p:childTnLst>
                                    </p:cTn>
                                  </p:par>
                                </p:childTnLst>
                              </p:cTn>
                            </p:par>
                            <p:par>
                              <p:cTn id="31" fill="hold">
                                <p:stCondLst>
                                  <p:cond delay="2750"/>
                                </p:stCondLst>
                                <p:childTnLst>
                                  <p:par>
                                    <p:cTn id="32" presetID="2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left)">
                                          <p:cBhvr>
                                            <p:cTn id="34" dur="500"/>
                                            <p:tgtEl>
                                              <p:spTgt spid="28"/>
                                            </p:tgtEl>
                                          </p:cBhvr>
                                        </p:animEffect>
                                      </p:childTnLst>
                                    </p:cTn>
                                  </p:par>
                                </p:childTnLst>
                              </p:cTn>
                            </p:par>
                            <p:par>
                              <p:cTn id="35" fill="hold">
                                <p:stCondLst>
                                  <p:cond delay="3250"/>
                                </p:stCondLst>
                                <p:childTnLst>
                                  <p:par>
                                    <p:cTn id="36" presetID="2" presetClass="entr" presetSubtype="2"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additive="base">
                                            <p:cTn id="38" dur="500" fill="hold"/>
                                            <p:tgtEl>
                                              <p:spTgt spid="46"/>
                                            </p:tgtEl>
                                            <p:attrNameLst>
                                              <p:attrName>ppt_x</p:attrName>
                                            </p:attrNameLst>
                                          </p:cBhvr>
                                          <p:tavLst>
                                            <p:tav tm="0">
                                              <p:val>
                                                <p:strVal val="1+#ppt_w/2"/>
                                              </p:val>
                                            </p:tav>
                                            <p:tav tm="100000">
                                              <p:val>
                                                <p:strVal val="#ppt_x"/>
                                              </p:val>
                                            </p:tav>
                                          </p:tavLst>
                                        </p:anim>
                                        <p:anim calcmode="lin" valueType="num">
                                          <p:cBhvr additive="base">
                                            <p:cTn id="39" dur="500" fill="hold"/>
                                            <p:tgtEl>
                                              <p:spTgt spid="46"/>
                                            </p:tgtEl>
                                            <p:attrNameLst>
                                              <p:attrName>ppt_y</p:attrName>
                                            </p:attrNameLst>
                                          </p:cBhvr>
                                          <p:tavLst>
                                            <p:tav tm="0">
                                              <p:val>
                                                <p:strVal val="#ppt_y"/>
                                              </p:val>
                                            </p:tav>
                                            <p:tav tm="100000">
                                              <p:val>
                                                <p:strVal val="#ppt_y"/>
                                              </p:val>
                                            </p:tav>
                                          </p:tavLst>
                                        </p:anim>
                                      </p:childTnLst>
                                    </p:cTn>
                                  </p:par>
                                </p:childTnLst>
                              </p:cTn>
                            </p:par>
                            <p:par>
                              <p:cTn id="40" fill="hold">
                                <p:stCondLst>
                                  <p:cond delay="3750"/>
                                </p:stCondLst>
                                <p:childTnLst>
                                  <p:par>
                                    <p:cTn id="41" presetID="22" presetClass="entr" presetSubtype="8"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left)">
                                          <p:cBhvr>
                                            <p:cTn id="46" dur="500"/>
                                            <p:tgtEl>
                                              <p:spTgt spid="33"/>
                                            </p:tgtEl>
                                          </p:cBhvr>
                                        </p:animEffect>
                                      </p:childTnLst>
                                    </p:cTn>
                                  </p:par>
                                  <p:par>
                                    <p:cTn id="47" presetID="53" presetClass="entr" presetSubtype="16" fill="hold" grpId="0" nodeType="withEffect">
                                      <p:stCondLst>
                                        <p:cond delay="75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left)">
                                          <p:cBhvr>
                                            <p:cTn id="55" dur="500"/>
                                            <p:tgtEl>
                                              <p:spTgt spid="30"/>
                                            </p:tgtEl>
                                          </p:cBhvr>
                                        </p:animEffect>
                                      </p:childTnLst>
                                    </p:cTn>
                                  </p:par>
                                </p:childTnLst>
                              </p:cTn>
                            </p:par>
                            <p:par>
                              <p:cTn id="56" fill="hold">
                                <p:stCondLst>
                                  <p:cond delay="4750"/>
                                </p:stCondLst>
                                <p:childTnLst>
                                  <p:par>
                                    <p:cTn id="57" presetID="2" presetClass="entr" presetSubtype="2"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additive="base">
                                            <p:cTn id="59" dur="500" fill="hold"/>
                                            <p:tgtEl>
                                              <p:spTgt spid="53"/>
                                            </p:tgtEl>
                                            <p:attrNameLst>
                                              <p:attrName>ppt_x</p:attrName>
                                            </p:attrNameLst>
                                          </p:cBhvr>
                                          <p:tavLst>
                                            <p:tav tm="0">
                                              <p:val>
                                                <p:strVal val="1+#ppt_w/2"/>
                                              </p:val>
                                            </p:tav>
                                            <p:tav tm="100000">
                                              <p:val>
                                                <p:strVal val="#ppt_x"/>
                                              </p:val>
                                            </p:tav>
                                          </p:tavLst>
                                        </p:anim>
                                        <p:anim calcmode="lin" valueType="num">
                                          <p:cBhvr additive="base">
                                            <p:cTn id="60" dur="500" fill="hold"/>
                                            <p:tgtEl>
                                              <p:spTgt spid="53"/>
                                            </p:tgtEl>
                                            <p:attrNameLst>
                                              <p:attrName>ppt_y</p:attrName>
                                            </p:attrNameLst>
                                          </p:cBhvr>
                                          <p:tavLst>
                                            <p:tav tm="0">
                                              <p:val>
                                                <p:strVal val="#ppt_y"/>
                                              </p:val>
                                            </p:tav>
                                            <p:tav tm="100000">
                                              <p:val>
                                                <p:strVal val="#ppt_y"/>
                                              </p:val>
                                            </p:tav>
                                          </p:tavLst>
                                        </p:anim>
                                      </p:childTnLst>
                                    </p:cTn>
                                  </p:par>
                                </p:childTnLst>
                              </p:cTn>
                            </p:par>
                            <p:par>
                              <p:cTn id="61" fill="hold">
                                <p:stCondLst>
                                  <p:cond delay="5250"/>
                                </p:stCondLst>
                                <p:childTnLst>
                                  <p:par>
                                    <p:cTn id="62" presetID="22" presetClass="entr" presetSubtype="8" fill="hold" grpId="0" nodeType="after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wipe(left)">
                                          <p:cBhvr>
                                            <p:cTn id="64" dur="500"/>
                                            <p:tgtEl>
                                              <p:spTgt spid="68"/>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par>
                                    <p:cTn id="68" presetID="53" presetClass="entr" presetSubtype="16" fill="hold" grpId="0" nodeType="withEffect">
                                      <p:stCondLst>
                                        <p:cond delay="75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5750"/>
                                </p:stCondLst>
                                <p:childTnLst>
                                  <p:par>
                                    <p:cTn id="74" presetID="22" presetClass="entr" presetSubtype="8"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left)">
                                          <p:cBhvr>
                                            <p:cTn id="76" dur="500"/>
                                            <p:tgtEl>
                                              <p:spTgt spid="31"/>
                                            </p:tgtEl>
                                          </p:cBhvr>
                                        </p:animEffect>
                                      </p:childTnLst>
                                    </p:cTn>
                                  </p:par>
                                </p:childTnLst>
                              </p:cTn>
                            </p:par>
                            <p:par>
                              <p:cTn id="77" fill="hold">
                                <p:stCondLst>
                                  <p:cond delay="6250"/>
                                </p:stCondLst>
                                <p:childTnLst>
                                  <p:par>
                                    <p:cTn id="78" presetID="2" presetClass="entr" presetSubtype="2" fill="hold"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additive="base">
                                            <p:cTn id="80" dur="500" fill="hold"/>
                                            <p:tgtEl>
                                              <p:spTgt spid="58"/>
                                            </p:tgtEl>
                                            <p:attrNameLst>
                                              <p:attrName>ppt_x</p:attrName>
                                            </p:attrNameLst>
                                          </p:cBhvr>
                                          <p:tavLst>
                                            <p:tav tm="0">
                                              <p:val>
                                                <p:strVal val="1+#ppt_w/2"/>
                                              </p:val>
                                            </p:tav>
                                            <p:tav tm="100000">
                                              <p:val>
                                                <p:strVal val="#ppt_x"/>
                                              </p:val>
                                            </p:tav>
                                          </p:tavLst>
                                        </p:anim>
                                        <p:anim calcmode="lin" valueType="num">
                                          <p:cBhvr additive="base">
                                            <p:cTn id="81" dur="500" fill="hold"/>
                                            <p:tgtEl>
                                              <p:spTgt spid="58"/>
                                            </p:tgtEl>
                                            <p:attrNameLst>
                                              <p:attrName>ppt_y</p:attrName>
                                            </p:attrNameLst>
                                          </p:cBhvr>
                                          <p:tavLst>
                                            <p:tav tm="0">
                                              <p:val>
                                                <p:strVal val="#ppt_y"/>
                                              </p:val>
                                            </p:tav>
                                            <p:tav tm="100000">
                                              <p:val>
                                                <p:strVal val="#ppt_y"/>
                                              </p:val>
                                            </p:tav>
                                          </p:tavLst>
                                        </p:anim>
                                      </p:childTnLst>
                                    </p:cTn>
                                  </p:par>
                                </p:childTnLst>
                              </p:cTn>
                            </p:par>
                            <p:par>
                              <p:cTn id="82" fill="hold">
                                <p:stCondLst>
                                  <p:cond delay="6750"/>
                                </p:stCondLst>
                                <p:childTnLst>
                                  <p:par>
                                    <p:cTn id="83" presetID="22" presetClass="entr" presetSubtype="8"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wipe(left)">
                                          <p:cBhvr>
                                            <p:cTn id="85" dur="500"/>
                                            <p:tgtEl>
                                              <p:spTgt spid="70"/>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500"/>
                                            <p:tgtEl>
                                              <p:spTgt spid="71"/>
                                            </p:tgtEl>
                                          </p:cBhvr>
                                        </p:animEffect>
                                      </p:childTnLst>
                                    </p:cTn>
                                  </p:par>
                                  <p:par>
                                    <p:cTn id="89" presetID="53" presetClass="entr" presetSubtype="16" fill="hold" grpId="0" nodeType="withEffect">
                                      <p:stCondLst>
                                        <p:cond delay="750"/>
                                      </p:stCondLst>
                                      <p:childTnLst>
                                        <p:set>
                                          <p:cBhvr>
                                            <p:cTn id="90" dur="1" fill="hold">
                                              <p:stCondLst>
                                                <p:cond delay="0"/>
                                              </p:stCondLst>
                                            </p:cTn>
                                            <p:tgtEl>
                                              <p:spTgt spid="45"/>
                                            </p:tgtEl>
                                            <p:attrNameLst>
                                              <p:attrName>style.visibility</p:attrName>
                                            </p:attrNameLst>
                                          </p:cBhvr>
                                          <p:to>
                                            <p:strVal val="visible"/>
                                          </p:to>
                                        </p:set>
                                        <p:anim calcmode="lin" valueType="num">
                                          <p:cBhvr>
                                            <p:cTn id="91" dur="500" fill="hold"/>
                                            <p:tgtEl>
                                              <p:spTgt spid="45"/>
                                            </p:tgtEl>
                                            <p:attrNameLst>
                                              <p:attrName>ppt_w</p:attrName>
                                            </p:attrNameLst>
                                          </p:cBhvr>
                                          <p:tavLst>
                                            <p:tav tm="0">
                                              <p:val>
                                                <p:fltVal val="0"/>
                                              </p:val>
                                            </p:tav>
                                            <p:tav tm="100000">
                                              <p:val>
                                                <p:strVal val="#ppt_w"/>
                                              </p:val>
                                            </p:tav>
                                          </p:tavLst>
                                        </p:anim>
                                        <p:anim calcmode="lin" valueType="num">
                                          <p:cBhvr>
                                            <p:cTn id="92" dur="500" fill="hold"/>
                                            <p:tgtEl>
                                              <p:spTgt spid="45"/>
                                            </p:tgtEl>
                                            <p:attrNameLst>
                                              <p:attrName>ppt_h</p:attrName>
                                            </p:attrNameLst>
                                          </p:cBhvr>
                                          <p:tavLst>
                                            <p:tav tm="0">
                                              <p:val>
                                                <p:fltVal val="0"/>
                                              </p:val>
                                            </p:tav>
                                            <p:tav tm="100000">
                                              <p:val>
                                                <p:strVal val="#ppt_h"/>
                                              </p:val>
                                            </p:tav>
                                          </p:tavLst>
                                        </p:anim>
                                        <p:animEffect transition="in" filter="fade">
                                          <p:cBhvr>
                                            <p:cTn id="93" dur="500"/>
                                            <p:tgtEl>
                                              <p:spTgt spid="45"/>
                                            </p:tgtEl>
                                          </p:cBhvr>
                                        </p:animEffect>
                                      </p:childTnLst>
                                    </p:cTn>
                                  </p:par>
                                </p:childTnLst>
                              </p:cTn>
                            </p:par>
                            <p:par>
                              <p:cTn id="94" fill="hold">
                                <p:stCondLst>
                                  <p:cond delay="7250"/>
                                </p:stCondLst>
                                <p:childTnLst>
                                  <p:par>
                                    <p:cTn id="95" presetID="22" presetClass="entr" presetSubtype="8"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left)">
                                          <p:cBhvr>
                                            <p:cTn id="97" dur="500"/>
                                            <p:tgtEl>
                                              <p:spTgt spid="29"/>
                                            </p:tgtEl>
                                          </p:cBhvr>
                                        </p:animEffect>
                                      </p:childTnLst>
                                    </p:cTn>
                                  </p:par>
                                </p:childTnLst>
                              </p:cTn>
                            </p:par>
                            <p:par>
                              <p:cTn id="98" fill="hold">
                                <p:stCondLst>
                                  <p:cond delay="7750"/>
                                </p:stCondLst>
                                <p:childTnLst>
                                  <p:par>
                                    <p:cTn id="99" presetID="2" presetClass="entr" presetSubtype="2"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1+#ppt_w/2"/>
                                              </p:val>
                                            </p:tav>
                                            <p:tav tm="100000">
                                              <p:val>
                                                <p:strVal val="#ppt_x"/>
                                              </p:val>
                                            </p:tav>
                                          </p:tavLst>
                                        </p:anim>
                                        <p:anim calcmode="lin" valueType="num">
                                          <p:cBhvr additive="base">
                                            <p:cTn id="102" dur="500" fill="hold"/>
                                            <p:tgtEl>
                                              <p:spTgt spid="63"/>
                                            </p:tgtEl>
                                            <p:attrNameLst>
                                              <p:attrName>ppt_y</p:attrName>
                                            </p:attrNameLst>
                                          </p:cBhvr>
                                          <p:tavLst>
                                            <p:tav tm="0">
                                              <p:val>
                                                <p:strVal val="#ppt_y"/>
                                              </p:val>
                                            </p:tav>
                                            <p:tav tm="100000">
                                              <p:val>
                                                <p:strVal val="#ppt_y"/>
                                              </p:val>
                                            </p:tav>
                                          </p:tavLst>
                                        </p:anim>
                                      </p:childTnLst>
                                    </p:cTn>
                                  </p:par>
                                </p:childTnLst>
                              </p:cTn>
                            </p:par>
                            <p:par>
                              <p:cTn id="103" fill="hold">
                                <p:stCondLst>
                                  <p:cond delay="8250"/>
                                </p:stCondLst>
                                <p:childTnLst>
                                  <p:par>
                                    <p:cTn id="104" presetID="22" presetClass="entr" presetSubtype="8" fill="hold" grpId="0" nodeType="afterEffect">
                                      <p:stCondLst>
                                        <p:cond delay="0"/>
                                      </p:stCondLst>
                                      <p:childTnLst>
                                        <p:set>
                                          <p:cBhvr>
                                            <p:cTn id="105" dur="1" fill="hold">
                                              <p:stCondLst>
                                                <p:cond delay="0"/>
                                              </p:stCondLst>
                                            </p:cTn>
                                            <p:tgtEl>
                                              <p:spTgt spid="72"/>
                                            </p:tgtEl>
                                            <p:attrNameLst>
                                              <p:attrName>style.visibility</p:attrName>
                                            </p:attrNameLst>
                                          </p:cBhvr>
                                          <p:to>
                                            <p:strVal val="visible"/>
                                          </p:to>
                                        </p:set>
                                        <p:animEffect transition="in" filter="wipe(left)">
                                          <p:cBhvr>
                                            <p:cTn id="106" dur="500"/>
                                            <p:tgtEl>
                                              <p:spTgt spid="72"/>
                                            </p:tgtEl>
                                          </p:cBhvr>
                                        </p:animEffect>
                                      </p:childTnLst>
                                    </p:cTn>
                                  </p:par>
                                  <p:par>
                                    <p:cTn id="107" presetID="22" presetClass="entr" presetSubtype="8" fill="hold" grpId="0" nodeType="withEffect">
                                      <p:stCondLst>
                                        <p:cond delay="0"/>
                                      </p:stCondLst>
                                      <p:childTnLst>
                                        <p:set>
                                          <p:cBhvr>
                                            <p:cTn id="108" dur="1" fill="hold">
                                              <p:stCondLst>
                                                <p:cond delay="0"/>
                                              </p:stCondLst>
                                            </p:cTn>
                                            <p:tgtEl>
                                              <p:spTgt spid="73"/>
                                            </p:tgtEl>
                                            <p:attrNameLst>
                                              <p:attrName>style.visibility</p:attrName>
                                            </p:attrNameLst>
                                          </p:cBhvr>
                                          <p:to>
                                            <p:strVal val="visible"/>
                                          </p:to>
                                        </p:set>
                                        <p:animEffect transition="in" filter="wipe(left)">
                                          <p:cBhvr>
                                            <p:cTn id="10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25" grpId="0"/>
          <p:bldP spid="32" grpId="0"/>
          <p:bldP spid="33" grpId="0"/>
          <p:bldP spid="42" grpId="0" animBg="1"/>
          <p:bldP spid="43" grpId="0" animBg="1"/>
          <p:bldP spid="44" grpId="0" animBg="1"/>
          <p:bldP spid="45" grpId="0" animBg="1"/>
          <p:bldP spid="68" grpId="0"/>
          <p:bldP spid="69" grpId="0"/>
          <p:bldP spid="70" grpId="0"/>
          <p:bldP spid="71" grpId="0"/>
          <p:bldP spid="72" grpId="0"/>
          <p:bldP spid="73"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a:spLocks noChangeArrowheads="1"/>
          </p:cNvSpPr>
          <p:nvPr/>
        </p:nvSpPr>
        <p:spPr bwMode="auto">
          <a:xfrm>
            <a:off x="1043608" y="371449"/>
            <a:ext cx="198001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业绩和去年相比</a:t>
            </a:r>
            <a:endParaRPr lang="zh-CN" altLang="en-US" sz="2000" b="1" dirty="0">
              <a:solidFill>
                <a:srgbClr val="002060"/>
              </a:solidFill>
            </a:endParaRPr>
          </a:p>
        </p:txBody>
      </p:sp>
      <p:sp>
        <p:nvSpPr>
          <p:cNvPr id="34" name="TextBox 3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8" name="TextBox 4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60" name="圆角矩形 59"/>
          <p:cNvSpPr/>
          <p:nvPr/>
        </p:nvSpPr>
        <p:spPr>
          <a:xfrm>
            <a:off x="1797960" y="1545103"/>
            <a:ext cx="1860245" cy="339072"/>
          </a:xfrm>
          <a:prstGeom prst="roundRect">
            <a:avLst/>
          </a:prstGeom>
          <a:solidFill>
            <a:srgbClr val="002060"/>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endParaRPr lang="zh-CN" altLang="en-US">
              <a:latin typeface="+mj-ea"/>
              <a:ea typeface="+mj-ea"/>
            </a:endParaRPr>
          </a:p>
        </p:txBody>
      </p:sp>
      <p:sp>
        <p:nvSpPr>
          <p:cNvPr id="61" name="圆角矩形 60"/>
          <p:cNvSpPr/>
          <p:nvPr/>
        </p:nvSpPr>
        <p:spPr>
          <a:xfrm>
            <a:off x="5391110" y="1533052"/>
            <a:ext cx="1860245" cy="339072"/>
          </a:xfrm>
          <a:prstGeom prst="roundRect">
            <a:avLst/>
          </a:prstGeom>
          <a:solidFill>
            <a:srgbClr val="002060"/>
          </a:solidFill>
          <a:ln>
            <a:noFill/>
          </a:ln>
          <a:effectLst>
            <a:outerShdw blurRad="152400" dist="152400" dir="5400000" sx="94000" sy="94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1109" tIns="30555" rIns="61109" bIns="30555" rtlCol="0" anchor="ctr"/>
          <a:lstStyle/>
          <a:p>
            <a:pPr algn="ctr"/>
            <a:endParaRPr lang="zh-CN" altLang="en-US">
              <a:latin typeface="+mj-ea"/>
              <a:ea typeface="+mj-ea"/>
            </a:endParaRPr>
          </a:p>
        </p:txBody>
      </p:sp>
      <p:cxnSp>
        <p:nvCxnSpPr>
          <p:cNvPr id="62" name="直接连接符 61"/>
          <p:cNvCxnSpPr/>
          <p:nvPr/>
        </p:nvCxnSpPr>
        <p:spPr bwMode="auto">
          <a:xfrm>
            <a:off x="4582020" y="115491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接连接符 62"/>
          <p:cNvCxnSpPr/>
          <p:nvPr/>
        </p:nvCxnSpPr>
        <p:spPr bwMode="auto">
          <a:xfrm>
            <a:off x="4582020" y="3298566"/>
            <a:ext cx="0" cy="1458519"/>
          </a:xfrm>
          <a:prstGeom prst="line">
            <a:avLst/>
          </a:prstGeom>
          <a:solidFill>
            <a:schemeClr val="accent1"/>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椭圆 63"/>
          <p:cNvSpPr/>
          <p:nvPr/>
        </p:nvSpPr>
        <p:spPr bwMode="auto">
          <a:xfrm>
            <a:off x="4211960" y="2479215"/>
            <a:ext cx="819114" cy="819351"/>
          </a:xfrm>
          <a:prstGeom prst="ellipse">
            <a:avLst/>
          </a:prstGeom>
          <a:solidFill>
            <a:srgbClr val="002060"/>
          </a:solidFill>
          <a:ln w="9525" cap="flat" cmpd="sng" algn="ctr">
            <a:solidFill>
              <a:srgbClr val="F8F8F8"/>
            </a:solidFill>
            <a:prstDash val="solid"/>
            <a:round/>
            <a:headEnd type="none" w="med" len="med"/>
            <a:tailEnd type="none" w="med" len="med"/>
          </a:ln>
          <a:effectLst/>
        </p:spPr>
        <p:txBody>
          <a:bodyPr vert="horz" wrap="square" lIns="91438" tIns="45719" rIns="91438" bIns="45719" numCol="1" rtlCol="0" anchor="t" anchorCtr="0" compatLnSpc="1"/>
          <a:lstStyle/>
          <a:p>
            <a:pPr defTabSz="913765"/>
            <a:endParaRPr lang="zh-CN" altLang="en-US" sz="1200">
              <a:latin typeface="+mj-ea"/>
              <a:ea typeface="+mj-ea"/>
            </a:endParaRPr>
          </a:p>
        </p:txBody>
      </p:sp>
      <p:sp>
        <p:nvSpPr>
          <p:cNvPr id="65" name="TextBox 26"/>
          <p:cNvSpPr txBox="1"/>
          <p:nvPr/>
        </p:nvSpPr>
        <p:spPr>
          <a:xfrm>
            <a:off x="1951700" y="1536364"/>
            <a:ext cx="1717133" cy="338552"/>
          </a:xfrm>
          <a:prstGeom prst="rect">
            <a:avLst/>
          </a:prstGeom>
          <a:noFill/>
        </p:spPr>
        <p:txBody>
          <a:bodyPr wrap="none" lIns="91438" tIns="45719" rIns="91438" bIns="45719" rtlCol="0">
            <a:spAutoFit/>
          </a:bodyPr>
          <a:lstStyle/>
          <a:p>
            <a:pPr algn="r"/>
            <a:r>
              <a:rPr lang="en-US" altLang="zh-CN" sz="1600" b="1" dirty="0" smtClean="0">
                <a:solidFill>
                  <a:schemeClr val="bg1"/>
                </a:solidFill>
                <a:latin typeface="+mj-ea"/>
                <a:ea typeface="+mj-ea"/>
              </a:rPr>
              <a:t>2016</a:t>
            </a:r>
            <a:r>
              <a:rPr lang="zh-CN" altLang="en-US" sz="1600" b="1" dirty="0" smtClean="0">
                <a:solidFill>
                  <a:schemeClr val="bg1"/>
                </a:solidFill>
                <a:latin typeface="+mj-ea"/>
                <a:ea typeface="+mj-ea"/>
              </a:rPr>
              <a:t>年效益情况</a:t>
            </a:r>
            <a:endParaRPr lang="zh-CN" altLang="en-US" sz="1600" b="1" dirty="0">
              <a:solidFill>
                <a:schemeClr val="bg1"/>
              </a:solidFill>
              <a:latin typeface="+mj-ea"/>
              <a:ea typeface="+mj-ea"/>
            </a:endParaRPr>
          </a:p>
        </p:txBody>
      </p:sp>
      <p:sp>
        <p:nvSpPr>
          <p:cNvPr id="66" name="TextBox 27"/>
          <p:cNvSpPr txBox="1"/>
          <p:nvPr/>
        </p:nvSpPr>
        <p:spPr>
          <a:xfrm>
            <a:off x="5392020" y="1536364"/>
            <a:ext cx="1717133" cy="338552"/>
          </a:xfrm>
          <a:prstGeom prst="rect">
            <a:avLst/>
          </a:prstGeom>
          <a:noFill/>
        </p:spPr>
        <p:txBody>
          <a:bodyPr wrap="none" lIns="91438" tIns="45719" rIns="91438" bIns="45719" rtlCol="0">
            <a:spAutoFit/>
          </a:bodyPr>
          <a:lstStyle/>
          <a:p>
            <a:r>
              <a:rPr lang="en-US" altLang="zh-CN" sz="1600" b="1" dirty="0" smtClean="0">
                <a:solidFill>
                  <a:schemeClr val="bg1"/>
                </a:solidFill>
                <a:latin typeface="+mj-ea"/>
                <a:ea typeface="+mj-ea"/>
              </a:rPr>
              <a:t>2017</a:t>
            </a:r>
            <a:r>
              <a:rPr lang="zh-CN" altLang="en-US" sz="1600" b="1" dirty="0" smtClean="0">
                <a:solidFill>
                  <a:schemeClr val="bg1"/>
                </a:solidFill>
                <a:latin typeface="+mj-ea"/>
                <a:ea typeface="+mj-ea"/>
              </a:rPr>
              <a:t>年效益情况</a:t>
            </a:r>
            <a:endParaRPr lang="zh-CN" altLang="en-US" sz="1600" b="1" dirty="0">
              <a:solidFill>
                <a:schemeClr val="bg1"/>
              </a:solidFill>
              <a:latin typeface="+mj-ea"/>
              <a:ea typeface="+mj-ea"/>
            </a:endParaRPr>
          </a:p>
        </p:txBody>
      </p:sp>
      <p:sp>
        <p:nvSpPr>
          <p:cNvPr id="67" name="TextBox 28"/>
          <p:cNvSpPr txBox="1"/>
          <p:nvPr/>
        </p:nvSpPr>
        <p:spPr>
          <a:xfrm>
            <a:off x="1010712" y="1964303"/>
            <a:ext cx="2728459" cy="600162"/>
          </a:xfrm>
          <a:prstGeom prst="rect">
            <a:avLst/>
          </a:prstGeom>
          <a:noFill/>
        </p:spPr>
        <p:txBody>
          <a:bodyPr wrap="square" lIns="91438" tIns="45719" rIns="91438" bIns="45719" rtlCol="0">
            <a:spAutoFit/>
          </a:bodyPr>
          <a:lstStyle/>
          <a:p>
            <a:pPr algn="r"/>
            <a:r>
              <a:rPr lang="zh-CN" altLang="en-US" sz="1100" dirty="0">
                <a:solidFill>
                  <a:schemeClr val="bg2"/>
                </a:solidFill>
                <a:latin typeface="+mj-ea"/>
                <a:ea typeface="+mj-ea"/>
              </a:rPr>
              <a:t>这里输入简要文字说明这里输入简要文字说明这里输入简要文字说明</a:t>
            </a:r>
            <a:endParaRPr lang="zh-CN" altLang="en-US" sz="1100" dirty="0">
              <a:solidFill>
                <a:schemeClr val="bg2"/>
              </a:solidFill>
              <a:latin typeface="+mj-ea"/>
              <a:ea typeface="+mj-ea"/>
            </a:endParaRPr>
          </a:p>
          <a:p>
            <a:pPr algn="r"/>
            <a:r>
              <a:rPr lang="zh-CN" altLang="en-US" sz="1100" dirty="0">
                <a:solidFill>
                  <a:schemeClr val="bg2"/>
                </a:solidFill>
                <a:latin typeface="+mj-ea"/>
                <a:ea typeface="+mj-ea"/>
              </a:rPr>
              <a:t>这里输入简要文字说明</a:t>
            </a:r>
            <a:endParaRPr lang="zh-CN" altLang="en-US" sz="1100" dirty="0">
              <a:solidFill>
                <a:schemeClr val="bg2"/>
              </a:solidFill>
              <a:latin typeface="+mj-ea"/>
              <a:ea typeface="+mj-ea"/>
            </a:endParaRPr>
          </a:p>
        </p:txBody>
      </p:sp>
      <p:sp>
        <p:nvSpPr>
          <p:cNvPr id="68" name="TextBox 29"/>
          <p:cNvSpPr txBox="1"/>
          <p:nvPr/>
        </p:nvSpPr>
        <p:spPr>
          <a:xfrm>
            <a:off x="5294837" y="1964303"/>
            <a:ext cx="2728459" cy="600162"/>
          </a:xfrm>
          <a:prstGeom prst="rect">
            <a:avLst/>
          </a:prstGeom>
          <a:noFill/>
        </p:spPr>
        <p:txBody>
          <a:bodyPr wrap="square" lIns="91438" tIns="45719" rIns="91438" bIns="45719" rtlCol="0">
            <a:spAutoFit/>
          </a:bodyPr>
          <a:lstStyle/>
          <a:p>
            <a:r>
              <a:rPr lang="zh-CN" altLang="en-US" sz="1100" dirty="0">
                <a:solidFill>
                  <a:schemeClr val="bg2"/>
                </a:solidFill>
                <a:latin typeface="+mj-ea"/>
                <a:ea typeface="+mj-ea"/>
              </a:rPr>
              <a:t>这里输入简要文字说明这里输入简要文字说明这里输入简要文字说明</a:t>
            </a:r>
            <a:endParaRPr lang="zh-CN" altLang="en-US" sz="1100" dirty="0">
              <a:solidFill>
                <a:schemeClr val="bg2"/>
              </a:solidFill>
              <a:latin typeface="+mj-ea"/>
              <a:ea typeface="+mj-ea"/>
            </a:endParaRPr>
          </a:p>
          <a:p>
            <a:r>
              <a:rPr lang="zh-CN" altLang="en-US" sz="1100" dirty="0">
                <a:solidFill>
                  <a:schemeClr val="bg2"/>
                </a:solidFill>
                <a:latin typeface="+mj-ea"/>
                <a:ea typeface="+mj-ea"/>
              </a:rPr>
              <a:t>这里输入简要文字说明</a:t>
            </a:r>
            <a:endParaRPr lang="zh-CN" altLang="en-US" sz="1100" dirty="0">
              <a:solidFill>
                <a:schemeClr val="bg2"/>
              </a:solidFill>
              <a:latin typeface="+mj-ea"/>
              <a:ea typeface="+mj-ea"/>
            </a:endParaRPr>
          </a:p>
        </p:txBody>
      </p:sp>
      <p:sp>
        <p:nvSpPr>
          <p:cNvPr id="69" name="矩形 68"/>
          <p:cNvSpPr/>
          <p:nvPr/>
        </p:nvSpPr>
        <p:spPr bwMode="auto">
          <a:xfrm>
            <a:off x="2015365" y="2888890"/>
            <a:ext cx="1612294"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latin typeface="+mj-ea"/>
                <a:ea typeface="+mj-ea"/>
              </a:rPr>
              <a:t>计划完成</a:t>
            </a:r>
            <a:r>
              <a:rPr lang="zh-CN" altLang="en-US" sz="1300" dirty="0" smtClean="0">
                <a:latin typeface="+mj-ea"/>
                <a:ea typeface="+mj-ea"/>
              </a:rPr>
              <a:t>：</a:t>
            </a:r>
            <a:r>
              <a:rPr lang="en-US" altLang="zh-CN" sz="1300" dirty="0" smtClean="0">
                <a:latin typeface="+mj-ea"/>
                <a:ea typeface="+mj-ea"/>
              </a:rPr>
              <a:t>70</a:t>
            </a:r>
            <a:r>
              <a:rPr lang="en-US" altLang="zh-CN" sz="1300" dirty="0">
                <a:latin typeface="+mj-ea"/>
                <a:ea typeface="+mj-ea"/>
              </a:rPr>
              <a:t>%</a:t>
            </a:r>
            <a:endParaRPr lang="zh-CN" altLang="en-US" sz="1300" dirty="0">
              <a:latin typeface="+mj-ea"/>
              <a:ea typeface="+mj-ea"/>
            </a:endParaRPr>
          </a:p>
        </p:txBody>
      </p:sp>
      <p:sp>
        <p:nvSpPr>
          <p:cNvPr id="70" name="矩形 69"/>
          <p:cNvSpPr/>
          <p:nvPr/>
        </p:nvSpPr>
        <p:spPr bwMode="auto">
          <a:xfrm>
            <a:off x="1363008" y="3222347"/>
            <a:ext cx="2264651"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latin typeface="+mj-ea"/>
                <a:ea typeface="+mj-ea"/>
              </a:rPr>
              <a:t>实际完成数</a:t>
            </a:r>
            <a:r>
              <a:rPr lang="zh-CN" altLang="en-US" sz="1300" dirty="0" smtClean="0">
                <a:latin typeface="+mj-ea"/>
                <a:ea typeface="+mj-ea"/>
              </a:rPr>
              <a:t>：</a:t>
            </a:r>
            <a:r>
              <a:rPr lang="en-US" altLang="zh-CN" sz="1300" dirty="0" smtClean="0">
                <a:latin typeface="+mj-ea"/>
                <a:ea typeface="+mj-ea"/>
              </a:rPr>
              <a:t>2000</a:t>
            </a:r>
            <a:r>
              <a:rPr lang="zh-CN" altLang="en-US" sz="1300" dirty="0" smtClean="0">
                <a:latin typeface="+mj-ea"/>
                <a:ea typeface="+mj-ea"/>
              </a:rPr>
              <a:t>万</a:t>
            </a:r>
            <a:endParaRPr lang="zh-CN" altLang="en-US" sz="1300" dirty="0">
              <a:latin typeface="+mj-ea"/>
              <a:ea typeface="+mj-ea"/>
            </a:endParaRPr>
          </a:p>
        </p:txBody>
      </p:sp>
      <p:sp>
        <p:nvSpPr>
          <p:cNvPr id="71" name="矩形 70"/>
          <p:cNvSpPr/>
          <p:nvPr/>
        </p:nvSpPr>
        <p:spPr bwMode="auto">
          <a:xfrm>
            <a:off x="1687032" y="3593912"/>
            <a:ext cx="1940630"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a:latin typeface="+mj-ea"/>
                <a:ea typeface="+mj-ea"/>
              </a:rPr>
              <a:t>回款数</a:t>
            </a:r>
            <a:r>
              <a:rPr lang="zh-CN" altLang="en-US" sz="1300" dirty="0" smtClean="0">
                <a:latin typeface="+mj-ea"/>
                <a:ea typeface="+mj-ea"/>
              </a:rPr>
              <a:t>：</a:t>
            </a:r>
            <a:r>
              <a:rPr lang="en-US" altLang="zh-CN" sz="1300" dirty="0" smtClean="0">
                <a:latin typeface="+mj-ea"/>
                <a:ea typeface="+mj-ea"/>
              </a:rPr>
              <a:t>1000</a:t>
            </a:r>
            <a:r>
              <a:rPr lang="zh-CN" altLang="en-US" sz="1300" dirty="0">
                <a:latin typeface="+mj-ea"/>
                <a:ea typeface="+mj-ea"/>
              </a:rPr>
              <a:t>万</a:t>
            </a:r>
            <a:endParaRPr lang="zh-CN" altLang="en-US" sz="1300" dirty="0">
              <a:latin typeface="+mj-ea"/>
              <a:ea typeface="+mj-ea"/>
            </a:endParaRPr>
          </a:p>
        </p:txBody>
      </p:sp>
      <p:sp>
        <p:nvSpPr>
          <p:cNvPr id="72" name="矩形 71"/>
          <p:cNvSpPr/>
          <p:nvPr/>
        </p:nvSpPr>
        <p:spPr bwMode="auto">
          <a:xfrm>
            <a:off x="2065057" y="3963916"/>
            <a:ext cx="1562604"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algn="r"/>
            <a:r>
              <a:rPr lang="zh-CN" altLang="en-US" sz="1300" dirty="0" smtClean="0">
                <a:latin typeface="+mj-ea"/>
                <a:ea typeface="+mj-ea"/>
              </a:rPr>
              <a:t>随便换内容</a:t>
            </a:r>
            <a:endParaRPr lang="zh-CN" altLang="en-US" sz="1300" dirty="0">
              <a:latin typeface="+mj-ea"/>
              <a:ea typeface="+mj-ea"/>
            </a:endParaRPr>
          </a:p>
        </p:txBody>
      </p:sp>
      <p:sp>
        <p:nvSpPr>
          <p:cNvPr id="73" name="矩形 72"/>
          <p:cNvSpPr/>
          <p:nvPr/>
        </p:nvSpPr>
        <p:spPr bwMode="auto">
          <a:xfrm>
            <a:off x="5497171" y="2888890"/>
            <a:ext cx="1752237"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latin typeface="+mj-ea"/>
                <a:ea typeface="+mj-ea"/>
              </a:rPr>
              <a:t>计划</a:t>
            </a:r>
            <a:r>
              <a:rPr lang="zh-CN" altLang="en-US" sz="1300" dirty="0" smtClean="0">
                <a:latin typeface="+mj-ea"/>
                <a:ea typeface="+mj-ea"/>
              </a:rPr>
              <a:t>完成：</a:t>
            </a:r>
            <a:r>
              <a:rPr lang="en-US" altLang="zh-CN" sz="1300" dirty="0">
                <a:latin typeface="+mj-ea"/>
                <a:ea typeface="+mj-ea"/>
              </a:rPr>
              <a:t>9</a:t>
            </a:r>
            <a:r>
              <a:rPr lang="en-US" altLang="zh-CN" sz="1300" dirty="0" smtClean="0">
                <a:latin typeface="+mj-ea"/>
                <a:ea typeface="+mj-ea"/>
              </a:rPr>
              <a:t>0</a:t>
            </a:r>
            <a:r>
              <a:rPr lang="en-US" altLang="zh-CN" sz="1300" dirty="0">
                <a:latin typeface="+mj-ea"/>
                <a:ea typeface="+mj-ea"/>
              </a:rPr>
              <a:t>%</a:t>
            </a:r>
            <a:endParaRPr lang="zh-CN" altLang="en-US" sz="1300" dirty="0">
              <a:latin typeface="+mj-ea"/>
              <a:ea typeface="+mj-ea"/>
            </a:endParaRPr>
          </a:p>
        </p:txBody>
      </p:sp>
      <p:sp>
        <p:nvSpPr>
          <p:cNvPr id="74" name="矩形 73"/>
          <p:cNvSpPr/>
          <p:nvPr/>
        </p:nvSpPr>
        <p:spPr bwMode="auto">
          <a:xfrm>
            <a:off x="5506204" y="3222347"/>
            <a:ext cx="2614276"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latin typeface="+mj-ea"/>
                <a:ea typeface="+mj-ea"/>
              </a:rPr>
              <a:t>实际完成数</a:t>
            </a:r>
            <a:r>
              <a:rPr lang="zh-CN" altLang="en-US" sz="1300" dirty="0" smtClean="0">
                <a:latin typeface="+mj-ea"/>
                <a:ea typeface="+mj-ea"/>
              </a:rPr>
              <a:t>：</a:t>
            </a:r>
            <a:r>
              <a:rPr lang="en-US" altLang="zh-CN" sz="1300" dirty="0" smtClean="0">
                <a:latin typeface="+mj-ea"/>
                <a:ea typeface="+mj-ea"/>
              </a:rPr>
              <a:t>5000</a:t>
            </a:r>
            <a:r>
              <a:rPr lang="zh-CN" altLang="en-US" sz="1300" dirty="0" smtClean="0">
                <a:latin typeface="+mj-ea"/>
                <a:ea typeface="+mj-ea"/>
              </a:rPr>
              <a:t>万</a:t>
            </a:r>
            <a:endParaRPr lang="zh-CN" altLang="en-US" sz="1300" dirty="0">
              <a:latin typeface="+mj-ea"/>
              <a:ea typeface="+mj-ea"/>
            </a:endParaRPr>
          </a:p>
        </p:txBody>
      </p:sp>
      <p:sp>
        <p:nvSpPr>
          <p:cNvPr id="75" name="矩形 74"/>
          <p:cNvSpPr/>
          <p:nvPr/>
        </p:nvSpPr>
        <p:spPr bwMode="auto">
          <a:xfrm>
            <a:off x="5506204" y="3593912"/>
            <a:ext cx="1761305"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a:latin typeface="+mj-ea"/>
                <a:ea typeface="+mj-ea"/>
              </a:rPr>
              <a:t>回款数</a:t>
            </a:r>
            <a:r>
              <a:rPr lang="zh-CN" altLang="en-US" sz="1300" dirty="0" smtClean="0">
                <a:latin typeface="+mj-ea"/>
                <a:ea typeface="+mj-ea"/>
              </a:rPr>
              <a:t>：</a:t>
            </a:r>
            <a:r>
              <a:rPr lang="en-US" altLang="zh-CN" sz="1300" dirty="0" smtClean="0">
                <a:latin typeface="+mj-ea"/>
                <a:ea typeface="+mj-ea"/>
              </a:rPr>
              <a:t>3500</a:t>
            </a:r>
            <a:r>
              <a:rPr lang="zh-CN" altLang="en-US" sz="1300" dirty="0">
                <a:latin typeface="+mj-ea"/>
                <a:ea typeface="+mj-ea"/>
              </a:rPr>
              <a:t>万</a:t>
            </a:r>
            <a:endParaRPr lang="zh-CN" altLang="en-US" sz="1300" dirty="0">
              <a:latin typeface="+mj-ea"/>
              <a:ea typeface="+mj-ea"/>
            </a:endParaRPr>
          </a:p>
        </p:txBody>
      </p:sp>
      <p:sp>
        <p:nvSpPr>
          <p:cNvPr id="76" name="矩形 75"/>
          <p:cNvSpPr/>
          <p:nvPr/>
        </p:nvSpPr>
        <p:spPr bwMode="auto">
          <a:xfrm>
            <a:off x="5497170" y="3963916"/>
            <a:ext cx="1860245" cy="264737"/>
          </a:xfrm>
          <a:prstGeom prst="rect">
            <a:avLst/>
          </a:prstGeom>
          <a:solidFill>
            <a:srgbClr val="002060"/>
          </a:solidFill>
          <a:ln w="34925">
            <a:solidFill>
              <a:schemeClr val="bg1"/>
            </a:solidFill>
          </a:ln>
          <a:effectLst>
            <a:outerShdw blurRad="63500" dist="38100" dir="16500000" algn="tl" rotWithShape="0">
              <a:prstClr val="black">
                <a:alpha val="22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r>
              <a:rPr lang="zh-CN" altLang="en-US" sz="1300" dirty="0" smtClean="0">
                <a:latin typeface="+mj-ea"/>
                <a:ea typeface="+mj-ea"/>
              </a:rPr>
              <a:t>随便换内容</a:t>
            </a:r>
            <a:endParaRPr lang="zh-CN" altLang="en-US" sz="1300" dirty="0">
              <a:latin typeface="+mj-ea"/>
              <a:ea typeface="+mj-ea"/>
            </a:endParaRPr>
          </a:p>
        </p:txBody>
      </p:sp>
      <p:sp>
        <p:nvSpPr>
          <p:cNvPr id="77" name="TextBox 38"/>
          <p:cNvSpPr txBox="1"/>
          <p:nvPr/>
        </p:nvSpPr>
        <p:spPr>
          <a:xfrm>
            <a:off x="4332113" y="2665019"/>
            <a:ext cx="566626" cy="461663"/>
          </a:xfrm>
          <a:prstGeom prst="rect">
            <a:avLst/>
          </a:prstGeom>
          <a:noFill/>
        </p:spPr>
        <p:txBody>
          <a:bodyPr wrap="none" lIns="91438" tIns="45719" rIns="91438" bIns="45719" rtlCol="0">
            <a:spAutoFit/>
          </a:bodyPr>
          <a:lstStyle/>
          <a:p>
            <a:r>
              <a:rPr lang="en-US" altLang="zh-CN" sz="2400" dirty="0">
                <a:solidFill>
                  <a:srgbClr val="F8F8F8"/>
                </a:solidFill>
                <a:latin typeface="+mj-ea"/>
                <a:ea typeface="+mj-ea"/>
              </a:rPr>
              <a:t>VS</a:t>
            </a:r>
            <a:endParaRPr lang="zh-CN" altLang="en-US" sz="2400" dirty="0">
              <a:solidFill>
                <a:srgbClr val="F8F8F8"/>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advTm="10260">
        <p14:prism isInverted="1"/>
      </p:transition>
    </mc:Choice>
    <mc:Fallback>
      <p:transition spd="slow" advTm="10260">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up)">
                                          <p:cBhvr>
                                            <p:cTn id="18" dur="500"/>
                                            <p:tgtEl>
                                              <p:spTgt spid="62"/>
                                            </p:tgtEl>
                                          </p:cBhvr>
                                        </p:animEffect>
                                      </p:childTnLst>
                                    </p:cTn>
                                  </p:par>
                                  <p:par>
                                    <p:cTn id="19" presetID="22" presetClass="entr" presetSubtype="4"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down)">
                                          <p:cBhvr>
                                            <p:cTn id="21" dur="500"/>
                                            <p:tgtEl>
                                              <p:spTgt spid="6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fltVal val="0"/>
                                              </p:val>
                                            </p:tav>
                                            <p:tav tm="100000">
                                              <p:val>
                                                <p:strVal val="#ppt_w"/>
                                              </p:val>
                                            </p:tav>
                                          </p:tavLst>
                                        </p:anim>
                                        <p:anim calcmode="lin" valueType="num">
                                          <p:cBhvr>
                                            <p:cTn id="26" dur="500" fill="hold"/>
                                            <p:tgtEl>
                                              <p:spTgt spid="64"/>
                                            </p:tgtEl>
                                            <p:attrNameLst>
                                              <p:attrName>ppt_h</p:attrName>
                                            </p:attrNameLst>
                                          </p:cBhvr>
                                          <p:tavLst>
                                            <p:tav tm="0">
                                              <p:val>
                                                <p:fltVal val="0"/>
                                              </p:val>
                                            </p:tav>
                                            <p:tav tm="100000">
                                              <p:val>
                                                <p:strVal val="#ppt_h"/>
                                              </p:val>
                                            </p:tav>
                                          </p:tavLst>
                                        </p:anim>
                                        <p:animEffect transition="in" filter="fade">
                                          <p:cBhvr>
                                            <p:cTn id="27" dur="500"/>
                                            <p:tgtEl>
                                              <p:spTgt spid="6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animEffect transition="in" filter="fade">
                                          <p:cBhvr>
                                            <p:cTn id="32" dur="500"/>
                                            <p:tgtEl>
                                              <p:spTgt spid="77"/>
                                            </p:tgtEl>
                                          </p:cBhvr>
                                        </p:animEffect>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1000"/>
                                            <p:tgtEl>
                                              <p:spTgt spid="60"/>
                                            </p:tgtEl>
                                          </p:cBhvr>
                                        </p:animEffect>
                                        <p:anim calcmode="lin" valueType="num">
                                          <p:cBhvr>
                                            <p:cTn id="37" dur="1000" fill="hold"/>
                                            <p:tgtEl>
                                              <p:spTgt spid="60"/>
                                            </p:tgtEl>
                                            <p:attrNameLst>
                                              <p:attrName>ppt_x</p:attrName>
                                            </p:attrNameLst>
                                          </p:cBhvr>
                                          <p:tavLst>
                                            <p:tav tm="0">
                                              <p:val>
                                                <p:strVal val="#ppt_x"/>
                                              </p:val>
                                            </p:tav>
                                            <p:tav tm="100000">
                                              <p:val>
                                                <p:strVal val="#ppt_x"/>
                                              </p:val>
                                            </p:tav>
                                          </p:tavLst>
                                        </p:anim>
                                        <p:anim calcmode="lin" valueType="num">
                                          <p:cBhvr>
                                            <p:cTn id="38" dur="1000" fill="hold"/>
                                            <p:tgtEl>
                                              <p:spTgt spid="60"/>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1000"/>
                                            <p:tgtEl>
                                              <p:spTgt spid="61"/>
                                            </p:tgtEl>
                                          </p:cBhvr>
                                        </p:animEffect>
                                        <p:anim calcmode="lin" valueType="num">
                                          <p:cBhvr>
                                            <p:cTn id="43" dur="1000" fill="hold"/>
                                            <p:tgtEl>
                                              <p:spTgt spid="61"/>
                                            </p:tgtEl>
                                            <p:attrNameLst>
                                              <p:attrName>ppt_x</p:attrName>
                                            </p:attrNameLst>
                                          </p:cBhvr>
                                          <p:tavLst>
                                            <p:tav tm="0">
                                              <p:val>
                                                <p:strVal val="#ppt_x"/>
                                              </p:val>
                                            </p:tav>
                                            <p:tav tm="100000">
                                              <p:val>
                                                <p:strVal val="#ppt_x"/>
                                              </p:val>
                                            </p:tav>
                                          </p:tavLst>
                                        </p:anim>
                                        <p:anim calcmode="lin" valueType="num">
                                          <p:cBhvr>
                                            <p:cTn id="44" dur="1000" fill="hold"/>
                                            <p:tgtEl>
                                              <p:spTgt spid="61"/>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 presetClass="entr" presetSubtype="1" accel="68000" fill="hold" grpId="0" nodeType="afterEffect" p14:presetBounceEnd="20000">
                                      <p:stCondLst>
                                        <p:cond delay="0"/>
                                      </p:stCondLst>
                                      <p:iterate type="lt">
                                        <p:tmPct val="10000"/>
                                      </p:iterate>
                                      <p:childTnLst>
                                        <p:set>
                                          <p:cBhvr>
                                            <p:cTn id="47" dur="1" fill="hold">
                                              <p:stCondLst>
                                                <p:cond delay="0"/>
                                              </p:stCondLst>
                                            </p:cTn>
                                            <p:tgtEl>
                                              <p:spTgt spid="65"/>
                                            </p:tgtEl>
                                            <p:attrNameLst>
                                              <p:attrName>style.visibility</p:attrName>
                                            </p:attrNameLst>
                                          </p:cBhvr>
                                          <p:to>
                                            <p:strVal val="visible"/>
                                          </p:to>
                                        </p:set>
                                        <p:anim calcmode="lin" valueType="num" p14:bounceEnd="20000">
                                          <p:cBhvr additive="base">
                                            <p:cTn id="48" dur="500" fill="hold"/>
                                            <p:tgtEl>
                                              <p:spTgt spid="65"/>
                                            </p:tgtEl>
                                            <p:attrNameLst>
                                              <p:attrName>ppt_x</p:attrName>
                                            </p:attrNameLst>
                                          </p:cBhvr>
                                          <p:tavLst>
                                            <p:tav tm="0">
                                              <p:val>
                                                <p:strVal val="#ppt_x"/>
                                              </p:val>
                                            </p:tav>
                                            <p:tav tm="100000">
                                              <p:val>
                                                <p:strVal val="#ppt_x"/>
                                              </p:val>
                                            </p:tav>
                                          </p:tavLst>
                                        </p:anim>
                                        <p:anim calcmode="lin" valueType="num" p14:bounceEnd="20000">
                                          <p:cBhvr additive="base">
                                            <p:cTn id="49" dur="500" fill="hold"/>
                                            <p:tgtEl>
                                              <p:spTgt spid="65"/>
                                            </p:tgtEl>
                                            <p:attrNameLst>
                                              <p:attrName>ppt_y</p:attrName>
                                            </p:attrNameLst>
                                          </p:cBhvr>
                                          <p:tavLst>
                                            <p:tav tm="0">
                                              <p:val>
                                                <p:strVal val="0-#ppt_h/2"/>
                                              </p:val>
                                            </p:tav>
                                            <p:tav tm="100000">
                                              <p:val>
                                                <p:strVal val="#ppt_y"/>
                                              </p:val>
                                            </p:tav>
                                          </p:tavLst>
                                        </p:anim>
                                      </p:childTnLst>
                                    </p:cTn>
                                  </p:par>
                                  <p:par>
                                    <p:cTn id="50" presetID="2" presetClass="entr" presetSubtype="1" accel="68000" fill="hold" grpId="0" nodeType="withEffect" p14:presetBounceEnd="20000">
                                      <p:stCondLst>
                                        <p:cond delay="0"/>
                                      </p:stCondLst>
                                      <p:iterate type="lt">
                                        <p:tmPct val="10000"/>
                                      </p:iterate>
                                      <p:childTnLst>
                                        <p:set>
                                          <p:cBhvr>
                                            <p:cTn id="51" dur="1" fill="hold">
                                              <p:stCondLst>
                                                <p:cond delay="0"/>
                                              </p:stCondLst>
                                            </p:cTn>
                                            <p:tgtEl>
                                              <p:spTgt spid="66"/>
                                            </p:tgtEl>
                                            <p:attrNameLst>
                                              <p:attrName>style.visibility</p:attrName>
                                            </p:attrNameLst>
                                          </p:cBhvr>
                                          <p:to>
                                            <p:strVal val="visible"/>
                                          </p:to>
                                        </p:set>
                                        <p:anim calcmode="lin" valueType="num" p14:bounceEnd="20000">
                                          <p:cBhvr additive="base">
                                            <p:cTn id="52" dur="500" fill="hold"/>
                                            <p:tgtEl>
                                              <p:spTgt spid="66"/>
                                            </p:tgtEl>
                                            <p:attrNameLst>
                                              <p:attrName>ppt_x</p:attrName>
                                            </p:attrNameLst>
                                          </p:cBhvr>
                                          <p:tavLst>
                                            <p:tav tm="0">
                                              <p:val>
                                                <p:strVal val="#ppt_x"/>
                                              </p:val>
                                            </p:tav>
                                            <p:tav tm="100000">
                                              <p:val>
                                                <p:strVal val="#ppt_x"/>
                                              </p:val>
                                            </p:tav>
                                          </p:tavLst>
                                        </p:anim>
                                        <p:anim calcmode="lin" valueType="num" p14:bounceEnd="20000">
                                          <p:cBhvr additive="base">
                                            <p:cTn id="53" dur="500" fill="hold"/>
                                            <p:tgtEl>
                                              <p:spTgt spid="66"/>
                                            </p:tgtEl>
                                            <p:attrNameLst>
                                              <p:attrName>ppt_y</p:attrName>
                                            </p:attrNameLst>
                                          </p:cBhvr>
                                          <p:tavLst>
                                            <p:tav tm="0">
                                              <p:val>
                                                <p:strVal val="0-#ppt_h/2"/>
                                              </p:val>
                                            </p:tav>
                                            <p:tav tm="100000">
                                              <p:val>
                                                <p:strVal val="#ppt_y"/>
                                              </p:val>
                                            </p:tav>
                                          </p:tavLst>
                                        </p:anim>
                                      </p:childTnLst>
                                    </p:cTn>
                                  </p:par>
                                </p:childTnLst>
                              </p:cTn>
                            </p:par>
                            <p:par>
                              <p:cTn id="54" fill="hold">
                                <p:stCondLst>
                                  <p:cond delay="5150"/>
                                </p:stCondLst>
                                <p:childTnLst>
                                  <p:par>
                                    <p:cTn id="55" presetID="22" presetClass="entr" presetSubtype="1"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up)">
                                          <p:cBhvr>
                                            <p:cTn id="57" dur="500"/>
                                            <p:tgtEl>
                                              <p:spTgt spid="67"/>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up)">
                                          <p:cBhvr>
                                            <p:cTn id="60" dur="500"/>
                                            <p:tgtEl>
                                              <p:spTgt spid="68"/>
                                            </p:tgtEl>
                                          </p:cBhvr>
                                        </p:animEffect>
                                      </p:childTnLst>
                                    </p:cTn>
                                  </p:par>
                                </p:childTnLst>
                              </p:cTn>
                            </p:par>
                            <p:par>
                              <p:cTn id="61" fill="hold">
                                <p:stCondLst>
                                  <p:cond delay="5650"/>
                                </p:stCondLst>
                                <p:childTnLst>
                                  <p:par>
                                    <p:cTn id="62" presetID="22" presetClass="entr" presetSubtype="2"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right)">
                                          <p:cBhvr>
                                            <p:cTn id="64" dur="500"/>
                                            <p:tgtEl>
                                              <p:spTgt spid="6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500"/>
                                            <p:tgtEl>
                                              <p:spTgt spid="73"/>
                                            </p:tgtEl>
                                          </p:cBhvr>
                                        </p:animEffect>
                                      </p:childTnLst>
                                    </p:cTn>
                                  </p:par>
                                </p:childTnLst>
                              </p:cTn>
                            </p:par>
                            <p:par>
                              <p:cTn id="68" fill="hold">
                                <p:stCondLst>
                                  <p:cond delay="6150"/>
                                </p:stCondLst>
                                <p:childTnLst>
                                  <p:par>
                                    <p:cTn id="69" presetID="22" presetClass="entr" presetSubtype="2"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right)">
                                          <p:cBhvr>
                                            <p:cTn id="71" dur="500"/>
                                            <p:tgtEl>
                                              <p:spTgt spid="7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wipe(left)">
                                          <p:cBhvr>
                                            <p:cTn id="74" dur="500"/>
                                            <p:tgtEl>
                                              <p:spTgt spid="74"/>
                                            </p:tgtEl>
                                          </p:cBhvr>
                                        </p:animEffect>
                                      </p:childTnLst>
                                    </p:cTn>
                                  </p:par>
                                </p:childTnLst>
                              </p:cTn>
                            </p:par>
                            <p:par>
                              <p:cTn id="75" fill="hold">
                                <p:stCondLst>
                                  <p:cond delay="6650"/>
                                </p:stCondLst>
                                <p:childTnLst>
                                  <p:par>
                                    <p:cTn id="76" presetID="22" presetClass="entr" presetSubtype="2" fill="hold" grpId="0"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wipe(right)">
                                          <p:cBhvr>
                                            <p:cTn id="78" dur="500"/>
                                            <p:tgtEl>
                                              <p:spTgt spid="7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left)">
                                          <p:cBhvr>
                                            <p:cTn id="81" dur="500"/>
                                            <p:tgtEl>
                                              <p:spTgt spid="75"/>
                                            </p:tgtEl>
                                          </p:cBhvr>
                                        </p:animEffect>
                                      </p:childTnLst>
                                    </p:cTn>
                                  </p:par>
                                </p:childTnLst>
                              </p:cTn>
                            </p:par>
                            <p:par>
                              <p:cTn id="82" fill="hold">
                                <p:stCondLst>
                                  <p:cond delay="7150"/>
                                </p:stCondLst>
                                <p:childTnLst>
                                  <p:par>
                                    <p:cTn id="83" presetID="22" presetClass="entr" presetSubtype="2" fill="hold" grpId="0" nodeType="after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wipe(right)">
                                          <p:cBhvr>
                                            <p:cTn id="85" dur="500"/>
                                            <p:tgtEl>
                                              <p:spTgt spid="7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wipe(left)">
                                          <p:cBhvr>
                                            <p:cTn id="8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60" grpId="0" animBg="1"/>
          <p:bldP spid="61"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75" grpId="0" animBg="1"/>
          <p:bldP spid="76" grpId="0" animBg="1"/>
          <p:bldP spid="7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up)">
                                          <p:cBhvr>
                                            <p:cTn id="18" dur="500"/>
                                            <p:tgtEl>
                                              <p:spTgt spid="62"/>
                                            </p:tgtEl>
                                          </p:cBhvr>
                                        </p:animEffect>
                                      </p:childTnLst>
                                    </p:cTn>
                                  </p:par>
                                  <p:par>
                                    <p:cTn id="19" presetID="22" presetClass="entr" presetSubtype="4"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down)">
                                          <p:cBhvr>
                                            <p:cTn id="21" dur="500"/>
                                            <p:tgtEl>
                                              <p:spTgt spid="6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p:cTn id="25" dur="500" fill="hold"/>
                                            <p:tgtEl>
                                              <p:spTgt spid="64"/>
                                            </p:tgtEl>
                                            <p:attrNameLst>
                                              <p:attrName>ppt_w</p:attrName>
                                            </p:attrNameLst>
                                          </p:cBhvr>
                                          <p:tavLst>
                                            <p:tav tm="0">
                                              <p:val>
                                                <p:fltVal val="0"/>
                                              </p:val>
                                            </p:tav>
                                            <p:tav tm="100000">
                                              <p:val>
                                                <p:strVal val="#ppt_w"/>
                                              </p:val>
                                            </p:tav>
                                          </p:tavLst>
                                        </p:anim>
                                        <p:anim calcmode="lin" valueType="num">
                                          <p:cBhvr>
                                            <p:cTn id="26" dur="500" fill="hold"/>
                                            <p:tgtEl>
                                              <p:spTgt spid="64"/>
                                            </p:tgtEl>
                                            <p:attrNameLst>
                                              <p:attrName>ppt_h</p:attrName>
                                            </p:attrNameLst>
                                          </p:cBhvr>
                                          <p:tavLst>
                                            <p:tav tm="0">
                                              <p:val>
                                                <p:fltVal val="0"/>
                                              </p:val>
                                            </p:tav>
                                            <p:tav tm="100000">
                                              <p:val>
                                                <p:strVal val="#ppt_h"/>
                                              </p:val>
                                            </p:tav>
                                          </p:tavLst>
                                        </p:anim>
                                        <p:animEffect transition="in" filter="fade">
                                          <p:cBhvr>
                                            <p:cTn id="27" dur="500"/>
                                            <p:tgtEl>
                                              <p:spTgt spid="6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77"/>
                                            </p:tgtEl>
                                            <p:attrNameLst>
                                              <p:attrName>style.visibility</p:attrName>
                                            </p:attrNameLst>
                                          </p:cBhvr>
                                          <p:to>
                                            <p:strVal val="visible"/>
                                          </p:to>
                                        </p:set>
                                        <p:anim calcmode="lin" valueType="num">
                                          <p:cBhvr>
                                            <p:cTn id="30" dur="500" fill="hold"/>
                                            <p:tgtEl>
                                              <p:spTgt spid="77"/>
                                            </p:tgtEl>
                                            <p:attrNameLst>
                                              <p:attrName>ppt_w</p:attrName>
                                            </p:attrNameLst>
                                          </p:cBhvr>
                                          <p:tavLst>
                                            <p:tav tm="0">
                                              <p:val>
                                                <p:fltVal val="0"/>
                                              </p:val>
                                            </p:tav>
                                            <p:tav tm="100000">
                                              <p:val>
                                                <p:strVal val="#ppt_w"/>
                                              </p:val>
                                            </p:tav>
                                          </p:tavLst>
                                        </p:anim>
                                        <p:anim calcmode="lin" valueType="num">
                                          <p:cBhvr>
                                            <p:cTn id="31" dur="500" fill="hold"/>
                                            <p:tgtEl>
                                              <p:spTgt spid="77"/>
                                            </p:tgtEl>
                                            <p:attrNameLst>
                                              <p:attrName>ppt_h</p:attrName>
                                            </p:attrNameLst>
                                          </p:cBhvr>
                                          <p:tavLst>
                                            <p:tav tm="0">
                                              <p:val>
                                                <p:fltVal val="0"/>
                                              </p:val>
                                            </p:tav>
                                            <p:tav tm="100000">
                                              <p:val>
                                                <p:strVal val="#ppt_h"/>
                                              </p:val>
                                            </p:tav>
                                          </p:tavLst>
                                        </p:anim>
                                        <p:animEffect transition="in" filter="fade">
                                          <p:cBhvr>
                                            <p:cTn id="32" dur="500"/>
                                            <p:tgtEl>
                                              <p:spTgt spid="77"/>
                                            </p:tgtEl>
                                          </p:cBhvr>
                                        </p:animEffect>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1000"/>
                                            <p:tgtEl>
                                              <p:spTgt spid="60"/>
                                            </p:tgtEl>
                                          </p:cBhvr>
                                        </p:animEffect>
                                        <p:anim calcmode="lin" valueType="num">
                                          <p:cBhvr>
                                            <p:cTn id="37" dur="1000" fill="hold"/>
                                            <p:tgtEl>
                                              <p:spTgt spid="60"/>
                                            </p:tgtEl>
                                            <p:attrNameLst>
                                              <p:attrName>ppt_x</p:attrName>
                                            </p:attrNameLst>
                                          </p:cBhvr>
                                          <p:tavLst>
                                            <p:tav tm="0">
                                              <p:val>
                                                <p:strVal val="#ppt_x"/>
                                              </p:val>
                                            </p:tav>
                                            <p:tav tm="100000">
                                              <p:val>
                                                <p:strVal val="#ppt_x"/>
                                              </p:val>
                                            </p:tav>
                                          </p:tavLst>
                                        </p:anim>
                                        <p:anim calcmode="lin" valueType="num">
                                          <p:cBhvr>
                                            <p:cTn id="38" dur="1000" fill="hold"/>
                                            <p:tgtEl>
                                              <p:spTgt spid="60"/>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1000"/>
                                            <p:tgtEl>
                                              <p:spTgt spid="61"/>
                                            </p:tgtEl>
                                          </p:cBhvr>
                                        </p:animEffect>
                                        <p:anim calcmode="lin" valueType="num">
                                          <p:cBhvr>
                                            <p:cTn id="43" dur="1000" fill="hold"/>
                                            <p:tgtEl>
                                              <p:spTgt spid="61"/>
                                            </p:tgtEl>
                                            <p:attrNameLst>
                                              <p:attrName>ppt_x</p:attrName>
                                            </p:attrNameLst>
                                          </p:cBhvr>
                                          <p:tavLst>
                                            <p:tav tm="0">
                                              <p:val>
                                                <p:strVal val="#ppt_x"/>
                                              </p:val>
                                            </p:tav>
                                            <p:tav tm="100000">
                                              <p:val>
                                                <p:strVal val="#ppt_x"/>
                                              </p:val>
                                            </p:tav>
                                          </p:tavLst>
                                        </p:anim>
                                        <p:anim calcmode="lin" valueType="num">
                                          <p:cBhvr>
                                            <p:cTn id="44" dur="1000" fill="hold"/>
                                            <p:tgtEl>
                                              <p:spTgt spid="61"/>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 presetClass="entr" presetSubtype="1" accel="68000" fill="hold" grpId="0" nodeType="afterEffect">
                                      <p:stCondLst>
                                        <p:cond delay="0"/>
                                      </p:stCondLst>
                                      <p:iterate type="lt">
                                        <p:tmPct val="10000"/>
                                      </p:iterate>
                                      <p:childTnLst>
                                        <p:set>
                                          <p:cBhvr>
                                            <p:cTn id="47" dur="1" fill="hold">
                                              <p:stCondLst>
                                                <p:cond delay="0"/>
                                              </p:stCondLst>
                                            </p:cTn>
                                            <p:tgtEl>
                                              <p:spTgt spid="65"/>
                                            </p:tgtEl>
                                            <p:attrNameLst>
                                              <p:attrName>style.visibility</p:attrName>
                                            </p:attrNameLst>
                                          </p:cBhvr>
                                          <p:to>
                                            <p:strVal val="visible"/>
                                          </p:to>
                                        </p:set>
                                        <p:anim calcmode="lin" valueType="num">
                                          <p:cBhvr additive="base">
                                            <p:cTn id="48" dur="500" fill="hold"/>
                                            <p:tgtEl>
                                              <p:spTgt spid="65"/>
                                            </p:tgtEl>
                                            <p:attrNameLst>
                                              <p:attrName>ppt_x</p:attrName>
                                            </p:attrNameLst>
                                          </p:cBhvr>
                                          <p:tavLst>
                                            <p:tav tm="0">
                                              <p:val>
                                                <p:strVal val="#ppt_x"/>
                                              </p:val>
                                            </p:tav>
                                            <p:tav tm="100000">
                                              <p:val>
                                                <p:strVal val="#ppt_x"/>
                                              </p:val>
                                            </p:tav>
                                          </p:tavLst>
                                        </p:anim>
                                        <p:anim calcmode="lin" valueType="num">
                                          <p:cBhvr additive="base">
                                            <p:cTn id="49" dur="500" fill="hold"/>
                                            <p:tgtEl>
                                              <p:spTgt spid="65"/>
                                            </p:tgtEl>
                                            <p:attrNameLst>
                                              <p:attrName>ppt_y</p:attrName>
                                            </p:attrNameLst>
                                          </p:cBhvr>
                                          <p:tavLst>
                                            <p:tav tm="0">
                                              <p:val>
                                                <p:strVal val="0-#ppt_h/2"/>
                                              </p:val>
                                            </p:tav>
                                            <p:tav tm="100000">
                                              <p:val>
                                                <p:strVal val="#ppt_y"/>
                                              </p:val>
                                            </p:tav>
                                          </p:tavLst>
                                        </p:anim>
                                      </p:childTnLst>
                                    </p:cTn>
                                  </p:par>
                                  <p:par>
                                    <p:cTn id="50" presetID="2" presetClass="entr" presetSubtype="1" accel="68000" fill="hold" grpId="0" nodeType="withEffect">
                                      <p:stCondLst>
                                        <p:cond delay="0"/>
                                      </p:stCondLst>
                                      <p:iterate type="lt">
                                        <p:tmPct val="10000"/>
                                      </p:iterate>
                                      <p:childTnLst>
                                        <p:set>
                                          <p:cBhvr>
                                            <p:cTn id="51" dur="1" fill="hold">
                                              <p:stCondLst>
                                                <p:cond delay="0"/>
                                              </p:stCondLst>
                                            </p:cTn>
                                            <p:tgtEl>
                                              <p:spTgt spid="66"/>
                                            </p:tgtEl>
                                            <p:attrNameLst>
                                              <p:attrName>style.visibility</p:attrName>
                                            </p:attrNameLst>
                                          </p:cBhvr>
                                          <p:to>
                                            <p:strVal val="visible"/>
                                          </p:to>
                                        </p:set>
                                        <p:anim calcmode="lin" valueType="num">
                                          <p:cBhvr additive="base">
                                            <p:cTn id="52" dur="500" fill="hold"/>
                                            <p:tgtEl>
                                              <p:spTgt spid="66"/>
                                            </p:tgtEl>
                                            <p:attrNameLst>
                                              <p:attrName>ppt_x</p:attrName>
                                            </p:attrNameLst>
                                          </p:cBhvr>
                                          <p:tavLst>
                                            <p:tav tm="0">
                                              <p:val>
                                                <p:strVal val="#ppt_x"/>
                                              </p:val>
                                            </p:tav>
                                            <p:tav tm="100000">
                                              <p:val>
                                                <p:strVal val="#ppt_x"/>
                                              </p:val>
                                            </p:tav>
                                          </p:tavLst>
                                        </p:anim>
                                        <p:anim calcmode="lin" valueType="num">
                                          <p:cBhvr additive="base">
                                            <p:cTn id="53" dur="500" fill="hold"/>
                                            <p:tgtEl>
                                              <p:spTgt spid="66"/>
                                            </p:tgtEl>
                                            <p:attrNameLst>
                                              <p:attrName>ppt_y</p:attrName>
                                            </p:attrNameLst>
                                          </p:cBhvr>
                                          <p:tavLst>
                                            <p:tav tm="0">
                                              <p:val>
                                                <p:strVal val="0-#ppt_h/2"/>
                                              </p:val>
                                            </p:tav>
                                            <p:tav tm="100000">
                                              <p:val>
                                                <p:strVal val="#ppt_y"/>
                                              </p:val>
                                            </p:tav>
                                          </p:tavLst>
                                        </p:anim>
                                      </p:childTnLst>
                                    </p:cTn>
                                  </p:par>
                                </p:childTnLst>
                              </p:cTn>
                            </p:par>
                            <p:par>
                              <p:cTn id="54" fill="hold">
                                <p:stCondLst>
                                  <p:cond delay="5150"/>
                                </p:stCondLst>
                                <p:childTnLst>
                                  <p:par>
                                    <p:cTn id="55" presetID="22" presetClass="entr" presetSubtype="1" fill="hold" grpId="0" nodeType="afterEffect">
                                      <p:stCondLst>
                                        <p:cond delay="0"/>
                                      </p:stCondLst>
                                      <p:childTnLst>
                                        <p:set>
                                          <p:cBhvr>
                                            <p:cTn id="56" dur="1" fill="hold">
                                              <p:stCondLst>
                                                <p:cond delay="0"/>
                                              </p:stCondLst>
                                            </p:cTn>
                                            <p:tgtEl>
                                              <p:spTgt spid="67"/>
                                            </p:tgtEl>
                                            <p:attrNameLst>
                                              <p:attrName>style.visibility</p:attrName>
                                            </p:attrNameLst>
                                          </p:cBhvr>
                                          <p:to>
                                            <p:strVal val="visible"/>
                                          </p:to>
                                        </p:set>
                                        <p:animEffect transition="in" filter="wipe(up)">
                                          <p:cBhvr>
                                            <p:cTn id="57" dur="500"/>
                                            <p:tgtEl>
                                              <p:spTgt spid="67"/>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wipe(up)">
                                          <p:cBhvr>
                                            <p:cTn id="60" dur="500"/>
                                            <p:tgtEl>
                                              <p:spTgt spid="68"/>
                                            </p:tgtEl>
                                          </p:cBhvr>
                                        </p:animEffect>
                                      </p:childTnLst>
                                    </p:cTn>
                                  </p:par>
                                </p:childTnLst>
                              </p:cTn>
                            </p:par>
                            <p:par>
                              <p:cTn id="61" fill="hold">
                                <p:stCondLst>
                                  <p:cond delay="5650"/>
                                </p:stCondLst>
                                <p:childTnLst>
                                  <p:par>
                                    <p:cTn id="62" presetID="22" presetClass="entr" presetSubtype="2" fill="hold" grpId="0" nodeType="after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wipe(right)">
                                          <p:cBhvr>
                                            <p:cTn id="64" dur="500"/>
                                            <p:tgtEl>
                                              <p:spTgt spid="69"/>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73"/>
                                            </p:tgtEl>
                                            <p:attrNameLst>
                                              <p:attrName>style.visibility</p:attrName>
                                            </p:attrNameLst>
                                          </p:cBhvr>
                                          <p:to>
                                            <p:strVal val="visible"/>
                                          </p:to>
                                        </p:set>
                                        <p:animEffect transition="in" filter="wipe(left)">
                                          <p:cBhvr>
                                            <p:cTn id="67" dur="500"/>
                                            <p:tgtEl>
                                              <p:spTgt spid="73"/>
                                            </p:tgtEl>
                                          </p:cBhvr>
                                        </p:animEffect>
                                      </p:childTnLst>
                                    </p:cTn>
                                  </p:par>
                                </p:childTnLst>
                              </p:cTn>
                            </p:par>
                            <p:par>
                              <p:cTn id="68" fill="hold">
                                <p:stCondLst>
                                  <p:cond delay="6150"/>
                                </p:stCondLst>
                                <p:childTnLst>
                                  <p:par>
                                    <p:cTn id="69" presetID="22" presetClass="entr" presetSubtype="2"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right)">
                                          <p:cBhvr>
                                            <p:cTn id="71" dur="500"/>
                                            <p:tgtEl>
                                              <p:spTgt spid="7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74"/>
                                            </p:tgtEl>
                                            <p:attrNameLst>
                                              <p:attrName>style.visibility</p:attrName>
                                            </p:attrNameLst>
                                          </p:cBhvr>
                                          <p:to>
                                            <p:strVal val="visible"/>
                                          </p:to>
                                        </p:set>
                                        <p:animEffect transition="in" filter="wipe(left)">
                                          <p:cBhvr>
                                            <p:cTn id="74" dur="500"/>
                                            <p:tgtEl>
                                              <p:spTgt spid="74"/>
                                            </p:tgtEl>
                                          </p:cBhvr>
                                        </p:animEffect>
                                      </p:childTnLst>
                                    </p:cTn>
                                  </p:par>
                                </p:childTnLst>
                              </p:cTn>
                            </p:par>
                            <p:par>
                              <p:cTn id="75" fill="hold">
                                <p:stCondLst>
                                  <p:cond delay="6650"/>
                                </p:stCondLst>
                                <p:childTnLst>
                                  <p:par>
                                    <p:cTn id="76" presetID="22" presetClass="entr" presetSubtype="2" fill="hold" grpId="0"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wipe(right)">
                                          <p:cBhvr>
                                            <p:cTn id="78" dur="500"/>
                                            <p:tgtEl>
                                              <p:spTgt spid="71"/>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left)">
                                          <p:cBhvr>
                                            <p:cTn id="81" dur="500"/>
                                            <p:tgtEl>
                                              <p:spTgt spid="75"/>
                                            </p:tgtEl>
                                          </p:cBhvr>
                                        </p:animEffect>
                                      </p:childTnLst>
                                    </p:cTn>
                                  </p:par>
                                </p:childTnLst>
                              </p:cTn>
                            </p:par>
                            <p:par>
                              <p:cTn id="82" fill="hold">
                                <p:stCondLst>
                                  <p:cond delay="7150"/>
                                </p:stCondLst>
                                <p:childTnLst>
                                  <p:par>
                                    <p:cTn id="83" presetID="22" presetClass="entr" presetSubtype="2" fill="hold" grpId="0" nodeType="afterEffect">
                                      <p:stCondLst>
                                        <p:cond delay="0"/>
                                      </p:stCondLst>
                                      <p:childTnLst>
                                        <p:set>
                                          <p:cBhvr>
                                            <p:cTn id="84" dur="1" fill="hold">
                                              <p:stCondLst>
                                                <p:cond delay="0"/>
                                              </p:stCondLst>
                                            </p:cTn>
                                            <p:tgtEl>
                                              <p:spTgt spid="72"/>
                                            </p:tgtEl>
                                            <p:attrNameLst>
                                              <p:attrName>style.visibility</p:attrName>
                                            </p:attrNameLst>
                                          </p:cBhvr>
                                          <p:to>
                                            <p:strVal val="visible"/>
                                          </p:to>
                                        </p:set>
                                        <p:animEffect transition="in" filter="wipe(right)">
                                          <p:cBhvr>
                                            <p:cTn id="85" dur="500"/>
                                            <p:tgtEl>
                                              <p:spTgt spid="7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6"/>
                                            </p:tgtEl>
                                            <p:attrNameLst>
                                              <p:attrName>style.visibility</p:attrName>
                                            </p:attrNameLst>
                                          </p:cBhvr>
                                          <p:to>
                                            <p:strVal val="visible"/>
                                          </p:to>
                                        </p:set>
                                        <p:animEffect transition="in" filter="wipe(left)">
                                          <p:cBhvr>
                                            <p:cTn id="88"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60" grpId="0" animBg="1"/>
          <p:bldP spid="61"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75" grpId="0" animBg="1"/>
          <p:bldP spid="76" grpId="0" animBg="1"/>
          <p:bldP spid="7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整体工作回顾</a:t>
            </a:r>
            <a:endParaRPr lang="zh-CN" altLang="en-US" sz="2000" b="1" dirty="0">
              <a:solidFill>
                <a:srgbClr val="002060"/>
              </a:solidFill>
            </a:endParaRPr>
          </a:p>
        </p:txBody>
      </p:sp>
      <p:sp>
        <p:nvSpPr>
          <p:cNvPr id="34" name="TextBox 3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8" name="TextBox 4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pic>
        <p:nvPicPr>
          <p:cNvPr id="7" name="Picture 3" descr="C:\Users\Administrator\Desktop\787637.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3955844" y="4115594"/>
            <a:ext cx="764793" cy="764793"/>
            <a:chOff x="3832873" y="2297208"/>
            <a:chExt cx="1516550" cy="1516550"/>
          </a:xfrm>
        </p:grpSpPr>
        <p:grpSp>
          <p:nvGrpSpPr>
            <p:cNvPr id="9" name="组合 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10" name="椭圆 9"/>
            <p:cNvSpPr/>
            <p:nvPr/>
          </p:nvSpPr>
          <p:spPr>
            <a:xfrm>
              <a:off x="3983164" y="2466913"/>
              <a:ext cx="1185736" cy="1185736"/>
            </a:xfrm>
            <a:prstGeom prst="ellipse">
              <a:avLst/>
            </a:prstGeom>
            <a:solidFill>
              <a:srgbClr val="00206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13" name="组合 12"/>
          <p:cNvGrpSpPr/>
          <p:nvPr/>
        </p:nvGrpSpPr>
        <p:grpSpPr>
          <a:xfrm>
            <a:off x="3198401" y="3299758"/>
            <a:ext cx="764793" cy="764793"/>
            <a:chOff x="3832873" y="2297208"/>
            <a:chExt cx="1516550" cy="1516550"/>
          </a:xfrm>
        </p:grpSpPr>
        <p:grpSp>
          <p:nvGrpSpPr>
            <p:cNvPr id="14" name="组合 1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7" name="椭圆 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15" name="椭圆 14"/>
            <p:cNvSpPr/>
            <p:nvPr/>
          </p:nvSpPr>
          <p:spPr>
            <a:xfrm>
              <a:off x="3983164" y="2466913"/>
              <a:ext cx="1185736" cy="1185736"/>
            </a:xfrm>
            <a:prstGeom prst="ellipse">
              <a:avLst/>
            </a:prstGeom>
            <a:solidFill>
              <a:srgbClr val="00206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18" name="组合 17"/>
          <p:cNvGrpSpPr/>
          <p:nvPr/>
        </p:nvGrpSpPr>
        <p:grpSpPr>
          <a:xfrm>
            <a:off x="4725194" y="2801144"/>
            <a:ext cx="764793" cy="764793"/>
            <a:chOff x="3832873" y="2297208"/>
            <a:chExt cx="1516550" cy="1516550"/>
          </a:xfrm>
        </p:grpSpPr>
        <p:grpSp>
          <p:nvGrpSpPr>
            <p:cNvPr id="19" name="组合 1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2" name="椭圆 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20" name="椭圆 19"/>
            <p:cNvSpPr/>
            <p:nvPr/>
          </p:nvSpPr>
          <p:spPr>
            <a:xfrm>
              <a:off x="3983164" y="2466913"/>
              <a:ext cx="1185736" cy="1185736"/>
            </a:xfrm>
            <a:prstGeom prst="ellipse">
              <a:avLst/>
            </a:prstGeom>
            <a:solidFill>
              <a:srgbClr val="00206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23" name="组合 22"/>
          <p:cNvGrpSpPr/>
          <p:nvPr/>
        </p:nvGrpSpPr>
        <p:grpSpPr>
          <a:xfrm>
            <a:off x="3198401" y="2328208"/>
            <a:ext cx="764793" cy="764793"/>
            <a:chOff x="3832873" y="2297208"/>
            <a:chExt cx="1516550" cy="1516550"/>
          </a:xfrm>
        </p:grpSpPr>
        <p:grpSp>
          <p:nvGrpSpPr>
            <p:cNvPr id="24" name="组合 23"/>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7" name="椭圆 2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25" name="椭圆 24"/>
            <p:cNvSpPr/>
            <p:nvPr/>
          </p:nvSpPr>
          <p:spPr>
            <a:xfrm>
              <a:off x="3983164" y="2466913"/>
              <a:ext cx="1185736" cy="1185736"/>
            </a:xfrm>
            <a:prstGeom prst="ellipse">
              <a:avLst/>
            </a:prstGeom>
            <a:solidFill>
              <a:srgbClr val="00206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28" name="组合 27"/>
          <p:cNvGrpSpPr/>
          <p:nvPr/>
        </p:nvGrpSpPr>
        <p:grpSpPr>
          <a:xfrm>
            <a:off x="4725194" y="1818164"/>
            <a:ext cx="764793" cy="764793"/>
            <a:chOff x="3832873" y="2297208"/>
            <a:chExt cx="1516550" cy="1516550"/>
          </a:xfrm>
        </p:grpSpPr>
        <p:grpSp>
          <p:nvGrpSpPr>
            <p:cNvPr id="29" name="组合 28"/>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36" name="椭圆 3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0" name="椭圆 29"/>
            <p:cNvSpPr/>
            <p:nvPr/>
          </p:nvSpPr>
          <p:spPr>
            <a:xfrm>
              <a:off x="3983164" y="2466913"/>
              <a:ext cx="1185736" cy="1185736"/>
            </a:xfrm>
            <a:prstGeom prst="ellipse">
              <a:avLst/>
            </a:prstGeom>
            <a:solidFill>
              <a:srgbClr val="00206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7" name="组合 36"/>
          <p:cNvGrpSpPr/>
          <p:nvPr/>
        </p:nvGrpSpPr>
        <p:grpSpPr>
          <a:xfrm>
            <a:off x="3955844" y="972344"/>
            <a:ext cx="764793" cy="764793"/>
            <a:chOff x="3832873" y="2297208"/>
            <a:chExt cx="1516550" cy="1516550"/>
          </a:xfrm>
        </p:grpSpPr>
        <p:grpSp>
          <p:nvGrpSpPr>
            <p:cNvPr id="38" name="组合 37"/>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41" name="椭圆 4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sp>
          <p:nvSpPr>
            <p:cNvPr id="39" name="椭圆 38"/>
            <p:cNvSpPr/>
            <p:nvPr/>
          </p:nvSpPr>
          <p:spPr>
            <a:xfrm>
              <a:off x="3983164" y="2466913"/>
              <a:ext cx="1185736" cy="1185736"/>
            </a:xfrm>
            <a:prstGeom prst="ellipse">
              <a:avLst/>
            </a:prstGeom>
            <a:solidFill>
              <a:srgbClr val="00206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2" name="Group 34"/>
          <p:cNvGrpSpPr/>
          <p:nvPr/>
        </p:nvGrpSpPr>
        <p:grpSpPr>
          <a:xfrm>
            <a:off x="4197100" y="1185095"/>
            <a:ext cx="299494" cy="243706"/>
            <a:chOff x="1550139" y="1314466"/>
            <a:chExt cx="509139" cy="414300"/>
          </a:xfrm>
          <a:solidFill>
            <a:schemeClr val="bg1"/>
          </a:solidFill>
        </p:grpSpPr>
        <p:sp>
          <p:nvSpPr>
            <p:cNvPr id="43"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44"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45"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46" name="矩形 3"/>
          <p:cNvSpPr>
            <a:spLocks noChangeArrowheads="1"/>
          </p:cNvSpPr>
          <p:nvPr/>
        </p:nvSpPr>
        <p:spPr bwMode="auto">
          <a:xfrm>
            <a:off x="4864801" y="1205658"/>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1" dirty="0" smtClean="0">
                <a:solidFill>
                  <a:srgbClr val="002060"/>
                </a:solidFill>
                <a:latin typeface="+mj-ea"/>
                <a:ea typeface="+mj-ea"/>
                <a:sym typeface="Arial" panose="020B0604020202020204" pitchFamily="34" charset="0"/>
              </a:rPr>
              <a:t>阶段一</a:t>
            </a:r>
            <a:endParaRPr lang="zh-CN" altLang="en-US" sz="1500" b="1" dirty="0">
              <a:solidFill>
                <a:srgbClr val="002060"/>
              </a:solidFill>
              <a:latin typeface="+mj-ea"/>
              <a:ea typeface="+mj-ea"/>
              <a:sym typeface="Arial" panose="020B0604020202020204" pitchFamily="34" charset="0"/>
            </a:endParaRPr>
          </a:p>
        </p:txBody>
      </p:sp>
      <p:sp>
        <p:nvSpPr>
          <p:cNvPr id="47" name="文本框 13"/>
          <p:cNvSpPr txBox="1"/>
          <p:nvPr/>
        </p:nvSpPr>
        <p:spPr>
          <a:xfrm>
            <a:off x="5715795" y="1057926"/>
            <a:ext cx="2438400" cy="509663"/>
          </a:xfrm>
          <a:prstGeom prst="rect">
            <a:avLst/>
          </a:prstGeom>
          <a:noFill/>
        </p:spPr>
        <p:txBody>
          <a:bodyPr wrap="square" lIns="65824" tIns="32911" rIns="65824" bIns="32911" rtlCol="0">
            <a:spAutoFit/>
          </a:bodyPr>
          <a:lstStyle/>
          <a:p>
            <a:pPr algn="l">
              <a:lnSpc>
                <a:spcPct val="120000"/>
              </a:lnSpc>
              <a:spcBef>
                <a:spcPct val="0"/>
              </a:spcBef>
              <a:buNone/>
            </a:pPr>
            <a:r>
              <a:rPr lang="zh-CN" altLang="en-US" sz="1200" b="1" dirty="0" smtClean="0">
                <a:latin typeface="+mn-ea"/>
                <a:sym typeface="微软雅黑" panose="020B0503020204020204" pitchFamily="34" charset="-122"/>
              </a:rPr>
              <a:t>后面赠送几百个图标，所有的都可以自己替换，包括颜色等等</a:t>
            </a:r>
            <a:endParaRPr lang="zh-CN" altLang="en-US" sz="1200" b="1" dirty="0">
              <a:latin typeface="+mn-ea"/>
              <a:sym typeface="微软雅黑" panose="020B0503020204020204" pitchFamily="34" charset="-122"/>
            </a:endParaRPr>
          </a:p>
        </p:txBody>
      </p:sp>
      <p:sp>
        <p:nvSpPr>
          <p:cNvPr id="49" name="矩形 3"/>
          <p:cNvSpPr>
            <a:spLocks noChangeArrowheads="1"/>
          </p:cNvSpPr>
          <p:nvPr/>
        </p:nvSpPr>
        <p:spPr bwMode="auto">
          <a:xfrm>
            <a:off x="5722249" y="1810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1" dirty="0" smtClean="0">
                <a:solidFill>
                  <a:srgbClr val="002060"/>
                </a:solidFill>
                <a:latin typeface="+mj-ea"/>
                <a:ea typeface="+mj-ea"/>
                <a:sym typeface="Arial" panose="020B0604020202020204" pitchFamily="34" charset="0"/>
              </a:rPr>
              <a:t>阶段二</a:t>
            </a:r>
            <a:endParaRPr lang="zh-CN" altLang="en-US" sz="1500" b="1" dirty="0">
              <a:solidFill>
                <a:srgbClr val="002060"/>
              </a:solidFill>
              <a:latin typeface="+mj-ea"/>
              <a:ea typeface="+mj-ea"/>
              <a:sym typeface="Arial" panose="020B0604020202020204" pitchFamily="34" charset="0"/>
            </a:endParaRPr>
          </a:p>
        </p:txBody>
      </p:sp>
      <p:sp>
        <p:nvSpPr>
          <p:cNvPr id="50" name="文本框 13"/>
          <p:cNvSpPr txBox="1"/>
          <p:nvPr/>
        </p:nvSpPr>
        <p:spPr>
          <a:xfrm>
            <a:off x="5715795" y="2115344"/>
            <a:ext cx="2438400" cy="509663"/>
          </a:xfrm>
          <a:prstGeom prst="rect">
            <a:avLst/>
          </a:prstGeom>
          <a:noFill/>
        </p:spPr>
        <p:txBody>
          <a:bodyPr wrap="square" lIns="65824" tIns="32911" rIns="65824" bIns="32911" rtlCol="0">
            <a:spAutoFit/>
          </a:bodyPr>
          <a:lstStyle/>
          <a:p>
            <a:pPr>
              <a:lnSpc>
                <a:spcPct val="120000"/>
              </a:lnSpc>
              <a:spcBef>
                <a:spcPct val="0"/>
              </a:spcBef>
            </a:pPr>
            <a:r>
              <a:rPr lang="zh-CN" altLang="en-US" sz="1200" b="1" dirty="0">
                <a:latin typeface="+mn-ea"/>
                <a:sym typeface="微软雅黑" panose="020B0503020204020204" pitchFamily="34" charset="-122"/>
              </a:rPr>
              <a:t>后面赠送几百个图标，所有的都可以自己替换，包括颜色等等</a:t>
            </a:r>
            <a:endParaRPr lang="zh-CN" altLang="en-US" sz="1200" b="1" dirty="0">
              <a:latin typeface="+mn-ea"/>
              <a:sym typeface="微软雅黑" panose="020B0503020204020204" pitchFamily="34" charset="-122"/>
            </a:endParaRPr>
          </a:p>
        </p:txBody>
      </p:sp>
      <p:sp>
        <p:nvSpPr>
          <p:cNvPr id="51"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lstStyle/>
          <a:p>
            <a:endParaRPr lang="en-US">
              <a:latin typeface="+mj-ea"/>
              <a:ea typeface="+mj-ea"/>
            </a:endParaRPr>
          </a:p>
        </p:txBody>
      </p:sp>
      <p:sp>
        <p:nvSpPr>
          <p:cNvPr id="52" name="矩形 3"/>
          <p:cNvSpPr>
            <a:spLocks noChangeArrowheads="1"/>
          </p:cNvSpPr>
          <p:nvPr/>
        </p:nvSpPr>
        <p:spPr bwMode="auto">
          <a:xfrm>
            <a:off x="2200231" y="21915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1" dirty="0" smtClean="0">
                <a:solidFill>
                  <a:srgbClr val="002060"/>
                </a:solidFill>
                <a:latin typeface="+mj-ea"/>
                <a:ea typeface="+mj-ea"/>
                <a:sym typeface="Arial" panose="020B0604020202020204" pitchFamily="34" charset="0"/>
              </a:rPr>
              <a:t>阶段三</a:t>
            </a:r>
            <a:endParaRPr lang="zh-CN" altLang="en-US" sz="1500" b="1" dirty="0">
              <a:solidFill>
                <a:srgbClr val="002060"/>
              </a:solidFill>
              <a:latin typeface="+mj-ea"/>
              <a:ea typeface="+mj-ea"/>
              <a:sym typeface="Arial" panose="020B0604020202020204" pitchFamily="34" charset="0"/>
            </a:endParaRPr>
          </a:p>
        </p:txBody>
      </p:sp>
      <p:sp>
        <p:nvSpPr>
          <p:cNvPr id="53" name="文本框 13"/>
          <p:cNvSpPr txBox="1"/>
          <p:nvPr/>
        </p:nvSpPr>
        <p:spPr>
          <a:xfrm>
            <a:off x="686593" y="2485481"/>
            <a:ext cx="2333658" cy="509663"/>
          </a:xfrm>
          <a:prstGeom prst="rect">
            <a:avLst/>
          </a:prstGeom>
          <a:noFill/>
        </p:spPr>
        <p:txBody>
          <a:bodyPr wrap="square" lIns="65824" tIns="32911" rIns="65824" bIns="32911" rtlCol="0">
            <a:spAutoFit/>
          </a:bodyPr>
          <a:lstStyle/>
          <a:p>
            <a:pPr>
              <a:lnSpc>
                <a:spcPct val="120000"/>
              </a:lnSpc>
              <a:spcBef>
                <a:spcPct val="0"/>
              </a:spcBef>
            </a:pPr>
            <a:r>
              <a:rPr lang="zh-CN" altLang="en-US" sz="1200" b="1" dirty="0">
                <a:latin typeface="+mn-ea"/>
                <a:sym typeface="微软雅黑" panose="020B0503020204020204" pitchFamily="34" charset="-122"/>
              </a:rPr>
              <a:t>后面赠送几百个图标，所有的都可以自己替换，包括颜色等等</a:t>
            </a:r>
            <a:endParaRPr lang="zh-CN" altLang="en-US" sz="1200" b="1" dirty="0">
              <a:latin typeface="+mn-ea"/>
              <a:sym typeface="微软雅黑" panose="020B0503020204020204" pitchFamily="34" charset="-122"/>
            </a:endParaRPr>
          </a:p>
        </p:txBody>
      </p:sp>
      <p:grpSp>
        <p:nvGrpSpPr>
          <p:cNvPr id="54" name="Group 20"/>
          <p:cNvGrpSpPr/>
          <p:nvPr/>
        </p:nvGrpSpPr>
        <p:grpSpPr>
          <a:xfrm>
            <a:off x="3418467" y="2587291"/>
            <a:ext cx="309413" cy="214312"/>
            <a:chOff x="7416800" y="1122363"/>
            <a:chExt cx="366713" cy="254000"/>
          </a:xfrm>
          <a:solidFill>
            <a:schemeClr val="bg1"/>
          </a:solidFill>
        </p:grpSpPr>
        <p:sp>
          <p:nvSpPr>
            <p:cNvPr id="55"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56"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
        <p:nvSpPr>
          <p:cNvPr id="57" name="矩形 3"/>
          <p:cNvSpPr>
            <a:spLocks noChangeArrowheads="1"/>
          </p:cNvSpPr>
          <p:nvPr/>
        </p:nvSpPr>
        <p:spPr bwMode="auto">
          <a:xfrm>
            <a:off x="5715794" y="280114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1" dirty="0" smtClean="0">
                <a:solidFill>
                  <a:srgbClr val="002060"/>
                </a:solidFill>
                <a:latin typeface="+mj-ea"/>
                <a:ea typeface="+mj-ea"/>
                <a:sym typeface="Arial" panose="020B0604020202020204" pitchFamily="34" charset="0"/>
              </a:rPr>
              <a:t>阶段四</a:t>
            </a:r>
            <a:endParaRPr lang="zh-CN" altLang="en-US" sz="1500" b="1" dirty="0">
              <a:solidFill>
                <a:srgbClr val="002060"/>
              </a:solidFill>
              <a:latin typeface="+mj-ea"/>
              <a:ea typeface="+mj-ea"/>
              <a:sym typeface="Arial" panose="020B0604020202020204" pitchFamily="34" charset="0"/>
            </a:endParaRPr>
          </a:p>
        </p:txBody>
      </p:sp>
      <p:sp>
        <p:nvSpPr>
          <p:cNvPr id="58" name="文本框 13"/>
          <p:cNvSpPr txBox="1"/>
          <p:nvPr/>
        </p:nvSpPr>
        <p:spPr>
          <a:xfrm>
            <a:off x="5715795" y="3093244"/>
            <a:ext cx="2438400" cy="509663"/>
          </a:xfrm>
          <a:prstGeom prst="rect">
            <a:avLst/>
          </a:prstGeom>
          <a:noFill/>
        </p:spPr>
        <p:txBody>
          <a:bodyPr wrap="square" lIns="65824" tIns="32911" rIns="65824" bIns="32911" rtlCol="0">
            <a:spAutoFit/>
          </a:bodyPr>
          <a:lstStyle/>
          <a:p>
            <a:pPr>
              <a:lnSpc>
                <a:spcPct val="120000"/>
              </a:lnSpc>
              <a:spcBef>
                <a:spcPct val="0"/>
              </a:spcBef>
            </a:pPr>
            <a:r>
              <a:rPr lang="zh-CN" altLang="en-US" sz="1200" b="1" dirty="0">
                <a:latin typeface="+mn-ea"/>
                <a:sym typeface="微软雅黑" panose="020B0503020204020204" pitchFamily="34" charset="-122"/>
              </a:rPr>
              <a:t>后面赠送几百个图标，所有的都可以自己替换，包括颜色等等</a:t>
            </a:r>
            <a:endParaRPr lang="zh-CN" altLang="en-US" sz="1200" b="1" dirty="0">
              <a:latin typeface="+mn-ea"/>
              <a:sym typeface="微软雅黑" panose="020B0503020204020204" pitchFamily="34" charset="-122"/>
            </a:endParaRPr>
          </a:p>
        </p:txBody>
      </p:sp>
      <p:grpSp>
        <p:nvGrpSpPr>
          <p:cNvPr id="59" name="组合 58"/>
          <p:cNvGrpSpPr/>
          <p:nvPr/>
        </p:nvGrpSpPr>
        <p:grpSpPr>
          <a:xfrm>
            <a:off x="4952251" y="2999765"/>
            <a:ext cx="316718" cy="302754"/>
            <a:chOff x="3294063" y="754063"/>
            <a:chExt cx="5600701" cy="5353051"/>
          </a:xfrm>
          <a:solidFill>
            <a:schemeClr val="bg1"/>
          </a:solidFill>
        </p:grpSpPr>
        <p:sp>
          <p:nvSpPr>
            <p:cNvPr id="60"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1"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2"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3"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4"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5"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6"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7"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8"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69"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sp>
          <p:nvSpPr>
            <p:cNvPr id="70"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4530" eaLnBrk="1" fontAlgn="auto" hangingPunct="1">
                <a:spcBef>
                  <a:spcPts val="0"/>
                </a:spcBef>
                <a:spcAft>
                  <a:spcPts val="0"/>
                </a:spcAft>
              </a:pPr>
              <a:endParaRPr lang="zh-CN" altLang="en-US" sz="1400">
                <a:solidFill>
                  <a:prstClr val="black"/>
                </a:solidFill>
                <a:latin typeface="+mj-ea"/>
                <a:ea typeface="+mj-ea"/>
              </a:endParaRPr>
            </a:p>
          </p:txBody>
        </p:sp>
      </p:grpSp>
      <p:sp>
        <p:nvSpPr>
          <p:cNvPr id="71" name="矩形 3"/>
          <p:cNvSpPr>
            <a:spLocks noChangeArrowheads="1"/>
          </p:cNvSpPr>
          <p:nvPr/>
        </p:nvSpPr>
        <p:spPr bwMode="auto">
          <a:xfrm>
            <a:off x="2200231" y="3353594"/>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1" dirty="0" smtClean="0">
                <a:solidFill>
                  <a:srgbClr val="002060"/>
                </a:solidFill>
                <a:latin typeface="+mj-ea"/>
                <a:ea typeface="+mj-ea"/>
                <a:sym typeface="Arial" panose="020B0604020202020204" pitchFamily="34" charset="0"/>
              </a:rPr>
              <a:t>阶段五</a:t>
            </a:r>
            <a:endParaRPr lang="zh-CN" altLang="en-US" sz="1500" b="1" dirty="0">
              <a:solidFill>
                <a:srgbClr val="002060"/>
              </a:solidFill>
              <a:latin typeface="+mj-ea"/>
              <a:ea typeface="+mj-ea"/>
              <a:sym typeface="Arial" panose="020B0604020202020204" pitchFamily="34" charset="0"/>
            </a:endParaRPr>
          </a:p>
        </p:txBody>
      </p:sp>
      <p:sp>
        <p:nvSpPr>
          <p:cNvPr id="72" name="文本框 13"/>
          <p:cNvSpPr txBox="1"/>
          <p:nvPr/>
        </p:nvSpPr>
        <p:spPr>
          <a:xfrm>
            <a:off x="686593" y="3618956"/>
            <a:ext cx="2333658" cy="509663"/>
          </a:xfrm>
          <a:prstGeom prst="rect">
            <a:avLst/>
          </a:prstGeom>
          <a:noFill/>
        </p:spPr>
        <p:txBody>
          <a:bodyPr wrap="square" lIns="65824" tIns="32911" rIns="65824" bIns="32911" rtlCol="0">
            <a:spAutoFit/>
          </a:bodyPr>
          <a:lstStyle/>
          <a:p>
            <a:pPr>
              <a:lnSpc>
                <a:spcPct val="120000"/>
              </a:lnSpc>
              <a:spcBef>
                <a:spcPct val="0"/>
              </a:spcBef>
            </a:pPr>
            <a:r>
              <a:rPr lang="zh-CN" altLang="en-US" sz="1200" b="1" dirty="0">
                <a:latin typeface="+mn-ea"/>
                <a:sym typeface="微软雅黑" panose="020B0503020204020204" pitchFamily="34" charset="-122"/>
              </a:rPr>
              <a:t>后面赠送几百个图标，所有的都可以自己替换，包括颜色等等</a:t>
            </a:r>
            <a:endParaRPr lang="zh-CN" altLang="en-US" sz="1200" b="1" dirty="0">
              <a:latin typeface="+mn-ea"/>
              <a:sym typeface="微软雅黑" panose="020B0503020204020204" pitchFamily="34" charset="-122"/>
            </a:endParaRPr>
          </a:p>
        </p:txBody>
      </p:sp>
      <p:grpSp>
        <p:nvGrpSpPr>
          <p:cNvPr id="73" name="Group 23"/>
          <p:cNvGrpSpPr/>
          <p:nvPr/>
        </p:nvGrpSpPr>
        <p:grpSpPr>
          <a:xfrm>
            <a:off x="3477649" y="3563144"/>
            <a:ext cx="256945" cy="224003"/>
            <a:chOff x="7540014" y="4306907"/>
            <a:chExt cx="389342" cy="339426"/>
          </a:xfrm>
          <a:solidFill>
            <a:schemeClr val="bg1"/>
          </a:solidFill>
        </p:grpSpPr>
        <p:sp>
          <p:nvSpPr>
            <p:cNvPr id="74"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75"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76"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77"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78"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79"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80"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81"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82"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83"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sp>
          <p:nvSpPr>
            <p:cNvPr id="84"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j-ea"/>
                <a:ea typeface="+mj-ea"/>
              </a:endParaRPr>
            </a:p>
          </p:txBody>
        </p:sp>
      </p:grpSp>
      <p:sp>
        <p:nvSpPr>
          <p:cNvPr id="85" name="矩形 3"/>
          <p:cNvSpPr>
            <a:spLocks noChangeArrowheads="1"/>
          </p:cNvSpPr>
          <p:nvPr/>
        </p:nvSpPr>
        <p:spPr bwMode="auto">
          <a:xfrm>
            <a:off x="4864801" y="4322345"/>
            <a:ext cx="715585" cy="300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r>
              <a:rPr lang="zh-CN" altLang="en-US" sz="1500" b="1" dirty="0" smtClean="0">
                <a:solidFill>
                  <a:srgbClr val="002060"/>
                </a:solidFill>
                <a:latin typeface="+mj-ea"/>
                <a:ea typeface="+mj-ea"/>
                <a:sym typeface="Arial" panose="020B0604020202020204" pitchFamily="34" charset="0"/>
              </a:rPr>
              <a:t>阶段六</a:t>
            </a:r>
            <a:endParaRPr lang="zh-CN" altLang="en-US" sz="1500" b="1" dirty="0">
              <a:solidFill>
                <a:srgbClr val="002060"/>
              </a:solidFill>
              <a:latin typeface="+mj-ea"/>
              <a:ea typeface="+mj-ea"/>
              <a:sym typeface="Arial" panose="020B0604020202020204" pitchFamily="34" charset="0"/>
            </a:endParaRPr>
          </a:p>
        </p:txBody>
      </p:sp>
      <p:sp>
        <p:nvSpPr>
          <p:cNvPr id="86" name="文本框 13"/>
          <p:cNvSpPr txBox="1"/>
          <p:nvPr/>
        </p:nvSpPr>
        <p:spPr>
          <a:xfrm>
            <a:off x="5715795" y="4174613"/>
            <a:ext cx="2438400" cy="509663"/>
          </a:xfrm>
          <a:prstGeom prst="rect">
            <a:avLst/>
          </a:prstGeom>
          <a:noFill/>
        </p:spPr>
        <p:txBody>
          <a:bodyPr wrap="square" lIns="65824" tIns="32911" rIns="65824" bIns="32911" rtlCol="0">
            <a:spAutoFit/>
          </a:bodyPr>
          <a:lstStyle/>
          <a:p>
            <a:pPr>
              <a:lnSpc>
                <a:spcPct val="120000"/>
              </a:lnSpc>
              <a:spcBef>
                <a:spcPct val="0"/>
              </a:spcBef>
            </a:pPr>
            <a:r>
              <a:rPr lang="zh-CN" altLang="en-US" sz="1200" b="1" dirty="0">
                <a:latin typeface="+mn-ea"/>
                <a:sym typeface="微软雅黑" panose="020B0503020204020204" pitchFamily="34" charset="-122"/>
              </a:rPr>
              <a:t>后面赠送几百个图标，所有的都可以自己替换，包括颜色等等</a:t>
            </a:r>
            <a:endParaRPr lang="zh-CN" altLang="en-US" sz="1200" b="1" dirty="0">
              <a:latin typeface="+mn-ea"/>
              <a:sym typeface="微软雅黑" panose="020B0503020204020204" pitchFamily="34" charset="-122"/>
            </a:endParaRPr>
          </a:p>
        </p:txBody>
      </p:sp>
      <p:grpSp>
        <p:nvGrpSpPr>
          <p:cNvPr id="87" name="Group 9"/>
          <p:cNvGrpSpPr/>
          <p:nvPr/>
        </p:nvGrpSpPr>
        <p:grpSpPr>
          <a:xfrm>
            <a:off x="4193937" y="4408421"/>
            <a:ext cx="288608" cy="214010"/>
            <a:chOff x="4572000" y="3414713"/>
            <a:chExt cx="374651" cy="277813"/>
          </a:xfrm>
          <a:solidFill>
            <a:schemeClr val="bg1"/>
          </a:solidFill>
        </p:grpSpPr>
        <p:sp>
          <p:nvSpPr>
            <p:cNvPr id="88"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sp>
          <p:nvSpPr>
            <p:cNvPr id="89"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12281">
        <p14:gallery dir="l"/>
      </p:transition>
    </mc:Choice>
    <mc:Fallback>
      <p:transition spd="slow" advTm="12281">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1500"/>
                                </p:stCondLst>
                                <p:childTnLst>
                                  <p:par>
                                    <p:cTn id="20" presetID="2" presetClass="entr" presetSubtype="12" accel="61000" fill="hold" nodeType="afterEffect" p14:presetBounceEnd="58000">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14:bounceEnd="58000">
                                          <p:cBhvr additive="base">
                                            <p:cTn id="22" dur="1400" fill="hold"/>
                                            <p:tgtEl>
                                              <p:spTgt spid="8"/>
                                            </p:tgtEl>
                                            <p:attrNameLst>
                                              <p:attrName>ppt_x</p:attrName>
                                            </p:attrNameLst>
                                          </p:cBhvr>
                                          <p:tavLst>
                                            <p:tav tm="0">
                                              <p:val>
                                                <p:strVal val="0-#ppt_w/2"/>
                                              </p:val>
                                            </p:tav>
                                            <p:tav tm="100000">
                                              <p:val>
                                                <p:strVal val="#ppt_x"/>
                                              </p:val>
                                            </p:tav>
                                          </p:tavLst>
                                        </p:anim>
                                        <p:anim calcmode="lin" valueType="num" p14:bounceEnd="58000">
                                          <p:cBhvr additive="base">
                                            <p:cTn id="23" dur="14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3" accel="61000" fill="hold" nodeType="withEffect" p14:presetBounceEnd="58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58000">
                                          <p:cBhvr additive="base">
                                            <p:cTn id="26" dur="1400" fill="hold"/>
                                            <p:tgtEl>
                                              <p:spTgt spid="13"/>
                                            </p:tgtEl>
                                            <p:attrNameLst>
                                              <p:attrName>ppt_x</p:attrName>
                                            </p:attrNameLst>
                                          </p:cBhvr>
                                          <p:tavLst>
                                            <p:tav tm="0">
                                              <p:val>
                                                <p:strVal val="1+#ppt_w/2"/>
                                              </p:val>
                                            </p:tav>
                                            <p:tav tm="100000">
                                              <p:val>
                                                <p:strVal val="#ppt_x"/>
                                              </p:val>
                                            </p:tav>
                                          </p:tavLst>
                                        </p:anim>
                                        <p:anim calcmode="lin" valueType="num" p14:bounceEnd="58000">
                                          <p:cBhvr additive="base">
                                            <p:cTn id="27" dur="1400" fill="hold"/>
                                            <p:tgtEl>
                                              <p:spTgt spid="13"/>
                                            </p:tgtEl>
                                            <p:attrNameLst>
                                              <p:attrName>ppt_y</p:attrName>
                                            </p:attrNameLst>
                                          </p:cBhvr>
                                          <p:tavLst>
                                            <p:tav tm="0">
                                              <p:val>
                                                <p:strVal val="0-#ppt_h/2"/>
                                              </p:val>
                                            </p:tav>
                                            <p:tav tm="100000">
                                              <p:val>
                                                <p:strVal val="#ppt_y"/>
                                              </p:val>
                                            </p:tav>
                                          </p:tavLst>
                                        </p:anim>
                                      </p:childTnLst>
                                    </p:cTn>
                                  </p:par>
                                  <p:par>
                                    <p:cTn id="28" presetID="2" presetClass="entr" presetSubtype="3" accel="61000" fill="hold" nodeType="withEffect" p14:presetBounceEnd="58000">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14:bounceEnd="58000">
                                          <p:cBhvr additive="base">
                                            <p:cTn id="30" dur="1400" fill="hold"/>
                                            <p:tgtEl>
                                              <p:spTgt spid="23"/>
                                            </p:tgtEl>
                                            <p:attrNameLst>
                                              <p:attrName>ppt_x</p:attrName>
                                            </p:attrNameLst>
                                          </p:cBhvr>
                                          <p:tavLst>
                                            <p:tav tm="0">
                                              <p:val>
                                                <p:strVal val="1+#ppt_w/2"/>
                                              </p:val>
                                            </p:tav>
                                            <p:tav tm="100000">
                                              <p:val>
                                                <p:strVal val="#ppt_x"/>
                                              </p:val>
                                            </p:tav>
                                          </p:tavLst>
                                        </p:anim>
                                        <p:anim calcmode="lin" valueType="num" p14:bounceEnd="58000">
                                          <p:cBhvr additive="base">
                                            <p:cTn id="31" dur="1400" fill="hold"/>
                                            <p:tgtEl>
                                              <p:spTgt spid="23"/>
                                            </p:tgtEl>
                                            <p:attrNameLst>
                                              <p:attrName>ppt_y</p:attrName>
                                            </p:attrNameLst>
                                          </p:cBhvr>
                                          <p:tavLst>
                                            <p:tav tm="0">
                                              <p:val>
                                                <p:strVal val="0-#ppt_h/2"/>
                                              </p:val>
                                            </p:tav>
                                            <p:tav tm="100000">
                                              <p:val>
                                                <p:strVal val="#ppt_y"/>
                                              </p:val>
                                            </p:tav>
                                          </p:tavLst>
                                        </p:anim>
                                      </p:childTnLst>
                                    </p:cTn>
                                  </p:par>
                                  <p:par>
                                    <p:cTn id="32" presetID="2" presetClass="entr" presetSubtype="12" accel="61000" fill="hold" nodeType="withEffect" p14:presetBounceEnd="58000">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14:bounceEnd="58000">
                                          <p:cBhvr additive="base">
                                            <p:cTn id="34" dur="1400" fill="hold"/>
                                            <p:tgtEl>
                                              <p:spTgt spid="28"/>
                                            </p:tgtEl>
                                            <p:attrNameLst>
                                              <p:attrName>ppt_x</p:attrName>
                                            </p:attrNameLst>
                                          </p:cBhvr>
                                          <p:tavLst>
                                            <p:tav tm="0">
                                              <p:val>
                                                <p:strVal val="0-#ppt_w/2"/>
                                              </p:val>
                                            </p:tav>
                                            <p:tav tm="100000">
                                              <p:val>
                                                <p:strVal val="#ppt_x"/>
                                              </p:val>
                                            </p:tav>
                                          </p:tavLst>
                                        </p:anim>
                                        <p:anim calcmode="lin" valueType="num" p14:bounceEnd="58000">
                                          <p:cBhvr additive="base">
                                            <p:cTn id="35" dur="14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3" accel="61000" fill="hold" nodeType="withEffect" p14:presetBounceEnd="58000">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14:bounceEnd="58000">
                                          <p:cBhvr additive="base">
                                            <p:cTn id="38" dur="1400" fill="hold"/>
                                            <p:tgtEl>
                                              <p:spTgt spid="37"/>
                                            </p:tgtEl>
                                            <p:attrNameLst>
                                              <p:attrName>ppt_x</p:attrName>
                                            </p:attrNameLst>
                                          </p:cBhvr>
                                          <p:tavLst>
                                            <p:tav tm="0">
                                              <p:val>
                                                <p:strVal val="1+#ppt_w/2"/>
                                              </p:val>
                                            </p:tav>
                                            <p:tav tm="100000">
                                              <p:val>
                                                <p:strVal val="#ppt_x"/>
                                              </p:val>
                                            </p:tav>
                                          </p:tavLst>
                                        </p:anim>
                                        <p:anim calcmode="lin" valueType="num" p14:bounceEnd="58000">
                                          <p:cBhvr additive="base">
                                            <p:cTn id="39" dur="14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12" accel="61000" fill="hold" nodeType="withEffect" p14:presetBounceEnd="58000">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14:bounceEnd="58000">
                                          <p:cBhvr additive="base">
                                            <p:cTn id="42" dur="1400" fill="hold"/>
                                            <p:tgtEl>
                                              <p:spTgt spid="18"/>
                                            </p:tgtEl>
                                            <p:attrNameLst>
                                              <p:attrName>ppt_x</p:attrName>
                                            </p:attrNameLst>
                                          </p:cBhvr>
                                          <p:tavLst>
                                            <p:tav tm="0">
                                              <p:val>
                                                <p:strVal val="0-#ppt_w/2"/>
                                              </p:val>
                                            </p:tav>
                                            <p:tav tm="100000">
                                              <p:val>
                                                <p:strVal val="#ppt_x"/>
                                              </p:val>
                                            </p:tav>
                                          </p:tavLst>
                                        </p:anim>
                                        <p:anim calcmode="lin" valueType="num" p14:bounceEnd="58000">
                                          <p:cBhvr additive="base">
                                            <p:cTn id="43" dur="14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 calcmode="lin" valueType="num">
                                          <p:cBhvr>
                                            <p:cTn id="49" dur="500" fill="hold"/>
                                            <p:tgtEl>
                                              <p:spTgt spid="42"/>
                                            </p:tgtEl>
                                            <p:attrNameLst>
                                              <p:attrName>style.rotation</p:attrName>
                                            </p:attrNameLst>
                                          </p:cBhvr>
                                          <p:tavLst>
                                            <p:tav tm="0">
                                              <p:val>
                                                <p:fltVal val="90"/>
                                              </p:val>
                                            </p:tav>
                                            <p:tav tm="100000">
                                              <p:val>
                                                <p:fltVal val="0"/>
                                              </p:val>
                                            </p:tav>
                                          </p:tavLst>
                                        </p:anim>
                                        <p:animEffect transition="in" filter="fade">
                                          <p:cBhvr>
                                            <p:cTn id="50" dur="500"/>
                                            <p:tgtEl>
                                              <p:spTgt spid="42"/>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right)">
                                          <p:cBhvr>
                                            <p:cTn id="57" dur="750"/>
                                            <p:tgtEl>
                                              <p:spTgt spid="47"/>
                                            </p:tgtEl>
                                          </p:cBhvr>
                                        </p:animEffect>
                                      </p:childTnLst>
                                    </p:cTn>
                                  </p:par>
                                </p:childTnLst>
                              </p:cTn>
                            </p:par>
                            <p:par>
                              <p:cTn id="58" fill="hold">
                                <p:stCondLst>
                                  <p:cond delay="4000"/>
                                </p:stCondLst>
                                <p:childTnLst>
                                  <p:par>
                                    <p:cTn id="59" presetID="31"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 calcmode="lin" valueType="num">
                                          <p:cBhvr>
                                            <p:cTn id="63" dur="500" fill="hold"/>
                                            <p:tgtEl>
                                              <p:spTgt spid="51"/>
                                            </p:tgtEl>
                                            <p:attrNameLst>
                                              <p:attrName>style.rotation</p:attrName>
                                            </p:attrNameLst>
                                          </p:cBhvr>
                                          <p:tavLst>
                                            <p:tav tm="0">
                                              <p:val>
                                                <p:fltVal val="90"/>
                                              </p:val>
                                            </p:tav>
                                            <p:tav tm="100000">
                                              <p:val>
                                                <p:fltVal val="0"/>
                                              </p:val>
                                            </p:tav>
                                          </p:tavLst>
                                        </p:anim>
                                        <p:animEffect transition="in" filter="fade">
                                          <p:cBhvr>
                                            <p:cTn id="64" dur="500"/>
                                            <p:tgtEl>
                                              <p:spTgt spid="51"/>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right)">
                                          <p:cBhvr>
                                            <p:cTn id="71" dur="750"/>
                                            <p:tgtEl>
                                              <p:spTgt spid="50"/>
                                            </p:tgtEl>
                                          </p:cBhvr>
                                        </p:animEffect>
                                      </p:childTnLst>
                                    </p:cTn>
                                  </p:par>
                                </p:childTnLst>
                              </p:cTn>
                            </p:par>
                            <p:par>
                              <p:cTn id="72" fill="hold">
                                <p:stCondLst>
                                  <p:cond delay="5000"/>
                                </p:stCondLst>
                                <p:childTnLst>
                                  <p:par>
                                    <p:cTn id="73" presetID="31" presetClass="entr" presetSubtype="0"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anim calcmode="lin" valueType="num">
                                          <p:cBhvr>
                                            <p:cTn id="77" dur="500" fill="hold"/>
                                            <p:tgtEl>
                                              <p:spTgt spid="54"/>
                                            </p:tgtEl>
                                            <p:attrNameLst>
                                              <p:attrName>style.rotation</p:attrName>
                                            </p:attrNameLst>
                                          </p:cBhvr>
                                          <p:tavLst>
                                            <p:tav tm="0">
                                              <p:val>
                                                <p:fltVal val="90"/>
                                              </p:val>
                                            </p:tav>
                                            <p:tav tm="100000">
                                              <p:val>
                                                <p:fltVal val="0"/>
                                              </p:val>
                                            </p:tav>
                                          </p:tavLst>
                                        </p:anim>
                                        <p:animEffect transition="in" filter="fade">
                                          <p:cBhvr>
                                            <p:cTn id="78" dur="500"/>
                                            <p:tgtEl>
                                              <p:spTgt spid="54"/>
                                            </p:tgtEl>
                                          </p:cBhvr>
                                        </p:animEffect>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left)">
                                          <p:cBhvr>
                                            <p:cTn id="82" dur="500"/>
                                            <p:tgtEl>
                                              <p:spTgt spid="52"/>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right)">
                                          <p:cBhvr>
                                            <p:cTn id="85" dur="750"/>
                                            <p:tgtEl>
                                              <p:spTgt spid="53"/>
                                            </p:tgtEl>
                                          </p:cBhvr>
                                        </p:animEffect>
                                      </p:childTnLst>
                                    </p:cTn>
                                  </p:par>
                                </p:childTnLst>
                              </p:cTn>
                            </p:par>
                            <p:par>
                              <p:cTn id="86" fill="hold">
                                <p:stCondLst>
                                  <p:cond delay="6000"/>
                                </p:stCondLst>
                                <p:childTnLst>
                                  <p:par>
                                    <p:cTn id="87" presetID="31" presetClass="entr" presetSubtype="0" fill="hold" nodeType="after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p:cTn id="89" dur="500" fill="hold"/>
                                            <p:tgtEl>
                                              <p:spTgt spid="59"/>
                                            </p:tgtEl>
                                            <p:attrNameLst>
                                              <p:attrName>ppt_w</p:attrName>
                                            </p:attrNameLst>
                                          </p:cBhvr>
                                          <p:tavLst>
                                            <p:tav tm="0">
                                              <p:val>
                                                <p:fltVal val="0"/>
                                              </p:val>
                                            </p:tav>
                                            <p:tav tm="100000">
                                              <p:val>
                                                <p:strVal val="#ppt_w"/>
                                              </p:val>
                                            </p:tav>
                                          </p:tavLst>
                                        </p:anim>
                                        <p:anim calcmode="lin" valueType="num">
                                          <p:cBhvr>
                                            <p:cTn id="90" dur="500" fill="hold"/>
                                            <p:tgtEl>
                                              <p:spTgt spid="59"/>
                                            </p:tgtEl>
                                            <p:attrNameLst>
                                              <p:attrName>ppt_h</p:attrName>
                                            </p:attrNameLst>
                                          </p:cBhvr>
                                          <p:tavLst>
                                            <p:tav tm="0">
                                              <p:val>
                                                <p:fltVal val="0"/>
                                              </p:val>
                                            </p:tav>
                                            <p:tav tm="100000">
                                              <p:val>
                                                <p:strVal val="#ppt_h"/>
                                              </p:val>
                                            </p:tav>
                                          </p:tavLst>
                                        </p:anim>
                                        <p:anim calcmode="lin" valueType="num">
                                          <p:cBhvr>
                                            <p:cTn id="91" dur="500" fill="hold"/>
                                            <p:tgtEl>
                                              <p:spTgt spid="59"/>
                                            </p:tgtEl>
                                            <p:attrNameLst>
                                              <p:attrName>style.rotation</p:attrName>
                                            </p:attrNameLst>
                                          </p:cBhvr>
                                          <p:tavLst>
                                            <p:tav tm="0">
                                              <p:val>
                                                <p:fltVal val="90"/>
                                              </p:val>
                                            </p:tav>
                                            <p:tav tm="100000">
                                              <p:val>
                                                <p:fltVal val="0"/>
                                              </p:val>
                                            </p:tav>
                                          </p:tavLst>
                                        </p:anim>
                                        <p:animEffect transition="in" filter="fade">
                                          <p:cBhvr>
                                            <p:cTn id="92" dur="500"/>
                                            <p:tgtEl>
                                              <p:spTgt spid="59"/>
                                            </p:tgtEl>
                                          </p:cBhvr>
                                        </p:animEffect>
                                      </p:childTnLst>
                                    </p:cTn>
                                  </p:par>
                                </p:childTnLst>
                              </p:cTn>
                            </p:par>
                            <p:par>
                              <p:cTn id="93" fill="hold">
                                <p:stCondLst>
                                  <p:cond delay="6500"/>
                                </p:stCondLst>
                                <p:childTnLst>
                                  <p:par>
                                    <p:cTn id="94" presetID="22" presetClass="entr" presetSubtype="8" fill="hold" grpId="0" nodeType="after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wipe(left)">
                                          <p:cBhvr>
                                            <p:cTn id="96" dur="500"/>
                                            <p:tgtEl>
                                              <p:spTgt spid="5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right)">
                                          <p:cBhvr>
                                            <p:cTn id="99" dur="750"/>
                                            <p:tgtEl>
                                              <p:spTgt spid="58"/>
                                            </p:tgtEl>
                                          </p:cBhvr>
                                        </p:animEffect>
                                      </p:childTnLst>
                                    </p:cTn>
                                  </p:par>
                                </p:childTnLst>
                              </p:cTn>
                            </p:par>
                            <p:par>
                              <p:cTn id="100" fill="hold">
                                <p:stCondLst>
                                  <p:cond delay="7000"/>
                                </p:stCondLst>
                                <p:childTnLst>
                                  <p:par>
                                    <p:cTn id="101" presetID="31" presetClass="entr" presetSubtype="0" fill="hold" nodeType="afterEffect">
                                      <p:stCondLst>
                                        <p:cond delay="0"/>
                                      </p:stCondLst>
                                      <p:childTnLst>
                                        <p:set>
                                          <p:cBhvr>
                                            <p:cTn id="102" dur="1" fill="hold">
                                              <p:stCondLst>
                                                <p:cond delay="0"/>
                                              </p:stCondLst>
                                            </p:cTn>
                                            <p:tgtEl>
                                              <p:spTgt spid="73"/>
                                            </p:tgtEl>
                                            <p:attrNameLst>
                                              <p:attrName>style.visibility</p:attrName>
                                            </p:attrNameLst>
                                          </p:cBhvr>
                                          <p:to>
                                            <p:strVal val="visible"/>
                                          </p:to>
                                        </p:set>
                                        <p:anim calcmode="lin" valueType="num">
                                          <p:cBhvr>
                                            <p:cTn id="103" dur="500" fill="hold"/>
                                            <p:tgtEl>
                                              <p:spTgt spid="73"/>
                                            </p:tgtEl>
                                            <p:attrNameLst>
                                              <p:attrName>ppt_w</p:attrName>
                                            </p:attrNameLst>
                                          </p:cBhvr>
                                          <p:tavLst>
                                            <p:tav tm="0">
                                              <p:val>
                                                <p:fltVal val="0"/>
                                              </p:val>
                                            </p:tav>
                                            <p:tav tm="100000">
                                              <p:val>
                                                <p:strVal val="#ppt_w"/>
                                              </p:val>
                                            </p:tav>
                                          </p:tavLst>
                                        </p:anim>
                                        <p:anim calcmode="lin" valueType="num">
                                          <p:cBhvr>
                                            <p:cTn id="104" dur="500" fill="hold"/>
                                            <p:tgtEl>
                                              <p:spTgt spid="73"/>
                                            </p:tgtEl>
                                            <p:attrNameLst>
                                              <p:attrName>ppt_h</p:attrName>
                                            </p:attrNameLst>
                                          </p:cBhvr>
                                          <p:tavLst>
                                            <p:tav tm="0">
                                              <p:val>
                                                <p:fltVal val="0"/>
                                              </p:val>
                                            </p:tav>
                                            <p:tav tm="100000">
                                              <p:val>
                                                <p:strVal val="#ppt_h"/>
                                              </p:val>
                                            </p:tav>
                                          </p:tavLst>
                                        </p:anim>
                                        <p:anim calcmode="lin" valueType="num">
                                          <p:cBhvr>
                                            <p:cTn id="105" dur="500" fill="hold"/>
                                            <p:tgtEl>
                                              <p:spTgt spid="73"/>
                                            </p:tgtEl>
                                            <p:attrNameLst>
                                              <p:attrName>style.rotation</p:attrName>
                                            </p:attrNameLst>
                                          </p:cBhvr>
                                          <p:tavLst>
                                            <p:tav tm="0">
                                              <p:val>
                                                <p:fltVal val="90"/>
                                              </p:val>
                                            </p:tav>
                                            <p:tav tm="100000">
                                              <p:val>
                                                <p:fltVal val="0"/>
                                              </p:val>
                                            </p:tav>
                                          </p:tavLst>
                                        </p:anim>
                                        <p:animEffect transition="in" filter="fade">
                                          <p:cBhvr>
                                            <p:cTn id="106" dur="500"/>
                                            <p:tgtEl>
                                              <p:spTgt spid="73"/>
                                            </p:tgtEl>
                                          </p:cBhvr>
                                        </p:animEffect>
                                      </p:childTnLst>
                                    </p:cTn>
                                  </p:par>
                                </p:childTnLst>
                              </p:cTn>
                            </p:par>
                            <p:par>
                              <p:cTn id="107" fill="hold">
                                <p:stCondLst>
                                  <p:cond delay="7500"/>
                                </p:stCondLst>
                                <p:childTnLst>
                                  <p:par>
                                    <p:cTn id="108" presetID="22" presetClass="entr" presetSubtype="8" fill="hold" grpId="0" nodeType="after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wipe(left)">
                                          <p:cBhvr>
                                            <p:cTn id="110" dur="500"/>
                                            <p:tgtEl>
                                              <p:spTgt spid="7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wipe(right)">
                                          <p:cBhvr>
                                            <p:cTn id="113" dur="750"/>
                                            <p:tgtEl>
                                              <p:spTgt spid="72"/>
                                            </p:tgtEl>
                                          </p:cBhvr>
                                        </p:animEffect>
                                      </p:childTnLst>
                                    </p:cTn>
                                  </p:par>
                                </p:childTnLst>
                              </p:cTn>
                            </p:par>
                            <p:par>
                              <p:cTn id="114" fill="hold">
                                <p:stCondLst>
                                  <p:cond delay="8000"/>
                                </p:stCondLst>
                                <p:childTnLst>
                                  <p:par>
                                    <p:cTn id="115" presetID="31" presetClass="entr" presetSubtype="0" fill="hold" nodeType="after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p:cTn id="117" dur="500" fill="hold"/>
                                            <p:tgtEl>
                                              <p:spTgt spid="87"/>
                                            </p:tgtEl>
                                            <p:attrNameLst>
                                              <p:attrName>ppt_w</p:attrName>
                                            </p:attrNameLst>
                                          </p:cBhvr>
                                          <p:tavLst>
                                            <p:tav tm="0">
                                              <p:val>
                                                <p:fltVal val="0"/>
                                              </p:val>
                                            </p:tav>
                                            <p:tav tm="100000">
                                              <p:val>
                                                <p:strVal val="#ppt_w"/>
                                              </p:val>
                                            </p:tav>
                                          </p:tavLst>
                                        </p:anim>
                                        <p:anim calcmode="lin" valueType="num">
                                          <p:cBhvr>
                                            <p:cTn id="118" dur="500" fill="hold"/>
                                            <p:tgtEl>
                                              <p:spTgt spid="87"/>
                                            </p:tgtEl>
                                            <p:attrNameLst>
                                              <p:attrName>ppt_h</p:attrName>
                                            </p:attrNameLst>
                                          </p:cBhvr>
                                          <p:tavLst>
                                            <p:tav tm="0">
                                              <p:val>
                                                <p:fltVal val="0"/>
                                              </p:val>
                                            </p:tav>
                                            <p:tav tm="100000">
                                              <p:val>
                                                <p:strVal val="#ppt_h"/>
                                              </p:val>
                                            </p:tav>
                                          </p:tavLst>
                                        </p:anim>
                                        <p:anim calcmode="lin" valueType="num">
                                          <p:cBhvr>
                                            <p:cTn id="119" dur="500" fill="hold"/>
                                            <p:tgtEl>
                                              <p:spTgt spid="87"/>
                                            </p:tgtEl>
                                            <p:attrNameLst>
                                              <p:attrName>style.rotation</p:attrName>
                                            </p:attrNameLst>
                                          </p:cBhvr>
                                          <p:tavLst>
                                            <p:tav tm="0">
                                              <p:val>
                                                <p:fltVal val="90"/>
                                              </p:val>
                                            </p:tav>
                                            <p:tav tm="100000">
                                              <p:val>
                                                <p:fltVal val="0"/>
                                              </p:val>
                                            </p:tav>
                                          </p:tavLst>
                                        </p:anim>
                                        <p:animEffect transition="in" filter="fade">
                                          <p:cBhvr>
                                            <p:cTn id="120" dur="500"/>
                                            <p:tgtEl>
                                              <p:spTgt spid="87"/>
                                            </p:tgtEl>
                                          </p:cBhvr>
                                        </p:animEffect>
                                      </p:childTnLst>
                                    </p:cTn>
                                  </p:par>
                                </p:childTnLst>
                              </p:cTn>
                            </p:par>
                            <p:par>
                              <p:cTn id="121" fill="hold">
                                <p:stCondLst>
                                  <p:cond delay="8500"/>
                                </p:stCondLst>
                                <p:childTnLst>
                                  <p:par>
                                    <p:cTn id="122" presetID="22" presetClass="entr" presetSubtype="8" fill="hold" grpId="0" nodeType="afterEffect">
                                      <p:stCondLst>
                                        <p:cond delay="0"/>
                                      </p:stCondLst>
                                      <p:childTnLst>
                                        <p:set>
                                          <p:cBhvr>
                                            <p:cTn id="123" dur="1" fill="hold">
                                              <p:stCondLst>
                                                <p:cond delay="0"/>
                                              </p:stCondLst>
                                            </p:cTn>
                                            <p:tgtEl>
                                              <p:spTgt spid="85"/>
                                            </p:tgtEl>
                                            <p:attrNameLst>
                                              <p:attrName>style.visibility</p:attrName>
                                            </p:attrNameLst>
                                          </p:cBhvr>
                                          <p:to>
                                            <p:strVal val="visible"/>
                                          </p:to>
                                        </p:set>
                                        <p:animEffect transition="in" filter="wipe(left)">
                                          <p:cBhvr>
                                            <p:cTn id="124" dur="500"/>
                                            <p:tgtEl>
                                              <p:spTgt spid="85"/>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wipe(right)">
                                          <p:cBhvr>
                                            <p:cTn id="127"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46" grpId="0"/>
          <p:bldP spid="47" grpId="0"/>
          <p:bldP spid="49" grpId="0"/>
          <p:bldP spid="50" grpId="0"/>
          <p:bldP spid="51" grpId="0" animBg="1"/>
          <p:bldP spid="52" grpId="0"/>
          <p:bldP spid="53" grpId="0"/>
          <p:bldP spid="57" grpId="0"/>
          <p:bldP spid="58" grpId="0"/>
          <p:bldP spid="71" grpId="0"/>
          <p:bldP spid="72" grpId="0"/>
          <p:bldP spid="85" grpId="0"/>
          <p:bldP spid="8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par>
                              <p:cTn id="19" fill="hold">
                                <p:stCondLst>
                                  <p:cond delay="1500"/>
                                </p:stCondLst>
                                <p:childTnLst>
                                  <p:par>
                                    <p:cTn id="20" presetID="2" presetClass="entr" presetSubtype="12" accel="6100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400" fill="hold"/>
                                            <p:tgtEl>
                                              <p:spTgt spid="8"/>
                                            </p:tgtEl>
                                            <p:attrNameLst>
                                              <p:attrName>ppt_x</p:attrName>
                                            </p:attrNameLst>
                                          </p:cBhvr>
                                          <p:tavLst>
                                            <p:tav tm="0">
                                              <p:val>
                                                <p:strVal val="0-#ppt_w/2"/>
                                              </p:val>
                                            </p:tav>
                                            <p:tav tm="100000">
                                              <p:val>
                                                <p:strVal val="#ppt_x"/>
                                              </p:val>
                                            </p:tav>
                                          </p:tavLst>
                                        </p:anim>
                                        <p:anim calcmode="lin" valueType="num">
                                          <p:cBhvr additive="base">
                                            <p:cTn id="23" dur="1400" fill="hold"/>
                                            <p:tgtEl>
                                              <p:spTgt spid="8"/>
                                            </p:tgtEl>
                                            <p:attrNameLst>
                                              <p:attrName>ppt_y</p:attrName>
                                            </p:attrNameLst>
                                          </p:cBhvr>
                                          <p:tavLst>
                                            <p:tav tm="0">
                                              <p:val>
                                                <p:strVal val="1+#ppt_h/2"/>
                                              </p:val>
                                            </p:tav>
                                            <p:tav tm="100000">
                                              <p:val>
                                                <p:strVal val="#ppt_y"/>
                                              </p:val>
                                            </p:tav>
                                          </p:tavLst>
                                        </p:anim>
                                      </p:childTnLst>
                                    </p:cTn>
                                  </p:par>
                                  <p:par>
                                    <p:cTn id="24" presetID="2" presetClass="entr" presetSubtype="3" accel="6100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400" fill="hold"/>
                                            <p:tgtEl>
                                              <p:spTgt spid="13"/>
                                            </p:tgtEl>
                                            <p:attrNameLst>
                                              <p:attrName>ppt_x</p:attrName>
                                            </p:attrNameLst>
                                          </p:cBhvr>
                                          <p:tavLst>
                                            <p:tav tm="0">
                                              <p:val>
                                                <p:strVal val="1+#ppt_w/2"/>
                                              </p:val>
                                            </p:tav>
                                            <p:tav tm="100000">
                                              <p:val>
                                                <p:strVal val="#ppt_x"/>
                                              </p:val>
                                            </p:tav>
                                          </p:tavLst>
                                        </p:anim>
                                        <p:anim calcmode="lin" valueType="num">
                                          <p:cBhvr additive="base">
                                            <p:cTn id="27" dur="1400" fill="hold"/>
                                            <p:tgtEl>
                                              <p:spTgt spid="13"/>
                                            </p:tgtEl>
                                            <p:attrNameLst>
                                              <p:attrName>ppt_y</p:attrName>
                                            </p:attrNameLst>
                                          </p:cBhvr>
                                          <p:tavLst>
                                            <p:tav tm="0">
                                              <p:val>
                                                <p:strVal val="0-#ppt_h/2"/>
                                              </p:val>
                                            </p:tav>
                                            <p:tav tm="100000">
                                              <p:val>
                                                <p:strVal val="#ppt_y"/>
                                              </p:val>
                                            </p:tav>
                                          </p:tavLst>
                                        </p:anim>
                                      </p:childTnLst>
                                    </p:cTn>
                                  </p:par>
                                  <p:par>
                                    <p:cTn id="28" presetID="2" presetClass="entr" presetSubtype="3" accel="61000"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1400" fill="hold"/>
                                            <p:tgtEl>
                                              <p:spTgt spid="23"/>
                                            </p:tgtEl>
                                            <p:attrNameLst>
                                              <p:attrName>ppt_x</p:attrName>
                                            </p:attrNameLst>
                                          </p:cBhvr>
                                          <p:tavLst>
                                            <p:tav tm="0">
                                              <p:val>
                                                <p:strVal val="1+#ppt_w/2"/>
                                              </p:val>
                                            </p:tav>
                                            <p:tav tm="100000">
                                              <p:val>
                                                <p:strVal val="#ppt_x"/>
                                              </p:val>
                                            </p:tav>
                                          </p:tavLst>
                                        </p:anim>
                                        <p:anim calcmode="lin" valueType="num">
                                          <p:cBhvr additive="base">
                                            <p:cTn id="31" dur="1400" fill="hold"/>
                                            <p:tgtEl>
                                              <p:spTgt spid="23"/>
                                            </p:tgtEl>
                                            <p:attrNameLst>
                                              <p:attrName>ppt_y</p:attrName>
                                            </p:attrNameLst>
                                          </p:cBhvr>
                                          <p:tavLst>
                                            <p:tav tm="0">
                                              <p:val>
                                                <p:strVal val="0-#ppt_h/2"/>
                                              </p:val>
                                            </p:tav>
                                            <p:tav tm="100000">
                                              <p:val>
                                                <p:strVal val="#ppt_y"/>
                                              </p:val>
                                            </p:tav>
                                          </p:tavLst>
                                        </p:anim>
                                      </p:childTnLst>
                                    </p:cTn>
                                  </p:par>
                                  <p:par>
                                    <p:cTn id="32" presetID="2" presetClass="entr" presetSubtype="12" accel="6100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1400" fill="hold"/>
                                            <p:tgtEl>
                                              <p:spTgt spid="28"/>
                                            </p:tgtEl>
                                            <p:attrNameLst>
                                              <p:attrName>ppt_x</p:attrName>
                                            </p:attrNameLst>
                                          </p:cBhvr>
                                          <p:tavLst>
                                            <p:tav tm="0">
                                              <p:val>
                                                <p:strVal val="0-#ppt_w/2"/>
                                              </p:val>
                                            </p:tav>
                                            <p:tav tm="100000">
                                              <p:val>
                                                <p:strVal val="#ppt_x"/>
                                              </p:val>
                                            </p:tav>
                                          </p:tavLst>
                                        </p:anim>
                                        <p:anim calcmode="lin" valueType="num">
                                          <p:cBhvr additive="base">
                                            <p:cTn id="35" dur="1400" fill="hold"/>
                                            <p:tgtEl>
                                              <p:spTgt spid="28"/>
                                            </p:tgtEl>
                                            <p:attrNameLst>
                                              <p:attrName>ppt_y</p:attrName>
                                            </p:attrNameLst>
                                          </p:cBhvr>
                                          <p:tavLst>
                                            <p:tav tm="0">
                                              <p:val>
                                                <p:strVal val="1+#ppt_h/2"/>
                                              </p:val>
                                            </p:tav>
                                            <p:tav tm="100000">
                                              <p:val>
                                                <p:strVal val="#ppt_y"/>
                                              </p:val>
                                            </p:tav>
                                          </p:tavLst>
                                        </p:anim>
                                      </p:childTnLst>
                                    </p:cTn>
                                  </p:par>
                                  <p:par>
                                    <p:cTn id="36" presetID="2" presetClass="entr" presetSubtype="3" accel="61000" fill="hold"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1400" fill="hold"/>
                                            <p:tgtEl>
                                              <p:spTgt spid="37"/>
                                            </p:tgtEl>
                                            <p:attrNameLst>
                                              <p:attrName>ppt_x</p:attrName>
                                            </p:attrNameLst>
                                          </p:cBhvr>
                                          <p:tavLst>
                                            <p:tav tm="0">
                                              <p:val>
                                                <p:strVal val="1+#ppt_w/2"/>
                                              </p:val>
                                            </p:tav>
                                            <p:tav tm="100000">
                                              <p:val>
                                                <p:strVal val="#ppt_x"/>
                                              </p:val>
                                            </p:tav>
                                          </p:tavLst>
                                        </p:anim>
                                        <p:anim calcmode="lin" valueType="num">
                                          <p:cBhvr additive="base">
                                            <p:cTn id="39" dur="1400" fill="hold"/>
                                            <p:tgtEl>
                                              <p:spTgt spid="37"/>
                                            </p:tgtEl>
                                            <p:attrNameLst>
                                              <p:attrName>ppt_y</p:attrName>
                                            </p:attrNameLst>
                                          </p:cBhvr>
                                          <p:tavLst>
                                            <p:tav tm="0">
                                              <p:val>
                                                <p:strVal val="0-#ppt_h/2"/>
                                              </p:val>
                                            </p:tav>
                                            <p:tav tm="100000">
                                              <p:val>
                                                <p:strVal val="#ppt_y"/>
                                              </p:val>
                                            </p:tav>
                                          </p:tavLst>
                                        </p:anim>
                                      </p:childTnLst>
                                    </p:cTn>
                                  </p:par>
                                  <p:par>
                                    <p:cTn id="40" presetID="2" presetClass="entr" presetSubtype="12" accel="6100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1400" fill="hold"/>
                                            <p:tgtEl>
                                              <p:spTgt spid="18"/>
                                            </p:tgtEl>
                                            <p:attrNameLst>
                                              <p:attrName>ppt_x</p:attrName>
                                            </p:attrNameLst>
                                          </p:cBhvr>
                                          <p:tavLst>
                                            <p:tav tm="0">
                                              <p:val>
                                                <p:strVal val="0-#ppt_w/2"/>
                                              </p:val>
                                            </p:tav>
                                            <p:tav tm="100000">
                                              <p:val>
                                                <p:strVal val="#ppt_x"/>
                                              </p:val>
                                            </p:tav>
                                          </p:tavLst>
                                        </p:anim>
                                        <p:anim calcmode="lin" valueType="num">
                                          <p:cBhvr additive="base">
                                            <p:cTn id="43" dur="1400" fill="hold"/>
                                            <p:tgtEl>
                                              <p:spTgt spid="18"/>
                                            </p:tgtEl>
                                            <p:attrNameLst>
                                              <p:attrName>ppt_y</p:attrName>
                                            </p:attrNameLst>
                                          </p:cBhvr>
                                          <p:tavLst>
                                            <p:tav tm="0">
                                              <p:val>
                                                <p:strVal val="1+#ppt_h/2"/>
                                              </p:val>
                                            </p:tav>
                                            <p:tav tm="100000">
                                              <p:val>
                                                <p:strVal val="#ppt_y"/>
                                              </p:val>
                                            </p:tav>
                                          </p:tavLst>
                                        </p:anim>
                                      </p:childTnLst>
                                    </p:cTn>
                                  </p:par>
                                </p:childTnLst>
                              </p:cTn>
                            </p:par>
                            <p:par>
                              <p:cTn id="44" fill="hold">
                                <p:stCondLst>
                                  <p:cond delay="3000"/>
                                </p:stCondLst>
                                <p:childTnLst>
                                  <p:par>
                                    <p:cTn id="45" presetID="31" presetClass="entr" presetSubtype="0"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 calcmode="lin" valueType="num">
                                          <p:cBhvr>
                                            <p:cTn id="49" dur="500" fill="hold"/>
                                            <p:tgtEl>
                                              <p:spTgt spid="42"/>
                                            </p:tgtEl>
                                            <p:attrNameLst>
                                              <p:attrName>style.rotation</p:attrName>
                                            </p:attrNameLst>
                                          </p:cBhvr>
                                          <p:tavLst>
                                            <p:tav tm="0">
                                              <p:val>
                                                <p:fltVal val="90"/>
                                              </p:val>
                                            </p:tav>
                                            <p:tav tm="100000">
                                              <p:val>
                                                <p:fltVal val="0"/>
                                              </p:val>
                                            </p:tav>
                                          </p:tavLst>
                                        </p:anim>
                                        <p:animEffect transition="in" filter="fade">
                                          <p:cBhvr>
                                            <p:cTn id="50" dur="500"/>
                                            <p:tgtEl>
                                              <p:spTgt spid="42"/>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right)">
                                          <p:cBhvr>
                                            <p:cTn id="57" dur="750"/>
                                            <p:tgtEl>
                                              <p:spTgt spid="47"/>
                                            </p:tgtEl>
                                          </p:cBhvr>
                                        </p:animEffect>
                                      </p:childTnLst>
                                    </p:cTn>
                                  </p:par>
                                </p:childTnLst>
                              </p:cTn>
                            </p:par>
                            <p:par>
                              <p:cTn id="58" fill="hold">
                                <p:stCondLst>
                                  <p:cond delay="4000"/>
                                </p:stCondLst>
                                <p:childTnLst>
                                  <p:par>
                                    <p:cTn id="59" presetID="31"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500" fill="hold"/>
                                            <p:tgtEl>
                                              <p:spTgt spid="51"/>
                                            </p:tgtEl>
                                            <p:attrNameLst>
                                              <p:attrName>ppt_w</p:attrName>
                                            </p:attrNameLst>
                                          </p:cBhvr>
                                          <p:tavLst>
                                            <p:tav tm="0">
                                              <p:val>
                                                <p:fltVal val="0"/>
                                              </p:val>
                                            </p:tav>
                                            <p:tav tm="100000">
                                              <p:val>
                                                <p:strVal val="#ppt_w"/>
                                              </p:val>
                                            </p:tav>
                                          </p:tavLst>
                                        </p:anim>
                                        <p:anim calcmode="lin" valueType="num">
                                          <p:cBhvr>
                                            <p:cTn id="62" dur="500" fill="hold"/>
                                            <p:tgtEl>
                                              <p:spTgt spid="51"/>
                                            </p:tgtEl>
                                            <p:attrNameLst>
                                              <p:attrName>ppt_h</p:attrName>
                                            </p:attrNameLst>
                                          </p:cBhvr>
                                          <p:tavLst>
                                            <p:tav tm="0">
                                              <p:val>
                                                <p:fltVal val="0"/>
                                              </p:val>
                                            </p:tav>
                                            <p:tav tm="100000">
                                              <p:val>
                                                <p:strVal val="#ppt_h"/>
                                              </p:val>
                                            </p:tav>
                                          </p:tavLst>
                                        </p:anim>
                                        <p:anim calcmode="lin" valueType="num">
                                          <p:cBhvr>
                                            <p:cTn id="63" dur="500" fill="hold"/>
                                            <p:tgtEl>
                                              <p:spTgt spid="51"/>
                                            </p:tgtEl>
                                            <p:attrNameLst>
                                              <p:attrName>style.rotation</p:attrName>
                                            </p:attrNameLst>
                                          </p:cBhvr>
                                          <p:tavLst>
                                            <p:tav tm="0">
                                              <p:val>
                                                <p:fltVal val="90"/>
                                              </p:val>
                                            </p:tav>
                                            <p:tav tm="100000">
                                              <p:val>
                                                <p:fltVal val="0"/>
                                              </p:val>
                                            </p:tav>
                                          </p:tavLst>
                                        </p:anim>
                                        <p:animEffect transition="in" filter="fade">
                                          <p:cBhvr>
                                            <p:cTn id="64" dur="500"/>
                                            <p:tgtEl>
                                              <p:spTgt spid="51"/>
                                            </p:tgtEl>
                                          </p:cBhvr>
                                        </p:animEffect>
                                      </p:childTnLst>
                                    </p:cTn>
                                  </p:par>
                                </p:childTnLst>
                              </p:cTn>
                            </p:par>
                            <p:par>
                              <p:cTn id="65" fill="hold">
                                <p:stCondLst>
                                  <p:cond delay="450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par>
                                    <p:cTn id="69" presetID="22" presetClass="entr" presetSubtype="2"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right)">
                                          <p:cBhvr>
                                            <p:cTn id="71" dur="750"/>
                                            <p:tgtEl>
                                              <p:spTgt spid="50"/>
                                            </p:tgtEl>
                                          </p:cBhvr>
                                        </p:animEffect>
                                      </p:childTnLst>
                                    </p:cTn>
                                  </p:par>
                                </p:childTnLst>
                              </p:cTn>
                            </p:par>
                            <p:par>
                              <p:cTn id="72" fill="hold">
                                <p:stCondLst>
                                  <p:cond delay="5000"/>
                                </p:stCondLst>
                                <p:childTnLst>
                                  <p:par>
                                    <p:cTn id="73" presetID="31" presetClass="entr" presetSubtype="0"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500" fill="hold"/>
                                            <p:tgtEl>
                                              <p:spTgt spid="54"/>
                                            </p:tgtEl>
                                            <p:attrNameLst>
                                              <p:attrName>ppt_w</p:attrName>
                                            </p:attrNameLst>
                                          </p:cBhvr>
                                          <p:tavLst>
                                            <p:tav tm="0">
                                              <p:val>
                                                <p:fltVal val="0"/>
                                              </p:val>
                                            </p:tav>
                                            <p:tav tm="100000">
                                              <p:val>
                                                <p:strVal val="#ppt_w"/>
                                              </p:val>
                                            </p:tav>
                                          </p:tavLst>
                                        </p:anim>
                                        <p:anim calcmode="lin" valueType="num">
                                          <p:cBhvr>
                                            <p:cTn id="76" dur="500" fill="hold"/>
                                            <p:tgtEl>
                                              <p:spTgt spid="54"/>
                                            </p:tgtEl>
                                            <p:attrNameLst>
                                              <p:attrName>ppt_h</p:attrName>
                                            </p:attrNameLst>
                                          </p:cBhvr>
                                          <p:tavLst>
                                            <p:tav tm="0">
                                              <p:val>
                                                <p:fltVal val="0"/>
                                              </p:val>
                                            </p:tav>
                                            <p:tav tm="100000">
                                              <p:val>
                                                <p:strVal val="#ppt_h"/>
                                              </p:val>
                                            </p:tav>
                                          </p:tavLst>
                                        </p:anim>
                                        <p:anim calcmode="lin" valueType="num">
                                          <p:cBhvr>
                                            <p:cTn id="77" dur="500" fill="hold"/>
                                            <p:tgtEl>
                                              <p:spTgt spid="54"/>
                                            </p:tgtEl>
                                            <p:attrNameLst>
                                              <p:attrName>style.rotation</p:attrName>
                                            </p:attrNameLst>
                                          </p:cBhvr>
                                          <p:tavLst>
                                            <p:tav tm="0">
                                              <p:val>
                                                <p:fltVal val="90"/>
                                              </p:val>
                                            </p:tav>
                                            <p:tav tm="100000">
                                              <p:val>
                                                <p:fltVal val="0"/>
                                              </p:val>
                                            </p:tav>
                                          </p:tavLst>
                                        </p:anim>
                                        <p:animEffect transition="in" filter="fade">
                                          <p:cBhvr>
                                            <p:cTn id="78" dur="500"/>
                                            <p:tgtEl>
                                              <p:spTgt spid="54"/>
                                            </p:tgtEl>
                                          </p:cBhvr>
                                        </p:animEffect>
                                      </p:childTnLst>
                                    </p:cTn>
                                  </p:par>
                                </p:childTnLst>
                              </p:cTn>
                            </p:par>
                            <p:par>
                              <p:cTn id="79" fill="hold">
                                <p:stCondLst>
                                  <p:cond delay="5500"/>
                                </p:stCondLst>
                                <p:childTnLst>
                                  <p:par>
                                    <p:cTn id="80" presetID="22" presetClass="entr" presetSubtype="8"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left)">
                                          <p:cBhvr>
                                            <p:cTn id="82" dur="500"/>
                                            <p:tgtEl>
                                              <p:spTgt spid="52"/>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wipe(right)">
                                          <p:cBhvr>
                                            <p:cTn id="85" dur="750"/>
                                            <p:tgtEl>
                                              <p:spTgt spid="53"/>
                                            </p:tgtEl>
                                          </p:cBhvr>
                                        </p:animEffect>
                                      </p:childTnLst>
                                    </p:cTn>
                                  </p:par>
                                </p:childTnLst>
                              </p:cTn>
                            </p:par>
                            <p:par>
                              <p:cTn id="86" fill="hold">
                                <p:stCondLst>
                                  <p:cond delay="6000"/>
                                </p:stCondLst>
                                <p:childTnLst>
                                  <p:par>
                                    <p:cTn id="87" presetID="31" presetClass="entr" presetSubtype="0" fill="hold" nodeType="afterEffect">
                                      <p:stCondLst>
                                        <p:cond delay="0"/>
                                      </p:stCondLst>
                                      <p:childTnLst>
                                        <p:set>
                                          <p:cBhvr>
                                            <p:cTn id="88" dur="1" fill="hold">
                                              <p:stCondLst>
                                                <p:cond delay="0"/>
                                              </p:stCondLst>
                                            </p:cTn>
                                            <p:tgtEl>
                                              <p:spTgt spid="59"/>
                                            </p:tgtEl>
                                            <p:attrNameLst>
                                              <p:attrName>style.visibility</p:attrName>
                                            </p:attrNameLst>
                                          </p:cBhvr>
                                          <p:to>
                                            <p:strVal val="visible"/>
                                          </p:to>
                                        </p:set>
                                        <p:anim calcmode="lin" valueType="num">
                                          <p:cBhvr>
                                            <p:cTn id="89" dur="500" fill="hold"/>
                                            <p:tgtEl>
                                              <p:spTgt spid="59"/>
                                            </p:tgtEl>
                                            <p:attrNameLst>
                                              <p:attrName>ppt_w</p:attrName>
                                            </p:attrNameLst>
                                          </p:cBhvr>
                                          <p:tavLst>
                                            <p:tav tm="0">
                                              <p:val>
                                                <p:fltVal val="0"/>
                                              </p:val>
                                            </p:tav>
                                            <p:tav tm="100000">
                                              <p:val>
                                                <p:strVal val="#ppt_w"/>
                                              </p:val>
                                            </p:tav>
                                          </p:tavLst>
                                        </p:anim>
                                        <p:anim calcmode="lin" valueType="num">
                                          <p:cBhvr>
                                            <p:cTn id="90" dur="500" fill="hold"/>
                                            <p:tgtEl>
                                              <p:spTgt spid="59"/>
                                            </p:tgtEl>
                                            <p:attrNameLst>
                                              <p:attrName>ppt_h</p:attrName>
                                            </p:attrNameLst>
                                          </p:cBhvr>
                                          <p:tavLst>
                                            <p:tav tm="0">
                                              <p:val>
                                                <p:fltVal val="0"/>
                                              </p:val>
                                            </p:tav>
                                            <p:tav tm="100000">
                                              <p:val>
                                                <p:strVal val="#ppt_h"/>
                                              </p:val>
                                            </p:tav>
                                          </p:tavLst>
                                        </p:anim>
                                        <p:anim calcmode="lin" valueType="num">
                                          <p:cBhvr>
                                            <p:cTn id="91" dur="500" fill="hold"/>
                                            <p:tgtEl>
                                              <p:spTgt spid="59"/>
                                            </p:tgtEl>
                                            <p:attrNameLst>
                                              <p:attrName>style.rotation</p:attrName>
                                            </p:attrNameLst>
                                          </p:cBhvr>
                                          <p:tavLst>
                                            <p:tav tm="0">
                                              <p:val>
                                                <p:fltVal val="90"/>
                                              </p:val>
                                            </p:tav>
                                            <p:tav tm="100000">
                                              <p:val>
                                                <p:fltVal val="0"/>
                                              </p:val>
                                            </p:tav>
                                          </p:tavLst>
                                        </p:anim>
                                        <p:animEffect transition="in" filter="fade">
                                          <p:cBhvr>
                                            <p:cTn id="92" dur="500"/>
                                            <p:tgtEl>
                                              <p:spTgt spid="59"/>
                                            </p:tgtEl>
                                          </p:cBhvr>
                                        </p:animEffect>
                                      </p:childTnLst>
                                    </p:cTn>
                                  </p:par>
                                </p:childTnLst>
                              </p:cTn>
                            </p:par>
                            <p:par>
                              <p:cTn id="93" fill="hold">
                                <p:stCondLst>
                                  <p:cond delay="6500"/>
                                </p:stCondLst>
                                <p:childTnLst>
                                  <p:par>
                                    <p:cTn id="94" presetID="22" presetClass="entr" presetSubtype="8" fill="hold" grpId="0" nodeType="after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wipe(left)">
                                          <p:cBhvr>
                                            <p:cTn id="96" dur="500"/>
                                            <p:tgtEl>
                                              <p:spTgt spid="5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right)">
                                          <p:cBhvr>
                                            <p:cTn id="99" dur="750"/>
                                            <p:tgtEl>
                                              <p:spTgt spid="58"/>
                                            </p:tgtEl>
                                          </p:cBhvr>
                                        </p:animEffect>
                                      </p:childTnLst>
                                    </p:cTn>
                                  </p:par>
                                </p:childTnLst>
                              </p:cTn>
                            </p:par>
                            <p:par>
                              <p:cTn id="100" fill="hold">
                                <p:stCondLst>
                                  <p:cond delay="7000"/>
                                </p:stCondLst>
                                <p:childTnLst>
                                  <p:par>
                                    <p:cTn id="101" presetID="31" presetClass="entr" presetSubtype="0" fill="hold" nodeType="afterEffect">
                                      <p:stCondLst>
                                        <p:cond delay="0"/>
                                      </p:stCondLst>
                                      <p:childTnLst>
                                        <p:set>
                                          <p:cBhvr>
                                            <p:cTn id="102" dur="1" fill="hold">
                                              <p:stCondLst>
                                                <p:cond delay="0"/>
                                              </p:stCondLst>
                                            </p:cTn>
                                            <p:tgtEl>
                                              <p:spTgt spid="73"/>
                                            </p:tgtEl>
                                            <p:attrNameLst>
                                              <p:attrName>style.visibility</p:attrName>
                                            </p:attrNameLst>
                                          </p:cBhvr>
                                          <p:to>
                                            <p:strVal val="visible"/>
                                          </p:to>
                                        </p:set>
                                        <p:anim calcmode="lin" valueType="num">
                                          <p:cBhvr>
                                            <p:cTn id="103" dur="500" fill="hold"/>
                                            <p:tgtEl>
                                              <p:spTgt spid="73"/>
                                            </p:tgtEl>
                                            <p:attrNameLst>
                                              <p:attrName>ppt_w</p:attrName>
                                            </p:attrNameLst>
                                          </p:cBhvr>
                                          <p:tavLst>
                                            <p:tav tm="0">
                                              <p:val>
                                                <p:fltVal val="0"/>
                                              </p:val>
                                            </p:tav>
                                            <p:tav tm="100000">
                                              <p:val>
                                                <p:strVal val="#ppt_w"/>
                                              </p:val>
                                            </p:tav>
                                          </p:tavLst>
                                        </p:anim>
                                        <p:anim calcmode="lin" valueType="num">
                                          <p:cBhvr>
                                            <p:cTn id="104" dur="500" fill="hold"/>
                                            <p:tgtEl>
                                              <p:spTgt spid="73"/>
                                            </p:tgtEl>
                                            <p:attrNameLst>
                                              <p:attrName>ppt_h</p:attrName>
                                            </p:attrNameLst>
                                          </p:cBhvr>
                                          <p:tavLst>
                                            <p:tav tm="0">
                                              <p:val>
                                                <p:fltVal val="0"/>
                                              </p:val>
                                            </p:tav>
                                            <p:tav tm="100000">
                                              <p:val>
                                                <p:strVal val="#ppt_h"/>
                                              </p:val>
                                            </p:tav>
                                          </p:tavLst>
                                        </p:anim>
                                        <p:anim calcmode="lin" valueType="num">
                                          <p:cBhvr>
                                            <p:cTn id="105" dur="500" fill="hold"/>
                                            <p:tgtEl>
                                              <p:spTgt spid="73"/>
                                            </p:tgtEl>
                                            <p:attrNameLst>
                                              <p:attrName>style.rotation</p:attrName>
                                            </p:attrNameLst>
                                          </p:cBhvr>
                                          <p:tavLst>
                                            <p:tav tm="0">
                                              <p:val>
                                                <p:fltVal val="90"/>
                                              </p:val>
                                            </p:tav>
                                            <p:tav tm="100000">
                                              <p:val>
                                                <p:fltVal val="0"/>
                                              </p:val>
                                            </p:tav>
                                          </p:tavLst>
                                        </p:anim>
                                        <p:animEffect transition="in" filter="fade">
                                          <p:cBhvr>
                                            <p:cTn id="106" dur="500"/>
                                            <p:tgtEl>
                                              <p:spTgt spid="73"/>
                                            </p:tgtEl>
                                          </p:cBhvr>
                                        </p:animEffect>
                                      </p:childTnLst>
                                    </p:cTn>
                                  </p:par>
                                </p:childTnLst>
                              </p:cTn>
                            </p:par>
                            <p:par>
                              <p:cTn id="107" fill="hold">
                                <p:stCondLst>
                                  <p:cond delay="7500"/>
                                </p:stCondLst>
                                <p:childTnLst>
                                  <p:par>
                                    <p:cTn id="108" presetID="22" presetClass="entr" presetSubtype="8" fill="hold" grpId="0" nodeType="afterEffect">
                                      <p:stCondLst>
                                        <p:cond delay="0"/>
                                      </p:stCondLst>
                                      <p:childTnLst>
                                        <p:set>
                                          <p:cBhvr>
                                            <p:cTn id="109" dur="1" fill="hold">
                                              <p:stCondLst>
                                                <p:cond delay="0"/>
                                              </p:stCondLst>
                                            </p:cTn>
                                            <p:tgtEl>
                                              <p:spTgt spid="71"/>
                                            </p:tgtEl>
                                            <p:attrNameLst>
                                              <p:attrName>style.visibility</p:attrName>
                                            </p:attrNameLst>
                                          </p:cBhvr>
                                          <p:to>
                                            <p:strVal val="visible"/>
                                          </p:to>
                                        </p:set>
                                        <p:animEffect transition="in" filter="wipe(left)">
                                          <p:cBhvr>
                                            <p:cTn id="110" dur="500"/>
                                            <p:tgtEl>
                                              <p:spTgt spid="71"/>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wipe(right)">
                                          <p:cBhvr>
                                            <p:cTn id="113" dur="750"/>
                                            <p:tgtEl>
                                              <p:spTgt spid="72"/>
                                            </p:tgtEl>
                                          </p:cBhvr>
                                        </p:animEffect>
                                      </p:childTnLst>
                                    </p:cTn>
                                  </p:par>
                                </p:childTnLst>
                              </p:cTn>
                            </p:par>
                            <p:par>
                              <p:cTn id="114" fill="hold">
                                <p:stCondLst>
                                  <p:cond delay="8000"/>
                                </p:stCondLst>
                                <p:childTnLst>
                                  <p:par>
                                    <p:cTn id="115" presetID="31" presetClass="entr" presetSubtype="0" fill="hold" nodeType="afterEffect">
                                      <p:stCondLst>
                                        <p:cond delay="0"/>
                                      </p:stCondLst>
                                      <p:childTnLst>
                                        <p:set>
                                          <p:cBhvr>
                                            <p:cTn id="116" dur="1" fill="hold">
                                              <p:stCondLst>
                                                <p:cond delay="0"/>
                                              </p:stCondLst>
                                            </p:cTn>
                                            <p:tgtEl>
                                              <p:spTgt spid="87"/>
                                            </p:tgtEl>
                                            <p:attrNameLst>
                                              <p:attrName>style.visibility</p:attrName>
                                            </p:attrNameLst>
                                          </p:cBhvr>
                                          <p:to>
                                            <p:strVal val="visible"/>
                                          </p:to>
                                        </p:set>
                                        <p:anim calcmode="lin" valueType="num">
                                          <p:cBhvr>
                                            <p:cTn id="117" dur="500" fill="hold"/>
                                            <p:tgtEl>
                                              <p:spTgt spid="87"/>
                                            </p:tgtEl>
                                            <p:attrNameLst>
                                              <p:attrName>ppt_w</p:attrName>
                                            </p:attrNameLst>
                                          </p:cBhvr>
                                          <p:tavLst>
                                            <p:tav tm="0">
                                              <p:val>
                                                <p:fltVal val="0"/>
                                              </p:val>
                                            </p:tav>
                                            <p:tav tm="100000">
                                              <p:val>
                                                <p:strVal val="#ppt_w"/>
                                              </p:val>
                                            </p:tav>
                                          </p:tavLst>
                                        </p:anim>
                                        <p:anim calcmode="lin" valueType="num">
                                          <p:cBhvr>
                                            <p:cTn id="118" dur="500" fill="hold"/>
                                            <p:tgtEl>
                                              <p:spTgt spid="87"/>
                                            </p:tgtEl>
                                            <p:attrNameLst>
                                              <p:attrName>ppt_h</p:attrName>
                                            </p:attrNameLst>
                                          </p:cBhvr>
                                          <p:tavLst>
                                            <p:tav tm="0">
                                              <p:val>
                                                <p:fltVal val="0"/>
                                              </p:val>
                                            </p:tav>
                                            <p:tav tm="100000">
                                              <p:val>
                                                <p:strVal val="#ppt_h"/>
                                              </p:val>
                                            </p:tav>
                                          </p:tavLst>
                                        </p:anim>
                                        <p:anim calcmode="lin" valueType="num">
                                          <p:cBhvr>
                                            <p:cTn id="119" dur="500" fill="hold"/>
                                            <p:tgtEl>
                                              <p:spTgt spid="87"/>
                                            </p:tgtEl>
                                            <p:attrNameLst>
                                              <p:attrName>style.rotation</p:attrName>
                                            </p:attrNameLst>
                                          </p:cBhvr>
                                          <p:tavLst>
                                            <p:tav tm="0">
                                              <p:val>
                                                <p:fltVal val="90"/>
                                              </p:val>
                                            </p:tav>
                                            <p:tav tm="100000">
                                              <p:val>
                                                <p:fltVal val="0"/>
                                              </p:val>
                                            </p:tav>
                                          </p:tavLst>
                                        </p:anim>
                                        <p:animEffect transition="in" filter="fade">
                                          <p:cBhvr>
                                            <p:cTn id="120" dur="500"/>
                                            <p:tgtEl>
                                              <p:spTgt spid="87"/>
                                            </p:tgtEl>
                                          </p:cBhvr>
                                        </p:animEffect>
                                      </p:childTnLst>
                                    </p:cTn>
                                  </p:par>
                                </p:childTnLst>
                              </p:cTn>
                            </p:par>
                            <p:par>
                              <p:cTn id="121" fill="hold">
                                <p:stCondLst>
                                  <p:cond delay="8500"/>
                                </p:stCondLst>
                                <p:childTnLst>
                                  <p:par>
                                    <p:cTn id="122" presetID="22" presetClass="entr" presetSubtype="8" fill="hold" grpId="0" nodeType="afterEffect">
                                      <p:stCondLst>
                                        <p:cond delay="0"/>
                                      </p:stCondLst>
                                      <p:childTnLst>
                                        <p:set>
                                          <p:cBhvr>
                                            <p:cTn id="123" dur="1" fill="hold">
                                              <p:stCondLst>
                                                <p:cond delay="0"/>
                                              </p:stCondLst>
                                            </p:cTn>
                                            <p:tgtEl>
                                              <p:spTgt spid="85"/>
                                            </p:tgtEl>
                                            <p:attrNameLst>
                                              <p:attrName>style.visibility</p:attrName>
                                            </p:attrNameLst>
                                          </p:cBhvr>
                                          <p:to>
                                            <p:strVal val="visible"/>
                                          </p:to>
                                        </p:set>
                                        <p:animEffect transition="in" filter="wipe(left)">
                                          <p:cBhvr>
                                            <p:cTn id="124" dur="500"/>
                                            <p:tgtEl>
                                              <p:spTgt spid="85"/>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86"/>
                                            </p:tgtEl>
                                            <p:attrNameLst>
                                              <p:attrName>style.visibility</p:attrName>
                                            </p:attrNameLst>
                                          </p:cBhvr>
                                          <p:to>
                                            <p:strVal val="visible"/>
                                          </p:to>
                                        </p:set>
                                        <p:animEffect transition="in" filter="wipe(right)">
                                          <p:cBhvr>
                                            <p:cTn id="127"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46" grpId="0"/>
          <p:bldP spid="47" grpId="0"/>
          <p:bldP spid="49" grpId="0"/>
          <p:bldP spid="50" grpId="0"/>
          <p:bldP spid="51" grpId="0" animBg="1"/>
          <p:bldP spid="52" grpId="0"/>
          <p:bldP spid="53" grpId="0"/>
          <p:bldP spid="57" grpId="0"/>
          <p:bldP spid="58" grpId="0"/>
          <p:bldP spid="71" grpId="0"/>
          <p:bldP spid="72" grpId="0"/>
          <p:bldP spid="85" grpId="0"/>
          <p:bldP spid="86"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a:off x="7194551" y="4763"/>
            <a:ext cx="1947863" cy="2874963"/>
          </a:xfrm>
          <a:custGeom>
            <a:avLst/>
            <a:gdLst>
              <a:gd name="T0" fmla="*/ 0 w 1227"/>
              <a:gd name="T1" fmla="*/ 0 h 1811"/>
              <a:gd name="T2" fmla="*/ 1227 w 1227"/>
              <a:gd name="T3" fmla="*/ 0 h 1811"/>
              <a:gd name="T4" fmla="*/ 1227 w 1227"/>
              <a:gd name="T5" fmla="*/ 1811 h 1811"/>
              <a:gd name="T6" fmla="*/ 0 w 1227"/>
              <a:gd name="T7" fmla="*/ 0 h 1811"/>
            </a:gdLst>
            <a:ahLst/>
            <a:cxnLst>
              <a:cxn ang="0">
                <a:pos x="T0" y="T1"/>
              </a:cxn>
              <a:cxn ang="0">
                <a:pos x="T2" y="T3"/>
              </a:cxn>
              <a:cxn ang="0">
                <a:pos x="T4" y="T5"/>
              </a:cxn>
              <a:cxn ang="0">
                <a:pos x="T6" y="T7"/>
              </a:cxn>
            </a:cxnLst>
            <a:rect l="0" t="0" r="r" b="b"/>
            <a:pathLst>
              <a:path w="1227" h="1811">
                <a:moveTo>
                  <a:pt x="0" y="0"/>
                </a:moveTo>
                <a:lnTo>
                  <a:pt x="1227" y="0"/>
                </a:lnTo>
                <a:lnTo>
                  <a:pt x="1227" y="1811"/>
                </a:lnTo>
                <a:lnTo>
                  <a:pt x="0" y="0"/>
                </a:lnTo>
                <a:close/>
              </a:path>
            </a:pathLst>
          </a:custGeom>
          <a:solidFill>
            <a:schemeClr val="tx1">
              <a:lumMod val="50000"/>
              <a:lumOff val="50000"/>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9" name="Freeform 6"/>
          <p:cNvSpPr/>
          <p:nvPr/>
        </p:nvSpPr>
        <p:spPr bwMode="auto">
          <a:xfrm>
            <a:off x="4763" y="4763"/>
            <a:ext cx="6867525" cy="5133975"/>
          </a:xfrm>
          <a:custGeom>
            <a:avLst/>
            <a:gdLst>
              <a:gd name="T0" fmla="*/ 0 w 4326"/>
              <a:gd name="T1" fmla="*/ 0 h 3234"/>
              <a:gd name="T2" fmla="*/ 2135 w 4326"/>
              <a:gd name="T3" fmla="*/ 0 h 3234"/>
              <a:gd name="T4" fmla="*/ 4326 w 4326"/>
              <a:gd name="T5" fmla="*/ 3234 h 3234"/>
              <a:gd name="T6" fmla="*/ 0 w 4326"/>
              <a:gd name="T7" fmla="*/ 3234 h 3234"/>
              <a:gd name="T8" fmla="*/ 0 w 4326"/>
              <a:gd name="T9" fmla="*/ 0 h 3234"/>
            </a:gdLst>
            <a:ahLst/>
            <a:cxnLst>
              <a:cxn ang="0">
                <a:pos x="T0" y="T1"/>
              </a:cxn>
              <a:cxn ang="0">
                <a:pos x="T2" y="T3"/>
              </a:cxn>
              <a:cxn ang="0">
                <a:pos x="T4" y="T5"/>
              </a:cxn>
              <a:cxn ang="0">
                <a:pos x="T6" y="T7"/>
              </a:cxn>
              <a:cxn ang="0">
                <a:pos x="T8" y="T9"/>
              </a:cxn>
            </a:cxnLst>
            <a:rect l="0" t="0" r="r" b="b"/>
            <a:pathLst>
              <a:path w="4326" h="3234">
                <a:moveTo>
                  <a:pt x="0" y="0"/>
                </a:moveTo>
                <a:lnTo>
                  <a:pt x="2135" y="0"/>
                </a:lnTo>
                <a:lnTo>
                  <a:pt x="4326" y="3234"/>
                </a:lnTo>
                <a:lnTo>
                  <a:pt x="0" y="3234"/>
                </a:lnTo>
                <a:lnTo>
                  <a:pt x="0" y="0"/>
                </a:lnTo>
                <a:close/>
              </a:path>
            </a:pathLst>
          </a:custGeom>
          <a:solidFill>
            <a:schemeClr val="bg1">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10" name="Freeform 7"/>
          <p:cNvSpPr>
            <a:spLocks noEditPoints="1"/>
          </p:cNvSpPr>
          <p:nvPr/>
        </p:nvSpPr>
        <p:spPr bwMode="auto">
          <a:xfrm>
            <a:off x="4722813" y="4763"/>
            <a:ext cx="4419600" cy="5133975"/>
          </a:xfrm>
          <a:custGeom>
            <a:avLst/>
            <a:gdLst>
              <a:gd name="T0" fmla="*/ 658 w 2784"/>
              <a:gd name="T1" fmla="*/ 2207 h 3234"/>
              <a:gd name="T2" fmla="*/ 1354 w 2784"/>
              <a:gd name="T3" fmla="*/ 3234 h 3234"/>
              <a:gd name="T4" fmla="*/ 0 w 2784"/>
              <a:gd name="T5" fmla="*/ 3234 h 3234"/>
              <a:gd name="T6" fmla="*/ 658 w 2784"/>
              <a:gd name="T7" fmla="*/ 2207 h 3234"/>
              <a:gd name="T8" fmla="*/ 658 w 2784"/>
              <a:gd name="T9" fmla="*/ 2207 h 3234"/>
              <a:gd name="T10" fmla="*/ 1819 w 2784"/>
              <a:gd name="T11" fmla="*/ 390 h 3234"/>
              <a:gd name="T12" fmla="*/ 2069 w 2784"/>
              <a:gd name="T13" fmla="*/ 0 h 3234"/>
              <a:gd name="T14" fmla="*/ 2784 w 2784"/>
              <a:gd name="T15" fmla="*/ 0 h 3234"/>
              <a:gd name="T16" fmla="*/ 2784 w 2784"/>
              <a:gd name="T17" fmla="*/ 1811 h 3234"/>
              <a:gd name="T18" fmla="*/ 1819 w 2784"/>
              <a:gd name="T19" fmla="*/ 390 h 3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4" h="3234">
                <a:moveTo>
                  <a:pt x="658" y="2207"/>
                </a:moveTo>
                <a:lnTo>
                  <a:pt x="1354" y="3234"/>
                </a:lnTo>
                <a:lnTo>
                  <a:pt x="0" y="3234"/>
                </a:lnTo>
                <a:lnTo>
                  <a:pt x="658" y="2207"/>
                </a:lnTo>
                <a:lnTo>
                  <a:pt x="658" y="2207"/>
                </a:lnTo>
                <a:close/>
                <a:moveTo>
                  <a:pt x="1819" y="390"/>
                </a:moveTo>
                <a:lnTo>
                  <a:pt x="2069" y="0"/>
                </a:lnTo>
                <a:lnTo>
                  <a:pt x="2784" y="0"/>
                </a:lnTo>
                <a:lnTo>
                  <a:pt x="2784" y="1811"/>
                </a:lnTo>
                <a:lnTo>
                  <a:pt x="1819" y="390"/>
                </a:lnTo>
                <a:close/>
              </a:path>
            </a:pathLst>
          </a:custGeom>
          <a:solidFill>
            <a:srgbClr val="002060"/>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cxnSp>
        <p:nvCxnSpPr>
          <p:cNvPr id="11" name="直接连接符 10"/>
          <p:cNvCxnSpPr/>
          <p:nvPr/>
        </p:nvCxnSpPr>
        <p:spPr>
          <a:xfrm flipV="1">
            <a:off x="467544" y="1975816"/>
            <a:ext cx="3923896" cy="10136"/>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94966" y="1568514"/>
            <a:ext cx="1032655" cy="369332"/>
          </a:xfrm>
          <a:prstGeom prst="rect">
            <a:avLst/>
          </a:prstGeom>
          <a:noFill/>
        </p:spPr>
        <p:txBody>
          <a:bodyPr wrap="none" rtlCol="0">
            <a:spAutoFit/>
          </a:bodyPr>
          <a:lstStyle/>
          <a:p>
            <a:pPr defTabSz="913765"/>
            <a:r>
              <a:rPr lang="en-US" altLang="zh-CN" kern="0" dirty="0">
                <a:solidFill>
                  <a:srgbClr val="002060"/>
                </a:solidFill>
                <a:cs typeface="+mn-ea"/>
                <a:sym typeface="+mn-lt"/>
              </a:rPr>
              <a:t>Contents</a:t>
            </a:r>
            <a:endParaRPr lang="zh-CN" altLang="en-US" kern="0" dirty="0">
              <a:solidFill>
                <a:srgbClr val="002060"/>
              </a:solidFill>
              <a:cs typeface="+mn-ea"/>
              <a:sym typeface="+mn-lt"/>
            </a:endParaRPr>
          </a:p>
        </p:txBody>
      </p:sp>
      <p:sp>
        <p:nvSpPr>
          <p:cNvPr id="13" name="矩形 12"/>
          <p:cNvSpPr/>
          <p:nvPr/>
        </p:nvSpPr>
        <p:spPr>
          <a:xfrm>
            <a:off x="2545205" y="1433432"/>
            <a:ext cx="902811" cy="523220"/>
          </a:xfrm>
          <a:prstGeom prst="rect">
            <a:avLst/>
          </a:prstGeom>
        </p:spPr>
        <p:txBody>
          <a:bodyPr wrap="none">
            <a:spAutoFit/>
          </a:bodyPr>
          <a:lstStyle/>
          <a:p>
            <a:pPr defTabSz="913765"/>
            <a:r>
              <a:rPr lang="zh-CN" altLang="en-US" sz="2800" b="1" kern="0" dirty="0">
                <a:solidFill>
                  <a:srgbClr val="002060"/>
                </a:solidFill>
                <a:cs typeface="+mn-ea"/>
                <a:sym typeface="+mn-lt"/>
              </a:rPr>
              <a:t>目录</a:t>
            </a:r>
            <a:endParaRPr lang="zh-CN" altLang="en-US" sz="2800" b="1" kern="0" dirty="0">
              <a:solidFill>
                <a:srgbClr val="002060"/>
              </a:solidFill>
              <a:cs typeface="+mn-ea"/>
              <a:sym typeface="+mn-lt"/>
            </a:endParaRPr>
          </a:p>
        </p:txBody>
      </p:sp>
      <p:grpSp>
        <p:nvGrpSpPr>
          <p:cNvPr id="14" name="组合 13"/>
          <p:cNvGrpSpPr/>
          <p:nvPr/>
        </p:nvGrpSpPr>
        <p:grpSpPr>
          <a:xfrm>
            <a:off x="3433191" y="1524180"/>
            <a:ext cx="480164" cy="341724"/>
            <a:chOff x="4304043" y="1286668"/>
            <a:chExt cx="3837944" cy="2757793"/>
          </a:xfrm>
          <a:solidFill>
            <a:srgbClr val="002060"/>
          </a:solidFill>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sp>
          <p:nvSpPr>
            <p:cNvPr id="16" name="圆角矩形 15"/>
            <p:cNvSpPr/>
            <p:nvPr/>
          </p:nvSpPr>
          <p:spPr>
            <a:xfrm>
              <a:off x="4351930" y="1330004"/>
              <a:ext cx="3742172" cy="26711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grpSp>
      <p:grpSp>
        <p:nvGrpSpPr>
          <p:cNvPr id="17" name="飞哥PPT目录"/>
          <p:cNvGrpSpPr/>
          <p:nvPr/>
        </p:nvGrpSpPr>
        <p:grpSpPr bwMode="auto">
          <a:xfrm>
            <a:off x="1231424" y="2207752"/>
            <a:ext cx="432467" cy="369332"/>
            <a:chOff x="3050349" y="1839642"/>
            <a:chExt cx="833779" cy="710334"/>
          </a:xfrm>
        </p:grpSpPr>
        <p:sp>
          <p:nvSpPr>
            <p:cNvPr id="18" name="任意多边形 1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19" name="文本框 6"/>
            <p:cNvSpPr txBox="1">
              <a:spLocks noChangeArrowheads="1"/>
            </p:cNvSpPr>
            <p:nvPr/>
          </p:nvSpPr>
          <p:spPr bwMode="auto">
            <a:xfrm>
              <a:off x="3051363" y="1839642"/>
              <a:ext cx="831749" cy="710334"/>
            </a:xfrm>
            <a:prstGeom prst="rect">
              <a:avLst/>
            </a:prstGeom>
            <a:noFill/>
            <a:ln w="9525">
              <a:noFill/>
              <a:miter lim="800000"/>
            </a:ln>
            <a:effectLst/>
          </p:spPr>
          <p:txBody>
            <a:bodyPr wrap="square">
              <a:spAutoFit/>
            </a:bodyPr>
            <a:lstStyle/>
            <a:p>
              <a:pPr defTabSz="913765"/>
              <a:r>
                <a:rPr lang="en-US" altLang="zh-CN" kern="0" dirty="0">
                  <a:solidFill>
                    <a:schemeClr val="bg1"/>
                  </a:solidFill>
                  <a:cs typeface="+mn-ea"/>
                  <a:sym typeface="+mn-lt"/>
                </a:rPr>
                <a:t>01</a:t>
              </a:r>
              <a:endParaRPr lang="zh-CN" altLang="en-US" kern="0" dirty="0">
                <a:solidFill>
                  <a:schemeClr val="bg1"/>
                </a:solidFill>
                <a:cs typeface="+mn-ea"/>
                <a:sym typeface="+mn-lt"/>
              </a:endParaRPr>
            </a:p>
          </p:txBody>
        </p:sp>
      </p:grpSp>
      <p:grpSp>
        <p:nvGrpSpPr>
          <p:cNvPr id="20" name="飞哥PPT目录"/>
          <p:cNvGrpSpPr/>
          <p:nvPr/>
        </p:nvGrpSpPr>
        <p:grpSpPr bwMode="auto">
          <a:xfrm>
            <a:off x="1184493" y="3811316"/>
            <a:ext cx="470029" cy="390810"/>
            <a:chOff x="3037868" y="1844053"/>
            <a:chExt cx="906280" cy="753401"/>
          </a:xfrm>
        </p:grpSpPr>
        <p:sp>
          <p:nvSpPr>
            <p:cNvPr id="21" name="任意多边形 20"/>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2" name="文本框 39"/>
            <p:cNvSpPr txBox="1">
              <a:spLocks noChangeArrowheads="1"/>
            </p:cNvSpPr>
            <p:nvPr/>
          </p:nvSpPr>
          <p:spPr bwMode="auto">
            <a:xfrm>
              <a:off x="3037868" y="1885458"/>
              <a:ext cx="906280"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04</a:t>
              </a:r>
              <a:endParaRPr lang="zh-CN" altLang="en-US" kern="0" dirty="0">
                <a:solidFill>
                  <a:schemeClr val="bg1"/>
                </a:solidFill>
                <a:cs typeface="+mn-ea"/>
                <a:sym typeface="+mn-lt"/>
              </a:endParaRPr>
            </a:p>
          </p:txBody>
        </p:sp>
      </p:grpSp>
      <p:grpSp>
        <p:nvGrpSpPr>
          <p:cNvPr id="23" name="飞哥PPT目录"/>
          <p:cNvGrpSpPr/>
          <p:nvPr/>
        </p:nvGrpSpPr>
        <p:grpSpPr bwMode="auto">
          <a:xfrm>
            <a:off x="1185286" y="3248633"/>
            <a:ext cx="513817" cy="399059"/>
            <a:chOff x="3015664" y="1844084"/>
            <a:chExt cx="990617" cy="769304"/>
          </a:xfrm>
        </p:grpSpPr>
        <p:sp>
          <p:nvSpPr>
            <p:cNvPr id="24" name="任意多边形 23"/>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5" name="文本框 42"/>
            <p:cNvSpPr txBox="1">
              <a:spLocks noChangeArrowheads="1"/>
            </p:cNvSpPr>
            <p:nvPr/>
          </p:nvSpPr>
          <p:spPr bwMode="auto">
            <a:xfrm>
              <a:off x="3015664" y="1901392"/>
              <a:ext cx="990617"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03</a:t>
              </a:r>
              <a:endParaRPr lang="zh-CN" altLang="en-US" kern="0" dirty="0">
                <a:solidFill>
                  <a:schemeClr val="bg1"/>
                </a:solidFill>
                <a:cs typeface="+mn-ea"/>
                <a:sym typeface="+mn-lt"/>
              </a:endParaRPr>
            </a:p>
          </p:txBody>
        </p:sp>
      </p:grpSp>
      <p:grpSp>
        <p:nvGrpSpPr>
          <p:cNvPr id="29" name="飞哥PPT目录"/>
          <p:cNvGrpSpPr/>
          <p:nvPr/>
        </p:nvGrpSpPr>
        <p:grpSpPr bwMode="auto">
          <a:xfrm>
            <a:off x="1204669" y="2725321"/>
            <a:ext cx="578685" cy="375075"/>
            <a:chOff x="2998768" y="1844085"/>
            <a:chExt cx="1115681" cy="721377"/>
          </a:xfrm>
        </p:grpSpPr>
        <p:sp>
          <p:nvSpPr>
            <p:cNvPr id="30" name="任意多边形 29"/>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31" name="文本框 48"/>
            <p:cNvSpPr txBox="1">
              <a:spLocks noChangeArrowheads="1"/>
            </p:cNvSpPr>
            <p:nvPr/>
          </p:nvSpPr>
          <p:spPr bwMode="auto">
            <a:xfrm>
              <a:off x="2998768" y="1855130"/>
              <a:ext cx="1115681" cy="710332"/>
            </a:xfrm>
            <a:prstGeom prst="rect">
              <a:avLst/>
            </a:prstGeom>
            <a:noFill/>
            <a:ln w="9525">
              <a:noFill/>
              <a:miter lim="800000"/>
            </a:ln>
          </p:spPr>
          <p:txBody>
            <a:bodyPr wrap="square">
              <a:spAutoFit/>
            </a:bodyPr>
            <a:lstStyle/>
            <a:p>
              <a:pPr defTabSz="913765"/>
              <a:r>
                <a:rPr lang="en-US" altLang="zh-CN" kern="0" dirty="0">
                  <a:solidFill>
                    <a:schemeClr val="bg1"/>
                  </a:solidFill>
                  <a:cs typeface="+mn-ea"/>
                  <a:sym typeface="+mn-lt"/>
                </a:rPr>
                <a:t>02</a:t>
              </a:r>
              <a:endParaRPr lang="zh-CN" altLang="en-US" kern="0" dirty="0">
                <a:solidFill>
                  <a:schemeClr val="bg1"/>
                </a:solidFill>
                <a:cs typeface="+mn-ea"/>
                <a:sym typeface="+mn-lt"/>
              </a:endParaRPr>
            </a:p>
          </p:txBody>
        </p:sp>
      </p:grpSp>
      <p:grpSp>
        <p:nvGrpSpPr>
          <p:cNvPr id="32" name="飞哥PPT目录"/>
          <p:cNvGrpSpPr/>
          <p:nvPr/>
        </p:nvGrpSpPr>
        <p:grpSpPr>
          <a:xfrm>
            <a:off x="1831251" y="2234878"/>
            <a:ext cx="2109122" cy="338595"/>
            <a:chOff x="4234903" y="1011639"/>
            <a:chExt cx="2569345" cy="412477"/>
          </a:xfrm>
        </p:grpSpPr>
        <p:sp>
          <p:nvSpPr>
            <p:cNvPr id="33" name="圆角矩形 32"/>
            <p:cNvSpPr/>
            <p:nvPr/>
          </p:nvSpPr>
          <p:spPr>
            <a:xfrm>
              <a:off x="4234903" y="1029467"/>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4" name="矩形 33"/>
            <p:cNvSpPr/>
            <p:nvPr/>
          </p:nvSpPr>
          <p:spPr>
            <a:xfrm>
              <a:off x="4498570" y="1011639"/>
              <a:ext cx="1820488" cy="412477"/>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年度工作概述</a:t>
              </a:r>
              <a:endParaRPr lang="zh-CN" altLang="zh-CN" sz="1400" b="1" kern="100" dirty="0">
                <a:solidFill>
                  <a:schemeClr val="bg1"/>
                </a:solidFill>
                <a:cs typeface="+mn-ea"/>
                <a:sym typeface="+mn-lt"/>
              </a:endParaRPr>
            </a:p>
          </p:txBody>
        </p:sp>
      </p:grpSp>
      <p:grpSp>
        <p:nvGrpSpPr>
          <p:cNvPr id="35" name="飞哥PPT目录"/>
          <p:cNvGrpSpPr/>
          <p:nvPr/>
        </p:nvGrpSpPr>
        <p:grpSpPr>
          <a:xfrm>
            <a:off x="1817790" y="2752447"/>
            <a:ext cx="2109122" cy="338595"/>
            <a:chOff x="4218505" y="1602700"/>
            <a:chExt cx="2569345" cy="412479"/>
          </a:xfrm>
        </p:grpSpPr>
        <p:sp>
          <p:nvSpPr>
            <p:cNvPr id="36" name="圆角矩形 35"/>
            <p:cNvSpPr/>
            <p:nvPr/>
          </p:nvSpPr>
          <p:spPr>
            <a:xfrm>
              <a:off x="4218505" y="1664094"/>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7" name="矩形 36"/>
            <p:cNvSpPr/>
            <p:nvPr/>
          </p:nvSpPr>
          <p:spPr>
            <a:xfrm>
              <a:off x="4527124" y="1602700"/>
              <a:ext cx="1820488" cy="412479"/>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工作完成情况</a:t>
              </a:r>
              <a:endParaRPr lang="zh-CN" altLang="zh-CN" sz="1400" b="1" kern="100" dirty="0">
                <a:solidFill>
                  <a:schemeClr val="bg1"/>
                </a:solidFill>
                <a:cs typeface="+mn-ea"/>
                <a:sym typeface="+mn-lt"/>
              </a:endParaRPr>
            </a:p>
          </p:txBody>
        </p:sp>
      </p:grpSp>
      <p:grpSp>
        <p:nvGrpSpPr>
          <p:cNvPr id="41" name="飞哥PPT目录"/>
          <p:cNvGrpSpPr/>
          <p:nvPr/>
        </p:nvGrpSpPr>
        <p:grpSpPr>
          <a:xfrm>
            <a:off x="1803102" y="3275759"/>
            <a:ext cx="2109122" cy="338595"/>
            <a:chOff x="4234903" y="2971358"/>
            <a:chExt cx="2569345" cy="412478"/>
          </a:xfrm>
        </p:grpSpPr>
        <p:sp>
          <p:nvSpPr>
            <p:cNvPr id="42" name="圆角矩形 41"/>
            <p:cNvSpPr/>
            <p:nvPr/>
          </p:nvSpPr>
          <p:spPr>
            <a:xfrm>
              <a:off x="4234903" y="3008936"/>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3" name="矩形 42"/>
            <p:cNvSpPr/>
            <p:nvPr/>
          </p:nvSpPr>
          <p:spPr>
            <a:xfrm>
              <a:off x="4520319" y="2971358"/>
              <a:ext cx="1877599" cy="412478"/>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工作存在不足</a:t>
              </a:r>
              <a:endParaRPr lang="zh-CN" altLang="zh-CN" sz="1400" b="1" kern="100" dirty="0">
                <a:solidFill>
                  <a:schemeClr val="bg1"/>
                </a:solidFill>
                <a:cs typeface="+mn-ea"/>
                <a:sym typeface="+mn-lt"/>
              </a:endParaRPr>
            </a:p>
          </p:txBody>
        </p:sp>
      </p:grpSp>
      <p:grpSp>
        <p:nvGrpSpPr>
          <p:cNvPr id="44" name="飞哥PPT目录"/>
          <p:cNvGrpSpPr/>
          <p:nvPr/>
        </p:nvGrpSpPr>
        <p:grpSpPr>
          <a:xfrm>
            <a:off x="1803102" y="3823055"/>
            <a:ext cx="2109122" cy="353983"/>
            <a:chOff x="4234903" y="3626388"/>
            <a:chExt cx="2569345" cy="431224"/>
          </a:xfrm>
        </p:grpSpPr>
        <p:sp>
          <p:nvSpPr>
            <p:cNvPr id="45" name="圆角矩形 44"/>
            <p:cNvSpPr/>
            <p:nvPr/>
          </p:nvSpPr>
          <p:spPr>
            <a:xfrm>
              <a:off x="4234903" y="3660029"/>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6" name="矩形 45"/>
            <p:cNvSpPr/>
            <p:nvPr/>
          </p:nvSpPr>
          <p:spPr>
            <a:xfrm>
              <a:off x="4564423" y="3626388"/>
              <a:ext cx="1877509" cy="431224"/>
            </a:xfrm>
            <a:prstGeom prst="rect">
              <a:avLst/>
            </a:prstGeom>
          </p:spPr>
          <p:txBody>
            <a:bodyPr wrap="square" lIns="121960" tIns="60980" rIns="121960" bIns="60980">
              <a:spAutoFit/>
            </a:bodyPr>
            <a:lstStyle/>
            <a:p>
              <a:pPr defTabSz="913765">
                <a:defRPr/>
              </a:pPr>
              <a:r>
                <a:rPr lang="zh-CN" altLang="en-US" sz="1500" b="1" kern="100" dirty="0">
                  <a:solidFill>
                    <a:schemeClr val="bg1"/>
                  </a:solidFill>
                  <a:cs typeface="+mn-ea"/>
                  <a:sym typeface="+mn-lt"/>
                </a:rPr>
                <a:t>明年工作计划</a:t>
              </a:r>
              <a:endParaRPr lang="zh-CN" altLang="zh-CN" sz="1500" b="1" kern="100" dirty="0">
                <a:solidFill>
                  <a:schemeClr val="bg1"/>
                </a:solidFill>
                <a:cs typeface="+mn-ea"/>
                <a:sym typeface="+mn-lt"/>
              </a:endParaRPr>
            </a:p>
          </p:txBody>
        </p:sp>
      </p:grpSp>
      <p:sp>
        <p:nvSpPr>
          <p:cNvPr id="48" name="飞哥PPT目录"/>
          <p:cNvSpPr/>
          <p:nvPr/>
        </p:nvSpPr>
        <p:spPr>
          <a:xfrm rot="16200000">
            <a:off x="626904" y="2660444"/>
            <a:ext cx="432765" cy="510571"/>
          </a:xfrm>
          <a:prstGeom prst="downArrow">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defTabSz="1218565"/>
            <a:endParaRPr lang="zh-CN" altLang="en-US" sz="2400" kern="0">
              <a:solidFill>
                <a:srgbClr val="0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8009">
        <p14:warp dir="in"/>
      </p:transition>
    </mc:Choice>
    <mc:Fallback>
      <p:transition spd="slow" advTm="800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30000">
                                          <p:cBhvr additive="base">
                                            <p:cTn id="12" dur="5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30000">
                                          <p:cBhvr additive="base">
                                            <p:cTn id="17" dur="5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14:presetBounceEnd="30000">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14:bounceEnd="30000">
                                          <p:cBhvr additive="base">
                                            <p:cTn id="86" dur="500" fill="hold"/>
                                            <p:tgtEl>
                                              <p:spTgt spid="48"/>
                                            </p:tgtEl>
                                            <p:attrNameLst>
                                              <p:attrName>ppt_x</p:attrName>
                                            </p:attrNameLst>
                                          </p:cBhvr>
                                          <p:tavLst>
                                            <p:tav tm="0">
                                              <p:val>
                                                <p:strVal val="0-#ppt_w/2"/>
                                              </p:val>
                                            </p:tav>
                                            <p:tav tm="100000">
                                              <p:val>
                                                <p:strVal val="#ppt_x"/>
                                              </p:val>
                                            </p:tav>
                                          </p:tavLst>
                                        </p:anim>
                                        <p:anim calcmode="lin" valueType="num" p14:bounceEnd="30000">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a:spLocks noChangeArrowheads="1"/>
          </p:cNvSpPr>
          <p:nvPr/>
        </p:nvSpPr>
        <p:spPr bwMode="auto">
          <a:xfrm>
            <a:off x="348707" y="371449"/>
            <a:ext cx="249297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          工作完成概述</a:t>
            </a:r>
            <a:endParaRPr lang="zh-CN" altLang="en-US" sz="2000" dirty="0">
              <a:solidFill>
                <a:srgbClr val="002060"/>
              </a:solidFill>
            </a:endParaRPr>
          </a:p>
        </p:txBody>
      </p:sp>
      <p:sp>
        <p:nvSpPr>
          <p:cNvPr id="34" name="TextBox 3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b="0" spc="-300" dirty="0" smtClean="0">
                <a:solidFill>
                  <a:srgbClr val="002060"/>
                </a:solidFill>
                <a:latin typeface="华文行楷" panose="02010800040101010101" pitchFamily="2" charset="-122"/>
                <a:ea typeface="华文行楷" panose="02010800040101010101" pitchFamily="2" charset="-122"/>
              </a:rPr>
              <a:t>工作完成情况</a:t>
            </a:r>
            <a:endParaRPr lang="zh-CN" altLang="en-US" sz="2200" b="0" spc="-300" dirty="0">
              <a:solidFill>
                <a:srgbClr val="002060"/>
              </a:solidFill>
              <a:latin typeface="华文行楷" panose="02010800040101010101" pitchFamily="2" charset="-122"/>
              <a:ea typeface="华文行楷" panose="02010800040101010101" pitchFamily="2" charset="-122"/>
            </a:endParaRPr>
          </a:p>
        </p:txBody>
      </p:sp>
      <p:sp>
        <p:nvSpPr>
          <p:cNvPr id="48" name="TextBox 4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49" name="组合 48"/>
          <p:cNvGrpSpPr/>
          <p:nvPr/>
        </p:nvGrpSpPr>
        <p:grpSpPr>
          <a:xfrm>
            <a:off x="683568" y="1189948"/>
            <a:ext cx="733732" cy="733730"/>
            <a:chOff x="845922" y="1299518"/>
            <a:chExt cx="1299006" cy="1299004"/>
          </a:xfrm>
        </p:grpSpPr>
        <p:sp>
          <p:nvSpPr>
            <p:cNvPr id="50" name="椭圆 49"/>
            <p:cNvSpPr/>
            <p:nvPr/>
          </p:nvSpPr>
          <p:spPr>
            <a:xfrm>
              <a:off x="845922" y="1299518"/>
              <a:ext cx="1299006" cy="1299004"/>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51" name="椭圆 50"/>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52" name="圆角矩形 51"/>
          <p:cNvSpPr/>
          <p:nvPr/>
        </p:nvSpPr>
        <p:spPr>
          <a:xfrm>
            <a:off x="1525766" y="1353014"/>
            <a:ext cx="3737824" cy="390242"/>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rPr>
              <a:t>王</a:t>
            </a:r>
            <a:r>
              <a:rPr lang="zh-CN" altLang="en-US" sz="1400" dirty="0" smtClean="0">
                <a:solidFill>
                  <a:schemeClr val="bg1"/>
                </a:solidFill>
              </a:rPr>
              <a:t>总签约的项目完成情况</a:t>
            </a:r>
            <a:endParaRPr lang="zh-CN" altLang="en-US" sz="1400" dirty="0">
              <a:solidFill>
                <a:schemeClr val="bg1"/>
              </a:solidFill>
            </a:endParaRPr>
          </a:p>
        </p:txBody>
      </p:sp>
      <p:sp>
        <p:nvSpPr>
          <p:cNvPr id="53" name="TextBox 52"/>
          <p:cNvSpPr txBox="1"/>
          <p:nvPr/>
        </p:nvSpPr>
        <p:spPr>
          <a:xfrm>
            <a:off x="824736" y="1328795"/>
            <a:ext cx="495649" cy="461665"/>
          </a:xfrm>
          <a:prstGeom prst="rect">
            <a:avLst/>
          </a:prstGeom>
          <a:noFill/>
        </p:spPr>
        <p:txBody>
          <a:bodyPr wrap="none" rtlCol="0">
            <a:spAutoFit/>
          </a:bodyPr>
          <a:lstStyle/>
          <a:p>
            <a:r>
              <a:rPr lang="en-US" altLang="zh-CN" sz="2400" b="1" dirty="0" smtClean="0">
                <a:solidFill>
                  <a:srgbClr val="002060"/>
                </a:solidFill>
              </a:rPr>
              <a:t>01</a:t>
            </a:r>
            <a:endParaRPr lang="zh-CN" altLang="en-US" sz="2400" b="1" dirty="0">
              <a:solidFill>
                <a:srgbClr val="002060"/>
              </a:solidFill>
            </a:endParaRPr>
          </a:p>
        </p:txBody>
      </p:sp>
      <p:grpSp>
        <p:nvGrpSpPr>
          <p:cNvPr id="54" name="组合 53"/>
          <p:cNvGrpSpPr/>
          <p:nvPr/>
        </p:nvGrpSpPr>
        <p:grpSpPr>
          <a:xfrm>
            <a:off x="1288122" y="1910028"/>
            <a:ext cx="733732" cy="733730"/>
            <a:chOff x="845922" y="1299518"/>
            <a:chExt cx="1299006" cy="1299004"/>
          </a:xfrm>
        </p:grpSpPr>
        <p:sp>
          <p:nvSpPr>
            <p:cNvPr id="55" name="椭圆 54"/>
            <p:cNvSpPr/>
            <p:nvPr/>
          </p:nvSpPr>
          <p:spPr>
            <a:xfrm>
              <a:off x="845922" y="1299518"/>
              <a:ext cx="1299006" cy="1299004"/>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56" name="椭圆 55"/>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57" name="圆角矩形 56"/>
          <p:cNvSpPr/>
          <p:nvPr/>
        </p:nvSpPr>
        <p:spPr>
          <a:xfrm>
            <a:off x="2130320" y="2073094"/>
            <a:ext cx="3737824" cy="390242"/>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rPr>
              <a:t>孙总</a:t>
            </a:r>
            <a:r>
              <a:rPr lang="zh-CN" altLang="en-US" sz="1400" dirty="0">
                <a:solidFill>
                  <a:schemeClr val="bg1"/>
                </a:solidFill>
              </a:rPr>
              <a:t>签约的项目完成情况</a:t>
            </a:r>
            <a:endParaRPr lang="zh-CN" altLang="en-US" sz="1400" dirty="0">
              <a:solidFill>
                <a:schemeClr val="bg1"/>
              </a:solidFill>
            </a:endParaRPr>
          </a:p>
        </p:txBody>
      </p:sp>
      <p:sp>
        <p:nvSpPr>
          <p:cNvPr id="58" name="TextBox 57"/>
          <p:cNvSpPr txBox="1"/>
          <p:nvPr/>
        </p:nvSpPr>
        <p:spPr>
          <a:xfrm>
            <a:off x="1429290" y="2048875"/>
            <a:ext cx="495649" cy="461665"/>
          </a:xfrm>
          <a:prstGeom prst="rect">
            <a:avLst/>
          </a:prstGeom>
          <a:noFill/>
        </p:spPr>
        <p:txBody>
          <a:bodyPr wrap="none" rtlCol="0">
            <a:spAutoFit/>
          </a:bodyPr>
          <a:lstStyle/>
          <a:p>
            <a:r>
              <a:rPr lang="en-US" altLang="zh-CN" sz="2400" b="1" dirty="0" smtClean="0">
                <a:solidFill>
                  <a:srgbClr val="002060"/>
                </a:solidFill>
              </a:rPr>
              <a:t>02</a:t>
            </a:r>
            <a:endParaRPr lang="zh-CN" altLang="en-US" sz="2400" b="1" dirty="0">
              <a:solidFill>
                <a:srgbClr val="002060"/>
              </a:solidFill>
            </a:endParaRPr>
          </a:p>
        </p:txBody>
      </p:sp>
      <p:grpSp>
        <p:nvGrpSpPr>
          <p:cNvPr id="59" name="组合 58"/>
          <p:cNvGrpSpPr/>
          <p:nvPr/>
        </p:nvGrpSpPr>
        <p:grpSpPr>
          <a:xfrm>
            <a:off x="1936194" y="2630108"/>
            <a:ext cx="733732" cy="733730"/>
            <a:chOff x="845922" y="1299518"/>
            <a:chExt cx="1299006" cy="1299004"/>
          </a:xfrm>
        </p:grpSpPr>
        <p:sp>
          <p:nvSpPr>
            <p:cNvPr id="60" name="椭圆 59"/>
            <p:cNvSpPr/>
            <p:nvPr/>
          </p:nvSpPr>
          <p:spPr>
            <a:xfrm>
              <a:off x="845922" y="1299518"/>
              <a:ext cx="1299006" cy="1299004"/>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61" name="椭圆 60"/>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62" name="圆角矩形 61"/>
          <p:cNvSpPr/>
          <p:nvPr/>
        </p:nvSpPr>
        <p:spPr>
          <a:xfrm>
            <a:off x="2778392" y="2793174"/>
            <a:ext cx="3737824" cy="390242"/>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rPr>
              <a:t>张总</a:t>
            </a:r>
            <a:r>
              <a:rPr lang="zh-CN" altLang="en-US" sz="1400" dirty="0">
                <a:solidFill>
                  <a:schemeClr val="bg1"/>
                </a:solidFill>
              </a:rPr>
              <a:t>签约的项目完成情况</a:t>
            </a:r>
            <a:endParaRPr lang="zh-CN" altLang="en-US" sz="1400" dirty="0">
              <a:solidFill>
                <a:schemeClr val="bg1"/>
              </a:solidFill>
            </a:endParaRPr>
          </a:p>
        </p:txBody>
      </p:sp>
      <p:sp>
        <p:nvSpPr>
          <p:cNvPr id="63" name="TextBox 62"/>
          <p:cNvSpPr txBox="1"/>
          <p:nvPr/>
        </p:nvSpPr>
        <p:spPr>
          <a:xfrm>
            <a:off x="2077362" y="2768955"/>
            <a:ext cx="495649" cy="461665"/>
          </a:xfrm>
          <a:prstGeom prst="rect">
            <a:avLst/>
          </a:prstGeom>
          <a:noFill/>
        </p:spPr>
        <p:txBody>
          <a:bodyPr wrap="none" rtlCol="0">
            <a:spAutoFit/>
          </a:bodyPr>
          <a:lstStyle/>
          <a:p>
            <a:r>
              <a:rPr lang="en-US" altLang="zh-CN" sz="2400" b="1" dirty="0" smtClean="0">
                <a:solidFill>
                  <a:srgbClr val="002060"/>
                </a:solidFill>
              </a:rPr>
              <a:t>03</a:t>
            </a:r>
            <a:endParaRPr lang="zh-CN" altLang="en-US" sz="2400" b="1" dirty="0">
              <a:solidFill>
                <a:srgbClr val="002060"/>
              </a:solidFill>
            </a:endParaRPr>
          </a:p>
        </p:txBody>
      </p:sp>
      <p:grpSp>
        <p:nvGrpSpPr>
          <p:cNvPr id="64" name="组合 63"/>
          <p:cNvGrpSpPr/>
          <p:nvPr/>
        </p:nvGrpSpPr>
        <p:grpSpPr>
          <a:xfrm>
            <a:off x="2656274" y="3336538"/>
            <a:ext cx="733732" cy="733730"/>
            <a:chOff x="845922" y="1299518"/>
            <a:chExt cx="1299006" cy="1299004"/>
          </a:xfrm>
        </p:grpSpPr>
        <p:sp>
          <p:nvSpPr>
            <p:cNvPr id="65" name="椭圆 64"/>
            <p:cNvSpPr/>
            <p:nvPr/>
          </p:nvSpPr>
          <p:spPr>
            <a:xfrm>
              <a:off x="845922" y="1299518"/>
              <a:ext cx="1299006" cy="1299004"/>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66" name="椭圆 65"/>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67" name="圆角矩形 66"/>
          <p:cNvSpPr/>
          <p:nvPr/>
        </p:nvSpPr>
        <p:spPr>
          <a:xfrm>
            <a:off x="3498472" y="3499604"/>
            <a:ext cx="3737824" cy="390242"/>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rPr>
              <a:t>李总</a:t>
            </a:r>
            <a:r>
              <a:rPr lang="zh-CN" altLang="en-US" sz="1400" dirty="0">
                <a:solidFill>
                  <a:schemeClr val="bg1"/>
                </a:solidFill>
              </a:rPr>
              <a:t>签约的项目完成情况</a:t>
            </a:r>
            <a:endParaRPr lang="zh-CN" altLang="en-US" sz="1400" dirty="0">
              <a:solidFill>
                <a:schemeClr val="bg1"/>
              </a:solidFill>
            </a:endParaRPr>
          </a:p>
        </p:txBody>
      </p:sp>
      <p:sp>
        <p:nvSpPr>
          <p:cNvPr id="68" name="TextBox 67"/>
          <p:cNvSpPr txBox="1"/>
          <p:nvPr/>
        </p:nvSpPr>
        <p:spPr>
          <a:xfrm>
            <a:off x="2797442" y="3475385"/>
            <a:ext cx="495649" cy="461665"/>
          </a:xfrm>
          <a:prstGeom prst="rect">
            <a:avLst/>
          </a:prstGeom>
          <a:noFill/>
        </p:spPr>
        <p:txBody>
          <a:bodyPr wrap="none" rtlCol="0">
            <a:spAutoFit/>
          </a:bodyPr>
          <a:lstStyle/>
          <a:p>
            <a:r>
              <a:rPr lang="en-US" altLang="zh-CN" sz="2400" b="1" dirty="0" smtClean="0">
                <a:solidFill>
                  <a:srgbClr val="002060"/>
                </a:solidFill>
              </a:rPr>
              <a:t>04</a:t>
            </a:r>
            <a:endParaRPr lang="zh-CN" altLang="en-US" sz="2400" b="1" dirty="0">
              <a:solidFill>
                <a:srgbClr val="002060"/>
              </a:solidFill>
            </a:endParaRPr>
          </a:p>
        </p:txBody>
      </p:sp>
      <p:grpSp>
        <p:nvGrpSpPr>
          <p:cNvPr id="69" name="组合 68"/>
          <p:cNvGrpSpPr/>
          <p:nvPr/>
        </p:nvGrpSpPr>
        <p:grpSpPr>
          <a:xfrm>
            <a:off x="3376354" y="4070268"/>
            <a:ext cx="733732" cy="733730"/>
            <a:chOff x="845922" y="1299518"/>
            <a:chExt cx="1299006" cy="1299004"/>
          </a:xfrm>
        </p:grpSpPr>
        <p:sp>
          <p:nvSpPr>
            <p:cNvPr id="70" name="椭圆 69"/>
            <p:cNvSpPr/>
            <p:nvPr/>
          </p:nvSpPr>
          <p:spPr>
            <a:xfrm>
              <a:off x="845922" y="1299518"/>
              <a:ext cx="1299006" cy="1299004"/>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1" name="椭圆 70"/>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72" name="圆角矩形 71"/>
          <p:cNvSpPr/>
          <p:nvPr/>
        </p:nvSpPr>
        <p:spPr>
          <a:xfrm>
            <a:off x="4218552" y="4233334"/>
            <a:ext cx="3737824" cy="390242"/>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rPr>
              <a:t>周总</a:t>
            </a:r>
            <a:r>
              <a:rPr lang="zh-CN" altLang="en-US" sz="1400" dirty="0">
                <a:solidFill>
                  <a:schemeClr val="bg1"/>
                </a:solidFill>
              </a:rPr>
              <a:t>签约的项目完成情况</a:t>
            </a:r>
            <a:endParaRPr lang="zh-CN" altLang="en-US" sz="1400" dirty="0">
              <a:solidFill>
                <a:schemeClr val="bg1"/>
              </a:solidFill>
            </a:endParaRPr>
          </a:p>
        </p:txBody>
      </p:sp>
      <p:sp>
        <p:nvSpPr>
          <p:cNvPr id="73" name="TextBox 72"/>
          <p:cNvSpPr txBox="1"/>
          <p:nvPr/>
        </p:nvSpPr>
        <p:spPr>
          <a:xfrm>
            <a:off x="3517522" y="4209115"/>
            <a:ext cx="495649" cy="461665"/>
          </a:xfrm>
          <a:prstGeom prst="rect">
            <a:avLst/>
          </a:prstGeom>
          <a:noFill/>
        </p:spPr>
        <p:txBody>
          <a:bodyPr wrap="none" rtlCol="0">
            <a:spAutoFit/>
          </a:bodyPr>
          <a:lstStyle/>
          <a:p>
            <a:r>
              <a:rPr lang="en-US" altLang="zh-CN" sz="2400" b="1" dirty="0" smtClean="0">
                <a:solidFill>
                  <a:srgbClr val="002060"/>
                </a:solidFill>
              </a:rPr>
              <a:t>05</a:t>
            </a:r>
            <a:endParaRPr lang="zh-CN" altLang="en-US" sz="2400" b="1" dirty="0">
              <a:solidFill>
                <a:srgbClr val="002060"/>
              </a:solidFill>
            </a:endParaRPr>
          </a:p>
        </p:txBody>
      </p:sp>
      <p:grpSp>
        <p:nvGrpSpPr>
          <p:cNvPr id="37" name="组合 36"/>
          <p:cNvGrpSpPr/>
          <p:nvPr/>
        </p:nvGrpSpPr>
        <p:grpSpPr>
          <a:xfrm>
            <a:off x="6714635" y="1195222"/>
            <a:ext cx="2122296" cy="2122296"/>
            <a:chOff x="5240294" y="1429887"/>
            <a:chExt cx="2846358" cy="2846358"/>
          </a:xfrm>
        </p:grpSpPr>
        <p:grpSp>
          <p:nvGrpSpPr>
            <p:cNvPr id="38" name="组合 37"/>
            <p:cNvGrpSpPr/>
            <p:nvPr/>
          </p:nvGrpSpPr>
          <p:grpSpPr>
            <a:xfrm>
              <a:off x="5240294" y="1429887"/>
              <a:ext cx="2846358" cy="2846358"/>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39"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320625" y="1491630"/>
              <a:ext cx="2684100" cy="26841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p:transition spd="slow" advTm="11213">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300" fill="hold"/>
                                            <p:tgtEl>
                                              <p:spTgt spid="49"/>
                                            </p:tgtEl>
                                            <p:attrNameLst>
                                              <p:attrName>ppt_w</p:attrName>
                                            </p:attrNameLst>
                                          </p:cBhvr>
                                          <p:tavLst>
                                            <p:tav tm="0">
                                              <p:val>
                                                <p:fltVal val="0"/>
                                              </p:val>
                                            </p:tav>
                                            <p:tav tm="100000">
                                              <p:val>
                                                <p:strVal val="#ppt_w"/>
                                              </p:val>
                                            </p:tav>
                                          </p:tavLst>
                                        </p:anim>
                                        <p:anim calcmode="lin" valueType="num">
                                          <p:cBhvr>
                                            <p:cTn id="19" dur="300" fill="hold"/>
                                            <p:tgtEl>
                                              <p:spTgt spid="49"/>
                                            </p:tgtEl>
                                            <p:attrNameLst>
                                              <p:attrName>ppt_h</p:attrName>
                                            </p:attrNameLst>
                                          </p:cBhvr>
                                          <p:tavLst>
                                            <p:tav tm="0">
                                              <p:val>
                                                <p:fltVal val="0"/>
                                              </p:val>
                                            </p:tav>
                                            <p:tav tm="100000">
                                              <p:val>
                                                <p:strVal val="#ppt_h"/>
                                              </p:val>
                                            </p:tav>
                                          </p:tavLst>
                                        </p:anim>
                                        <p:animEffect transition="in" filter="fade">
                                          <p:cBhvr>
                                            <p:cTn id="20" dur="300"/>
                                            <p:tgtEl>
                                              <p:spTgt spid="49"/>
                                            </p:tgtEl>
                                          </p:cBhvr>
                                        </p:animEffect>
                                      </p:childTnLst>
                                    </p:cTn>
                                  </p:par>
                                  <p:par>
                                    <p:cTn id="21" presetID="6" presetClass="emph" presetSubtype="0" autoRev="1" fill="hold" nodeType="withEffect">
                                      <p:stCondLst>
                                        <p:cond delay="300"/>
                                      </p:stCondLst>
                                      <p:childTnLst>
                                        <p:animScale>
                                          <p:cBhvr>
                                            <p:cTn id="22" dur="150" fill="hold"/>
                                            <p:tgtEl>
                                              <p:spTgt spid="49"/>
                                            </p:tgtEl>
                                          </p:cBhvr>
                                          <p:by x="110000" y="110000"/>
                                        </p:animScale>
                                      </p:childTnLst>
                                    </p:cTn>
                                  </p:par>
                                  <p:par>
                                    <p:cTn id="23" presetID="53" presetClass="entr" presetSubtype="16" fill="hold" grpId="0" nodeType="withEffect">
                                      <p:stCondLst>
                                        <p:cond delay="300"/>
                                      </p:stCondLst>
                                      <p:childTnLst>
                                        <p:set>
                                          <p:cBhvr>
                                            <p:cTn id="24" dur="1" fill="hold">
                                              <p:stCondLst>
                                                <p:cond delay="0"/>
                                              </p:stCondLst>
                                            </p:cTn>
                                            <p:tgtEl>
                                              <p:spTgt spid="53"/>
                                            </p:tgtEl>
                                            <p:attrNameLst>
                                              <p:attrName>style.visibility</p:attrName>
                                            </p:attrNameLst>
                                          </p:cBhvr>
                                          <p:to>
                                            <p:strVal val="visible"/>
                                          </p:to>
                                        </p:set>
                                        <p:anim calcmode="lin" valueType="num">
                                          <p:cBhvr>
                                            <p:cTn id="25" dur="300" fill="hold"/>
                                            <p:tgtEl>
                                              <p:spTgt spid="53"/>
                                            </p:tgtEl>
                                            <p:attrNameLst>
                                              <p:attrName>ppt_w</p:attrName>
                                            </p:attrNameLst>
                                          </p:cBhvr>
                                          <p:tavLst>
                                            <p:tav tm="0">
                                              <p:val>
                                                <p:fltVal val="0"/>
                                              </p:val>
                                            </p:tav>
                                            <p:tav tm="100000">
                                              <p:val>
                                                <p:strVal val="#ppt_w"/>
                                              </p:val>
                                            </p:tav>
                                          </p:tavLst>
                                        </p:anim>
                                        <p:anim calcmode="lin" valueType="num">
                                          <p:cBhvr>
                                            <p:cTn id="26" dur="300" fill="hold"/>
                                            <p:tgtEl>
                                              <p:spTgt spid="53"/>
                                            </p:tgtEl>
                                            <p:attrNameLst>
                                              <p:attrName>ppt_h</p:attrName>
                                            </p:attrNameLst>
                                          </p:cBhvr>
                                          <p:tavLst>
                                            <p:tav tm="0">
                                              <p:val>
                                                <p:fltVal val="0"/>
                                              </p:val>
                                            </p:tav>
                                            <p:tav tm="100000">
                                              <p:val>
                                                <p:strVal val="#ppt_h"/>
                                              </p:val>
                                            </p:tav>
                                          </p:tavLst>
                                        </p:anim>
                                        <p:animEffect transition="in" filter="fade">
                                          <p:cBhvr>
                                            <p:cTn id="27" dur="300"/>
                                            <p:tgtEl>
                                              <p:spTgt spid="53"/>
                                            </p:tgtEl>
                                          </p:cBhvr>
                                        </p:animEffect>
                                      </p:childTnLst>
                                    </p:cTn>
                                  </p:par>
                                  <p:par>
                                    <p:cTn id="28" presetID="6" presetClass="emph" presetSubtype="0" autoRev="1" fill="hold" grpId="1" nodeType="withEffect">
                                      <p:stCondLst>
                                        <p:cond delay="600"/>
                                      </p:stCondLst>
                                      <p:childTnLst>
                                        <p:animScale>
                                          <p:cBhvr>
                                            <p:cTn id="29" dur="150" fill="hold"/>
                                            <p:tgtEl>
                                              <p:spTgt spid="53"/>
                                            </p:tgtEl>
                                          </p:cBhvr>
                                          <p:by x="110000" y="110000"/>
                                        </p:animScale>
                                      </p:childTnLst>
                                    </p:cTn>
                                  </p:par>
                                  <p:par>
                                    <p:cTn id="30" presetID="2" presetClass="entr" presetSubtype="2" fill="hold" grpId="0" nodeType="withEffect" p14:presetBounceEnd="60000">
                                      <p:stCondLst>
                                        <p:cond delay="600"/>
                                      </p:stCondLst>
                                      <p:childTnLst>
                                        <p:set>
                                          <p:cBhvr>
                                            <p:cTn id="31" dur="1" fill="hold">
                                              <p:stCondLst>
                                                <p:cond delay="0"/>
                                              </p:stCondLst>
                                            </p:cTn>
                                            <p:tgtEl>
                                              <p:spTgt spid="52"/>
                                            </p:tgtEl>
                                            <p:attrNameLst>
                                              <p:attrName>style.visibility</p:attrName>
                                            </p:attrNameLst>
                                          </p:cBhvr>
                                          <p:to>
                                            <p:strVal val="visible"/>
                                          </p:to>
                                        </p:set>
                                        <p:anim calcmode="lin" valueType="num" p14:bounceEnd="60000">
                                          <p:cBhvr additive="base">
                                            <p:cTn id="32" dur="750" fill="hold"/>
                                            <p:tgtEl>
                                              <p:spTgt spid="52"/>
                                            </p:tgtEl>
                                            <p:attrNameLst>
                                              <p:attrName>ppt_x</p:attrName>
                                            </p:attrNameLst>
                                          </p:cBhvr>
                                          <p:tavLst>
                                            <p:tav tm="0">
                                              <p:val>
                                                <p:strVal val="1+#ppt_w/2"/>
                                              </p:val>
                                            </p:tav>
                                            <p:tav tm="100000">
                                              <p:val>
                                                <p:strVal val="#ppt_x"/>
                                              </p:val>
                                            </p:tav>
                                          </p:tavLst>
                                        </p:anim>
                                        <p:anim calcmode="lin" valueType="num" p14:bounceEnd="60000">
                                          <p:cBhvr additive="base">
                                            <p:cTn id="33" dur="750" fill="hold"/>
                                            <p:tgtEl>
                                              <p:spTgt spid="52"/>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300" fill="hold"/>
                                            <p:tgtEl>
                                              <p:spTgt spid="54"/>
                                            </p:tgtEl>
                                            <p:attrNameLst>
                                              <p:attrName>ppt_w</p:attrName>
                                            </p:attrNameLst>
                                          </p:cBhvr>
                                          <p:tavLst>
                                            <p:tav tm="0">
                                              <p:val>
                                                <p:fltVal val="0"/>
                                              </p:val>
                                            </p:tav>
                                            <p:tav tm="100000">
                                              <p:val>
                                                <p:strVal val="#ppt_w"/>
                                              </p:val>
                                            </p:tav>
                                          </p:tavLst>
                                        </p:anim>
                                        <p:anim calcmode="lin" valueType="num">
                                          <p:cBhvr>
                                            <p:cTn id="38" dur="300" fill="hold"/>
                                            <p:tgtEl>
                                              <p:spTgt spid="54"/>
                                            </p:tgtEl>
                                            <p:attrNameLst>
                                              <p:attrName>ppt_h</p:attrName>
                                            </p:attrNameLst>
                                          </p:cBhvr>
                                          <p:tavLst>
                                            <p:tav tm="0">
                                              <p:val>
                                                <p:fltVal val="0"/>
                                              </p:val>
                                            </p:tav>
                                            <p:tav tm="100000">
                                              <p:val>
                                                <p:strVal val="#ppt_h"/>
                                              </p:val>
                                            </p:tav>
                                          </p:tavLst>
                                        </p:anim>
                                        <p:animEffect transition="in" filter="fade">
                                          <p:cBhvr>
                                            <p:cTn id="39" dur="300"/>
                                            <p:tgtEl>
                                              <p:spTgt spid="54"/>
                                            </p:tgtEl>
                                          </p:cBhvr>
                                        </p:animEffect>
                                      </p:childTnLst>
                                    </p:cTn>
                                  </p:par>
                                  <p:par>
                                    <p:cTn id="40" presetID="6" presetClass="emph" presetSubtype="0" autoRev="1" fill="hold" nodeType="withEffect">
                                      <p:stCondLst>
                                        <p:cond delay="300"/>
                                      </p:stCondLst>
                                      <p:childTnLst>
                                        <p:animScale>
                                          <p:cBhvr>
                                            <p:cTn id="41" dur="150" fill="hold"/>
                                            <p:tgtEl>
                                              <p:spTgt spid="54"/>
                                            </p:tgtEl>
                                          </p:cBhvr>
                                          <p:by x="110000" y="110000"/>
                                        </p:animScale>
                                      </p:childTnLst>
                                    </p:cTn>
                                  </p:par>
                                  <p:par>
                                    <p:cTn id="42" presetID="53" presetClass="entr" presetSubtype="16" fill="hold" grpId="0" nodeType="withEffect">
                                      <p:stCondLst>
                                        <p:cond delay="300"/>
                                      </p:stCondLst>
                                      <p:childTnLst>
                                        <p:set>
                                          <p:cBhvr>
                                            <p:cTn id="43" dur="1" fill="hold">
                                              <p:stCondLst>
                                                <p:cond delay="0"/>
                                              </p:stCondLst>
                                            </p:cTn>
                                            <p:tgtEl>
                                              <p:spTgt spid="58"/>
                                            </p:tgtEl>
                                            <p:attrNameLst>
                                              <p:attrName>style.visibility</p:attrName>
                                            </p:attrNameLst>
                                          </p:cBhvr>
                                          <p:to>
                                            <p:strVal val="visible"/>
                                          </p:to>
                                        </p:set>
                                        <p:anim calcmode="lin" valueType="num">
                                          <p:cBhvr>
                                            <p:cTn id="44" dur="300" fill="hold"/>
                                            <p:tgtEl>
                                              <p:spTgt spid="58"/>
                                            </p:tgtEl>
                                            <p:attrNameLst>
                                              <p:attrName>ppt_w</p:attrName>
                                            </p:attrNameLst>
                                          </p:cBhvr>
                                          <p:tavLst>
                                            <p:tav tm="0">
                                              <p:val>
                                                <p:fltVal val="0"/>
                                              </p:val>
                                            </p:tav>
                                            <p:tav tm="100000">
                                              <p:val>
                                                <p:strVal val="#ppt_w"/>
                                              </p:val>
                                            </p:tav>
                                          </p:tavLst>
                                        </p:anim>
                                        <p:anim calcmode="lin" valueType="num">
                                          <p:cBhvr>
                                            <p:cTn id="45" dur="300" fill="hold"/>
                                            <p:tgtEl>
                                              <p:spTgt spid="58"/>
                                            </p:tgtEl>
                                            <p:attrNameLst>
                                              <p:attrName>ppt_h</p:attrName>
                                            </p:attrNameLst>
                                          </p:cBhvr>
                                          <p:tavLst>
                                            <p:tav tm="0">
                                              <p:val>
                                                <p:fltVal val="0"/>
                                              </p:val>
                                            </p:tav>
                                            <p:tav tm="100000">
                                              <p:val>
                                                <p:strVal val="#ppt_h"/>
                                              </p:val>
                                            </p:tav>
                                          </p:tavLst>
                                        </p:anim>
                                        <p:animEffect transition="in" filter="fade">
                                          <p:cBhvr>
                                            <p:cTn id="46" dur="300"/>
                                            <p:tgtEl>
                                              <p:spTgt spid="58"/>
                                            </p:tgtEl>
                                          </p:cBhvr>
                                        </p:animEffect>
                                      </p:childTnLst>
                                    </p:cTn>
                                  </p:par>
                                  <p:par>
                                    <p:cTn id="47" presetID="6" presetClass="emph" presetSubtype="0" autoRev="1" fill="hold" grpId="1" nodeType="withEffect">
                                      <p:stCondLst>
                                        <p:cond delay="600"/>
                                      </p:stCondLst>
                                      <p:childTnLst>
                                        <p:animScale>
                                          <p:cBhvr>
                                            <p:cTn id="48" dur="150" fill="hold"/>
                                            <p:tgtEl>
                                              <p:spTgt spid="58"/>
                                            </p:tgtEl>
                                          </p:cBhvr>
                                          <p:by x="110000" y="110000"/>
                                        </p:animScale>
                                      </p:childTnLst>
                                    </p:cTn>
                                  </p:par>
                                  <p:par>
                                    <p:cTn id="49" presetID="2" presetClass="entr" presetSubtype="2" fill="hold" grpId="0" nodeType="withEffect" p14:presetBounceEnd="60000">
                                      <p:stCondLst>
                                        <p:cond delay="600"/>
                                      </p:stCondLst>
                                      <p:childTnLst>
                                        <p:set>
                                          <p:cBhvr>
                                            <p:cTn id="50" dur="1" fill="hold">
                                              <p:stCondLst>
                                                <p:cond delay="0"/>
                                              </p:stCondLst>
                                            </p:cTn>
                                            <p:tgtEl>
                                              <p:spTgt spid="57"/>
                                            </p:tgtEl>
                                            <p:attrNameLst>
                                              <p:attrName>style.visibility</p:attrName>
                                            </p:attrNameLst>
                                          </p:cBhvr>
                                          <p:to>
                                            <p:strVal val="visible"/>
                                          </p:to>
                                        </p:set>
                                        <p:anim calcmode="lin" valueType="num" p14:bounceEnd="60000">
                                          <p:cBhvr additive="base">
                                            <p:cTn id="51" dur="750" fill="hold"/>
                                            <p:tgtEl>
                                              <p:spTgt spid="57"/>
                                            </p:tgtEl>
                                            <p:attrNameLst>
                                              <p:attrName>ppt_x</p:attrName>
                                            </p:attrNameLst>
                                          </p:cBhvr>
                                          <p:tavLst>
                                            <p:tav tm="0">
                                              <p:val>
                                                <p:strVal val="1+#ppt_w/2"/>
                                              </p:val>
                                            </p:tav>
                                            <p:tav tm="100000">
                                              <p:val>
                                                <p:strVal val="#ppt_x"/>
                                              </p:val>
                                            </p:tav>
                                          </p:tavLst>
                                        </p:anim>
                                        <p:anim calcmode="lin" valueType="num" p14:bounceEnd="60000">
                                          <p:cBhvr additive="base">
                                            <p:cTn id="52" dur="750" fill="hold"/>
                                            <p:tgtEl>
                                              <p:spTgt spid="57"/>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p:cTn id="56" dur="300" fill="hold"/>
                                            <p:tgtEl>
                                              <p:spTgt spid="59"/>
                                            </p:tgtEl>
                                            <p:attrNameLst>
                                              <p:attrName>ppt_w</p:attrName>
                                            </p:attrNameLst>
                                          </p:cBhvr>
                                          <p:tavLst>
                                            <p:tav tm="0">
                                              <p:val>
                                                <p:fltVal val="0"/>
                                              </p:val>
                                            </p:tav>
                                            <p:tav tm="100000">
                                              <p:val>
                                                <p:strVal val="#ppt_w"/>
                                              </p:val>
                                            </p:tav>
                                          </p:tavLst>
                                        </p:anim>
                                        <p:anim calcmode="lin" valueType="num">
                                          <p:cBhvr>
                                            <p:cTn id="57" dur="300" fill="hold"/>
                                            <p:tgtEl>
                                              <p:spTgt spid="59"/>
                                            </p:tgtEl>
                                            <p:attrNameLst>
                                              <p:attrName>ppt_h</p:attrName>
                                            </p:attrNameLst>
                                          </p:cBhvr>
                                          <p:tavLst>
                                            <p:tav tm="0">
                                              <p:val>
                                                <p:fltVal val="0"/>
                                              </p:val>
                                            </p:tav>
                                            <p:tav tm="100000">
                                              <p:val>
                                                <p:strVal val="#ppt_h"/>
                                              </p:val>
                                            </p:tav>
                                          </p:tavLst>
                                        </p:anim>
                                        <p:animEffect transition="in" filter="fade">
                                          <p:cBhvr>
                                            <p:cTn id="58" dur="300"/>
                                            <p:tgtEl>
                                              <p:spTgt spid="59"/>
                                            </p:tgtEl>
                                          </p:cBhvr>
                                        </p:animEffect>
                                      </p:childTnLst>
                                    </p:cTn>
                                  </p:par>
                                  <p:par>
                                    <p:cTn id="59" presetID="6" presetClass="emph" presetSubtype="0" autoRev="1" fill="hold" nodeType="withEffect">
                                      <p:stCondLst>
                                        <p:cond delay="300"/>
                                      </p:stCondLst>
                                      <p:childTnLst>
                                        <p:animScale>
                                          <p:cBhvr>
                                            <p:cTn id="60" dur="150" fill="hold"/>
                                            <p:tgtEl>
                                              <p:spTgt spid="59"/>
                                            </p:tgtEl>
                                          </p:cBhvr>
                                          <p:by x="110000" y="110000"/>
                                        </p:animScale>
                                      </p:childTnLst>
                                    </p:cTn>
                                  </p:par>
                                  <p:par>
                                    <p:cTn id="61" presetID="53" presetClass="entr" presetSubtype="16" fill="hold" grpId="0" nodeType="withEffect">
                                      <p:stCondLst>
                                        <p:cond delay="300"/>
                                      </p:stCondLst>
                                      <p:childTnLst>
                                        <p:set>
                                          <p:cBhvr>
                                            <p:cTn id="62" dur="1" fill="hold">
                                              <p:stCondLst>
                                                <p:cond delay="0"/>
                                              </p:stCondLst>
                                            </p:cTn>
                                            <p:tgtEl>
                                              <p:spTgt spid="63"/>
                                            </p:tgtEl>
                                            <p:attrNameLst>
                                              <p:attrName>style.visibility</p:attrName>
                                            </p:attrNameLst>
                                          </p:cBhvr>
                                          <p:to>
                                            <p:strVal val="visible"/>
                                          </p:to>
                                        </p:set>
                                        <p:anim calcmode="lin" valueType="num">
                                          <p:cBhvr>
                                            <p:cTn id="63" dur="300" fill="hold"/>
                                            <p:tgtEl>
                                              <p:spTgt spid="63"/>
                                            </p:tgtEl>
                                            <p:attrNameLst>
                                              <p:attrName>ppt_w</p:attrName>
                                            </p:attrNameLst>
                                          </p:cBhvr>
                                          <p:tavLst>
                                            <p:tav tm="0">
                                              <p:val>
                                                <p:fltVal val="0"/>
                                              </p:val>
                                            </p:tav>
                                            <p:tav tm="100000">
                                              <p:val>
                                                <p:strVal val="#ppt_w"/>
                                              </p:val>
                                            </p:tav>
                                          </p:tavLst>
                                        </p:anim>
                                        <p:anim calcmode="lin" valueType="num">
                                          <p:cBhvr>
                                            <p:cTn id="64" dur="300" fill="hold"/>
                                            <p:tgtEl>
                                              <p:spTgt spid="63"/>
                                            </p:tgtEl>
                                            <p:attrNameLst>
                                              <p:attrName>ppt_h</p:attrName>
                                            </p:attrNameLst>
                                          </p:cBhvr>
                                          <p:tavLst>
                                            <p:tav tm="0">
                                              <p:val>
                                                <p:fltVal val="0"/>
                                              </p:val>
                                            </p:tav>
                                            <p:tav tm="100000">
                                              <p:val>
                                                <p:strVal val="#ppt_h"/>
                                              </p:val>
                                            </p:tav>
                                          </p:tavLst>
                                        </p:anim>
                                        <p:animEffect transition="in" filter="fade">
                                          <p:cBhvr>
                                            <p:cTn id="65" dur="300"/>
                                            <p:tgtEl>
                                              <p:spTgt spid="63"/>
                                            </p:tgtEl>
                                          </p:cBhvr>
                                        </p:animEffect>
                                      </p:childTnLst>
                                    </p:cTn>
                                  </p:par>
                                  <p:par>
                                    <p:cTn id="66" presetID="6" presetClass="emph" presetSubtype="0" autoRev="1" fill="hold" grpId="1" nodeType="withEffect">
                                      <p:stCondLst>
                                        <p:cond delay="600"/>
                                      </p:stCondLst>
                                      <p:childTnLst>
                                        <p:animScale>
                                          <p:cBhvr>
                                            <p:cTn id="67" dur="150" fill="hold"/>
                                            <p:tgtEl>
                                              <p:spTgt spid="63"/>
                                            </p:tgtEl>
                                          </p:cBhvr>
                                          <p:by x="110000" y="110000"/>
                                        </p:animScale>
                                      </p:childTnLst>
                                    </p:cTn>
                                  </p:par>
                                  <p:par>
                                    <p:cTn id="68" presetID="2" presetClass="entr" presetSubtype="2" fill="hold" grpId="0" nodeType="withEffect" p14:presetBounceEnd="60000">
                                      <p:stCondLst>
                                        <p:cond delay="600"/>
                                      </p:stCondLst>
                                      <p:childTnLst>
                                        <p:set>
                                          <p:cBhvr>
                                            <p:cTn id="69" dur="1" fill="hold">
                                              <p:stCondLst>
                                                <p:cond delay="0"/>
                                              </p:stCondLst>
                                            </p:cTn>
                                            <p:tgtEl>
                                              <p:spTgt spid="62"/>
                                            </p:tgtEl>
                                            <p:attrNameLst>
                                              <p:attrName>style.visibility</p:attrName>
                                            </p:attrNameLst>
                                          </p:cBhvr>
                                          <p:to>
                                            <p:strVal val="visible"/>
                                          </p:to>
                                        </p:set>
                                        <p:anim calcmode="lin" valueType="num" p14:bounceEnd="60000">
                                          <p:cBhvr additive="base">
                                            <p:cTn id="70" dur="750" fill="hold"/>
                                            <p:tgtEl>
                                              <p:spTgt spid="62"/>
                                            </p:tgtEl>
                                            <p:attrNameLst>
                                              <p:attrName>ppt_x</p:attrName>
                                            </p:attrNameLst>
                                          </p:cBhvr>
                                          <p:tavLst>
                                            <p:tav tm="0">
                                              <p:val>
                                                <p:strVal val="1+#ppt_w/2"/>
                                              </p:val>
                                            </p:tav>
                                            <p:tav tm="100000">
                                              <p:val>
                                                <p:strVal val="#ppt_x"/>
                                              </p:val>
                                            </p:tav>
                                          </p:tavLst>
                                        </p:anim>
                                        <p:anim calcmode="lin" valueType="num" p14:bounceEnd="60000">
                                          <p:cBhvr additive="base">
                                            <p:cTn id="71" dur="750" fill="hold"/>
                                            <p:tgtEl>
                                              <p:spTgt spid="62"/>
                                            </p:tgtEl>
                                            <p:attrNameLst>
                                              <p:attrName>ppt_y</p:attrName>
                                            </p:attrNameLst>
                                          </p:cBhvr>
                                          <p:tavLst>
                                            <p:tav tm="0">
                                              <p:val>
                                                <p:strVal val="#ppt_y"/>
                                              </p:val>
                                            </p:tav>
                                            <p:tav tm="100000">
                                              <p:val>
                                                <p:strVal val="#ppt_y"/>
                                              </p:val>
                                            </p:tav>
                                          </p:tavLst>
                                        </p:anim>
                                      </p:childTnLst>
                                    </p:cTn>
                                  </p:par>
                                </p:childTnLst>
                              </p:cTn>
                            </p:par>
                            <p:par>
                              <p:cTn id="72" fill="hold">
                                <p:stCondLst>
                                  <p:cond delay="2500"/>
                                </p:stCondLst>
                                <p:childTnLst>
                                  <p:par>
                                    <p:cTn id="73" presetID="53" presetClass="entr" presetSubtype="16"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300" fill="hold"/>
                                            <p:tgtEl>
                                              <p:spTgt spid="64"/>
                                            </p:tgtEl>
                                            <p:attrNameLst>
                                              <p:attrName>ppt_w</p:attrName>
                                            </p:attrNameLst>
                                          </p:cBhvr>
                                          <p:tavLst>
                                            <p:tav tm="0">
                                              <p:val>
                                                <p:fltVal val="0"/>
                                              </p:val>
                                            </p:tav>
                                            <p:tav tm="100000">
                                              <p:val>
                                                <p:strVal val="#ppt_w"/>
                                              </p:val>
                                            </p:tav>
                                          </p:tavLst>
                                        </p:anim>
                                        <p:anim calcmode="lin" valueType="num">
                                          <p:cBhvr>
                                            <p:cTn id="76" dur="300" fill="hold"/>
                                            <p:tgtEl>
                                              <p:spTgt spid="64"/>
                                            </p:tgtEl>
                                            <p:attrNameLst>
                                              <p:attrName>ppt_h</p:attrName>
                                            </p:attrNameLst>
                                          </p:cBhvr>
                                          <p:tavLst>
                                            <p:tav tm="0">
                                              <p:val>
                                                <p:fltVal val="0"/>
                                              </p:val>
                                            </p:tav>
                                            <p:tav tm="100000">
                                              <p:val>
                                                <p:strVal val="#ppt_h"/>
                                              </p:val>
                                            </p:tav>
                                          </p:tavLst>
                                        </p:anim>
                                        <p:animEffect transition="in" filter="fade">
                                          <p:cBhvr>
                                            <p:cTn id="77" dur="300"/>
                                            <p:tgtEl>
                                              <p:spTgt spid="64"/>
                                            </p:tgtEl>
                                          </p:cBhvr>
                                        </p:animEffect>
                                      </p:childTnLst>
                                    </p:cTn>
                                  </p:par>
                                  <p:par>
                                    <p:cTn id="78" presetID="6" presetClass="emph" presetSubtype="0" autoRev="1" fill="hold" nodeType="withEffect">
                                      <p:stCondLst>
                                        <p:cond delay="300"/>
                                      </p:stCondLst>
                                      <p:childTnLst>
                                        <p:animScale>
                                          <p:cBhvr>
                                            <p:cTn id="79" dur="150" fill="hold"/>
                                            <p:tgtEl>
                                              <p:spTgt spid="64"/>
                                            </p:tgtEl>
                                          </p:cBhvr>
                                          <p:by x="110000" y="110000"/>
                                        </p:animScale>
                                      </p:childTnLst>
                                    </p:cTn>
                                  </p:par>
                                  <p:par>
                                    <p:cTn id="80" presetID="53" presetClass="entr" presetSubtype="16" fill="hold" grpId="0" nodeType="withEffect">
                                      <p:stCondLst>
                                        <p:cond delay="300"/>
                                      </p:stCondLst>
                                      <p:childTnLst>
                                        <p:set>
                                          <p:cBhvr>
                                            <p:cTn id="81" dur="1" fill="hold">
                                              <p:stCondLst>
                                                <p:cond delay="0"/>
                                              </p:stCondLst>
                                            </p:cTn>
                                            <p:tgtEl>
                                              <p:spTgt spid="68"/>
                                            </p:tgtEl>
                                            <p:attrNameLst>
                                              <p:attrName>style.visibility</p:attrName>
                                            </p:attrNameLst>
                                          </p:cBhvr>
                                          <p:to>
                                            <p:strVal val="visible"/>
                                          </p:to>
                                        </p:set>
                                        <p:anim calcmode="lin" valueType="num">
                                          <p:cBhvr>
                                            <p:cTn id="82" dur="300" fill="hold"/>
                                            <p:tgtEl>
                                              <p:spTgt spid="68"/>
                                            </p:tgtEl>
                                            <p:attrNameLst>
                                              <p:attrName>ppt_w</p:attrName>
                                            </p:attrNameLst>
                                          </p:cBhvr>
                                          <p:tavLst>
                                            <p:tav tm="0">
                                              <p:val>
                                                <p:fltVal val="0"/>
                                              </p:val>
                                            </p:tav>
                                            <p:tav tm="100000">
                                              <p:val>
                                                <p:strVal val="#ppt_w"/>
                                              </p:val>
                                            </p:tav>
                                          </p:tavLst>
                                        </p:anim>
                                        <p:anim calcmode="lin" valueType="num">
                                          <p:cBhvr>
                                            <p:cTn id="83" dur="300" fill="hold"/>
                                            <p:tgtEl>
                                              <p:spTgt spid="68"/>
                                            </p:tgtEl>
                                            <p:attrNameLst>
                                              <p:attrName>ppt_h</p:attrName>
                                            </p:attrNameLst>
                                          </p:cBhvr>
                                          <p:tavLst>
                                            <p:tav tm="0">
                                              <p:val>
                                                <p:fltVal val="0"/>
                                              </p:val>
                                            </p:tav>
                                            <p:tav tm="100000">
                                              <p:val>
                                                <p:strVal val="#ppt_h"/>
                                              </p:val>
                                            </p:tav>
                                          </p:tavLst>
                                        </p:anim>
                                        <p:animEffect transition="in" filter="fade">
                                          <p:cBhvr>
                                            <p:cTn id="84" dur="300"/>
                                            <p:tgtEl>
                                              <p:spTgt spid="68"/>
                                            </p:tgtEl>
                                          </p:cBhvr>
                                        </p:animEffect>
                                      </p:childTnLst>
                                    </p:cTn>
                                  </p:par>
                                  <p:par>
                                    <p:cTn id="85" presetID="6" presetClass="emph" presetSubtype="0" autoRev="1" fill="hold" grpId="1" nodeType="withEffect">
                                      <p:stCondLst>
                                        <p:cond delay="600"/>
                                      </p:stCondLst>
                                      <p:childTnLst>
                                        <p:animScale>
                                          <p:cBhvr>
                                            <p:cTn id="86" dur="150" fill="hold"/>
                                            <p:tgtEl>
                                              <p:spTgt spid="68"/>
                                            </p:tgtEl>
                                          </p:cBhvr>
                                          <p:by x="110000" y="110000"/>
                                        </p:animScale>
                                      </p:childTnLst>
                                    </p:cTn>
                                  </p:par>
                                  <p:par>
                                    <p:cTn id="87" presetID="2" presetClass="entr" presetSubtype="2" fill="hold" grpId="0" nodeType="withEffect" p14:presetBounceEnd="60000">
                                      <p:stCondLst>
                                        <p:cond delay="600"/>
                                      </p:stCondLst>
                                      <p:childTnLst>
                                        <p:set>
                                          <p:cBhvr>
                                            <p:cTn id="88" dur="1" fill="hold">
                                              <p:stCondLst>
                                                <p:cond delay="0"/>
                                              </p:stCondLst>
                                            </p:cTn>
                                            <p:tgtEl>
                                              <p:spTgt spid="67"/>
                                            </p:tgtEl>
                                            <p:attrNameLst>
                                              <p:attrName>style.visibility</p:attrName>
                                            </p:attrNameLst>
                                          </p:cBhvr>
                                          <p:to>
                                            <p:strVal val="visible"/>
                                          </p:to>
                                        </p:set>
                                        <p:anim calcmode="lin" valueType="num" p14:bounceEnd="60000">
                                          <p:cBhvr additive="base">
                                            <p:cTn id="89" dur="750" fill="hold"/>
                                            <p:tgtEl>
                                              <p:spTgt spid="67"/>
                                            </p:tgtEl>
                                            <p:attrNameLst>
                                              <p:attrName>ppt_x</p:attrName>
                                            </p:attrNameLst>
                                          </p:cBhvr>
                                          <p:tavLst>
                                            <p:tav tm="0">
                                              <p:val>
                                                <p:strVal val="1+#ppt_w/2"/>
                                              </p:val>
                                            </p:tav>
                                            <p:tav tm="100000">
                                              <p:val>
                                                <p:strVal val="#ppt_x"/>
                                              </p:val>
                                            </p:tav>
                                          </p:tavLst>
                                        </p:anim>
                                        <p:anim calcmode="lin" valueType="num" p14:bounceEnd="60000">
                                          <p:cBhvr additive="base">
                                            <p:cTn id="90" dur="750" fill="hold"/>
                                            <p:tgtEl>
                                              <p:spTgt spid="67"/>
                                            </p:tgtEl>
                                            <p:attrNameLst>
                                              <p:attrName>ppt_y</p:attrName>
                                            </p:attrNameLst>
                                          </p:cBhvr>
                                          <p:tavLst>
                                            <p:tav tm="0">
                                              <p:val>
                                                <p:strVal val="#ppt_y"/>
                                              </p:val>
                                            </p:tav>
                                            <p:tav tm="100000">
                                              <p:val>
                                                <p:strVal val="#ppt_y"/>
                                              </p:val>
                                            </p:tav>
                                          </p:tavLst>
                                        </p:anim>
                                      </p:childTnLst>
                                    </p:cTn>
                                  </p:par>
                                </p:childTnLst>
                              </p:cTn>
                            </p:par>
                            <p:par>
                              <p:cTn id="91" fill="hold">
                                <p:stCondLst>
                                  <p:cond delay="3000"/>
                                </p:stCondLst>
                                <p:childTnLst>
                                  <p:par>
                                    <p:cTn id="92" presetID="53" presetClass="entr" presetSubtype="16" fill="hold"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300" fill="hold"/>
                                            <p:tgtEl>
                                              <p:spTgt spid="69"/>
                                            </p:tgtEl>
                                            <p:attrNameLst>
                                              <p:attrName>ppt_w</p:attrName>
                                            </p:attrNameLst>
                                          </p:cBhvr>
                                          <p:tavLst>
                                            <p:tav tm="0">
                                              <p:val>
                                                <p:fltVal val="0"/>
                                              </p:val>
                                            </p:tav>
                                            <p:tav tm="100000">
                                              <p:val>
                                                <p:strVal val="#ppt_w"/>
                                              </p:val>
                                            </p:tav>
                                          </p:tavLst>
                                        </p:anim>
                                        <p:anim calcmode="lin" valueType="num">
                                          <p:cBhvr>
                                            <p:cTn id="95" dur="300" fill="hold"/>
                                            <p:tgtEl>
                                              <p:spTgt spid="69"/>
                                            </p:tgtEl>
                                            <p:attrNameLst>
                                              <p:attrName>ppt_h</p:attrName>
                                            </p:attrNameLst>
                                          </p:cBhvr>
                                          <p:tavLst>
                                            <p:tav tm="0">
                                              <p:val>
                                                <p:fltVal val="0"/>
                                              </p:val>
                                            </p:tav>
                                            <p:tav tm="100000">
                                              <p:val>
                                                <p:strVal val="#ppt_h"/>
                                              </p:val>
                                            </p:tav>
                                          </p:tavLst>
                                        </p:anim>
                                        <p:animEffect transition="in" filter="fade">
                                          <p:cBhvr>
                                            <p:cTn id="96" dur="300"/>
                                            <p:tgtEl>
                                              <p:spTgt spid="69"/>
                                            </p:tgtEl>
                                          </p:cBhvr>
                                        </p:animEffect>
                                      </p:childTnLst>
                                    </p:cTn>
                                  </p:par>
                                  <p:par>
                                    <p:cTn id="97" presetID="6" presetClass="emph" presetSubtype="0" autoRev="1" fill="hold" nodeType="withEffect">
                                      <p:stCondLst>
                                        <p:cond delay="300"/>
                                      </p:stCondLst>
                                      <p:childTnLst>
                                        <p:animScale>
                                          <p:cBhvr>
                                            <p:cTn id="98" dur="150" fill="hold"/>
                                            <p:tgtEl>
                                              <p:spTgt spid="69"/>
                                            </p:tgtEl>
                                          </p:cBhvr>
                                          <p:by x="110000" y="110000"/>
                                        </p:animScale>
                                      </p:childTnLst>
                                    </p:cTn>
                                  </p:par>
                                  <p:par>
                                    <p:cTn id="99" presetID="53" presetClass="entr" presetSubtype="16" fill="hold" grpId="0" nodeType="withEffect">
                                      <p:stCondLst>
                                        <p:cond delay="300"/>
                                      </p:stCondLst>
                                      <p:childTnLst>
                                        <p:set>
                                          <p:cBhvr>
                                            <p:cTn id="100" dur="1" fill="hold">
                                              <p:stCondLst>
                                                <p:cond delay="0"/>
                                              </p:stCondLst>
                                            </p:cTn>
                                            <p:tgtEl>
                                              <p:spTgt spid="73"/>
                                            </p:tgtEl>
                                            <p:attrNameLst>
                                              <p:attrName>style.visibility</p:attrName>
                                            </p:attrNameLst>
                                          </p:cBhvr>
                                          <p:to>
                                            <p:strVal val="visible"/>
                                          </p:to>
                                        </p:set>
                                        <p:anim calcmode="lin" valueType="num">
                                          <p:cBhvr>
                                            <p:cTn id="101" dur="300" fill="hold"/>
                                            <p:tgtEl>
                                              <p:spTgt spid="73"/>
                                            </p:tgtEl>
                                            <p:attrNameLst>
                                              <p:attrName>ppt_w</p:attrName>
                                            </p:attrNameLst>
                                          </p:cBhvr>
                                          <p:tavLst>
                                            <p:tav tm="0">
                                              <p:val>
                                                <p:fltVal val="0"/>
                                              </p:val>
                                            </p:tav>
                                            <p:tav tm="100000">
                                              <p:val>
                                                <p:strVal val="#ppt_w"/>
                                              </p:val>
                                            </p:tav>
                                          </p:tavLst>
                                        </p:anim>
                                        <p:anim calcmode="lin" valueType="num">
                                          <p:cBhvr>
                                            <p:cTn id="102" dur="300" fill="hold"/>
                                            <p:tgtEl>
                                              <p:spTgt spid="73"/>
                                            </p:tgtEl>
                                            <p:attrNameLst>
                                              <p:attrName>ppt_h</p:attrName>
                                            </p:attrNameLst>
                                          </p:cBhvr>
                                          <p:tavLst>
                                            <p:tav tm="0">
                                              <p:val>
                                                <p:fltVal val="0"/>
                                              </p:val>
                                            </p:tav>
                                            <p:tav tm="100000">
                                              <p:val>
                                                <p:strVal val="#ppt_h"/>
                                              </p:val>
                                            </p:tav>
                                          </p:tavLst>
                                        </p:anim>
                                        <p:animEffect transition="in" filter="fade">
                                          <p:cBhvr>
                                            <p:cTn id="103" dur="300"/>
                                            <p:tgtEl>
                                              <p:spTgt spid="73"/>
                                            </p:tgtEl>
                                          </p:cBhvr>
                                        </p:animEffect>
                                      </p:childTnLst>
                                    </p:cTn>
                                  </p:par>
                                  <p:par>
                                    <p:cTn id="104" presetID="6" presetClass="emph" presetSubtype="0" autoRev="1" fill="hold" grpId="1" nodeType="withEffect">
                                      <p:stCondLst>
                                        <p:cond delay="600"/>
                                      </p:stCondLst>
                                      <p:childTnLst>
                                        <p:animScale>
                                          <p:cBhvr>
                                            <p:cTn id="105" dur="150" fill="hold"/>
                                            <p:tgtEl>
                                              <p:spTgt spid="73"/>
                                            </p:tgtEl>
                                          </p:cBhvr>
                                          <p:by x="110000" y="110000"/>
                                        </p:animScale>
                                      </p:childTnLst>
                                    </p:cTn>
                                  </p:par>
                                  <p:par>
                                    <p:cTn id="106" presetID="2" presetClass="entr" presetSubtype="2" fill="hold" grpId="0" nodeType="withEffect" p14:presetBounceEnd="60000">
                                      <p:stCondLst>
                                        <p:cond delay="600"/>
                                      </p:stCondLst>
                                      <p:childTnLst>
                                        <p:set>
                                          <p:cBhvr>
                                            <p:cTn id="107" dur="1" fill="hold">
                                              <p:stCondLst>
                                                <p:cond delay="0"/>
                                              </p:stCondLst>
                                            </p:cTn>
                                            <p:tgtEl>
                                              <p:spTgt spid="72"/>
                                            </p:tgtEl>
                                            <p:attrNameLst>
                                              <p:attrName>style.visibility</p:attrName>
                                            </p:attrNameLst>
                                          </p:cBhvr>
                                          <p:to>
                                            <p:strVal val="visible"/>
                                          </p:to>
                                        </p:set>
                                        <p:anim calcmode="lin" valueType="num" p14:bounceEnd="60000">
                                          <p:cBhvr additive="base">
                                            <p:cTn id="108" dur="750" fill="hold"/>
                                            <p:tgtEl>
                                              <p:spTgt spid="72"/>
                                            </p:tgtEl>
                                            <p:attrNameLst>
                                              <p:attrName>ppt_x</p:attrName>
                                            </p:attrNameLst>
                                          </p:cBhvr>
                                          <p:tavLst>
                                            <p:tav tm="0">
                                              <p:val>
                                                <p:strVal val="1+#ppt_w/2"/>
                                              </p:val>
                                            </p:tav>
                                            <p:tav tm="100000">
                                              <p:val>
                                                <p:strVal val="#ppt_x"/>
                                              </p:val>
                                            </p:tav>
                                          </p:tavLst>
                                        </p:anim>
                                        <p:anim calcmode="lin" valueType="num" p14:bounceEnd="60000">
                                          <p:cBhvr additive="base">
                                            <p:cTn id="109" dur="750" fill="hold"/>
                                            <p:tgtEl>
                                              <p:spTgt spid="72"/>
                                            </p:tgtEl>
                                            <p:attrNameLst>
                                              <p:attrName>ppt_y</p:attrName>
                                            </p:attrNameLst>
                                          </p:cBhvr>
                                          <p:tavLst>
                                            <p:tav tm="0">
                                              <p:val>
                                                <p:strVal val="#ppt_y"/>
                                              </p:val>
                                            </p:tav>
                                            <p:tav tm="100000">
                                              <p:val>
                                                <p:strVal val="#ppt_y"/>
                                              </p:val>
                                            </p:tav>
                                          </p:tavLst>
                                        </p:anim>
                                      </p:childTnLst>
                                    </p:cTn>
                                  </p:par>
                                </p:childTnLst>
                              </p:cTn>
                            </p:par>
                            <p:par>
                              <p:cTn id="110" fill="hold">
                                <p:stCondLst>
                                  <p:cond delay="3500"/>
                                </p:stCondLst>
                                <p:childTnLst>
                                  <p:par>
                                    <p:cTn id="111" presetID="10" presetClass="entr" presetSubtype="0" fill="hold" nodeType="after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52" grpId="0" animBg="1"/>
          <p:bldP spid="53" grpId="0"/>
          <p:bldP spid="53" grpId="1"/>
          <p:bldP spid="57" grpId="0" animBg="1"/>
          <p:bldP spid="58" grpId="0"/>
          <p:bldP spid="58" grpId="1"/>
          <p:bldP spid="62" grpId="0" animBg="1"/>
          <p:bldP spid="63" grpId="0"/>
          <p:bldP spid="63" grpId="1"/>
          <p:bldP spid="67" grpId="0" animBg="1"/>
          <p:bldP spid="68" grpId="0"/>
          <p:bldP spid="68" grpId="1"/>
          <p:bldP spid="72" grpId="0" animBg="1"/>
          <p:bldP spid="73" grpId="0"/>
          <p:bldP spid="73"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300" fill="hold"/>
                                            <p:tgtEl>
                                              <p:spTgt spid="49"/>
                                            </p:tgtEl>
                                            <p:attrNameLst>
                                              <p:attrName>ppt_w</p:attrName>
                                            </p:attrNameLst>
                                          </p:cBhvr>
                                          <p:tavLst>
                                            <p:tav tm="0">
                                              <p:val>
                                                <p:fltVal val="0"/>
                                              </p:val>
                                            </p:tav>
                                            <p:tav tm="100000">
                                              <p:val>
                                                <p:strVal val="#ppt_w"/>
                                              </p:val>
                                            </p:tav>
                                          </p:tavLst>
                                        </p:anim>
                                        <p:anim calcmode="lin" valueType="num">
                                          <p:cBhvr>
                                            <p:cTn id="19" dur="300" fill="hold"/>
                                            <p:tgtEl>
                                              <p:spTgt spid="49"/>
                                            </p:tgtEl>
                                            <p:attrNameLst>
                                              <p:attrName>ppt_h</p:attrName>
                                            </p:attrNameLst>
                                          </p:cBhvr>
                                          <p:tavLst>
                                            <p:tav tm="0">
                                              <p:val>
                                                <p:fltVal val="0"/>
                                              </p:val>
                                            </p:tav>
                                            <p:tav tm="100000">
                                              <p:val>
                                                <p:strVal val="#ppt_h"/>
                                              </p:val>
                                            </p:tav>
                                          </p:tavLst>
                                        </p:anim>
                                        <p:animEffect transition="in" filter="fade">
                                          <p:cBhvr>
                                            <p:cTn id="20" dur="300"/>
                                            <p:tgtEl>
                                              <p:spTgt spid="49"/>
                                            </p:tgtEl>
                                          </p:cBhvr>
                                        </p:animEffect>
                                      </p:childTnLst>
                                    </p:cTn>
                                  </p:par>
                                  <p:par>
                                    <p:cTn id="21" presetID="6" presetClass="emph" presetSubtype="0" autoRev="1" fill="hold" nodeType="withEffect">
                                      <p:stCondLst>
                                        <p:cond delay="300"/>
                                      </p:stCondLst>
                                      <p:childTnLst>
                                        <p:animScale>
                                          <p:cBhvr>
                                            <p:cTn id="22" dur="150" fill="hold"/>
                                            <p:tgtEl>
                                              <p:spTgt spid="49"/>
                                            </p:tgtEl>
                                          </p:cBhvr>
                                          <p:by x="110000" y="110000"/>
                                        </p:animScale>
                                      </p:childTnLst>
                                    </p:cTn>
                                  </p:par>
                                  <p:par>
                                    <p:cTn id="23" presetID="53" presetClass="entr" presetSubtype="16" fill="hold" grpId="0" nodeType="withEffect">
                                      <p:stCondLst>
                                        <p:cond delay="300"/>
                                      </p:stCondLst>
                                      <p:childTnLst>
                                        <p:set>
                                          <p:cBhvr>
                                            <p:cTn id="24" dur="1" fill="hold">
                                              <p:stCondLst>
                                                <p:cond delay="0"/>
                                              </p:stCondLst>
                                            </p:cTn>
                                            <p:tgtEl>
                                              <p:spTgt spid="53"/>
                                            </p:tgtEl>
                                            <p:attrNameLst>
                                              <p:attrName>style.visibility</p:attrName>
                                            </p:attrNameLst>
                                          </p:cBhvr>
                                          <p:to>
                                            <p:strVal val="visible"/>
                                          </p:to>
                                        </p:set>
                                        <p:anim calcmode="lin" valueType="num">
                                          <p:cBhvr>
                                            <p:cTn id="25" dur="300" fill="hold"/>
                                            <p:tgtEl>
                                              <p:spTgt spid="53"/>
                                            </p:tgtEl>
                                            <p:attrNameLst>
                                              <p:attrName>ppt_w</p:attrName>
                                            </p:attrNameLst>
                                          </p:cBhvr>
                                          <p:tavLst>
                                            <p:tav tm="0">
                                              <p:val>
                                                <p:fltVal val="0"/>
                                              </p:val>
                                            </p:tav>
                                            <p:tav tm="100000">
                                              <p:val>
                                                <p:strVal val="#ppt_w"/>
                                              </p:val>
                                            </p:tav>
                                          </p:tavLst>
                                        </p:anim>
                                        <p:anim calcmode="lin" valueType="num">
                                          <p:cBhvr>
                                            <p:cTn id="26" dur="300" fill="hold"/>
                                            <p:tgtEl>
                                              <p:spTgt spid="53"/>
                                            </p:tgtEl>
                                            <p:attrNameLst>
                                              <p:attrName>ppt_h</p:attrName>
                                            </p:attrNameLst>
                                          </p:cBhvr>
                                          <p:tavLst>
                                            <p:tav tm="0">
                                              <p:val>
                                                <p:fltVal val="0"/>
                                              </p:val>
                                            </p:tav>
                                            <p:tav tm="100000">
                                              <p:val>
                                                <p:strVal val="#ppt_h"/>
                                              </p:val>
                                            </p:tav>
                                          </p:tavLst>
                                        </p:anim>
                                        <p:animEffect transition="in" filter="fade">
                                          <p:cBhvr>
                                            <p:cTn id="27" dur="300"/>
                                            <p:tgtEl>
                                              <p:spTgt spid="53"/>
                                            </p:tgtEl>
                                          </p:cBhvr>
                                        </p:animEffect>
                                      </p:childTnLst>
                                    </p:cTn>
                                  </p:par>
                                  <p:par>
                                    <p:cTn id="28" presetID="6" presetClass="emph" presetSubtype="0" autoRev="1" fill="hold" grpId="1" nodeType="withEffect">
                                      <p:stCondLst>
                                        <p:cond delay="600"/>
                                      </p:stCondLst>
                                      <p:childTnLst>
                                        <p:animScale>
                                          <p:cBhvr>
                                            <p:cTn id="29" dur="150" fill="hold"/>
                                            <p:tgtEl>
                                              <p:spTgt spid="53"/>
                                            </p:tgtEl>
                                          </p:cBhvr>
                                          <p:by x="110000" y="110000"/>
                                        </p:animScale>
                                      </p:childTnLst>
                                    </p:cTn>
                                  </p:par>
                                  <p:par>
                                    <p:cTn id="30" presetID="2" presetClass="entr" presetSubtype="2" fill="hold" grpId="0" nodeType="withEffect">
                                      <p:stCondLst>
                                        <p:cond delay="600"/>
                                      </p:stCondLst>
                                      <p:childTnLst>
                                        <p:set>
                                          <p:cBhvr>
                                            <p:cTn id="31" dur="1" fill="hold">
                                              <p:stCondLst>
                                                <p:cond delay="0"/>
                                              </p:stCondLst>
                                            </p:cTn>
                                            <p:tgtEl>
                                              <p:spTgt spid="52"/>
                                            </p:tgtEl>
                                            <p:attrNameLst>
                                              <p:attrName>style.visibility</p:attrName>
                                            </p:attrNameLst>
                                          </p:cBhvr>
                                          <p:to>
                                            <p:strVal val="visible"/>
                                          </p:to>
                                        </p:set>
                                        <p:anim calcmode="lin" valueType="num">
                                          <p:cBhvr additive="base">
                                            <p:cTn id="32" dur="750" fill="hold"/>
                                            <p:tgtEl>
                                              <p:spTgt spid="52"/>
                                            </p:tgtEl>
                                            <p:attrNameLst>
                                              <p:attrName>ppt_x</p:attrName>
                                            </p:attrNameLst>
                                          </p:cBhvr>
                                          <p:tavLst>
                                            <p:tav tm="0">
                                              <p:val>
                                                <p:strVal val="1+#ppt_w/2"/>
                                              </p:val>
                                            </p:tav>
                                            <p:tav tm="100000">
                                              <p:val>
                                                <p:strVal val="#ppt_x"/>
                                              </p:val>
                                            </p:tav>
                                          </p:tavLst>
                                        </p:anim>
                                        <p:anim calcmode="lin" valueType="num">
                                          <p:cBhvr additive="base">
                                            <p:cTn id="33" dur="750" fill="hold"/>
                                            <p:tgtEl>
                                              <p:spTgt spid="52"/>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53" presetClass="entr" presetSubtype="16"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300" fill="hold"/>
                                            <p:tgtEl>
                                              <p:spTgt spid="54"/>
                                            </p:tgtEl>
                                            <p:attrNameLst>
                                              <p:attrName>ppt_w</p:attrName>
                                            </p:attrNameLst>
                                          </p:cBhvr>
                                          <p:tavLst>
                                            <p:tav tm="0">
                                              <p:val>
                                                <p:fltVal val="0"/>
                                              </p:val>
                                            </p:tav>
                                            <p:tav tm="100000">
                                              <p:val>
                                                <p:strVal val="#ppt_w"/>
                                              </p:val>
                                            </p:tav>
                                          </p:tavLst>
                                        </p:anim>
                                        <p:anim calcmode="lin" valueType="num">
                                          <p:cBhvr>
                                            <p:cTn id="38" dur="300" fill="hold"/>
                                            <p:tgtEl>
                                              <p:spTgt spid="54"/>
                                            </p:tgtEl>
                                            <p:attrNameLst>
                                              <p:attrName>ppt_h</p:attrName>
                                            </p:attrNameLst>
                                          </p:cBhvr>
                                          <p:tavLst>
                                            <p:tav tm="0">
                                              <p:val>
                                                <p:fltVal val="0"/>
                                              </p:val>
                                            </p:tav>
                                            <p:tav tm="100000">
                                              <p:val>
                                                <p:strVal val="#ppt_h"/>
                                              </p:val>
                                            </p:tav>
                                          </p:tavLst>
                                        </p:anim>
                                        <p:animEffect transition="in" filter="fade">
                                          <p:cBhvr>
                                            <p:cTn id="39" dur="300"/>
                                            <p:tgtEl>
                                              <p:spTgt spid="54"/>
                                            </p:tgtEl>
                                          </p:cBhvr>
                                        </p:animEffect>
                                      </p:childTnLst>
                                    </p:cTn>
                                  </p:par>
                                  <p:par>
                                    <p:cTn id="40" presetID="6" presetClass="emph" presetSubtype="0" autoRev="1" fill="hold" nodeType="withEffect">
                                      <p:stCondLst>
                                        <p:cond delay="300"/>
                                      </p:stCondLst>
                                      <p:childTnLst>
                                        <p:animScale>
                                          <p:cBhvr>
                                            <p:cTn id="41" dur="150" fill="hold"/>
                                            <p:tgtEl>
                                              <p:spTgt spid="54"/>
                                            </p:tgtEl>
                                          </p:cBhvr>
                                          <p:by x="110000" y="110000"/>
                                        </p:animScale>
                                      </p:childTnLst>
                                    </p:cTn>
                                  </p:par>
                                  <p:par>
                                    <p:cTn id="42" presetID="53" presetClass="entr" presetSubtype="16" fill="hold" grpId="0" nodeType="withEffect">
                                      <p:stCondLst>
                                        <p:cond delay="300"/>
                                      </p:stCondLst>
                                      <p:childTnLst>
                                        <p:set>
                                          <p:cBhvr>
                                            <p:cTn id="43" dur="1" fill="hold">
                                              <p:stCondLst>
                                                <p:cond delay="0"/>
                                              </p:stCondLst>
                                            </p:cTn>
                                            <p:tgtEl>
                                              <p:spTgt spid="58"/>
                                            </p:tgtEl>
                                            <p:attrNameLst>
                                              <p:attrName>style.visibility</p:attrName>
                                            </p:attrNameLst>
                                          </p:cBhvr>
                                          <p:to>
                                            <p:strVal val="visible"/>
                                          </p:to>
                                        </p:set>
                                        <p:anim calcmode="lin" valueType="num">
                                          <p:cBhvr>
                                            <p:cTn id="44" dur="300" fill="hold"/>
                                            <p:tgtEl>
                                              <p:spTgt spid="58"/>
                                            </p:tgtEl>
                                            <p:attrNameLst>
                                              <p:attrName>ppt_w</p:attrName>
                                            </p:attrNameLst>
                                          </p:cBhvr>
                                          <p:tavLst>
                                            <p:tav tm="0">
                                              <p:val>
                                                <p:fltVal val="0"/>
                                              </p:val>
                                            </p:tav>
                                            <p:tav tm="100000">
                                              <p:val>
                                                <p:strVal val="#ppt_w"/>
                                              </p:val>
                                            </p:tav>
                                          </p:tavLst>
                                        </p:anim>
                                        <p:anim calcmode="lin" valueType="num">
                                          <p:cBhvr>
                                            <p:cTn id="45" dur="300" fill="hold"/>
                                            <p:tgtEl>
                                              <p:spTgt spid="58"/>
                                            </p:tgtEl>
                                            <p:attrNameLst>
                                              <p:attrName>ppt_h</p:attrName>
                                            </p:attrNameLst>
                                          </p:cBhvr>
                                          <p:tavLst>
                                            <p:tav tm="0">
                                              <p:val>
                                                <p:fltVal val="0"/>
                                              </p:val>
                                            </p:tav>
                                            <p:tav tm="100000">
                                              <p:val>
                                                <p:strVal val="#ppt_h"/>
                                              </p:val>
                                            </p:tav>
                                          </p:tavLst>
                                        </p:anim>
                                        <p:animEffect transition="in" filter="fade">
                                          <p:cBhvr>
                                            <p:cTn id="46" dur="300"/>
                                            <p:tgtEl>
                                              <p:spTgt spid="58"/>
                                            </p:tgtEl>
                                          </p:cBhvr>
                                        </p:animEffect>
                                      </p:childTnLst>
                                    </p:cTn>
                                  </p:par>
                                  <p:par>
                                    <p:cTn id="47" presetID="6" presetClass="emph" presetSubtype="0" autoRev="1" fill="hold" grpId="1" nodeType="withEffect">
                                      <p:stCondLst>
                                        <p:cond delay="600"/>
                                      </p:stCondLst>
                                      <p:childTnLst>
                                        <p:animScale>
                                          <p:cBhvr>
                                            <p:cTn id="48" dur="150" fill="hold"/>
                                            <p:tgtEl>
                                              <p:spTgt spid="58"/>
                                            </p:tgtEl>
                                          </p:cBhvr>
                                          <p:by x="110000" y="110000"/>
                                        </p:animScale>
                                      </p:childTnLst>
                                    </p:cTn>
                                  </p:par>
                                  <p:par>
                                    <p:cTn id="49" presetID="2" presetClass="entr" presetSubtype="2" fill="hold" grpId="0" nodeType="withEffect">
                                      <p:stCondLst>
                                        <p:cond delay="60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750" fill="hold"/>
                                            <p:tgtEl>
                                              <p:spTgt spid="57"/>
                                            </p:tgtEl>
                                            <p:attrNameLst>
                                              <p:attrName>ppt_x</p:attrName>
                                            </p:attrNameLst>
                                          </p:cBhvr>
                                          <p:tavLst>
                                            <p:tav tm="0">
                                              <p:val>
                                                <p:strVal val="1+#ppt_w/2"/>
                                              </p:val>
                                            </p:tav>
                                            <p:tav tm="100000">
                                              <p:val>
                                                <p:strVal val="#ppt_x"/>
                                              </p:val>
                                            </p:tav>
                                          </p:tavLst>
                                        </p:anim>
                                        <p:anim calcmode="lin" valueType="num">
                                          <p:cBhvr additive="base">
                                            <p:cTn id="52" dur="750" fill="hold"/>
                                            <p:tgtEl>
                                              <p:spTgt spid="57"/>
                                            </p:tgtEl>
                                            <p:attrNameLst>
                                              <p:attrName>ppt_y</p:attrName>
                                            </p:attrNameLst>
                                          </p:cBhvr>
                                          <p:tavLst>
                                            <p:tav tm="0">
                                              <p:val>
                                                <p:strVal val="#ppt_y"/>
                                              </p:val>
                                            </p:tav>
                                            <p:tav tm="100000">
                                              <p:val>
                                                <p:strVal val="#ppt_y"/>
                                              </p:val>
                                            </p:tav>
                                          </p:tavLst>
                                        </p:anim>
                                      </p:childTnLst>
                                    </p:cTn>
                                  </p:par>
                                </p:childTnLst>
                              </p:cTn>
                            </p:par>
                            <p:par>
                              <p:cTn id="53" fill="hold">
                                <p:stCondLst>
                                  <p:cond delay="2000"/>
                                </p:stCondLst>
                                <p:childTnLst>
                                  <p:par>
                                    <p:cTn id="54" presetID="53" presetClass="entr" presetSubtype="16" fill="hold" nodeType="afterEffect">
                                      <p:stCondLst>
                                        <p:cond delay="0"/>
                                      </p:stCondLst>
                                      <p:childTnLst>
                                        <p:set>
                                          <p:cBhvr>
                                            <p:cTn id="55" dur="1" fill="hold">
                                              <p:stCondLst>
                                                <p:cond delay="0"/>
                                              </p:stCondLst>
                                            </p:cTn>
                                            <p:tgtEl>
                                              <p:spTgt spid="59"/>
                                            </p:tgtEl>
                                            <p:attrNameLst>
                                              <p:attrName>style.visibility</p:attrName>
                                            </p:attrNameLst>
                                          </p:cBhvr>
                                          <p:to>
                                            <p:strVal val="visible"/>
                                          </p:to>
                                        </p:set>
                                        <p:anim calcmode="lin" valueType="num">
                                          <p:cBhvr>
                                            <p:cTn id="56" dur="300" fill="hold"/>
                                            <p:tgtEl>
                                              <p:spTgt spid="59"/>
                                            </p:tgtEl>
                                            <p:attrNameLst>
                                              <p:attrName>ppt_w</p:attrName>
                                            </p:attrNameLst>
                                          </p:cBhvr>
                                          <p:tavLst>
                                            <p:tav tm="0">
                                              <p:val>
                                                <p:fltVal val="0"/>
                                              </p:val>
                                            </p:tav>
                                            <p:tav tm="100000">
                                              <p:val>
                                                <p:strVal val="#ppt_w"/>
                                              </p:val>
                                            </p:tav>
                                          </p:tavLst>
                                        </p:anim>
                                        <p:anim calcmode="lin" valueType="num">
                                          <p:cBhvr>
                                            <p:cTn id="57" dur="300" fill="hold"/>
                                            <p:tgtEl>
                                              <p:spTgt spid="59"/>
                                            </p:tgtEl>
                                            <p:attrNameLst>
                                              <p:attrName>ppt_h</p:attrName>
                                            </p:attrNameLst>
                                          </p:cBhvr>
                                          <p:tavLst>
                                            <p:tav tm="0">
                                              <p:val>
                                                <p:fltVal val="0"/>
                                              </p:val>
                                            </p:tav>
                                            <p:tav tm="100000">
                                              <p:val>
                                                <p:strVal val="#ppt_h"/>
                                              </p:val>
                                            </p:tav>
                                          </p:tavLst>
                                        </p:anim>
                                        <p:animEffect transition="in" filter="fade">
                                          <p:cBhvr>
                                            <p:cTn id="58" dur="300"/>
                                            <p:tgtEl>
                                              <p:spTgt spid="59"/>
                                            </p:tgtEl>
                                          </p:cBhvr>
                                        </p:animEffect>
                                      </p:childTnLst>
                                    </p:cTn>
                                  </p:par>
                                  <p:par>
                                    <p:cTn id="59" presetID="6" presetClass="emph" presetSubtype="0" autoRev="1" fill="hold" nodeType="withEffect">
                                      <p:stCondLst>
                                        <p:cond delay="300"/>
                                      </p:stCondLst>
                                      <p:childTnLst>
                                        <p:animScale>
                                          <p:cBhvr>
                                            <p:cTn id="60" dur="150" fill="hold"/>
                                            <p:tgtEl>
                                              <p:spTgt spid="59"/>
                                            </p:tgtEl>
                                          </p:cBhvr>
                                          <p:by x="110000" y="110000"/>
                                        </p:animScale>
                                      </p:childTnLst>
                                    </p:cTn>
                                  </p:par>
                                  <p:par>
                                    <p:cTn id="61" presetID="53" presetClass="entr" presetSubtype="16" fill="hold" grpId="0" nodeType="withEffect">
                                      <p:stCondLst>
                                        <p:cond delay="300"/>
                                      </p:stCondLst>
                                      <p:childTnLst>
                                        <p:set>
                                          <p:cBhvr>
                                            <p:cTn id="62" dur="1" fill="hold">
                                              <p:stCondLst>
                                                <p:cond delay="0"/>
                                              </p:stCondLst>
                                            </p:cTn>
                                            <p:tgtEl>
                                              <p:spTgt spid="63"/>
                                            </p:tgtEl>
                                            <p:attrNameLst>
                                              <p:attrName>style.visibility</p:attrName>
                                            </p:attrNameLst>
                                          </p:cBhvr>
                                          <p:to>
                                            <p:strVal val="visible"/>
                                          </p:to>
                                        </p:set>
                                        <p:anim calcmode="lin" valueType="num">
                                          <p:cBhvr>
                                            <p:cTn id="63" dur="300" fill="hold"/>
                                            <p:tgtEl>
                                              <p:spTgt spid="63"/>
                                            </p:tgtEl>
                                            <p:attrNameLst>
                                              <p:attrName>ppt_w</p:attrName>
                                            </p:attrNameLst>
                                          </p:cBhvr>
                                          <p:tavLst>
                                            <p:tav tm="0">
                                              <p:val>
                                                <p:fltVal val="0"/>
                                              </p:val>
                                            </p:tav>
                                            <p:tav tm="100000">
                                              <p:val>
                                                <p:strVal val="#ppt_w"/>
                                              </p:val>
                                            </p:tav>
                                          </p:tavLst>
                                        </p:anim>
                                        <p:anim calcmode="lin" valueType="num">
                                          <p:cBhvr>
                                            <p:cTn id="64" dur="300" fill="hold"/>
                                            <p:tgtEl>
                                              <p:spTgt spid="63"/>
                                            </p:tgtEl>
                                            <p:attrNameLst>
                                              <p:attrName>ppt_h</p:attrName>
                                            </p:attrNameLst>
                                          </p:cBhvr>
                                          <p:tavLst>
                                            <p:tav tm="0">
                                              <p:val>
                                                <p:fltVal val="0"/>
                                              </p:val>
                                            </p:tav>
                                            <p:tav tm="100000">
                                              <p:val>
                                                <p:strVal val="#ppt_h"/>
                                              </p:val>
                                            </p:tav>
                                          </p:tavLst>
                                        </p:anim>
                                        <p:animEffect transition="in" filter="fade">
                                          <p:cBhvr>
                                            <p:cTn id="65" dur="300"/>
                                            <p:tgtEl>
                                              <p:spTgt spid="63"/>
                                            </p:tgtEl>
                                          </p:cBhvr>
                                        </p:animEffect>
                                      </p:childTnLst>
                                    </p:cTn>
                                  </p:par>
                                  <p:par>
                                    <p:cTn id="66" presetID="6" presetClass="emph" presetSubtype="0" autoRev="1" fill="hold" grpId="1" nodeType="withEffect">
                                      <p:stCondLst>
                                        <p:cond delay="600"/>
                                      </p:stCondLst>
                                      <p:childTnLst>
                                        <p:animScale>
                                          <p:cBhvr>
                                            <p:cTn id="67" dur="150" fill="hold"/>
                                            <p:tgtEl>
                                              <p:spTgt spid="63"/>
                                            </p:tgtEl>
                                          </p:cBhvr>
                                          <p:by x="110000" y="110000"/>
                                        </p:animScale>
                                      </p:childTnLst>
                                    </p:cTn>
                                  </p:par>
                                  <p:par>
                                    <p:cTn id="68" presetID="2" presetClass="entr" presetSubtype="2" fill="hold" grpId="0" nodeType="withEffect">
                                      <p:stCondLst>
                                        <p:cond delay="600"/>
                                      </p:stCondLst>
                                      <p:childTnLst>
                                        <p:set>
                                          <p:cBhvr>
                                            <p:cTn id="69" dur="1" fill="hold">
                                              <p:stCondLst>
                                                <p:cond delay="0"/>
                                              </p:stCondLst>
                                            </p:cTn>
                                            <p:tgtEl>
                                              <p:spTgt spid="62"/>
                                            </p:tgtEl>
                                            <p:attrNameLst>
                                              <p:attrName>style.visibility</p:attrName>
                                            </p:attrNameLst>
                                          </p:cBhvr>
                                          <p:to>
                                            <p:strVal val="visible"/>
                                          </p:to>
                                        </p:set>
                                        <p:anim calcmode="lin" valueType="num">
                                          <p:cBhvr additive="base">
                                            <p:cTn id="70" dur="750" fill="hold"/>
                                            <p:tgtEl>
                                              <p:spTgt spid="62"/>
                                            </p:tgtEl>
                                            <p:attrNameLst>
                                              <p:attrName>ppt_x</p:attrName>
                                            </p:attrNameLst>
                                          </p:cBhvr>
                                          <p:tavLst>
                                            <p:tav tm="0">
                                              <p:val>
                                                <p:strVal val="1+#ppt_w/2"/>
                                              </p:val>
                                            </p:tav>
                                            <p:tav tm="100000">
                                              <p:val>
                                                <p:strVal val="#ppt_x"/>
                                              </p:val>
                                            </p:tav>
                                          </p:tavLst>
                                        </p:anim>
                                        <p:anim calcmode="lin" valueType="num">
                                          <p:cBhvr additive="base">
                                            <p:cTn id="71" dur="750" fill="hold"/>
                                            <p:tgtEl>
                                              <p:spTgt spid="62"/>
                                            </p:tgtEl>
                                            <p:attrNameLst>
                                              <p:attrName>ppt_y</p:attrName>
                                            </p:attrNameLst>
                                          </p:cBhvr>
                                          <p:tavLst>
                                            <p:tav tm="0">
                                              <p:val>
                                                <p:strVal val="#ppt_y"/>
                                              </p:val>
                                            </p:tav>
                                            <p:tav tm="100000">
                                              <p:val>
                                                <p:strVal val="#ppt_y"/>
                                              </p:val>
                                            </p:tav>
                                          </p:tavLst>
                                        </p:anim>
                                      </p:childTnLst>
                                    </p:cTn>
                                  </p:par>
                                </p:childTnLst>
                              </p:cTn>
                            </p:par>
                            <p:par>
                              <p:cTn id="72" fill="hold">
                                <p:stCondLst>
                                  <p:cond delay="2500"/>
                                </p:stCondLst>
                                <p:childTnLst>
                                  <p:par>
                                    <p:cTn id="73" presetID="53" presetClass="entr" presetSubtype="16"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300" fill="hold"/>
                                            <p:tgtEl>
                                              <p:spTgt spid="64"/>
                                            </p:tgtEl>
                                            <p:attrNameLst>
                                              <p:attrName>ppt_w</p:attrName>
                                            </p:attrNameLst>
                                          </p:cBhvr>
                                          <p:tavLst>
                                            <p:tav tm="0">
                                              <p:val>
                                                <p:fltVal val="0"/>
                                              </p:val>
                                            </p:tav>
                                            <p:tav tm="100000">
                                              <p:val>
                                                <p:strVal val="#ppt_w"/>
                                              </p:val>
                                            </p:tav>
                                          </p:tavLst>
                                        </p:anim>
                                        <p:anim calcmode="lin" valueType="num">
                                          <p:cBhvr>
                                            <p:cTn id="76" dur="300" fill="hold"/>
                                            <p:tgtEl>
                                              <p:spTgt spid="64"/>
                                            </p:tgtEl>
                                            <p:attrNameLst>
                                              <p:attrName>ppt_h</p:attrName>
                                            </p:attrNameLst>
                                          </p:cBhvr>
                                          <p:tavLst>
                                            <p:tav tm="0">
                                              <p:val>
                                                <p:fltVal val="0"/>
                                              </p:val>
                                            </p:tav>
                                            <p:tav tm="100000">
                                              <p:val>
                                                <p:strVal val="#ppt_h"/>
                                              </p:val>
                                            </p:tav>
                                          </p:tavLst>
                                        </p:anim>
                                        <p:animEffect transition="in" filter="fade">
                                          <p:cBhvr>
                                            <p:cTn id="77" dur="300"/>
                                            <p:tgtEl>
                                              <p:spTgt spid="64"/>
                                            </p:tgtEl>
                                          </p:cBhvr>
                                        </p:animEffect>
                                      </p:childTnLst>
                                    </p:cTn>
                                  </p:par>
                                  <p:par>
                                    <p:cTn id="78" presetID="6" presetClass="emph" presetSubtype="0" autoRev="1" fill="hold" nodeType="withEffect">
                                      <p:stCondLst>
                                        <p:cond delay="300"/>
                                      </p:stCondLst>
                                      <p:childTnLst>
                                        <p:animScale>
                                          <p:cBhvr>
                                            <p:cTn id="79" dur="150" fill="hold"/>
                                            <p:tgtEl>
                                              <p:spTgt spid="64"/>
                                            </p:tgtEl>
                                          </p:cBhvr>
                                          <p:by x="110000" y="110000"/>
                                        </p:animScale>
                                      </p:childTnLst>
                                    </p:cTn>
                                  </p:par>
                                  <p:par>
                                    <p:cTn id="80" presetID="53" presetClass="entr" presetSubtype="16" fill="hold" grpId="0" nodeType="withEffect">
                                      <p:stCondLst>
                                        <p:cond delay="300"/>
                                      </p:stCondLst>
                                      <p:childTnLst>
                                        <p:set>
                                          <p:cBhvr>
                                            <p:cTn id="81" dur="1" fill="hold">
                                              <p:stCondLst>
                                                <p:cond delay="0"/>
                                              </p:stCondLst>
                                            </p:cTn>
                                            <p:tgtEl>
                                              <p:spTgt spid="68"/>
                                            </p:tgtEl>
                                            <p:attrNameLst>
                                              <p:attrName>style.visibility</p:attrName>
                                            </p:attrNameLst>
                                          </p:cBhvr>
                                          <p:to>
                                            <p:strVal val="visible"/>
                                          </p:to>
                                        </p:set>
                                        <p:anim calcmode="lin" valueType="num">
                                          <p:cBhvr>
                                            <p:cTn id="82" dur="300" fill="hold"/>
                                            <p:tgtEl>
                                              <p:spTgt spid="68"/>
                                            </p:tgtEl>
                                            <p:attrNameLst>
                                              <p:attrName>ppt_w</p:attrName>
                                            </p:attrNameLst>
                                          </p:cBhvr>
                                          <p:tavLst>
                                            <p:tav tm="0">
                                              <p:val>
                                                <p:fltVal val="0"/>
                                              </p:val>
                                            </p:tav>
                                            <p:tav tm="100000">
                                              <p:val>
                                                <p:strVal val="#ppt_w"/>
                                              </p:val>
                                            </p:tav>
                                          </p:tavLst>
                                        </p:anim>
                                        <p:anim calcmode="lin" valueType="num">
                                          <p:cBhvr>
                                            <p:cTn id="83" dur="300" fill="hold"/>
                                            <p:tgtEl>
                                              <p:spTgt spid="68"/>
                                            </p:tgtEl>
                                            <p:attrNameLst>
                                              <p:attrName>ppt_h</p:attrName>
                                            </p:attrNameLst>
                                          </p:cBhvr>
                                          <p:tavLst>
                                            <p:tav tm="0">
                                              <p:val>
                                                <p:fltVal val="0"/>
                                              </p:val>
                                            </p:tav>
                                            <p:tav tm="100000">
                                              <p:val>
                                                <p:strVal val="#ppt_h"/>
                                              </p:val>
                                            </p:tav>
                                          </p:tavLst>
                                        </p:anim>
                                        <p:animEffect transition="in" filter="fade">
                                          <p:cBhvr>
                                            <p:cTn id="84" dur="300"/>
                                            <p:tgtEl>
                                              <p:spTgt spid="68"/>
                                            </p:tgtEl>
                                          </p:cBhvr>
                                        </p:animEffect>
                                      </p:childTnLst>
                                    </p:cTn>
                                  </p:par>
                                  <p:par>
                                    <p:cTn id="85" presetID="6" presetClass="emph" presetSubtype="0" autoRev="1" fill="hold" grpId="1" nodeType="withEffect">
                                      <p:stCondLst>
                                        <p:cond delay="600"/>
                                      </p:stCondLst>
                                      <p:childTnLst>
                                        <p:animScale>
                                          <p:cBhvr>
                                            <p:cTn id="86" dur="150" fill="hold"/>
                                            <p:tgtEl>
                                              <p:spTgt spid="68"/>
                                            </p:tgtEl>
                                          </p:cBhvr>
                                          <p:by x="110000" y="110000"/>
                                        </p:animScale>
                                      </p:childTnLst>
                                    </p:cTn>
                                  </p:par>
                                  <p:par>
                                    <p:cTn id="87" presetID="2" presetClass="entr" presetSubtype="2" fill="hold" grpId="0" nodeType="withEffect">
                                      <p:stCondLst>
                                        <p:cond delay="600"/>
                                      </p:stCondLst>
                                      <p:childTnLst>
                                        <p:set>
                                          <p:cBhvr>
                                            <p:cTn id="88" dur="1" fill="hold">
                                              <p:stCondLst>
                                                <p:cond delay="0"/>
                                              </p:stCondLst>
                                            </p:cTn>
                                            <p:tgtEl>
                                              <p:spTgt spid="67"/>
                                            </p:tgtEl>
                                            <p:attrNameLst>
                                              <p:attrName>style.visibility</p:attrName>
                                            </p:attrNameLst>
                                          </p:cBhvr>
                                          <p:to>
                                            <p:strVal val="visible"/>
                                          </p:to>
                                        </p:set>
                                        <p:anim calcmode="lin" valueType="num">
                                          <p:cBhvr additive="base">
                                            <p:cTn id="89" dur="750" fill="hold"/>
                                            <p:tgtEl>
                                              <p:spTgt spid="67"/>
                                            </p:tgtEl>
                                            <p:attrNameLst>
                                              <p:attrName>ppt_x</p:attrName>
                                            </p:attrNameLst>
                                          </p:cBhvr>
                                          <p:tavLst>
                                            <p:tav tm="0">
                                              <p:val>
                                                <p:strVal val="1+#ppt_w/2"/>
                                              </p:val>
                                            </p:tav>
                                            <p:tav tm="100000">
                                              <p:val>
                                                <p:strVal val="#ppt_x"/>
                                              </p:val>
                                            </p:tav>
                                          </p:tavLst>
                                        </p:anim>
                                        <p:anim calcmode="lin" valueType="num">
                                          <p:cBhvr additive="base">
                                            <p:cTn id="90" dur="750" fill="hold"/>
                                            <p:tgtEl>
                                              <p:spTgt spid="67"/>
                                            </p:tgtEl>
                                            <p:attrNameLst>
                                              <p:attrName>ppt_y</p:attrName>
                                            </p:attrNameLst>
                                          </p:cBhvr>
                                          <p:tavLst>
                                            <p:tav tm="0">
                                              <p:val>
                                                <p:strVal val="#ppt_y"/>
                                              </p:val>
                                            </p:tav>
                                            <p:tav tm="100000">
                                              <p:val>
                                                <p:strVal val="#ppt_y"/>
                                              </p:val>
                                            </p:tav>
                                          </p:tavLst>
                                        </p:anim>
                                      </p:childTnLst>
                                    </p:cTn>
                                  </p:par>
                                </p:childTnLst>
                              </p:cTn>
                            </p:par>
                            <p:par>
                              <p:cTn id="91" fill="hold">
                                <p:stCondLst>
                                  <p:cond delay="3000"/>
                                </p:stCondLst>
                                <p:childTnLst>
                                  <p:par>
                                    <p:cTn id="92" presetID="53" presetClass="entr" presetSubtype="16" fill="hold"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300" fill="hold"/>
                                            <p:tgtEl>
                                              <p:spTgt spid="69"/>
                                            </p:tgtEl>
                                            <p:attrNameLst>
                                              <p:attrName>ppt_w</p:attrName>
                                            </p:attrNameLst>
                                          </p:cBhvr>
                                          <p:tavLst>
                                            <p:tav tm="0">
                                              <p:val>
                                                <p:fltVal val="0"/>
                                              </p:val>
                                            </p:tav>
                                            <p:tav tm="100000">
                                              <p:val>
                                                <p:strVal val="#ppt_w"/>
                                              </p:val>
                                            </p:tav>
                                          </p:tavLst>
                                        </p:anim>
                                        <p:anim calcmode="lin" valueType="num">
                                          <p:cBhvr>
                                            <p:cTn id="95" dur="300" fill="hold"/>
                                            <p:tgtEl>
                                              <p:spTgt spid="69"/>
                                            </p:tgtEl>
                                            <p:attrNameLst>
                                              <p:attrName>ppt_h</p:attrName>
                                            </p:attrNameLst>
                                          </p:cBhvr>
                                          <p:tavLst>
                                            <p:tav tm="0">
                                              <p:val>
                                                <p:fltVal val="0"/>
                                              </p:val>
                                            </p:tav>
                                            <p:tav tm="100000">
                                              <p:val>
                                                <p:strVal val="#ppt_h"/>
                                              </p:val>
                                            </p:tav>
                                          </p:tavLst>
                                        </p:anim>
                                        <p:animEffect transition="in" filter="fade">
                                          <p:cBhvr>
                                            <p:cTn id="96" dur="300"/>
                                            <p:tgtEl>
                                              <p:spTgt spid="69"/>
                                            </p:tgtEl>
                                          </p:cBhvr>
                                        </p:animEffect>
                                      </p:childTnLst>
                                    </p:cTn>
                                  </p:par>
                                  <p:par>
                                    <p:cTn id="97" presetID="6" presetClass="emph" presetSubtype="0" autoRev="1" fill="hold" nodeType="withEffect">
                                      <p:stCondLst>
                                        <p:cond delay="300"/>
                                      </p:stCondLst>
                                      <p:childTnLst>
                                        <p:animScale>
                                          <p:cBhvr>
                                            <p:cTn id="98" dur="150" fill="hold"/>
                                            <p:tgtEl>
                                              <p:spTgt spid="69"/>
                                            </p:tgtEl>
                                          </p:cBhvr>
                                          <p:by x="110000" y="110000"/>
                                        </p:animScale>
                                      </p:childTnLst>
                                    </p:cTn>
                                  </p:par>
                                  <p:par>
                                    <p:cTn id="99" presetID="53" presetClass="entr" presetSubtype="16" fill="hold" grpId="0" nodeType="withEffect">
                                      <p:stCondLst>
                                        <p:cond delay="300"/>
                                      </p:stCondLst>
                                      <p:childTnLst>
                                        <p:set>
                                          <p:cBhvr>
                                            <p:cTn id="100" dur="1" fill="hold">
                                              <p:stCondLst>
                                                <p:cond delay="0"/>
                                              </p:stCondLst>
                                            </p:cTn>
                                            <p:tgtEl>
                                              <p:spTgt spid="73"/>
                                            </p:tgtEl>
                                            <p:attrNameLst>
                                              <p:attrName>style.visibility</p:attrName>
                                            </p:attrNameLst>
                                          </p:cBhvr>
                                          <p:to>
                                            <p:strVal val="visible"/>
                                          </p:to>
                                        </p:set>
                                        <p:anim calcmode="lin" valueType="num">
                                          <p:cBhvr>
                                            <p:cTn id="101" dur="300" fill="hold"/>
                                            <p:tgtEl>
                                              <p:spTgt spid="73"/>
                                            </p:tgtEl>
                                            <p:attrNameLst>
                                              <p:attrName>ppt_w</p:attrName>
                                            </p:attrNameLst>
                                          </p:cBhvr>
                                          <p:tavLst>
                                            <p:tav tm="0">
                                              <p:val>
                                                <p:fltVal val="0"/>
                                              </p:val>
                                            </p:tav>
                                            <p:tav tm="100000">
                                              <p:val>
                                                <p:strVal val="#ppt_w"/>
                                              </p:val>
                                            </p:tav>
                                          </p:tavLst>
                                        </p:anim>
                                        <p:anim calcmode="lin" valueType="num">
                                          <p:cBhvr>
                                            <p:cTn id="102" dur="300" fill="hold"/>
                                            <p:tgtEl>
                                              <p:spTgt spid="73"/>
                                            </p:tgtEl>
                                            <p:attrNameLst>
                                              <p:attrName>ppt_h</p:attrName>
                                            </p:attrNameLst>
                                          </p:cBhvr>
                                          <p:tavLst>
                                            <p:tav tm="0">
                                              <p:val>
                                                <p:fltVal val="0"/>
                                              </p:val>
                                            </p:tav>
                                            <p:tav tm="100000">
                                              <p:val>
                                                <p:strVal val="#ppt_h"/>
                                              </p:val>
                                            </p:tav>
                                          </p:tavLst>
                                        </p:anim>
                                        <p:animEffect transition="in" filter="fade">
                                          <p:cBhvr>
                                            <p:cTn id="103" dur="300"/>
                                            <p:tgtEl>
                                              <p:spTgt spid="73"/>
                                            </p:tgtEl>
                                          </p:cBhvr>
                                        </p:animEffect>
                                      </p:childTnLst>
                                    </p:cTn>
                                  </p:par>
                                  <p:par>
                                    <p:cTn id="104" presetID="6" presetClass="emph" presetSubtype="0" autoRev="1" fill="hold" grpId="1" nodeType="withEffect">
                                      <p:stCondLst>
                                        <p:cond delay="600"/>
                                      </p:stCondLst>
                                      <p:childTnLst>
                                        <p:animScale>
                                          <p:cBhvr>
                                            <p:cTn id="105" dur="150" fill="hold"/>
                                            <p:tgtEl>
                                              <p:spTgt spid="73"/>
                                            </p:tgtEl>
                                          </p:cBhvr>
                                          <p:by x="110000" y="110000"/>
                                        </p:animScale>
                                      </p:childTnLst>
                                    </p:cTn>
                                  </p:par>
                                  <p:par>
                                    <p:cTn id="106" presetID="2" presetClass="entr" presetSubtype="2" fill="hold" grpId="0" nodeType="withEffect">
                                      <p:stCondLst>
                                        <p:cond delay="600"/>
                                      </p:stCondLst>
                                      <p:childTnLst>
                                        <p:set>
                                          <p:cBhvr>
                                            <p:cTn id="107" dur="1" fill="hold">
                                              <p:stCondLst>
                                                <p:cond delay="0"/>
                                              </p:stCondLst>
                                            </p:cTn>
                                            <p:tgtEl>
                                              <p:spTgt spid="72"/>
                                            </p:tgtEl>
                                            <p:attrNameLst>
                                              <p:attrName>style.visibility</p:attrName>
                                            </p:attrNameLst>
                                          </p:cBhvr>
                                          <p:to>
                                            <p:strVal val="visible"/>
                                          </p:to>
                                        </p:set>
                                        <p:anim calcmode="lin" valueType="num">
                                          <p:cBhvr additive="base">
                                            <p:cTn id="108" dur="750" fill="hold"/>
                                            <p:tgtEl>
                                              <p:spTgt spid="72"/>
                                            </p:tgtEl>
                                            <p:attrNameLst>
                                              <p:attrName>ppt_x</p:attrName>
                                            </p:attrNameLst>
                                          </p:cBhvr>
                                          <p:tavLst>
                                            <p:tav tm="0">
                                              <p:val>
                                                <p:strVal val="1+#ppt_w/2"/>
                                              </p:val>
                                            </p:tav>
                                            <p:tav tm="100000">
                                              <p:val>
                                                <p:strVal val="#ppt_x"/>
                                              </p:val>
                                            </p:tav>
                                          </p:tavLst>
                                        </p:anim>
                                        <p:anim calcmode="lin" valueType="num">
                                          <p:cBhvr additive="base">
                                            <p:cTn id="109" dur="750" fill="hold"/>
                                            <p:tgtEl>
                                              <p:spTgt spid="72"/>
                                            </p:tgtEl>
                                            <p:attrNameLst>
                                              <p:attrName>ppt_y</p:attrName>
                                            </p:attrNameLst>
                                          </p:cBhvr>
                                          <p:tavLst>
                                            <p:tav tm="0">
                                              <p:val>
                                                <p:strVal val="#ppt_y"/>
                                              </p:val>
                                            </p:tav>
                                            <p:tav tm="100000">
                                              <p:val>
                                                <p:strVal val="#ppt_y"/>
                                              </p:val>
                                            </p:tav>
                                          </p:tavLst>
                                        </p:anim>
                                      </p:childTnLst>
                                    </p:cTn>
                                  </p:par>
                                </p:childTnLst>
                              </p:cTn>
                            </p:par>
                            <p:par>
                              <p:cTn id="110" fill="hold">
                                <p:stCondLst>
                                  <p:cond delay="3500"/>
                                </p:stCondLst>
                                <p:childTnLst>
                                  <p:par>
                                    <p:cTn id="111" presetID="10" presetClass="entr" presetSubtype="0" fill="hold" nodeType="after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fade">
                                          <p:cBhvr>
                                            <p:cTn id="11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52" grpId="0" animBg="1"/>
          <p:bldP spid="53" grpId="0"/>
          <p:bldP spid="53" grpId="1"/>
          <p:bldP spid="57" grpId="0" animBg="1"/>
          <p:bldP spid="58" grpId="0"/>
          <p:bldP spid="58" grpId="1"/>
          <p:bldP spid="62" grpId="0" animBg="1"/>
          <p:bldP spid="63" grpId="0"/>
          <p:bldP spid="63" grpId="1"/>
          <p:bldP spid="67" grpId="0" animBg="1"/>
          <p:bldP spid="68" grpId="0"/>
          <p:bldP spid="68" grpId="1"/>
          <p:bldP spid="72" grpId="0" animBg="1"/>
          <p:bldP spid="73" grpId="0"/>
          <p:bldP spid="73" grpId="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团队完成</a:t>
            </a:r>
            <a:endParaRPr lang="zh-CN" altLang="en-US" sz="2000" b="1" dirty="0">
              <a:solidFill>
                <a:srgbClr val="002060"/>
              </a:solidFill>
            </a:endParaRPr>
          </a:p>
        </p:txBody>
      </p:sp>
      <p:sp>
        <p:nvSpPr>
          <p:cNvPr id="34" name="TextBox 3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工作完成情况</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8" name="TextBox 4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8" name="任意多边形 27"/>
          <p:cNvSpPr>
            <a:spLocks noChangeAspect="1"/>
          </p:cNvSpPr>
          <p:nvPr/>
        </p:nvSpPr>
        <p:spPr bwMode="auto">
          <a:xfrm rot="18900000">
            <a:off x="-175284" y="2480788"/>
            <a:ext cx="4813760" cy="759336"/>
          </a:xfrm>
          <a:custGeom>
            <a:avLst/>
            <a:gdLst>
              <a:gd name="connsiteX0" fmla="*/ 5923385 w 6418347"/>
              <a:gd name="connsiteY0" fmla="*/ 0 h 1012448"/>
              <a:gd name="connsiteX1" fmla="*/ 5965923 w 6418347"/>
              <a:gd name="connsiteY1" fmla="*/ 19055 h 1012448"/>
              <a:gd name="connsiteX2" fmla="*/ 6389507 w 6418347"/>
              <a:gd name="connsiteY2" fmla="*/ 441867 h 1012448"/>
              <a:gd name="connsiteX3" fmla="*/ 6418347 w 6418347"/>
              <a:gd name="connsiteY3" fmla="*/ 506583 h 1012448"/>
              <a:gd name="connsiteX4" fmla="*/ 6392751 w 6418347"/>
              <a:gd name="connsiteY4" fmla="*/ 568063 h 1012448"/>
              <a:gd name="connsiteX5" fmla="*/ 5964122 w 6418347"/>
              <a:gd name="connsiteY5" fmla="*/ 995549 h 1012448"/>
              <a:gd name="connsiteX6" fmla="*/ 5923385 w 6418347"/>
              <a:gd name="connsiteY6" fmla="*/ 1012448 h 1012448"/>
              <a:gd name="connsiteX7" fmla="*/ 5866427 w 6418347"/>
              <a:gd name="connsiteY7" fmla="*/ 955641 h 1012448"/>
              <a:gd name="connsiteX8" fmla="*/ 5866427 w 6418347"/>
              <a:gd name="connsiteY8" fmla="*/ 954203 h 1012448"/>
              <a:gd name="connsiteX9" fmla="*/ 5866427 w 6418347"/>
              <a:gd name="connsiteY9" fmla="*/ 869712 h 1012448"/>
              <a:gd name="connsiteX10" fmla="*/ 5866427 w 6418347"/>
              <a:gd name="connsiteY10" fmla="*/ 869353 h 1012448"/>
              <a:gd name="connsiteX11" fmla="*/ 5866427 w 6418347"/>
              <a:gd name="connsiteY11" fmla="*/ 868993 h 1012448"/>
              <a:gd name="connsiteX12" fmla="*/ 5851646 w 6418347"/>
              <a:gd name="connsiteY12" fmla="*/ 854252 h 1012448"/>
              <a:gd name="connsiteX13" fmla="*/ 5851286 w 6418347"/>
              <a:gd name="connsiteY13" fmla="*/ 854252 h 1012448"/>
              <a:gd name="connsiteX14" fmla="*/ 5650262 w 6418347"/>
              <a:gd name="connsiteY14" fmla="*/ 854252 h 1012448"/>
              <a:gd name="connsiteX15" fmla="*/ 5554251 w 6418347"/>
              <a:gd name="connsiteY15" fmla="*/ 854252 h 1012448"/>
              <a:gd name="connsiteX16" fmla="*/ 4280463 w 6418347"/>
              <a:gd name="connsiteY16" fmla="*/ 854252 h 1012448"/>
              <a:gd name="connsiteX17" fmla="*/ 4280460 w 6418347"/>
              <a:gd name="connsiteY17" fmla="*/ 854253 h 1012448"/>
              <a:gd name="connsiteX18" fmla="*/ 3962649 w 6418347"/>
              <a:gd name="connsiteY18" fmla="*/ 854253 h 1012448"/>
              <a:gd name="connsiteX19" fmla="*/ 3959528 w 6418347"/>
              <a:gd name="connsiteY19" fmla="*/ 854253 h 1012448"/>
              <a:gd name="connsiteX20" fmla="*/ 3889719 w 6418347"/>
              <a:gd name="connsiteY20" fmla="*/ 854253 h 1012448"/>
              <a:gd name="connsiteX21" fmla="*/ 3645896 w 6418347"/>
              <a:gd name="connsiteY21" fmla="*/ 854253 h 1012448"/>
              <a:gd name="connsiteX22" fmla="*/ 3641718 w 6418347"/>
              <a:gd name="connsiteY22" fmla="*/ 854253 h 1012448"/>
              <a:gd name="connsiteX23" fmla="*/ 3571908 w 6418347"/>
              <a:gd name="connsiteY23" fmla="*/ 854253 h 1012448"/>
              <a:gd name="connsiteX24" fmla="*/ 3568787 w 6418347"/>
              <a:gd name="connsiteY24" fmla="*/ 854253 h 1012448"/>
              <a:gd name="connsiteX25" fmla="*/ 3328085 w 6418347"/>
              <a:gd name="connsiteY25" fmla="*/ 854253 h 1012448"/>
              <a:gd name="connsiteX26" fmla="*/ 3324965 w 6418347"/>
              <a:gd name="connsiteY26" fmla="*/ 854253 h 1012448"/>
              <a:gd name="connsiteX27" fmla="*/ 3255155 w 6418347"/>
              <a:gd name="connsiteY27" fmla="*/ 854253 h 1012448"/>
              <a:gd name="connsiteX28" fmla="*/ 3250977 w 6418347"/>
              <a:gd name="connsiteY28" fmla="*/ 854253 h 1012448"/>
              <a:gd name="connsiteX29" fmla="*/ 3124055 w 6418347"/>
              <a:gd name="connsiteY29" fmla="*/ 854253 h 1012448"/>
              <a:gd name="connsiteX30" fmla="*/ 3050977 w 6418347"/>
              <a:gd name="connsiteY30" fmla="*/ 854253 h 1012448"/>
              <a:gd name="connsiteX31" fmla="*/ 3007154 w 6418347"/>
              <a:gd name="connsiteY31" fmla="*/ 854253 h 1012448"/>
              <a:gd name="connsiteX32" fmla="*/ 2937344 w 6418347"/>
              <a:gd name="connsiteY32" fmla="*/ 854253 h 1012448"/>
              <a:gd name="connsiteX33" fmla="*/ 2934224 w 6418347"/>
              <a:gd name="connsiteY33" fmla="*/ 854253 h 1012448"/>
              <a:gd name="connsiteX34" fmla="*/ 2806245 w 6418347"/>
              <a:gd name="connsiteY34" fmla="*/ 854253 h 1012448"/>
              <a:gd name="connsiteX35" fmla="*/ 2803124 w 6418347"/>
              <a:gd name="connsiteY35" fmla="*/ 854253 h 1012448"/>
              <a:gd name="connsiteX36" fmla="*/ 2733314 w 6418347"/>
              <a:gd name="connsiteY36" fmla="*/ 854253 h 1012448"/>
              <a:gd name="connsiteX37" fmla="*/ 2733167 w 6418347"/>
              <a:gd name="connsiteY37" fmla="*/ 854253 h 1012448"/>
              <a:gd name="connsiteX38" fmla="*/ 2730046 w 6418347"/>
              <a:gd name="connsiteY38" fmla="*/ 854253 h 1012448"/>
              <a:gd name="connsiteX39" fmla="*/ 2660236 w 6418347"/>
              <a:gd name="connsiteY39" fmla="*/ 854253 h 1012448"/>
              <a:gd name="connsiteX40" fmla="*/ 2616413 w 6418347"/>
              <a:gd name="connsiteY40" fmla="*/ 854253 h 1012448"/>
              <a:gd name="connsiteX41" fmla="*/ 2489492 w 6418347"/>
              <a:gd name="connsiteY41" fmla="*/ 854253 h 1012448"/>
              <a:gd name="connsiteX42" fmla="*/ 2485313 w 6418347"/>
              <a:gd name="connsiteY42" fmla="*/ 854253 h 1012448"/>
              <a:gd name="connsiteX43" fmla="*/ 2416414 w 6418347"/>
              <a:gd name="connsiteY43" fmla="*/ 854253 h 1012448"/>
              <a:gd name="connsiteX44" fmla="*/ 2415504 w 6418347"/>
              <a:gd name="connsiteY44" fmla="*/ 854253 h 1012448"/>
              <a:gd name="connsiteX45" fmla="*/ 2412383 w 6418347"/>
              <a:gd name="connsiteY45" fmla="*/ 854253 h 1012448"/>
              <a:gd name="connsiteX46" fmla="*/ 2412235 w 6418347"/>
              <a:gd name="connsiteY46" fmla="*/ 854253 h 1012448"/>
              <a:gd name="connsiteX47" fmla="*/ 2342426 w 6418347"/>
              <a:gd name="connsiteY47" fmla="*/ 854253 h 1012448"/>
              <a:gd name="connsiteX48" fmla="*/ 2339305 w 6418347"/>
              <a:gd name="connsiteY48" fmla="*/ 854253 h 1012448"/>
              <a:gd name="connsiteX49" fmla="*/ 2171681 w 6418347"/>
              <a:gd name="connsiteY49" fmla="*/ 854253 h 1012448"/>
              <a:gd name="connsiteX50" fmla="*/ 2168560 w 6418347"/>
              <a:gd name="connsiteY50" fmla="*/ 854253 h 1012448"/>
              <a:gd name="connsiteX51" fmla="*/ 2098751 w 6418347"/>
              <a:gd name="connsiteY51" fmla="*/ 854253 h 1012448"/>
              <a:gd name="connsiteX52" fmla="*/ 2098604 w 6418347"/>
              <a:gd name="connsiteY52" fmla="*/ 854253 h 1012448"/>
              <a:gd name="connsiteX53" fmla="*/ 2095482 w 6418347"/>
              <a:gd name="connsiteY53" fmla="*/ 854253 h 1012448"/>
              <a:gd name="connsiteX54" fmla="*/ 2094572 w 6418347"/>
              <a:gd name="connsiteY54" fmla="*/ 854253 h 1012448"/>
              <a:gd name="connsiteX55" fmla="*/ 2025673 w 6418347"/>
              <a:gd name="connsiteY55" fmla="*/ 854253 h 1012448"/>
              <a:gd name="connsiteX56" fmla="*/ 2021494 w 6418347"/>
              <a:gd name="connsiteY56" fmla="*/ 854253 h 1012448"/>
              <a:gd name="connsiteX57" fmla="*/ 1894573 w 6418347"/>
              <a:gd name="connsiteY57" fmla="*/ 854253 h 1012448"/>
              <a:gd name="connsiteX58" fmla="*/ 1850750 w 6418347"/>
              <a:gd name="connsiteY58" fmla="*/ 854253 h 1012448"/>
              <a:gd name="connsiteX59" fmla="*/ 1780940 w 6418347"/>
              <a:gd name="connsiteY59" fmla="*/ 854253 h 1012448"/>
              <a:gd name="connsiteX60" fmla="*/ 1777819 w 6418347"/>
              <a:gd name="connsiteY60" fmla="*/ 854253 h 1012448"/>
              <a:gd name="connsiteX61" fmla="*/ 1777672 w 6418347"/>
              <a:gd name="connsiteY61" fmla="*/ 854253 h 1012448"/>
              <a:gd name="connsiteX62" fmla="*/ 1707863 w 6418347"/>
              <a:gd name="connsiteY62" fmla="*/ 854253 h 1012448"/>
              <a:gd name="connsiteX63" fmla="*/ 1704741 w 6418347"/>
              <a:gd name="connsiteY63" fmla="*/ 854253 h 1012448"/>
              <a:gd name="connsiteX64" fmla="*/ 1576763 w 6418347"/>
              <a:gd name="connsiteY64" fmla="*/ 854253 h 1012448"/>
              <a:gd name="connsiteX65" fmla="*/ 1573642 w 6418347"/>
              <a:gd name="connsiteY65" fmla="*/ 854253 h 1012448"/>
              <a:gd name="connsiteX66" fmla="*/ 1503832 w 6418347"/>
              <a:gd name="connsiteY66" fmla="*/ 854253 h 1012448"/>
              <a:gd name="connsiteX67" fmla="*/ 1460009 w 6418347"/>
              <a:gd name="connsiteY67" fmla="*/ 854253 h 1012448"/>
              <a:gd name="connsiteX68" fmla="*/ 1386931 w 6418347"/>
              <a:gd name="connsiteY68" fmla="*/ 854253 h 1012448"/>
              <a:gd name="connsiteX69" fmla="*/ 1260009 w 6418347"/>
              <a:gd name="connsiteY69" fmla="*/ 854253 h 1012448"/>
              <a:gd name="connsiteX70" fmla="*/ 1255831 w 6418347"/>
              <a:gd name="connsiteY70" fmla="*/ 854253 h 1012448"/>
              <a:gd name="connsiteX71" fmla="*/ 1186022 w 6418347"/>
              <a:gd name="connsiteY71" fmla="*/ 854253 h 1012448"/>
              <a:gd name="connsiteX72" fmla="*/ 1182901 w 6418347"/>
              <a:gd name="connsiteY72" fmla="*/ 854253 h 1012448"/>
              <a:gd name="connsiteX73" fmla="*/ 942199 w 6418347"/>
              <a:gd name="connsiteY73" fmla="*/ 854253 h 1012448"/>
              <a:gd name="connsiteX74" fmla="*/ 939078 w 6418347"/>
              <a:gd name="connsiteY74" fmla="*/ 854253 h 1012448"/>
              <a:gd name="connsiteX75" fmla="*/ 869268 w 6418347"/>
              <a:gd name="connsiteY75" fmla="*/ 854253 h 1012448"/>
              <a:gd name="connsiteX76" fmla="*/ 865090 w 6418347"/>
              <a:gd name="connsiteY76" fmla="*/ 854253 h 1012448"/>
              <a:gd name="connsiteX77" fmla="*/ 621267 w 6418347"/>
              <a:gd name="connsiteY77" fmla="*/ 854253 h 1012448"/>
              <a:gd name="connsiteX78" fmla="*/ 551458 w 6418347"/>
              <a:gd name="connsiteY78" fmla="*/ 854253 h 1012448"/>
              <a:gd name="connsiteX79" fmla="*/ 548337 w 6418347"/>
              <a:gd name="connsiteY79" fmla="*/ 854253 h 1012448"/>
              <a:gd name="connsiteX80" fmla="*/ 230526 w 6418347"/>
              <a:gd name="connsiteY80" fmla="*/ 854253 h 1012448"/>
              <a:gd name="connsiteX81" fmla="*/ 168633 w 6418347"/>
              <a:gd name="connsiteY81" fmla="*/ 818702 h 1012448"/>
              <a:gd name="connsiteX82" fmla="*/ 8167 w 6418347"/>
              <a:gd name="connsiteY82" fmla="*/ 540604 h 1012448"/>
              <a:gd name="connsiteX83" fmla="*/ 8167 w 6418347"/>
              <a:gd name="connsiteY83" fmla="*/ 469503 h 1012448"/>
              <a:gd name="connsiteX84" fmla="*/ 168633 w 6418347"/>
              <a:gd name="connsiteY84" fmla="*/ 191404 h 1012448"/>
              <a:gd name="connsiteX85" fmla="*/ 230526 w 6418347"/>
              <a:gd name="connsiteY85" fmla="*/ 155853 h 1012448"/>
              <a:gd name="connsiteX86" fmla="*/ 546443 w 6418347"/>
              <a:gd name="connsiteY86" fmla="*/ 155853 h 1012448"/>
              <a:gd name="connsiteX87" fmla="*/ 548337 w 6418347"/>
              <a:gd name="connsiteY87" fmla="*/ 155853 h 1012448"/>
              <a:gd name="connsiteX88" fmla="*/ 550831 w 6418347"/>
              <a:gd name="connsiteY88" fmla="*/ 155853 h 1012448"/>
              <a:gd name="connsiteX89" fmla="*/ 551458 w 6418347"/>
              <a:gd name="connsiteY89" fmla="*/ 155853 h 1012448"/>
              <a:gd name="connsiteX90" fmla="*/ 604829 w 6418347"/>
              <a:gd name="connsiteY90" fmla="*/ 155853 h 1012448"/>
              <a:gd name="connsiteX91" fmla="*/ 621267 w 6418347"/>
              <a:gd name="connsiteY91" fmla="*/ 155853 h 1012448"/>
              <a:gd name="connsiteX92" fmla="*/ 770059 w 6418347"/>
              <a:gd name="connsiteY92" fmla="*/ 155853 h 1012448"/>
              <a:gd name="connsiteX93" fmla="*/ 783339 w 6418347"/>
              <a:gd name="connsiteY93" fmla="*/ 155853 h 1012448"/>
              <a:gd name="connsiteX94" fmla="*/ 855324 w 6418347"/>
              <a:gd name="connsiteY94" fmla="*/ 155853 h 1012448"/>
              <a:gd name="connsiteX95" fmla="*/ 863847 w 6418347"/>
              <a:gd name="connsiteY95" fmla="*/ 155853 h 1012448"/>
              <a:gd name="connsiteX96" fmla="*/ 865090 w 6418347"/>
              <a:gd name="connsiteY96" fmla="*/ 155853 h 1012448"/>
              <a:gd name="connsiteX97" fmla="*/ 865136 w 6418347"/>
              <a:gd name="connsiteY97" fmla="*/ 155853 h 1012448"/>
              <a:gd name="connsiteX98" fmla="*/ 869268 w 6418347"/>
              <a:gd name="connsiteY98" fmla="*/ 155853 h 1012448"/>
              <a:gd name="connsiteX99" fmla="*/ 937184 w 6418347"/>
              <a:gd name="connsiteY99" fmla="*/ 155853 h 1012448"/>
              <a:gd name="connsiteX100" fmla="*/ 939078 w 6418347"/>
              <a:gd name="connsiteY100" fmla="*/ 155853 h 1012448"/>
              <a:gd name="connsiteX101" fmla="*/ 941572 w 6418347"/>
              <a:gd name="connsiteY101" fmla="*/ 155853 h 1012448"/>
              <a:gd name="connsiteX102" fmla="*/ 942199 w 6418347"/>
              <a:gd name="connsiteY102" fmla="*/ 155853 h 1012448"/>
              <a:gd name="connsiteX103" fmla="*/ 947155 w 6418347"/>
              <a:gd name="connsiteY103" fmla="*/ 155853 h 1012448"/>
              <a:gd name="connsiteX104" fmla="*/ 995570 w 6418347"/>
              <a:gd name="connsiteY104" fmla="*/ 155853 h 1012448"/>
              <a:gd name="connsiteX105" fmla="*/ 1124010 w 6418347"/>
              <a:gd name="connsiteY105" fmla="*/ 155853 h 1012448"/>
              <a:gd name="connsiteX106" fmla="*/ 1174080 w 6418347"/>
              <a:gd name="connsiteY106" fmla="*/ 155853 h 1012448"/>
              <a:gd name="connsiteX107" fmla="*/ 1181007 w 6418347"/>
              <a:gd name="connsiteY107" fmla="*/ 155853 h 1012448"/>
              <a:gd name="connsiteX108" fmla="*/ 1182901 w 6418347"/>
              <a:gd name="connsiteY108" fmla="*/ 155853 h 1012448"/>
              <a:gd name="connsiteX109" fmla="*/ 1185395 w 6418347"/>
              <a:gd name="connsiteY109" fmla="*/ 155853 h 1012448"/>
              <a:gd name="connsiteX110" fmla="*/ 1186022 w 6418347"/>
              <a:gd name="connsiteY110" fmla="*/ 155853 h 1012448"/>
              <a:gd name="connsiteX111" fmla="*/ 1239393 w 6418347"/>
              <a:gd name="connsiteY111" fmla="*/ 155853 h 1012448"/>
              <a:gd name="connsiteX112" fmla="*/ 1246065 w 6418347"/>
              <a:gd name="connsiteY112" fmla="*/ 155853 h 1012448"/>
              <a:gd name="connsiteX113" fmla="*/ 1255831 w 6418347"/>
              <a:gd name="connsiteY113" fmla="*/ 155853 h 1012448"/>
              <a:gd name="connsiteX114" fmla="*/ 1255877 w 6418347"/>
              <a:gd name="connsiteY114" fmla="*/ 155853 h 1012448"/>
              <a:gd name="connsiteX115" fmla="*/ 1260009 w 6418347"/>
              <a:gd name="connsiteY115" fmla="*/ 155853 h 1012448"/>
              <a:gd name="connsiteX116" fmla="*/ 1337896 w 6418347"/>
              <a:gd name="connsiteY116" fmla="*/ 155853 h 1012448"/>
              <a:gd name="connsiteX117" fmla="*/ 1361992 w 6418347"/>
              <a:gd name="connsiteY117" fmla="*/ 155853 h 1012448"/>
              <a:gd name="connsiteX118" fmla="*/ 1386931 w 6418347"/>
              <a:gd name="connsiteY118" fmla="*/ 155853 h 1012448"/>
              <a:gd name="connsiteX119" fmla="*/ 1439271 w 6418347"/>
              <a:gd name="connsiteY119" fmla="*/ 155853 h 1012448"/>
              <a:gd name="connsiteX120" fmla="*/ 1460009 w 6418347"/>
              <a:gd name="connsiteY120" fmla="*/ 155853 h 1012448"/>
              <a:gd name="connsiteX121" fmla="*/ 1470777 w 6418347"/>
              <a:gd name="connsiteY121" fmla="*/ 155853 h 1012448"/>
              <a:gd name="connsiteX122" fmla="*/ 1503832 w 6418347"/>
              <a:gd name="connsiteY122" fmla="*/ 155853 h 1012448"/>
              <a:gd name="connsiteX123" fmla="*/ 1514751 w 6418347"/>
              <a:gd name="connsiteY123" fmla="*/ 155853 h 1012448"/>
              <a:gd name="connsiteX124" fmla="*/ 1535722 w 6418347"/>
              <a:gd name="connsiteY124" fmla="*/ 155853 h 1012448"/>
              <a:gd name="connsiteX125" fmla="*/ 1542074 w 6418347"/>
              <a:gd name="connsiteY125" fmla="*/ 155853 h 1012448"/>
              <a:gd name="connsiteX126" fmla="*/ 1571748 w 6418347"/>
              <a:gd name="connsiteY126" fmla="*/ 155853 h 1012448"/>
              <a:gd name="connsiteX127" fmla="*/ 1573642 w 6418347"/>
              <a:gd name="connsiteY127" fmla="*/ 155853 h 1012448"/>
              <a:gd name="connsiteX128" fmla="*/ 1576136 w 6418347"/>
              <a:gd name="connsiteY128" fmla="*/ 155853 h 1012448"/>
              <a:gd name="connsiteX129" fmla="*/ 1576763 w 6418347"/>
              <a:gd name="connsiteY129" fmla="*/ 155853 h 1012448"/>
              <a:gd name="connsiteX130" fmla="*/ 1629511 w 6418347"/>
              <a:gd name="connsiteY130" fmla="*/ 155853 h 1012448"/>
              <a:gd name="connsiteX131" fmla="*/ 1630134 w 6418347"/>
              <a:gd name="connsiteY131" fmla="*/ 155853 h 1012448"/>
              <a:gd name="connsiteX132" fmla="*/ 1649734 w 6418347"/>
              <a:gd name="connsiteY132" fmla="*/ 155853 h 1012448"/>
              <a:gd name="connsiteX133" fmla="*/ 1680988 w 6418347"/>
              <a:gd name="connsiteY133" fmla="*/ 155853 h 1012448"/>
              <a:gd name="connsiteX134" fmla="*/ 1702848 w 6418347"/>
              <a:gd name="connsiteY134" fmla="*/ 155853 h 1012448"/>
              <a:gd name="connsiteX135" fmla="*/ 1704741 w 6418347"/>
              <a:gd name="connsiteY135" fmla="*/ 155853 h 1012448"/>
              <a:gd name="connsiteX136" fmla="*/ 1707236 w 6418347"/>
              <a:gd name="connsiteY136" fmla="*/ 155853 h 1012448"/>
              <a:gd name="connsiteX137" fmla="*/ 1707863 w 6418347"/>
              <a:gd name="connsiteY137" fmla="*/ 155853 h 1012448"/>
              <a:gd name="connsiteX138" fmla="*/ 1718928 w 6418347"/>
              <a:gd name="connsiteY138" fmla="*/ 155853 h 1012448"/>
              <a:gd name="connsiteX139" fmla="*/ 1752733 w 6418347"/>
              <a:gd name="connsiteY139" fmla="*/ 155853 h 1012448"/>
              <a:gd name="connsiteX140" fmla="*/ 1758158 w 6418347"/>
              <a:gd name="connsiteY140" fmla="*/ 155853 h 1012448"/>
              <a:gd name="connsiteX141" fmla="*/ 1761233 w 6418347"/>
              <a:gd name="connsiteY141" fmla="*/ 155853 h 1012448"/>
              <a:gd name="connsiteX142" fmla="*/ 1775926 w 6418347"/>
              <a:gd name="connsiteY142" fmla="*/ 155853 h 1012448"/>
              <a:gd name="connsiteX143" fmla="*/ 1777672 w 6418347"/>
              <a:gd name="connsiteY143" fmla="*/ 155853 h 1012448"/>
              <a:gd name="connsiteX144" fmla="*/ 1777819 w 6418347"/>
              <a:gd name="connsiteY144" fmla="*/ 155853 h 1012448"/>
              <a:gd name="connsiteX145" fmla="*/ 1780314 w 6418347"/>
              <a:gd name="connsiteY145" fmla="*/ 155853 h 1012448"/>
              <a:gd name="connsiteX146" fmla="*/ 1780940 w 6418347"/>
              <a:gd name="connsiteY146" fmla="*/ 155853 h 1012448"/>
              <a:gd name="connsiteX147" fmla="*/ 1830012 w 6418347"/>
              <a:gd name="connsiteY147" fmla="*/ 155853 h 1012448"/>
              <a:gd name="connsiteX148" fmla="*/ 1834311 w 6418347"/>
              <a:gd name="connsiteY148" fmla="*/ 155853 h 1012448"/>
              <a:gd name="connsiteX149" fmla="*/ 1850750 w 6418347"/>
              <a:gd name="connsiteY149" fmla="*/ 155853 h 1012448"/>
              <a:gd name="connsiteX150" fmla="*/ 1861518 w 6418347"/>
              <a:gd name="connsiteY150" fmla="*/ 155853 h 1012448"/>
              <a:gd name="connsiteX151" fmla="*/ 1866830 w 6418347"/>
              <a:gd name="connsiteY151" fmla="*/ 155853 h 1012448"/>
              <a:gd name="connsiteX152" fmla="*/ 1890441 w 6418347"/>
              <a:gd name="connsiteY152" fmla="*/ 155853 h 1012448"/>
              <a:gd name="connsiteX153" fmla="*/ 1894573 w 6418347"/>
              <a:gd name="connsiteY153" fmla="*/ 155853 h 1012448"/>
              <a:gd name="connsiteX154" fmla="*/ 1926463 w 6418347"/>
              <a:gd name="connsiteY154" fmla="*/ 155853 h 1012448"/>
              <a:gd name="connsiteX155" fmla="*/ 1932815 w 6418347"/>
              <a:gd name="connsiteY155" fmla="*/ 155853 h 1012448"/>
              <a:gd name="connsiteX156" fmla="*/ 1939743 w 6418347"/>
              <a:gd name="connsiteY156" fmla="*/ 155853 h 1012448"/>
              <a:gd name="connsiteX157" fmla="*/ 1939908 w 6418347"/>
              <a:gd name="connsiteY157" fmla="*/ 155853 h 1012448"/>
              <a:gd name="connsiteX158" fmla="*/ 2011728 w 6418347"/>
              <a:gd name="connsiteY158" fmla="*/ 155853 h 1012448"/>
              <a:gd name="connsiteX159" fmla="*/ 2012821 w 6418347"/>
              <a:gd name="connsiteY159" fmla="*/ 155853 h 1012448"/>
              <a:gd name="connsiteX160" fmla="*/ 2020252 w 6418347"/>
              <a:gd name="connsiteY160" fmla="*/ 155853 h 1012448"/>
              <a:gd name="connsiteX161" fmla="*/ 2021494 w 6418347"/>
              <a:gd name="connsiteY161" fmla="*/ 155853 h 1012448"/>
              <a:gd name="connsiteX162" fmla="*/ 2021541 w 6418347"/>
              <a:gd name="connsiteY162" fmla="*/ 155853 h 1012448"/>
              <a:gd name="connsiteX163" fmla="*/ 2025673 w 6418347"/>
              <a:gd name="connsiteY163" fmla="*/ 155853 h 1012448"/>
              <a:gd name="connsiteX164" fmla="*/ 2040475 w 6418347"/>
              <a:gd name="connsiteY164" fmla="*/ 155853 h 1012448"/>
              <a:gd name="connsiteX165" fmla="*/ 2071729 w 6418347"/>
              <a:gd name="connsiteY165" fmla="*/ 155853 h 1012448"/>
              <a:gd name="connsiteX166" fmla="*/ 2084805 w 6418347"/>
              <a:gd name="connsiteY166" fmla="*/ 155853 h 1012448"/>
              <a:gd name="connsiteX167" fmla="*/ 2093589 w 6418347"/>
              <a:gd name="connsiteY167" fmla="*/ 155853 h 1012448"/>
              <a:gd name="connsiteX168" fmla="*/ 2094572 w 6418347"/>
              <a:gd name="connsiteY168" fmla="*/ 155853 h 1012448"/>
              <a:gd name="connsiteX169" fmla="*/ 2094619 w 6418347"/>
              <a:gd name="connsiteY169" fmla="*/ 155853 h 1012448"/>
              <a:gd name="connsiteX170" fmla="*/ 2095482 w 6418347"/>
              <a:gd name="connsiteY170" fmla="*/ 155853 h 1012448"/>
              <a:gd name="connsiteX171" fmla="*/ 2097977 w 6418347"/>
              <a:gd name="connsiteY171" fmla="*/ 155853 h 1012448"/>
              <a:gd name="connsiteX172" fmla="*/ 2098604 w 6418347"/>
              <a:gd name="connsiteY172" fmla="*/ 155853 h 1012448"/>
              <a:gd name="connsiteX173" fmla="*/ 2098751 w 6418347"/>
              <a:gd name="connsiteY173" fmla="*/ 155853 h 1012448"/>
              <a:gd name="connsiteX174" fmla="*/ 2103559 w 6418347"/>
              <a:gd name="connsiteY174" fmla="*/ 155853 h 1012448"/>
              <a:gd name="connsiteX175" fmla="*/ 2109669 w 6418347"/>
              <a:gd name="connsiteY175" fmla="*/ 155853 h 1012448"/>
              <a:gd name="connsiteX176" fmla="*/ 2148899 w 6418347"/>
              <a:gd name="connsiteY176" fmla="*/ 155853 h 1012448"/>
              <a:gd name="connsiteX177" fmla="*/ 2151974 w 6418347"/>
              <a:gd name="connsiteY177" fmla="*/ 155853 h 1012448"/>
              <a:gd name="connsiteX178" fmla="*/ 2166667 w 6418347"/>
              <a:gd name="connsiteY178" fmla="*/ 155853 h 1012448"/>
              <a:gd name="connsiteX179" fmla="*/ 2168560 w 6418347"/>
              <a:gd name="connsiteY179" fmla="*/ 155853 h 1012448"/>
              <a:gd name="connsiteX180" fmla="*/ 2171055 w 6418347"/>
              <a:gd name="connsiteY180" fmla="*/ 155853 h 1012448"/>
              <a:gd name="connsiteX181" fmla="*/ 2171681 w 6418347"/>
              <a:gd name="connsiteY181" fmla="*/ 155853 h 1012448"/>
              <a:gd name="connsiteX182" fmla="*/ 2176636 w 6418347"/>
              <a:gd name="connsiteY182" fmla="*/ 155853 h 1012448"/>
              <a:gd name="connsiteX183" fmla="*/ 2211220 w 6418347"/>
              <a:gd name="connsiteY183" fmla="*/ 155853 h 1012448"/>
              <a:gd name="connsiteX184" fmla="*/ 2225052 w 6418347"/>
              <a:gd name="connsiteY184" fmla="*/ 155853 h 1012448"/>
              <a:gd name="connsiteX185" fmla="*/ 2257571 w 6418347"/>
              <a:gd name="connsiteY185" fmla="*/ 155853 h 1012448"/>
              <a:gd name="connsiteX186" fmla="*/ 2280414 w 6418347"/>
              <a:gd name="connsiteY186" fmla="*/ 155853 h 1012448"/>
              <a:gd name="connsiteX187" fmla="*/ 2284298 w 6418347"/>
              <a:gd name="connsiteY187" fmla="*/ 155853 h 1012448"/>
              <a:gd name="connsiteX188" fmla="*/ 2319643 w 6418347"/>
              <a:gd name="connsiteY188" fmla="*/ 155853 h 1012448"/>
              <a:gd name="connsiteX189" fmla="*/ 2330484 w 6418347"/>
              <a:gd name="connsiteY189" fmla="*/ 155853 h 1012448"/>
              <a:gd name="connsiteX190" fmla="*/ 2330649 w 6418347"/>
              <a:gd name="connsiteY190" fmla="*/ 155853 h 1012448"/>
              <a:gd name="connsiteX191" fmla="*/ 2337411 w 6418347"/>
              <a:gd name="connsiteY191" fmla="*/ 155853 h 1012448"/>
              <a:gd name="connsiteX192" fmla="*/ 2339305 w 6418347"/>
              <a:gd name="connsiteY192" fmla="*/ 155853 h 1012448"/>
              <a:gd name="connsiteX193" fmla="*/ 2341799 w 6418347"/>
              <a:gd name="connsiteY193" fmla="*/ 155853 h 1012448"/>
              <a:gd name="connsiteX194" fmla="*/ 2342426 w 6418347"/>
              <a:gd name="connsiteY194" fmla="*/ 155853 h 1012448"/>
              <a:gd name="connsiteX195" fmla="*/ 2353491 w 6418347"/>
              <a:gd name="connsiteY195" fmla="*/ 155853 h 1012448"/>
              <a:gd name="connsiteX196" fmla="*/ 2392721 w 6418347"/>
              <a:gd name="connsiteY196" fmla="*/ 155853 h 1012448"/>
              <a:gd name="connsiteX197" fmla="*/ 2395797 w 6418347"/>
              <a:gd name="connsiteY197" fmla="*/ 155853 h 1012448"/>
              <a:gd name="connsiteX198" fmla="*/ 2402469 w 6418347"/>
              <a:gd name="connsiteY198" fmla="*/ 155853 h 1012448"/>
              <a:gd name="connsiteX199" fmla="*/ 2403562 w 6418347"/>
              <a:gd name="connsiteY199" fmla="*/ 155853 h 1012448"/>
              <a:gd name="connsiteX200" fmla="*/ 2410489 w 6418347"/>
              <a:gd name="connsiteY200" fmla="*/ 155853 h 1012448"/>
              <a:gd name="connsiteX201" fmla="*/ 2412235 w 6418347"/>
              <a:gd name="connsiteY201" fmla="*/ 155853 h 1012448"/>
              <a:gd name="connsiteX202" fmla="*/ 2412282 w 6418347"/>
              <a:gd name="connsiteY202" fmla="*/ 155853 h 1012448"/>
              <a:gd name="connsiteX203" fmla="*/ 2412383 w 6418347"/>
              <a:gd name="connsiteY203" fmla="*/ 155853 h 1012448"/>
              <a:gd name="connsiteX204" fmla="*/ 2414877 w 6418347"/>
              <a:gd name="connsiteY204" fmla="*/ 155853 h 1012448"/>
              <a:gd name="connsiteX205" fmla="*/ 2415504 w 6418347"/>
              <a:gd name="connsiteY205" fmla="*/ 155853 h 1012448"/>
              <a:gd name="connsiteX206" fmla="*/ 2416414 w 6418347"/>
              <a:gd name="connsiteY206" fmla="*/ 155853 h 1012448"/>
              <a:gd name="connsiteX207" fmla="*/ 2468874 w 6418347"/>
              <a:gd name="connsiteY207" fmla="*/ 155853 h 1012448"/>
              <a:gd name="connsiteX208" fmla="*/ 2475546 w 6418347"/>
              <a:gd name="connsiteY208" fmla="*/ 155853 h 1012448"/>
              <a:gd name="connsiteX209" fmla="*/ 2485313 w 6418347"/>
              <a:gd name="connsiteY209" fmla="*/ 155853 h 1012448"/>
              <a:gd name="connsiteX210" fmla="*/ 2485360 w 6418347"/>
              <a:gd name="connsiteY210" fmla="*/ 155853 h 1012448"/>
              <a:gd name="connsiteX211" fmla="*/ 2489492 w 6418347"/>
              <a:gd name="connsiteY211" fmla="*/ 155853 h 1012448"/>
              <a:gd name="connsiteX212" fmla="*/ 2494300 w 6418347"/>
              <a:gd name="connsiteY212" fmla="*/ 155853 h 1012448"/>
              <a:gd name="connsiteX213" fmla="*/ 2518397 w 6418347"/>
              <a:gd name="connsiteY213" fmla="*/ 155853 h 1012448"/>
              <a:gd name="connsiteX214" fmla="*/ 2567377 w 6418347"/>
              <a:gd name="connsiteY214" fmla="*/ 155853 h 1012448"/>
              <a:gd name="connsiteX215" fmla="*/ 2595676 w 6418347"/>
              <a:gd name="connsiteY215" fmla="*/ 155853 h 1012448"/>
              <a:gd name="connsiteX216" fmla="*/ 2601961 w 6418347"/>
              <a:gd name="connsiteY216" fmla="*/ 155853 h 1012448"/>
              <a:gd name="connsiteX217" fmla="*/ 2616413 w 6418347"/>
              <a:gd name="connsiteY217" fmla="*/ 155853 h 1012448"/>
              <a:gd name="connsiteX218" fmla="*/ 2621754 w 6418347"/>
              <a:gd name="connsiteY218" fmla="*/ 155853 h 1012448"/>
              <a:gd name="connsiteX219" fmla="*/ 2627181 w 6418347"/>
              <a:gd name="connsiteY219" fmla="*/ 155853 h 1012448"/>
              <a:gd name="connsiteX220" fmla="*/ 2656104 w 6418347"/>
              <a:gd name="connsiteY220" fmla="*/ 155853 h 1012448"/>
              <a:gd name="connsiteX221" fmla="*/ 2660236 w 6418347"/>
              <a:gd name="connsiteY221" fmla="*/ 155853 h 1012448"/>
              <a:gd name="connsiteX222" fmla="*/ 2671155 w 6418347"/>
              <a:gd name="connsiteY222" fmla="*/ 155853 h 1012448"/>
              <a:gd name="connsiteX223" fmla="*/ 2675039 w 6418347"/>
              <a:gd name="connsiteY223" fmla="*/ 155853 h 1012448"/>
              <a:gd name="connsiteX224" fmla="*/ 2698478 w 6418347"/>
              <a:gd name="connsiteY224" fmla="*/ 155853 h 1012448"/>
              <a:gd name="connsiteX225" fmla="*/ 2700259 w 6418347"/>
              <a:gd name="connsiteY225" fmla="*/ 155853 h 1012448"/>
              <a:gd name="connsiteX226" fmla="*/ 2710384 w 6418347"/>
              <a:gd name="connsiteY226" fmla="*/ 155853 h 1012448"/>
              <a:gd name="connsiteX227" fmla="*/ 2728152 w 6418347"/>
              <a:gd name="connsiteY227" fmla="*/ 155853 h 1012448"/>
              <a:gd name="connsiteX228" fmla="*/ 2729182 w 6418347"/>
              <a:gd name="connsiteY228" fmla="*/ 155853 h 1012448"/>
              <a:gd name="connsiteX229" fmla="*/ 2730046 w 6418347"/>
              <a:gd name="connsiteY229" fmla="*/ 155853 h 1012448"/>
              <a:gd name="connsiteX230" fmla="*/ 2732540 w 6418347"/>
              <a:gd name="connsiteY230" fmla="*/ 155853 h 1012448"/>
              <a:gd name="connsiteX231" fmla="*/ 2733167 w 6418347"/>
              <a:gd name="connsiteY231" fmla="*/ 155853 h 1012448"/>
              <a:gd name="connsiteX232" fmla="*/ 2733314 w 6418347"/>
              <a:gd name="connsiteY232" fmla="*/ 155853 h 1012448"/>
              <a:gd name="connsiteX233" fmla="*/ 2744232 w 6418347"/>
              <a:gd name="connsiteY233" fmla="*/ 155853 h 1012448"/>
              <a:gd name="connsiteX234" fmla="*/ 2783462 w 6418347"/>
              <a:gd name="connsiteY234" fmla="*/ 155853 h 1012448"/>
              <a:gd name="connsiteX235" fmla="*/ 2786538 w 6418347"/>
              <a:gd name="connsiteY235" fmla="*/ 155853 h 1012448"/>
              <a:gd name="connsiteX236" fmla="*/ 2801230 w 6418347"/>
              <a:gd name="connsiteY236" fmla="*/ 155853 h 1012448"/>
              <a:gd name="connsiteX237" fmla="*/ 2803124 w 6418347"/>
              <a:gd name="connsiteY237" fmla="*/ 155853 h 1012448"/>
              <a:gd name="connsiteX238" fmla="*/ 2805618 w 6418347"/>
              <a:gd name="connsiteY238" fmla="*/ 155853 h 1012448"/>
              <a:gd name="connsiteX239" fmla="*/ 2806139 w 6418347"/>
              <a:gd name="connsiteY239" fmla="*/ 155853 h 1012448"/>
              <a:gd name="connsiteX240" fmla="*/ 2806245 w 6418347"/>
              <a:gd name="connsiteY240" fmla="*/ 155853 h 1012448"/>
              <a:gd name="connsiteX241" fmla="*/ 2859615 w 6418347"/>
              <a:gd name="connsiteY241" fmla="*/ 155853 h 1012448"/>
              <a:gd name="connsiteX242" fmla="*/ 2898161 w 6418347"/>
              <a:gd name="connsiteY242" fmla="*/ 155853 h 1012448"/>
              <a:gd name="connsiteX243" fmla="*/ 2909138 w 6418347"/>
              <a:gd name="connsiteY243" fmla="*/ 155853 h 1012448"/>
              <a:gd name="connsiteX244" fmla="*/ 2932330 w 6418347"/>
              <a:gd name="connsiteY244" fmla="*/ 155853 h 1012448"/>
              <a:gd name="connsiteX245" fmla="*/ 2934224 w 6418347"/>
              <a:gd name="connsiteY245" fmla="*/ 155853 h 1012448"/>
              <a:gd name="connsiteX246" fmla="*/ 2936718 w 6418347"/>
              <a:gd name="connsiteY246" fmla="*/ 155853 h 1012448"/>
              <a:gd name="connsiteX247" fmla="*/ 2937344 w 6418347"/>
              <a:gd name="connsiteY247" fmla="*/ 155853 h 1012448"/>
              <a:gd name="connsiteX248" fmla="*/ 2986417 w 6418347"/>
              <a:gd name="connsiteY248" fmla="*/ 155853 h 1012448"/>
              <a:gd name="connsiteX249" fmla="*/ 2990715 w 6418347"/>
              <a:gd name="connsiteY249" fmla="*/ 155853 h 1012448"/>
              <a:gd name="connsiteX250" fmla="*/ 3007154 w 6418347"/>
              <a:gd name="connsiteY250" fmla="*/ 155853 h 1012448"/>
              <a:gd name="connsiteX251" fmla="*/ 3012495 w 6418347"/>
              <a:gd name="connsiteY251" fmla="*/ 155853 h 1012448"/>
              <a:gd name="connsiteX252" fmla="*/ 3017922 w 6418347"/>
              <a:gd name="connsiteY252" fmla="*/ 155853 h 1012448"/>
              <a:gd name="connsiteX253" fmla="*/ 3046845 w 6418347"/>
              <a:gd name="connsiteY253" fmla="*/ 155853 h 1012448"/>
              <a:gd name="connsiteX254" fmla="*/ 3050977 w 6418347"/>
              <a:gd name="connsiteY254" fmla="*/ 155853 h 1012448"/>
              <a:gd name="connsiteX255" fmla="*/ 3089219 w 6418347"/>
              <a:gd name="connsiteY255" fmla="*/ 155853 h 1012448"/>
              <a:gd name="connsiteX256" fmla="*/ 3091000 w 6418347"/>
              <a:gd name="connsiteY256" fmla="*/ 155853 h 1012448"/>
              <a:gd name="connsiteX257" fmla="*/ 3119923 w 6418347"/>
              <a:gd name="connsiteY257" fmla="*/ 155853 h 1012448"/>
              <a:gd name="connsiteX258" fmla="*/ 3124055 w 6418347"/>
              <a:gd name="connsiteY258" fmla="*/ 155853 h 1012448"/>
              <a:gd name="connsiteX259" fmla="*/ 3169225 w 6418347"/>
              <a:gd name="connsiteY259" fmla="*/ 155853 h 1012448"/>
              <a:gd name="connsiteX260" fmla="*/ 3196880 w 6418347"/>
              <a:gd name="connsiteY260" fmla="*/ 155853 h 1012448"/>
              <a:gd name="connsiteX261" fmla="*/ 3241210 w 6418347"/>
              <a:gd name="connsiteY261" fmla="*/ 155853 h 1012448"/>
              <a:gd name="connsiteX262" fmla="*/ 3250977 w 6418347"/>
              <a:gd name="connsiteY262" fmla="*/ 155853 h 1012448"/>
              <a:gd name="connsiteX263" fmla="*/ 3251023 w 6418347"/>
              <a:gd name="connsiteY263" fmla="*/ 155853 h 1012448"/>
              <a:gd name="connsiteX264" fmla="*/ 3255155 w 6418347"/>
              <a:gd name="connsiteY264" fmla="*/ 155853 h 1012448"/>
              <a:gd name="connsiteX265" fmla="*/ 3288902 w 6418347"/>
              <a:gd name="connsiteY265" fmla="*/ 155853 h 1012448"/>
              <a:gd name="connsiteX266" fmla="*/ 3323071 w 6418347"/>
              <a:gd name="connsiteY266" fmla="*/ 155853 h 1012448"/>
              <a:gd name="connsiteX267" fmla="*/ 3324965 w 6418347"/>
              <a:gd name="connsiteY267" fmla="*/ 155853 h 1012448"/>
              <a:gd name="connsiteX268" fmla="*/ 3327459 w 6418347"/>
              <a:gd name="connsiteY268" fmla="*/ 155853 h 1012448"/>
              <a:gd name="connsiteX269" fmla="*/ 3328085 w 6418347"/>
              <a:gd name="connsiteY269" fmla="*/ 155853 h 1012448"/>
              <a:gd name="connsiteX270" fmla="*/ 3333041 w 6418347"/>
              <a:gd name="connsiteY270" fmla="*/ 155853 h 1012448"/>
              <a:gd name="connsiteX271" fmla="*/ 3381456 w 6418347"/>
              <a:gd name="connsiteY271" fmla="*/ 155853 h 1012448"/>
              <a:gd name="connsiteX272" fmla="*/ 3509896 w 6418347"/>
              <a:gd name="connsiteY272" fmla="*/ 155853 h 1012448"/>
              <a:gd name="connsiteX273" fmla="*/ 3559966 w 6418347"/>
              <a:gd name="connsiteY273" fmla="*/ 155853 h 1012448"/>
              <a:gd name="connsiteX274" fmla="*/ 3566894 w 6418347"/>
              <a:gd name="connsiteY274" fmla="*/ 155853 h 1012448"/>
              <a:gd name="connsiteX275" fmla="*/ 3568787 w 6418347"/>
              <a:gd name="connsiteY275" fmla="*/ 155853 h 1012448"/>
              <a:gd name="connsiteX276" fmla="*/ 3571281 w 6418347"/>
              <a:gd name="connsiteY276" fmla="*/ 155853 h 1012448"/>
              <a:gd name="connsiteX277" fmla="*/ 3571908 w 6418347"/>
              <a:gd name="connsiteY277" fmla="*/ 155853 h 1012448"/>
              <a:gd name="connsiteX278" fmla="*/ 3625279 w 6418347"/>
              <a:gd name="connsiteY278" fmla="*/ 155853 h 1012448"/>
              <a:gd name="connsiteX279" fmla="*/ 3631951 w 6418347"/>
              <a:gd name="connsiteY279" fmla="*/ 155853 h 1012448"/>
              <a:gd name="connsiteX280" fmla="*/ 3641718 w 6418347"/>
              <a:gd name="connsiteY280" fmla="*/ 155853 h 1012448"/>
              <a:gd name="connsiteX281" fmla="*/ 3641764 w 6418347"/>
              <a:gd name="connsiteY281" fmla="*/ 155853 h 1012448"/>
              <a:gd name="connsiteX282" fmla="*/ 3645896 w 6418347"/>
              <a:gd name="connsiteY282" fmla="*/ 155853 h 1012448"/>
              <a:gd name="connsiteX283" fmla="*/ 3723782 w 6418347"/>
              <a:gd name="connsiteY283" fmla="*/ 155853 h 1012448"/>
              <a:gd name="connsiteX284" fmla="*/ 3778159 w 6418347"/>
              <a:gd name="connsiteY284" fmla="*/ 155853 h 1012448"/>
              <a:gd name="connsiteX285" fmla="*/ 3889719 w 6418347"/>
              <a:gd name="connsiteY285" fmla="*/ 155853 h 1012448"/>
              <a:gd name="connsiteX286" fmla="*/ 3900637 w 6418347"/>
              <a:gd name="connsiteY286" fmla="*/ 155853 h 1012448"/>
              <a:gd name="connsiteX287" fmla="*/ 3957635 w 6418347"/>
              <a:gd name="connsiteY287" fmla="*/ 155853 h 1012448"/>
              <a:gd name="connsiteX288" fmla="*/ 3959528 w 6418347"/>
              <a:gd name="connsiteY288" fmla="*/ 155853 h 1012448"/>
              <a:gd name="connsiteX289" fmla="*/ 3962022 w 6418347"/>
              <a:gd name="connsiteY289" fmla="*/ 155853 h 1012448"/>
              <a:gd name="connsiteX290" fmla="*/ 3962649 w 6418347"/>
              <a:gd name="connsiteY290" fmla="*/ 155853 h 1012448"/>
              <a:gd name="connsiteX291" fmla="*/ 4016020 w 6418347"/>
              <a:gd name="connsiteY291" fmla="*/ 155853 h 1012448"/>
              <a:gd name="connsiteX292" fmla="*/ 4280460 w 6418347"/>
              <a:gd name="connsiteY292" fmla="*/ 155853 h 1012448"/>
              <a:gd name="connsiteX293" fmla="*/ 4281080 w 6418347"/>
              <a:gd name="connsiteY293" fmla="*/ 156037 h 1012448"/>
              <a:gd name="connsiteX294" fmla="*/ 5554251 w 6418347"/>
              <a:gd name="connsiteY294" fmla="*/ 156037 h 1012448"/>
              <a:gd name="connsiteX295" fmla="*/ 5650262 w 6418347"/>
              <a:gd name="connsiteY295" fmla="*/ 156037 h 1012448"/>
              <a:gd name="connsiteX296" fmla="*/ 5851646 w 6418347"/>
              <a:gd name="connsiteY296" fmla="*/ 156037 h 1012448"/>
              <a:gd name="connsiteX297" fmla="*/ 5852007 w 6418347"/>
              <a:gd name="connsiteY297" fmla="*/ 156037 h 1012448"/>
              <a:gd name="connsiteX298" fmla="*/ 5866427 w 6418347"/>
              <a:gd name="connsiteY298" fmla="*/ 141296 h 1012448"/>
              <a:gd name="connsiteX299" fmla="*/ 5866427 w 6418347"/>
              <a:gd name="connsiteY299" fmla="*/ 140937 h 1012448"/>
              <a:gd name="connsiteX300" fmla="*/ 5866787 w 6418347"/>
              <a:gd name="connsiteY300" fmla="*/ 60761 h 1012448"/>
              <a:gd name="connsiteX301" fmla="*/ 5866427 w 6418347"/>
              <a:gd name="connsiteY301" fmla="*/ 56805 h 1012448"/>
              <a:gd name="connsiteX302" fmla="*/ 5923385 w 6418347"/>
              <a:gd name="connsiteY302" fmla="*/ 0 h 101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418347" h="1012448">
                <a:moveTo>
                  <a:pt x="5923385" y="0"/>
                </a:moveTo>
                <a:cubicBezTo>
                  <a:pt x="5940329" y="0"/>
                  <a:pt x="5955470" y="7549"/>
                  <a:pt x="5965923" y="19055"/>
                </a:cubicBezTo>
                <a:lnTo>
                  <a:pt x="6389507" y="441867"/>
                </a:lnTo>
                <a:cubicBezTo>
                  <a:pt x="6407171" y="457685"/>
                  <a:pt x="6418347" y="480696"/>
                  <a:pt x="6418347" y="506583"/>
                </a:cubicBezTo>
                <a:cubicBezTo>
                  <a:pt x="6418347" y="530312"/>
                  <a:pt x="6408614" y="552243"/>
                  <a:pt x="6392751" y="568063"/>
                </a:cubicBezTo>
                <a:lnTo>
                  <a:pt x="5964122" y="995549"/>
                </a:lnTo>
                <a:cubicBezTo>
                  <a:pt x="5953667" y="1005976"/>
                  <a:pt x="5939247" y="1012448"/>
                  <a:pt x="5923385" y="1012448"/>
                </a:cubicBezTo>
                <a:cubicBezTo>
                  <a:pt x="5892022" y="1012448"/>
                  <a:pt x="5866427" y="987280"/>
                  <a:pt x="5866427" y="955641"/>
                </a:cubicBezTo>
                <a:lnTo>
                  <a:pt x="5866427" y="954203"/>
                </a:lnTo>
                <a:lnTo>
                  <a:pt x="5866427" y="869712"/>
                </a:lnTo>
                <a:lnTo>
                  <a:pt x="5866427" y="869353"/>
                </a:lnTo>
                <a:lnTo>
                  <a:pt x="5866427" y="868993"/>
                </a:lnTo>
                <a:cubicBezTo>
                  <a:pt x="5866427" y="861084"/>
                  <a:pt x="5859938" y="854252"/>
                  <a:pt x="5851646" y="854252"/>
                </a:cubicBezTo>
                <a:lnTo>
                  <a:pt x="5851286" y="854252"/>
                </a:lnTo>
                <a:lnTo>
                  <a:pt x="5650262" y="854252"/>
                </a:lnTo>
                <a:lnTo>
                  <a:pt x="5554251" y="854252"/>
                </a:lnTo>
                <a:lnTo>
                  <a:pt x="4280463" y="854252"/>
                </a:lnTo>
                <a:lnTo>
                  <a:pt x="4280460" y="854253"/>
                </a:lnTo>
                <a:lnTo>
                  <a:pt x="3962649" y="854253"/>
                </a:lnTo>
                <a:lnTo>
                  <a:pt x="3959528" y="854253"/>
                </a:lnTo>
                <a:lnTo>
                  <a:pt x="3889719" y="854253"/>
                </a:lnTo>
                <a:lnTo>
                  <a:pt x="3645896" y="854253"/>
                </a:lnTo>
                <a:lnTo>
                  <a:pt x="3641718" y="854253"/>
                </a:lnTo>
                <a:lnTo>
                  <a:pt x="3571908" y="854253"/>
                </a:lnTo>
                <a:lnTo>
                  <a:pt x="3568787" y="854253"/>
                </a:lnTo>
                <a:lnTo>
                  <a:pt x="3328085" y="854253"/>
                </a:lnTo>
                <a:lnTo>
                  <a:pt x="3324965" y="854253"/>
                </a:lnTo>
                <a:lnTo>
                  <a:pt x="3255155" y="854253"/>
                </a:lnTo>
                <a:lnTo>
                  <a:pt x="3250977" y="854253"/>
                </a:lnTo>
                <a:lnTo>
                  <a:pt x="3124055" y="854253"/>
                </a:lnTo>
                <a:lnTo>
                  <a:pt x="3050977" y="854253"/>
                </a:lnTo>
                <a:lnTo>
                  <a:pt x="3007154" y="854253"/>
                </a:lnTo>
                <a:lnTo>
                  <a:pt x="2937344" y="854253"/>
                </a:lnTo>
                <a:lnTo>
                  <a:pt x="2934224" y="854253"/>
                </a:lnTo>
                <a:lnTo>
                  <a:pt x="2806245" y="854253"/>
                </a:lnTo>
                <a:lnTo>
                  <a:pt x="2803124" y="854253"/>
                </a:lnTo>
                <a:lnTo>
                  <a:pt x="2733314" y="854253"/>
                </a:lnTo>
                <a:lnTo>
                  <a:pt x="2733167" y="854253"/>
                </a:lnTo>
                <a:lnTo>
                  <a:pt x="2730046" y="854253"/>
                </a:lnTo>
                <a:lnTo>
                  <a:pt x="2660236" y="854253"/>
                </a:lnTo>
                <a:lnTo>
                  <a:pt x="2616413" y="854253"/>
                </a:lnTo>
                <a:lnTo>
                  <a:pt x="2489492" y="854253"/>
                </a:lnTo>
                <a:lnTo>
                  <a:pt x="2485313" y="854253"/>
                </a:lnTo>
                <a:lnTo>
                  <a:pt x="2416414" y="854253"/>
                </a:lnTo>
                <a:lnTo>
                  <a:pt x="2415504" y="854253"/>
                </a:lnTo>
                <a:lnTo>
                  <a:pt x="2412383" y="854253"/>
                </a:lnTo>
                <a:lnTo>
                  <a:pt x="2412235" y="854253"/>
                </a:lnTo>
                <a:lnTo>
                  <a:pt x="2342426" y="854253"/>
                </a:lnTo>
                <a:lnTo>
                  <a:pt x="2339305" y="854253"/>
                </a:lnTo>
                <a:lnTo>
                  <a:pt x="2171681" y="854253"/>
                </a:lnTo>
                <a:lnTo>
                  <a:pt x="2168560" y="854253"/>
                </a:lnTo>
                <a:lnTo>
                  <a:pt x="2098751" y="854253"/>
                </a:lnTo>
                <a:lnTo>
                  <a:pt x="2098604" y="854253"/>
                </a:lnTo>
                <a:lnTo>
                  <a:pt x="2095482" y="854253"/>
                </a:lnTo>
                <a:lnTo>
                  <a:pt x="2094572" y="854253"/>
                </a:lnTo>
                <a:lnTo>
                  <a:pt x="2025673" y="854253"/>
                </a:lnTo>
                <a:lnTo>
                  <a:pt x="2021494" y="854253"/>
                </a:lnTo>
                <a:lnTo>
                  <a:pt x="1894573" y="854253"/>
                </a:lnTo>
                <a:lnTo>
                  <a:pt x="1850750" y="854253"/>
                </a:lnTo>
                <a:lnTo>
                  <a:pt x="1780940" y="854253"/>
                </a:lnTo>
                <a:lnTo>
                  <a:pt x="1777819" y="854253"/>
                </a:lnTo>
                <a:lnTo>
                  <a:pt x="1777672" y="854253"/>
                </a:lnTo>
                <a:lnTo>
                  <a:pt x="1707863" y="854253"/>
                </a:lnTo>
                <a:lnTo>
                  <a:pt x="1704741" y="854253"/>
                </a:lnTo>
                <a:lnTo>
                  <a:pt x="1576763" y="854253"/>
                </a:lnTo>
                <a:lnTo>
                  <a:pt x="1573642" y="854253"/>
                </a:lnTo>
                <a:lnTo>
                  <a:pt x="1503832" y="854253"/>
                </a:lnTo>
                <a:lnTo>
                  <a:pt x="1460009" y="854253"/>
                </a:lnTo>
                <a:lnTo>
                  <a:pt x="1386931" y="854253"/>
                </a:lnTo>
                <a:lnTo>
                  <a:pt x="1260009" y="854253"/>
                </a:lnTo>
                <a:lnTo>
                  <a:pt x="1255831" y="854253"/>
                </a:lnTo>
                <a:lnTo>
                  <a:pt x="1186022" y="854253"/>
                </a:lnTo>
                <a:lnTo>
                  <a:pt x="1182901" y="854253"/>
                </a:lnTo>
                <a:lnTo>
                  <a:pt x="942199" y="854253"/>
                </a:lnTo>
                <a:lnTo>
                  <a:pt x="939078" y="854253"/>
                </a:lnTo>
                <a:lnTo>
                  <a:pt x="869268" y="854253"/>
                </a:lnTo>
                <a:lnTo>
                  <a:pt x="865090" y="854253"/>
                </a:lnTo>
                <a:lnTo>
                  <a:pt x="621267" y="854253"/>
                </a:lnTo>
                <a:lnTo>
                  <a:pt x="551458" y="854253"/>
                </a:lnTo>
                <a:lnTo>
                  <a:pt x="548337" y="854253"/>
                </a:lnTo>
                <a:lnTo>
                  <a:pt x="230526" y="854253"/>
                </a:lnTo>
                <a:cubicBezTo>
                  <a:pt x="208176" y="854253"/>
                  <a:pt x="180094" y="838198"/>
                  <a:pt x="168633" y="818702"/>
                </a:cubicBezTo>
                <a:cubicBezTo>
                  <a:pt x="8167" y="540604"/>
                  <a:pt x="8167" y="540604"/>
                  <a:pt x="8167" y="540604"/>
                </a:cubicBezTo>
                <a:cubicBezTo>
                  <a:pt x="-2722" y="521108"/>
                  <a:pt x="-2722" y="488999"/>
                  <a:pt x="8167" y="469503"/>
                </a:cubicBezTo>
                <a:cubicBezTo>
                  <a:pt x="168633" y="191404"/>
                  <a:pt x="168633" y="191404"/>
                  <a:pt x="168633" y="191404"/>
                </a:cubicBezTo>
                <a:cubicBezTo>
                  <a:pt x="180094" y="171909"/>
                  <a:pt x="208176" y="155853"/>
                  <a:pt x="230526" y="155853"/>
                </a:cubicBezTo>
                <a:cubicBezTo>
                  <a:pt x="471226" y="155853"/>
                  <a:pt x="531400" y="155853"/>
                  <a:pt x="546443" y="155853"/>
                </a:cubicBezTo>
                <a:lnTo>
                  <a:pt x="548337" y="155853"/>
                </a:lnTo>
                <a:lnTo>
                  <a:pt x="550831" y="155853"/>
                </a:lnTo>
                <a:cubicBezTo>
                  <a:pt x="551458" y="155853"/>
                  <a:pt x="551458" y="155853"/>
                  <a:pt x="551458" y="155853"/>
                </a:cubicBezTo>
                <a:lnTo>
                  <a:pt x="604829" y="155853"/>
                </a:lnTo>
                <a:lnTo>
                  <a:pt x="621267" y="155853"/>
                </a:lnTo>
                <a:lnTo>
                  <a:pt x="770059" y="155853"/>
                </a:lnTo>
                <a:lnTo>
                  <a:pt x="783339" y="155853"/>
                </a:lnTo>
                <a:cubicBezTo>
                  <a:pt x="822398" y="155853"/>
                  <a:pt x="843703" y="155853"/>
                  <a:pt x="855324" y="155853"/>
                </a:cubicBezTo>
                <a:lnTo>
                  <a:pt x="863847" y="155853"/>
                </a:lnTo>
                <a:lnTo>
                  <a:pt x="865090" y="155853"/>
                </a:lnTo>
                <a:lnTo>
                  <a:pt x="865136" y="155853"/>
                </a:lnTo>
                <a:cubicBezTo>
                  <a:pt x="869268" y="155853"/>
                  <a:pt x="869268" y="155853"/>
                  <a:pt x="869268" y="155853"/>
                </a:cubicBezTo>
                <a:lnTo>
                  <a:pt x="937184" y="155853"/>
                </a:lnTo>
                <a:lnTo>
                  <a:pt x="939078" y="155853"/>
                </a:lnTo>
                <a:lnTo>
                  <a:pt x="941572" y="155853"/>
                </a:lnTo>
                <a:lnTo>
                  <a:pt x="942199" y="155853"/>
                </a:lnTo>
                <a:lnTo>
                  <a:pt x="947155" y="155853"/>
                </a:lnTo>
                <a:lnTo>
                  <a:pt x="995570" y="155853"/>
                </a:lnTo>
                <a:lnTo>
                  <a:pt x="1124010" y="155853"/>
                </a:lnTo>
                <a:lnTo>
                  <a:pt x="1174080" y="155853"/>
                </a:lnTo>
                <a:lnTo>
                  <a:pt x="1181007" y="155853"/>
                </a:lnTo>
                <a:lnTo>
                  <a:pt x="1182901" y="155853"/>
                </a:lnTo>
                <a:lnTo>
                  <a:pt x="1185395" y="155853"/>
                </a:lnTo>
                <a:cubicBezTo>
                  <a:pt x="1186022" y="155853"/>
                  <a:pt x="1186022" y="155853"/>
                  <a:pt x="1186022" y="155853"/>
                </a:cubicBezTo>
                <a:lnTo>
                  <a:pt x="1239393" y="155853"/>
                </a:lnTo>
                <a:lnTo>
                  <a:pt x="1246065" y="155853"/>
                </a:lnTo>
                <a:lnTo>
                  <a:pt x="1255831" y="155853"/>
                </a:lnTo>
                <a:lnTo>
                  <a:pt x="1255877" y="155853"/>
                </a:lnTo>
                <a:lnTo>
                  <a:pt x="1260009" y="155853"/>
                </a:lnTo>
                <a:lnTo>
                  <a:pt x="1337896" y="155853"/>
                </a:lnTo>
                <a:lnTo>
                  <a:pt x="1361992" y="155853"/>
                </a:lnTo>
                <a:lnTo>
                  <a:pt x="1386931" y="155853"/>
                </a:lnTo>
                <a:lnTo>
                  <a:pt x="1439271" y="155853"/>
                </a:lnTo>
                <a:lnTo>
                  <a:pt x="1460009" y="155853"/>
                </a:lnTo>
                <a:lnTo>
                  <a:pt x="1470777" y="155853"/>
                </a:lnTo>
                <a:cubicBezTo>
                  <a:pt x="1503832" y="155853"/>
                  <a:pt x="1503832" y="155853"/>
                  <a:pt x="1503832" y="155853"/>
                </a:cubicBezTo>
                <a:lnTo>
                  <a:pt x="1514751" y="155853"/>
                </a:lnTo>
                <a:lnTo>
                  <a:pt x="1535722" y="155853"/>
                </a:lnTo>
                <a:lnTo>
                  <a:pt x="1542074" y="155853"/>
                </a:lnTo>
                <a:lnTo>
                  <a:pt x="1571748" y="155853"/>
                </a:lnTo>
                <a:lnTo>
                  <a:pt x="1573642" y="155853"/>
                </a:lnTo>
                <a:lnTo>
                  <a:pt x="1576136" y="155853"/>
                </a:lnTo>
                <a:lnTo>
                  <a:pt x="1576763" y="155853"/>
                </a:lnTo>
                <a:lnTo>
                  <a:pt x="1629511" y="155853"/>
                </a:lnTo>
                <a:lnTo>
                  <a:pt x="1630134" y="155853"/>
                </a:lnTo>
                <a:lnTo>
                  <a:pt x="1649734" y="155853"/>
                </a:lnTo>
                <a:lnTo>
                  <a:pt x="1680988" y="155853"/>
                </a:lnTo>
                <a:lnTo>
                  <a:pt x="1702848" y="155853"/>
                </a:lnTo>
                <a:lnTo>
                  <a:pt x="1704741" y="155853"/>
                </a:lnTo>
                <a:lnTo>
                  <a:pt x="1707236" y="155853"/>
                </a:lnTo>
                <a:lnTo>
                  <a:pt x="1707863" y="155853"/>
                </a:lnTo>
                <a:lnTo>
                  <a:pt x="1718928" y="155853"/>
                </a:lnTo>
                <a:lnTo>
                  <a:pt x="1752733" y="155853"/>
                </a:lnTo>
                <a:lnTo>
                  <a:pt x="1758158" y="155853"/>
                </a:lnTo>
                <a:lnTo>
                  <a:pt x="1761233" y="155853"/>
                </a:lnTo>
                <a:lnTo>
                  <a:pt x="1775926" y="155853"/>
                </a:lnTo>
                <a:lnTo>
                  <a:pt x="1777672" y="155853"/>
                </a:lnTo>
                <a:lnTo>
                  <a:pt x="1777819" y="155853"/>
                </a:lnTo>
                <a:lnTo>
                  <a:pt x="1780314" y="155853"/>
                </a:lnTo>
                <a:cubicBezTo>
                  <a:pt x="1780940" y="155853"/>
                  <a:pt x="1780940" y="155853"/>
                  <a:pt x="1780940" y="155853"/>
                </a:cubicBezTo>
                <a:lnTo>
                  <a:pt x="1830012" y="155853"/>
                </a:lnTo>
                <a:lnTo>
                  <a:pt x="1834311" y="155853"/>
                </a:lnTo>
                <a:lnTo>
                  <a:pt x="1850750" y="155853"/>
                </a:lnTo>
                <a:lnTo>
                  <a:pt x="1861518" y="155853"/>
                </a:lnTo>
                <a:lnTo>
                  <a:pt x="1866830" y="155853"/>
                </a:lnTo>
                <a:lnTo>
                  <a:pt x="1890441" y="155853"/>
                </a:lnTo>
                <a:lnTo>
                  <a:pt x="1894573" y="155853"/>
                </a:lnTo>
                <a:lnTo>
                  <a:pt x="1926463" y="155853"/>
                </a:lnTo>
                <a:lnTo>
                  <a:pt x="1932815" y="155853"/>
                </a:lnTo>
                <a:lnTo>
                  <a:pt x="1939743" y="155853"/>
                </a:lnTo>
                <a:lnTo>
                  <a:pt x="1939908" y="155853"/>
                </a:lnTo>
                <a:lnTo>
                  <a:pt x="2011728" y="155853"/>
                </a:lnTo>
                <a:lnTo>
                  <a:pt x="2012821" y="155853"/>
                </a:lnTo>
                <a:lnTo>
                  <a:pt x="2020252" y="155853"/>
                </a:lnTo>
                <a:lnTo>
                  <a:pt x="2021494" y="155853"/>
                </a:lnTo>
                <a:lnTo>
                  <a:pt x="2021541" y="155853"/>
                </a:lnTo>
                <a:lnTo>
                  <a:pt x="2025673" y="155853"/>
                </a:lnTo>
                <a:lnTo>
                  <a:pt x="2040475" y="155853"/>
                </a:lnTo>
                <a:lnTo>
                  <a:pt x="2071729" y="155853"/>
                </a:lnTo>
                <a:lnTo>
                  <a:pt x="2084805" y="155853"/>
                </a:lnTo>
                <a:lnTo>
                  <a:pt x="2093589" y="155853"/>
                </a:lnTo>
                <a:lnTo>
                  <a:pt x="2094572" y="155853"/>
                </a:lnTo>
                <a:lnTo>
                  <a:pt x="2094619" y="155853"/>
                </a:lnTo>
                <a:lnTo>
                  <a:pt x="2095482" y="155853"/>
                </a:lnTo>
                <a:lnTo>
                  <a:pt x="2097977" y="155853"/>
                </a:lnTo>
                <a:lnTo>
                  <a:pt x="2098604" y="155853"/>
                </a:lnTo>
                <a:lnTo>
                  <a:pt x="2098751" y="155853"/>
                </a:lnTo>
                <a:lnTo>
                  <a:pt x="2103559" y="155853"/>
                </a:lnTo>
                <a:lnTo>
                  <a:pt x="2109669" y="155853"/>
                </a:lnTo>
                <a:lnTo>
                  <a:pt x="2148899" y="155853"/>
                </a:lnTo>
                <a:lnTo>
                  <a:pt x="2151974" y="155853"/>
                </a:lnTo>
                <a:lnTo>
                  <a:pt x="2166667" y="155853"/>
                </a:lnTo>
                <a:lnTo>
                  <a:pt x="2168560" y="155853"/>
                </a:lnTo>
                <a:lnTo>
                  <a:pt x="2171055" y="155853"/>
                </a:lnTo>
                <a:lnTo>
                  <a:pt x="2171681" y="155853"/>
                </a:lnTo>
                <a:lnTo>
                  <a:pt x="2176636" y="155853"/>
                </a:lnTo>
                <a:lnTo>
                  <a:pt x="2211220" y="155853"/>
                </a:lnTo>
                <a:lnTo>
                  <a:pt x="2225052" y="155853"/>
                </a:lnTo>
                <a:lnTo>
                  <a:pt x="2257571" y="155853"/>
                </a:lnTo>
                <a:lnTo>
                  <a:pt x="2280414" y="155853"/>
                </a:lnTo>
                <a:lnTo>
                  <a:pt x="2284298" y="155853"/>
                </a:lnTo>
                <a:lnTo>
                  <a:pt x="2319643" y="155853"/>
                </a:lnTo>
                <a:lnTo>
                  <a:pt x="2330484" y="155853"/>
                </a:lnTo>
                <a:lnTo>
                  <a:pt x="2330649" y="155853"/>
                </a:lnTo>
                <a:lnTo>
                  <a:pt x="2337411" y="155853"/>
                </a:lnTo>
                <a:lnTo>
                  <a:pt x="2339305" y="155853"/>
                </a:lnTo>
                <a:lnTo>
                  <a:pt x="2341799" y="155853"/>
                </a:lnTo>
                <a:lnTo>
                  <a:pt x="2342426" y="155853"/>
                </a:lnTo>
                <a:lnTo>
                  <a:pt x="2353491" y="155853"/>
                </a:lnTo>
                <a:cubicBezTo>
                  <a:pt x="2371090" y="155853"/>
                  <a:pt x="2383694" y="155853"/>
                  <a:pt x="2392721" y="155853"/>
                </a:cubicBezTo>
                <a:lnTo>
                  <a:pt x="2395797" y="155853"/>
                </a:lnTo>
                <a:lnTo>
                  <a:pt x="2402469" y="155853"/>
                </a:lnTo>
                <a:lnTo>
                  <a:pt x="2403562" y="155853"/>
                </a:lnTo>
                <a:lnTo>
                  <a:pt x="2410489" y="155853"/>
                </a:lnTo>
                <a:lnTo>
                  <a:pt x="2412235" y="155853"/>
                </a:lnTo>
                <a:lnTo>
                  <a:pt x="2412282" y="155853"/>
                </a:lnTo>
                <a:lnTo>
                  <a:pt x="2412383" y="155853"/>
                </a:lnTo>
                <a:lnTo>
                  <a:pt x="2414877" y="155853"/>
                </a:lnTo>
                <a:cubicBezTo>
                  <a:pt x="2415504" y="155853"/>
                  <a:pt x="2415504" y="155853"/>
                  <a:pt x="2415504" y="155853"/>
                </a:cubicBezTo>
                <a:lnTo>
                  <a:pt x="2416414" y="155853"/>
                </a:lnTo>
                <a:lnTo>
                  <a:pt x="2468874" y="155853"/>
                </a:lnTo>
                <a:lnTo>
                  <a:pt x="2475546" y="155853"/>
                </a:lnTo>
                <a:lnTo>
                  <a:pt x="2485313" y="155853"/>
                </a:lnTo>
                <a:lnTo>
                  <a:pt x="2485360" y="155853"/>
                </a:lnTo>
                <a:lnTo>
                  <a:pt x="2489492" y="155853"/>
                </a:lnTo>
                <a:lnTo>
                  <a:pt x="2494300" y="155853"/>
                </a:lnTo>
                <a:lnTo>
                  <a:pt x="2518397" y="155853"/>
                </a:lnTo>
                <a:lnTo>
                  <a:pt x="2567377" y="155853"/>
                </a:lnTo>
                <a:lnTo>
                  <a:pt x="2595676" y="155853"/>
                </a:lnTo>
                <a:lnTo>
                  <a:pt x="2601961" y="155853"/>
                </a:lnTo>
                <a:lnTo>
                  <a:pt x="2616413" y="155853"/>
                </a:lnTo>
                <a:lnTo>
                  <a:pt x="2621754" y="155853"/>
                </a:lnTo>
                <a:lnTo>
                  <a:pt x="2627181" y="155853"/>
                </a:lnTo>
                <a:lnTo>
                  <a:pt x="2656104" y="155853"/>
                </a:lnTo>
                <a:lnTo>
                  <a:pt x="2660236" y="155853"/>
                </a:lnTo>
                <a:lnTo>
                  <a:pt x="2671155" y="155853"/>
                </a:lnTo>
                <a:lnTo>
                  <a:pt x="2675039" y="155853"/>
                </a:lnTo>
                <a:lnTo>
                  <a:pt x="2698478" y="155853"/>
                </a:lnTo>
                <a:lnTo>
                  <a:pt x="2700259" y="155853"/>
                </a:lnTo>
                <a:lnTo>
                  <a:pt x="2710384" y="155853"/>
                </a:lnTo>
                <a:lnTo>
                  <a:pt x="2728152" y="155853"/>
                </a:lnTo>
                <a:lnTo>
                  <a:pt x="2729182" y="155853"/>
                </a:lnTo>
                <a:lnTo>
                  <a:pt x="2730046" y="155853"/>
                </a:lnTo>
                <a:lnTo>
                  <a:pt x="2732540" y="155853"/>
                </a:lnTo>
                <a:lnTo>
                  <a:pt x="2733167" y="155853"/>
                </a:lnTo>
                <a:lnTo>
                  <a:pt x="2733314" y="155853"/>
                </a:lnTo>
                <a:lnTo>
                  <a:pt x="2744232" y="155853"/>
                </a:lnTo>
                <a:lnTo>
                  <a:pt x="2783462" y="155853"/>
                </a:lnTo>
                <a:lnTo>
                  <a:pt x="2786538" y="155853"/>
                </a:lnTo>
                <a:lnTo>
                  <a:pt x="2801230" y="155853"/>
                </a:lnTo>
                <a:lnTo>
                  <a:pt x="2803124" y="155853"/>
                </a:lnTo>
                <a:lnTo>
                  <a:pt x="2805618" y="155853"/>
                </a:lnTo>
                <a:lnTo>
                  <a:pt x="2806139" y="155853"/>
                </a:lnTo>
                <a:lnTo>
                  <a:pt x="2806245" y="155853"/>
                </a:lnTo>
                <a:lnTo>
                  <a:pt x="2859615" y="155853"/>
                </a:lnTo>
                <a:lnTo>
                  <a:pt x="2898161" y="155853"/>
                </a:lnTo>
                <a:lnTo>
                  <a:pt x="2909138" y="155853"/>
                </a:lnTo>
                <a:lnTo>
                  <a:pt x="2932330" y="155853"/>
                </a:lnTo>
                <a:lnTo>
                  <a:pt x="2934224" y="155853"/>
                </a:lnTo>
                <a:lnTo>
                  <a:pt x="2936718" y="155853"/>
                </a:lnTo>
                <a:cubicBezTo>
                  <a:pt x="2937344" y="155853"/>
                  <a:pt x="2937344" y="155853"/>
                  <a:pt x="2937344" y="155853"/>
                </a:cubicBezTo>
                <a:lnTo>
                  <a:pt x="2986417" y="155853"/>
                </a:lnTo>
                <a:lnTo>
                  <a:pt x="2990715" y="155853"/>
                </a:lnTo>
                <a:lnTo>
                  <a:pt x="3007154" y="155853"/>
                </a:lnTo>
                <a:lnTo>
                  <a:pt x="3012495" y="155853"/>
                </a:lnTo>
                <a:lnTo>
                  <a:pt x="3017922" y="155853"/>
                </a:lnTo>
                <a:lnTo>
                  <a:pt x="3046845" y="155853"/>
                </a:lnTo>
                <a:lnTo>
                  <a:pt x="3050977" y="155853"/>
                </a:lnTo>
                <a:lnTo>
                  <a:pt x="3089219" y="155853"/>
                </a:lnTo>
                <a:lnTo>
                  <a:pt x="3091000" y="155853"/>
                </a:lnTo>
                <a:lnTo>
                  <a:pt x="3119923" y="155853"/>
                </a:lnTo>
                <a:lnTo>
                  <a:pt x="3124055" y="155853"/>
                </a:lnTo>
                <a:lnTo>
                  <a:pt x="3169225" y="155853"/>
                </a:lnTo>
                <a:lnTo>
                  <a:pt x="3196880" y="155853"/>
                </a:lnTo>
                <a:lnTo>
                  <a:pt x="3241210" y="155853"/>
                </a:lnTo>
                <a:lnTo>
                  <a:pt x="3250977" y="155853"/>
                </a:lnTo>
                <a:lnTo>
                  <a:pt x="3251023" y="155853"/>
                </a:lnTo>
                <a:cubicBezTo>
                  <a:pt x="3255155" y="155853"/>
                  <a:pt x="3255155" y="155853"/>
                  <a:pt x="3255155" y="155853"/>
                </a:cubicBezTo>
                <a:lnTo>
                  <a:pt x="3288902" y="155853"/>
                </a:lnTo>
                <a:lnTo>
                  <a:pt x="3323071" y="155853"/>
                </a:lnTo>
                <a:lnTo>
                  <a:pt x="3324965" y="155853"/>
                </a:lnTo>
                <a:lnTo>
                  <a:pt x="3327459" y="155853"/>
                </a:lnTo>
                <a:lnTo>
                  <a:pt x="3328085" y="155853"/>
                </a:lnTo>
                <a:lnTo>
                  <a:pt x="3333041" y="155853"/>
                </a:lnTo>
                <a:lnTo>
                  <a:pt x="3381456" y="155853"/>
                </a:lnTo>
                <a:lnTo>
                  <a:pt x="3509896" y="155853"/>
                </a:lnTo>
                <a:lnTo>
                  <a:pt x="3559966" y="155853"/>
                </a:lnTo>
                <a:lnTo>
                  <a:pt x="3566894" y="155853"/>
                </a:lnTo>
                <a:lnTo>
                  <a:pt x="3568787" y="155853"/>
                </a:lnTo>
                <a:lnTo>
                  <a:pt x="3571281" y="155853"/>
                </a:lnTo>
                <a:cubicBezTo>
                  <a:pt x="3571908" y="155853"/>
                  <a:pt x="3571908" y="155853"/>
                  <a:pt x="3571908" y="155853"/>
                </a:cubicBezTo>
                <a:lnTo>
                  <a:pt x="3625279" y="155853"/>
                </a:lnTo>
                <a:lnTo>
                  <a:pt x="3631951" y="155853"/>
                </a:lnTo>
                <a:lnTo>
                  <a:pt x="3641718" y="155853"/>
                </a:lnTo>
                <a:lnTo>
                  <a:pt x="3641764" y="155853"/>
                </a:lnTo>
                <a:lnTo>
                  <a:pt x="3645896" y="155853"/>
                </a:lnTo>
                <a:lnTo>
                  <a:pt x="3723782" y="155853"/>
                </a:lnTo>
                <a:lnTo>
                  <a:pt x="3778159" y="155853"/>
                </a:lnTo>
                <a:cubicBezTo>
                  <a:pt x="3889719" y="155853"/>
                  <a:pt x="3889719" y="155853"/>
                  <a:pt x="3889719" y="155853"/>
                </a:cubicBezTo>
                <a:lnTo>
                  <a:pt x="3900637" y="155853"/>
                </a:lnTo>
                <a:cubicBezTo>
                  <a:pt x="3935833" y="155853"/>
                  <a:pt x="3951053" y="155853"/>
                  <a:pt x="3957635" y="155853"/>
                </a:cubicBezTo>
                <a:lnTo>
                  <a:pt x="3959528" y="155853"/>
                </a:lnTo>
                <a:lnTo>
                  <a:pt x="3962022" y="155853"/>
                </a:lnTo>
                <a:cubicBezTo>
                  <a:pt x="3962649" y="155853"/>
                  <a:pt x="3962649" y="155853"/>
                  <a:pt x="3962649" y="155853"/>
                </a:cubicBezTo>
                <a:lnTo>
                  <a:pt x="4016020" y="155853"/>
                </a:lnTo>
                <a:cubicBezTo>
                  <a:pt x="4280460" y="155853"/>
                  <a:pt x="4280460" y="155853"/>
                  <a:pt x="4280460" y="155853"/>
                </a:cubicBezTo>
                <a:lnTo>
                  <a:pt x="4281080" y="156037"/>
                </a:lnTo>
                <a:lnTo>
                  <a:pt x="5554251" y="156037"/>
                </a:lnTo>
                <a:lnTo>
                  <a:pt x="5650262" y="156037"/>
                </a:lnTo>
                <a:lnTo>
                  <a:pt x="5851646" y="156037"/>
                </a:lnTo>
                <a:lnTo>
                  <a:pt x="5852007" y="156037"/>
                </a:lnTo>
                <a:cubicBezTo>
                  <a:pt x="5859938" y="156037"/>
                  <a:pt x="5866427" y="149565"/>
                  <a:pt x="5866427" y="141296"/>
                </a:cubicBezTo>
                <a:lnTo>
                  <a:pt x="5866427" y="140937"/>
                </a:lnTo>
                <a:lnTo>
                  <a:pt x="5866787" y="60761"/>
                </a:lnTo>
                <a:cubicBezTo>
                  <a:pt x="5866427" y="59323"/>
                  <a:pt x="5866427" y="58244"/>
                  <a:pt x="5866427" y="56805"/>
                </a:cubicBezTo>
                <a:cubicBezTo>
                  <a:pt x="5866427" y="25527"/>
                  <a:pt x="5892022" y="0"/>
                  <a:pt x="5923385" y="0"/>
                </a:cubicBezTo>
                <a:close/>
              </a:path>
            </a:pathLst>
          </a:custGeom>
          <a:solidFill>
            <a:srgbClr val="002060"/>
          </a:solidFill>
          <a:ln w="25400">
            <a:solidFill>
              <a:srgbClr val="002060"/>
            </a:solidFill>
          </a:ln>
          <a:effectLst>
            <a:outerShdw blurRad="254000" dist="114300" dir="2700000" algn="tl" rotWithShape="0">
              <a:prstClr val="black">
                <a:alpha val="25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29" name="矩形 28"/>
          <p:cNvSpPr>
            <a:spLocks noChangeArrowheads="1"/>
          </p:cNvSpPr>
          <p:nvPr/>
        </p:nvSpPr>
        <p:spPr bwMode="auto">
          <a:xfrm rot="18900000">
            <a:off x="1307411" y="2416381"/>
            <a:ext cx="2492629" cy="3529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b="1" dirty="0" smtClean="0">
                <a:solidFill>
                  <a:schemeClr val="bg1"/>
                </a:solidFill>
              </a:rPr>
              <a:t>此处添加您需要的文字</a:t>
            </a:r>
            <a:endParaRPr lang="zh-CN" altLang="en-US" b="1" dirty="0">
              <a:solidFill>
                <a:schemeClr val="bg1"/>
              </a:solidFill>
            </a:endParaRPr>
          </a:p>
        </p:txBody>
      </p:sp>
      <p:sp>
        <p:nvSpPr>
          <p:cNvPr id="30" name="任意多边形 29"/>
          <p:cNvSpPr>
            <a:spLocks noChangeAspect="1"/>
          </p:cNvSpPr>
          <p:nvPr/>
        </p:nvSpPr>
        <p:spPr bwMode="auto">
          <a:xfrm rot="18900000">
            <a:off x="1003113" y="2480788"/>
            <a:ext cx="4813760" cy="759336"/>
          </a:xfrm>
          <a:custGeom>
            <a:avLst/>
            <a:gdLst>
              <a:gd name="connsiteX0" fmla="*/ 5923385 w 6418347"/>
              <a:gd name="connsiteY0" fmla="*/ 0 h 1012448"/>
              <a:gd name="connsiteX1" fmla="*/ 5965923 w 6418347"/>
              <a:gd name="connsiteY1" fmla="*/ 19055 h 1012448"/>
              <a:gd name="connsiteX2" fmla="*/ 6389507 w 6418347"/>
              <a:gd name="connsiteY2" fmla="*/ 441867 h 1012448"/>
              <a:gd name="connsiteX3" fmla="*/ 6418347 w 6418347"/>
              <a:gd name="connsiteY3" fmla="*/ 506583 h 1012448"/>
              <a:gd name="connsiteX4" fmla="*/ 6392751 w 6418347"/>
              <a:gd name="connsiteY4" fmla="*/ 568063 h 1012448"/>
              <a:gd name="connsiteX5" fmla="*/ 5964122 w 6418347"/>
              <a:gd name="connsiteY5" fmla="*/ 995549 h 1012448"/>
              <a:gd name="connsiteX6" fmla="*/ 5923385 w 6418347"/>
              <a:gd name="connsiteY6" fmla="*/ 1012448 h 1012448"/>
              <a:gd name="connsiteX7" fmla="*/ 5866427 w 6418347"/>
              <a:gd name="connsiteY7" fmla="*/ 955641 h 1012448"/>
              <a:gd name="connsiteX8" fmla="*/ 5866427 w 6418347"/>
              <a:gd name="connsiteY8" fmla="*/ 954203 h 1012448"/>
              <a:gd name="connsiteX9" fmla="*/ 5866427 w 6418347"/>
              <a:gd name="connsiteY9" fmla="*/ 869712 h 1012448"/>
              <a:gd name="connsiteX10" fmla="*/ 5866427 w 6418347"/>
              <a:gd name="connsiteY10" fmla="*/ 869353 h 1012448"/>
              <a:gd name="connsiteX11" fmla="*/ 5866427 w 6418347"/>
              <a:gd name="connsiteY11" fmla="*/ 868993 h 1012448"/>
              <a:gd name="connsiteX12" fmla="*/ 5851646 w 6418347"/>
              <a:gd name="connsiteY12" fmla="*/ 854252 h 1012448"/>
              <a:gd name="connsiteX13" fmla="*/ 5851286 w 6418347"/>
              <a:gd name="connsiteY13" fmla="*/ 854252 h 1012448"/>
              <a:gd name="connsiteX14" fmla="*/ 5650262 w 6418347"/>
              <a:gd name="connsiteY14" fmla="*/ 854252 h 1012448"/>
              <a:gd name="connsiteX15" fmla="*/ 5554251 w 6418347"/>
              <a:gd name="connsiteY15" fmla="*/ 854252 h 1012448"/>
              <a:gd name="connsiteX16" fmla="*/ 4280463 w 6418347"/>
              <a:gd name="connsiteY16" fmla="*/ 854252 h 1012448"/>
              <a:gd name="connsiteX17" fmla="*/ 4280460 w 6418347"/>
              <a:gd name="connsiteY17" fmla="*/ 854253 h 1012448"/>
              <a:gd name="connsiteX18" fmla="*/ 3962649 w 6418347"/>
              <a:gd name="connsiteY18" fmla="*/ 854253 h 1012448"/>
              <a:gd name="connsiteX19" fmla="*/ 3959528 w 6418347"/>
              <a:gd name="connsiteY19" fmla="*/ 854253 h 1012448"/>
              <a:gd name="connsiteX20" fmla="*/ 3889719 w 6418347"/>
              <a:gd name="connsiteY20" fmla="*/ 854253 h 1012448"/>
              <a:gd name="connsiteX21" fmla="*/ 3645896 w 6418347"/>
              <a:gd name="connsiteY21" fmla="*/ 854253 h 1012448"/>
              <a:gd name="connsiteX22" fmla="*/ 3641718 w 6418347"/>
              <a:gd name="connsiteY22" fmla="*/ 854253 h 1012448"/>
              <a:gd name="connsiteX23" fmla="*/ 3571908 w 6418347"/>
              <a:gd name="connsiteY23" fmla="*/ 854253 h 1012448"/>
              <a:gd name="connsiteX24" fmla="*/ 3568787 w 6418347"/>
              <a:gd name="connsiteY24" fmla="*/ 854253 h 1012448"/>
              <a:gd name="connsiteX25" fmla="*/ 3328085 w 6418347"/>
              <a:gd name="connsiteY25" fmla="*/ 854253 h 1012448"/>
              <a:gd name="connsiteX26" fmla="*/ 3324965 w 6418347"/>
              <a:gd name="connsiteY26" fmla="*/ 854253 h 1012448"/>
              <a:gd name="connsiteX27" fmla="*/ 3255155 w 6418347"/>
              <a:gd name="connsiteY27" fmla="*/ 854253 h 1012448"/>
              <a:gd name="connsiteX28" fmla="*/ 3250977 w 6418347"/>
              <a:gd name="connsiteY28" fmla="*/ 854253 h 1012448"/>
              <a:gd name="connsiteX29" fmla="*/ 3124055 w 6418347"/>
              <a:gd name="connsiteY29" fmla="*/ 854253 h 1012448"/>
              <a:gd name="connsiteX30" fmla="*/ 3050977 w 6418347"/>
              <a:gd name="connsiteY30" fmla="*/ 854253 h 1012448"/>
              <a:gd name="connsiteX31" fmla="*/ 3007154 w 6418347"/>
              <a:gd name="connsiteY31" fmla="*/ 854253 h 1012448"/>
              <a:gd name="connsiteX32" fmla="*/ 2937344 w 6418347"/>
              <a:gd name="connsiteY32" fmla="*/ 854253 h 1012448"/>
              <a:gd name="connsiteX33" fmla="*/ 2934224 w 6418347"/>
              <a:gd name="connsiteY33" fmla="*/ 854253 h 1012448"/>
              <a:gd name="connsiteX34" fmla="*/ 2806245 w 6418347"/>
              <a:gd name="connsiteY34" fmla="*/ 854253 h 1012448"/>
              <a:gd name="connsiteX35" fmla="*/ 2803124 w 6418347"/>
              <a:gd name="connsiteY35" fmla="*/ 854253 h 1012448"/>
              <a:gd name="connsiteX36" fmla="*/ 2733314 w 6418347"/>
              <a:gd name="connsiteY36" fmla="*/ 854253 h 1012448"/>
              <a:gd name="connsiteX37" fmla="*/ 2733167 w 6418347"/>
              <a:gd name="connsiteY37" fmla="*/ 854253 h 1012448"/>
              <a:gd name="connsiteX38" fmla="*/ 2730046 w 6418347"/>
              <a:gd name="connsiteY38" fmla="*/ 854253 h 1012448"/>
              <a:gd name="connsiteX39" fmla="*/ 2660236 w 6418347"/>
              <a:gd name="connsiteY39" fmla="*/ 854253 h 1012448"/>
              <a:gd name="connsiteX40" fmla="*/ 2616413 w 6418347"/>
              <a:gd name="connsiteY40" fmla="*/ 854253 h 1012448"/>
              <a:gd name="connsiteX41" fmla="*/ 2489492 w 6418347"/>
              <a:gd name="connsiteY41" fmla="*/ 854253 h 1012448"/>
              <a:gd name="connsiteX42" fmla="*/ 2485313 w 6418347"/>
              <a:gd name="connsiteY42" fmla="*/ 854253 h 1012448"/>
              <a:gd name="connsiteX43" fmla="*/ 2416414 w 6418347"/>
              <a:gd name="connsiteY43" fmla="*/ 854253 h 1012448"/>
              <a:gd name="connsiteX44" fmla="*/ 2415504 w 6418347"/>
              <a:gd name="connsiteY44" fmla="*/ 854253 h 1012448"/>
              <a:gd name="connsiteX45" fmla="*/ 2412383 w 6418347"/>
              <a:gd name="connsiteY45" fmla="*/ 854253 h 1012448"/>
              <a:gd name="connsiteX46" fmla="*/ 2412235 w 6418347"/>
              <a:gd name="connsiteY46" fmla="*/ 854253 h 1012448"/>
              <a:gd name="connsiteX47" fmla="*/ 2342426 w 6418347"/>
              <a:gd name="connsiteY47" fmla="*/ 854253 h 1012448"/>
              <a:gd name="connsiteX48" fmla="*/ 2339305 w 6418347"/>
              <a:gd name="connsiteY48" fmla="*/ 854253 h 1012448"/>
              <a:gd name="connsiteX49" fmla="*/ 2171681 w 6418347"/>
              <a:gd name="connsiteY49" fmla="*/ 854253 h 1012448"/>
              <a:gd name="connsiteX50" fmla="*/ 2168560 w 6418347"/>
              <a:gd name="connsiteY50" fmla="*/ 854253 h 1012448"/>
              <a:gd name="connsiteX51" fmla="*/ 2098751 w 6418347"/>
              <a:gd name="connsiteY51" fmla="*/ 854253 h 1012448"/>
              <a:gd name="connsiteX52" fmla="*/ 2098604 w 6418347"/>
              <a:gd name="connsiteY52" fmla="*/ 854253 h 1012448"/>
              <a:gd name="connsiteX53" fmla="*/ 2095482 w 6418347"/>
              <a:gd name="connsiteY53" fmla="*/ 854253 h 1012448"/>
              <a:gd name="connsiteX54" fmla="*/ 2094572 w 6418347"/>
              <a:gd name="connsiteY54" fmla="*/ 854253 h 1012448"/>
              <a:gd name="connsiteX55" fmla="*/ 2025673 w 6418347"/>
              <a:gd name="connsiteY55" fmla="*/ 854253 h 1012448"/>
              <a:gd name="connsiteX56" fmla="*/ 2021494 w 6418347"/>
              <a:gd name="connsiteY56" fmla="*/ 854253 h 1012448"/>
              <a:gd name="connsiteX57" fmla="*/ 1894573 w 6418347"/>
              <a:gd name="connsiteY57" fmla="*/ 854253 h 1012448"/>
              <a:gd name="connsiteX58" fmla="*/ 1850750 w 6418347"/>
              <a:gd name="connsiteY58" fmla="*/ 854253 h 1012448"/>
              <a:gd name="connsiteX59" fmla="*/ 1780940 w 6418347"/>
              <a:gd name="connsiteY59" fmla="*/ 854253 h 1012448"/>
              <a:gd name="connsiteX60" fmla="*/ 1777819 w 6418347"/>
              <a:gd name="connsiteY60" fmla="*/ 854253 h 1012448"/>
              <a:gd name="connsiteX61" fmla="*/ 1777672 w 6418347"/>
              <a:gd name="connsiteY61" fmla="*/ 854253 h 1012448"/>
              <a:gd name="connsiteX62" fmla="*/ 1707863 w 6418347"/>
              <a:gd name="connsiteY62" fmla="*/ 854253 h 1012448"/>
              <a:gd name="connsiteX63" fmla="*/ 1704741 w 6418347"/>
              <a:gd name="connsiteY63" fmla="*/ 854253 h 1012448"/>
              <a:gd name="connsiteX64" fmla="*/ 1576763 w 6418347"/>
              <a:gd name="connsiteY64" fmla="*/ 854253 h 1012448"/>
              <a:gd name="connsiteX65" fmla="*/ 1573642 w 6418347"/>
              <a:gd name="connsiteY65" fmla="*/ 854253 h 1012448"/>
              <a:gd name="connsiteX66" fmla="*/ 1503832 w 6418347"/>
              <a:gd name="connsiteY66" fmla="*/ 854253 h 1012448"/>
              <a:gd name="connsiteX67" fmla="*/ 1460009 w 6418347"/>
              <a:gd name="connsiteY67" fmla="*/ 854253 h 1012448"/>
              <a:gd name="connsiteX68" fmla="*/ 1386931 w 6418347"/>
              <a:gd name="connsiteY68" fmla="*/ 854253 h 1012448"/>
              <a:gd name="connsiteX69" fmla="*/ 1260009 w 6418347"/>
              <a:gd name="connsiteY69" fmla="*/ 854253 h 1012448"/>
              <a:gd name="connsiteX70" fmla="*/ 1255831 w 6418347"/>
              <a:gd name="connsiteY70" fmla="*/ 854253 h 1012448"/>
              <a:gd name="connsiteX71" fmla="*/ 1186022 w 6418347"/>
              <a:gd name="connsiteY71" fmla="*/ 854253 h 1012448"/>
              <a:gd name="connsiteX72" fmla="*/ 1182901 w 6418347"/>
              <a:gd name="connsiteY72" fmla="*/ 854253 h 1012448"/>
              <a:gd name="connsiteX73" fmla="*/ 942199 w 6418347"/>
              <a:gd name="connsiteY73" fmla="*/ 854253 h 1012448"/>
              <a:gd name="connsiteX74" fmla="*/ 939078 w 6418347"/>
              <a:gd name="connsiteY74" fmla="*/ 854253 h 1012448"/>
              <a:gd name="connsiteX75" fmla="*/ 869268 w 6418347"/>
              <a:gd name="connsiteY75" fmla="*/ 854253 h 1012448"/>
              <a:gd name="connsiteX76" fmla="*/ 865090 w 6418347"/>
              <a:gd name="connsiteY76" fmla="*/ 854253 h 1012448"/>
              <a:gd name="connsiteX77" fmla="*/ 621267 w 6418347"/>
              <a:gd name="connsiteY77" fmla="*/ 854253 h 1012448"/>
              <a:gd name="connsiteX78" fmla="*/ 551458 w 6418347"/>
              <a:gd name="connsiteY78" fmla="*/ 854253 h 1012448"/>
              <a:gd name="connsiteX79" fmla="*/ 548337 w 6418347"/>
              <a:gd name="connsiteY79" fmla="*/ 854253 h 1012448"/>
              <a:gd name="connsiteX80" fmla="*/ 230526 w 6418347"/>
              <a:gd name="connsiteY80" fmla="*/ 854253 h 1012448"/>
              <a:gd name="connsiteX81" fmla="*/ 168633 w 6418347"/>
              <a:gd name="connsiteY81" fmla="*/ 818702 h 1012448"/>
              <a:gd name="connsiteX82" fmla="*/ 8167 w 6418347"/>
              <a:gd name="connsiteY82" fmla="*/ 540604 h 1012448"/>
              <a:gd name="connsiteX83" fmla="*/ 8167 w 6418347"/>
              <a:gd name="connsiteY83" fmla="*/ 469503 h 1012448"/>
              <a:gd name="connsiteX84" fmla="*/ 168633 w 6418347"/>
              <a:gd name="connsiteY84" fmla="*/ 191404 h 1012448"/>
              <a:gd name="connsiteX85" fmla="*/ 230526 w 6418347"/>
              <a:gd name="connsiteY85" fmla="*/ 155853 h 1012448"/>
              <a:gd name="connsiteX86" fmla="*/ 546443 w 6418347"/>
              <a:gd name="connsiteY86" fmla="*/ 155853 h 1012448"/>
              <a:gd name="connsiteX87" fmla="*/ 548337 w 6418347"/>
              <a:gd name="connsiteY87" fmla="*/ 155853 h 1012448"/>
              <a:gd name="connsiteX88" fmla="*/ 550831 w 6418347"/>
              <a:gd name="connsiteY88" fmla="*/ 155853 h 1012448"/>
              <a:gd name="connsiteX89" fmla="*/ 551458 w 6418347"/>
              <a:gd name="connsiteY89" fmla="*/ 155853 h 1012448"/>
              <a:gd name="connsiteX90" fmla="*/ 604829 w 6418347"/>
              <a:gd name="connsiteY90" fmla="*/ 155853 h 1012448"/>
              <a:gd name="connsiteX91" fmla="*/ 621267 w 6418347"/>
              <a:gd name="connsiteY91" fmla="*/ 155853 h 1012448"/>
              <a:gd name="connsiteX92" fmla="*/ 770059 w 6418347"/>
              <a:gd name="connsiteY92" fmla="*/ 155853 h 1012448"/>
              <a:gd name="connsiteX93" fmla="*/ 783339 w 6418347"/>
              <a:gd name="connsiteY93" fmla="*/ 155853 h 1012448"/>
              <a:gd name="connsiteX94" fmla="*/ 855324 w 6418347"/>
              <a:gd name="connsiteY94" fmla="*/ 155853 h 1012448"/>
              <a:gd name="connsiteX95" fmla="*/ 863847 w 6418347"/>
              <a:gd name="connsiteY95" fmla="*/ 155853 h 1012448"/>
              <a:gd name="connsiteX96" fmla="*/ 865090 w 6418347"/>
              <a:gd name="connsiteY96" fmla="*/ 155853 h 1012448"/>
              <a:gd name="connsiteX97" fmla="*/ 865136 w 6418347"/>
              <a:gd name="connsiteY97" fmla="*/ 155853 h 1012448"/>
              <a:gd name="connsiteX98" fmla="*/ 869268 w 6418347"/>
              <a:gd name="connsiteY98" fmla="*/ 155853 h 1012448"/>
              <a:gd name="connsiteX99" fmla="*/ 937184 w 6418347"/>
              <a:gd name="connsiteY99" fmla="*/ 155853 h 1012448"/>
              <a:gd name="connsiteX100" fmla="*/ 939078 w 6418347"/>
              <a:gd name="connsiteY100" fmla="*/ 155853 h 1012448"/>
              <a:gd name="connsiteX101" fmla="*/ 941572 w 6418347"/>
              <a:gd name="connsiteY101" fmla="*/ 155853 h 1012448"/>
              <a:gd name="connsiteX102" fmla="*/ 942199 w 6418347"/>
              <a:gd name="connsiteY102" fmla="*/ 155853 h 1012448"/>
              <a:gd name="connsiteX103" fmla="*/ 947155 w 6418347"/>
              <a:gd name="connsiteY103" fmla="*/ 155853 h 1012448"/>
              <a:gd name="connsiteX104" fmla="*/ 995570 w 6418347"/>
              <a:gd name="connsiteY104" fmla="*/ 155853 h 1012448"/>
              <a:gd name="connsiteX105" fmla="*/ 1124010 w 6418347"/>
              <a:gd name="connsiteY105" fmla="*/ 155853 h 1012448"/>
              <a:gd name="connsiteX106" fmla="*/ 1174080 w 6418347"/>
              <a:gd name="connsiteY106" fmla="*/ 155853 h 1012448"/>
              <a:gd name="connsiteX107" fmla="*/ 1181007 w 6418347"/>
              <a:gd name="connsiteY107" fmla="*/ 155853 h 1012448"/>
              <a:gd name="connsiteX108" fmla="*/ 1182901 w 6418347"/>
              <a:gd name="connsiteY108" fmla="*/ 155853 h 1012448"/>
              <a:gd name="connsiteX109" fmla="*/ 1185395 w 6418347"/>
              <a:gd name="connsiteY109" fmla="*/ 155853 h 1012448"/>
              <a:gd name="connsiteX110" fmla="*/ 1186022 w 6418347"/>
              <a:gd name="connsiteY110" fmla="*/ 155853 h 1012448"/>
              <a:gd name="connsiteX111" fmla="*/ 1239393 w 6418347"/>
              <a:gd name="connsiteY111" fmla="*/ 155853 h 1012448"/>
              <a:gd name="connsiteX112" fmla="*/ 1246065 w 6418347"/>
              <a:gd name="connsiteY112" fmla="*/ 155853 h 1012448"/>
              <a:gd name="connsiteX113" fmla="*/ 1255831 w 6418347"/>
              <a:gd name="connsiteY113" fmla="*/ 155853 h 1012448"/>
              <a:gd name="connsiteX114" fmla="*/ 1255877 w 6418347"/>
              <a:gd name="connsiteY114" fmla="*/ 155853 h 1012448"/>
              <a:gd name="connsiteX115" fmla="*/ 1260009 w 6418347"/>
              <a:gd name="connsiteY115" fmla="*/ 155853 h 1012448"/>
              <a:gd name="connsiteX116" fmla="*/ 1337896 w 6418347"/>
              <a:gd name="connsiteY116" fmla="*/ 155853 h 1012448"/>
              <a:gd name="connsiteX117" fmla="*/ 1361992 w 6418347"/>
              <a:gd name="connsiteY117" fmla="*/ 155853 h 1012448"/>
              <a:gd name="connsiteX118" fmla="*/ 1386931 w 6418347"/>
              <a:gd name="connsiteY118" fmla="*/ 155853 h 1012448"/>
              <a:gd name="connsiteX119" fmla="*/ 1439271 w 6418347"/>
              <a:gd name="connsiteY119" fmla="*/ 155853 h 1012448"/>
              <a:gd name="connsiteX120" fmla="*/ 1460009 w 6418347"/>
              <a:gd name="connsiteY120" fmla="*/ 155853 h 1012448"/>
              <a:gd name="connsiteX121" fmla="*/ 1470777 w 6418347"/>
              <a:gd name="connsiteY121" fmla="*/ 155853 h 1012448"/>
              <a:gd name="connsiteX122" fmla="*/ 1503832 w 6418347"/>
              <a:gd name="connsiteY122" fmla="*/ 155853 h 1012448"/>
              <a:gd name="connsiteX123" fmla="*/ 1514751 w 6418347"/>
              <a:gd name="connsiteY123" fmla="*/ 155853 h 1012448"/>
              <a:gd name="connsiteX124" fmla="*/ 1535722 w 6418347"/>
              <a:gd name="connsiteY124" fmla="*/ 155853 h 1012448"/>
              <a:gd name="connsiteX125" fmla="*/ 1542074 w 6418347"/>
              <a:gd name="connsiteY125" fmla="*/ 155853 h 1012448"/>
              <a:gd name="connsiteX126" fmla="*/ 1571748 w 6418347"/>
              <a:gd name="connsiteY126" fmla="*/ 155853 h 1012448"/>
              <a:gd name="connsiteX127" fmla="*/ 1573642 w 6418347"/>
              <a:gd name="connsiteY127" fmla="*/ 155853 h 1012448"/>
              <a:gd name="connsiteX128" fmla="*/ 1576136 w 6418347"/>
              <a:gd name="connsiteY128" fmla="*/ 155853 h 1012448"/>
              <a:gd name="connsiteX129" fmla="*/ 1576763 w 6418347"/>
              <a:gd name="connsiteY129" fmla="*/ 155853 h 1012448"/>
              <a:gd name="connsiteX130" fmla="*/ 1629511 w 6418347"/>
              <a:gd name="connsiteY130" fmla="*/ 155853 h 1012448"/>
              <a:gd name="connsiteX131" fmla="*/ 1630134 w 6418347"/>
              <a:gd name="connsiteY131" fmla="*/ 155853 h 1012448"/>
              <a:gd name="connsiteX132" fmla="*/ 1649734 w 6418347"/>
              <a:gd name="connsiteY132" fmla="*/ 155853 h 1012448"/>
              <a:gd name="connsiteX133" fmla="*/ 1680988 w 6418347"/>
              <a:gd name="connsiteY133" fmla="*/ 155853 h 1012448"/>
              <a:gd name="connsiteX134" fmla="*/ 1702848 w 6418347"/>
              <a:gd name="connsiteY134" fmla="*/ 155853 h 1012448"/>
              <a:gd name="connsiteX135" fmla="*/ 1704741 w 6418347"/>
              <a:gd name="connsiteY135" fmla="*/ 155853 h 1012448"/>
              <a:gd name="connsiteX136" fmla="*/ 1707236 w 6418347"/>
              <a:gd name="connsiteY136" fmla="*/ 155853 h 1012448"/>
              <a:gd name="connsiteX137" fmla="*/ 1707863 w 6418347"/>
              <a:gd name="connsiteY137" fmla="*/ 155853 h 1012448"/>
              <a:gd name="connsiteX138" fmla="*/ 1718928 w 6418347"/>
              <a:gd name="connsiteY138" fmla="*/ 155853 h 1012448"/>
              <a:gd name="connsiteX139" fmla="*/ 1752733 w 6418347"/>
              <a:gd name="connsiteY139" fmla="*/ 155853 h 1012448"/>
              <a:gd name="connsiteX140" fmla="*/ 1758158 w 6418347"/>
              <a:gd name="connsiteY140" fmla="*/ 155853 h 1012448"/>
              <a:gd name="connsiteX141" fmla="*/ 1761233 w 6418347"/>
              <a:gd name="connsiteY141" fmla="*/ 155853 h 1012448"/>
              <a:gd name="connsiteX142" fmla="*/ 1775926 w 6418347"/>
              <a:gd name="connsiteY142" fmla="*/ 155853 h 1012448"/>
              <a:gd name="connsiteX143" fmla="*/ 1777672 w 6418347"/>
              <a:gd name="connsiteY143" fmla="*/ 155853 h 1012448"/>
              <a:gd name="connsiteX144" fmla="*/ 1777819 w 6418347"/>
              <a:gd name="connsiteY144" fmla="*/ 155853 h 1012448"/>
              <a:gd name="connsiteX145" fmla="*/ 1780314 w 6418347"/>
              <a:gd name="connsiteY145" fmla="*/ 155853 h 1012448"/>
              <a:gd name="connsiteX146" fmla="*/ 1780940 w 6418347"/>
              <a:gd name="connsiteY146" fmla="*/ 155853 h 1012448"/>
              <a:gd name="connsiteX147" fmla="*/ 1830012 w 6418347"/>
              <a:gd name="connsiteY147" fmla="*/ 155853 h 1012448"/>
              <a:gd name="connsiteX148" fmla="*/ 1834311 w 6418347"/>
              <a:gd name="connsiteY148" fmla="*/ 155853 h 1012448"/>
              <a:gd name="connsiteX149" fmla="*/ 1850750 w 6418347"/>
              <a:gd name="connsiteY149" fmla="*/ 155853 h 1012448"/>
              <a:gd name="connsiteX150" fmla="*/ 1861518 w 6418347"/>
              <a:gd name="connsiteY150" fmla="*/ 155853 h 1012448"/>
              <a:gd name="connsiteX151" fmla="*/ 1866830 w 6418347"/>
              <a:gd name="connsiteY151" fmla="*/ 155853 h 1012448"/>
              <a:gd name="connsiteX152" fmla="*/ 1890441 w 6418347"/>
              <a:gd name="connsiteY152" fmla="*/ 155853 h 1012448"/>
              <a:gd name="connsiteX153" fmla="*/ 1894573 w 6418347"/>
              <a:gd name="connsiteY153" fmla="*/ 155853 h 1012448"/>
              <a:gd name="connsiteX154" fmla="*/ 1926463 w 6418347"/>
              <a:gd name="connsiteY154" fmla="*/ 155853 h 1012448"/>
              <a:gd name="connsiteX155" fmla="*/ 1932815 w 6418347"/>
              <a:gd name="connsiteY155" fmla="*/ 155853 h 1012448"/>
              <a:gd name="connsiteX156" fmla="*/ 1939743 w 6418347"/>
              <a:gd name="connsiteY156" fmla="*/ 155853 h 1012448"/>
              <a:gd name="connsiteX157" fmla="*/ 1939908 w 6418347"/>
              <a:gd name="connsiteY157" fmla="*/ 155853 h 1012448"/>
              <a:gd name="connsiteX158" fmla="*/ 2011728 w 6418347"/>
              <a:gd name="connsiteY158" fmla="*/ 155853 h 1012448"/>
              <a:gd name="connsiteX159" fmla="*/ 2012821 w 6418347"/>
              <a:gd name="connsiteY159" fmla="*/ 155853 h 1012448"/>
              <a:gd name="connsiteX160" fmla="*/ 2020252 w 6418347"/>
              <a:gd name="connsiteY160" fmla="*/ 155853 h 1012448"/>
              <a:gd name="connsiteX161" fmla="*/ 2021494 w 6418347"/>
              <a:gd name="connsiteY161" fmla="*/ 155853 h 1012448"/>
              <a:gd name="connsiteX162" fmla="*/ 2021541 w 6418347"/>
              <a:gd name="connsiteY162" fmla="*/ 155853 h 1012448"/>
              <a:gd name="connsiteX163" fmla="*/ 2025673 w 6418347"/>
              <a:gd name="connsiteY163" fmla="*/ 155853 h 1012448"/>
              <a:gd name="connsiteX164" fmla="*/ 2040475 w 6418347"/>
              <a:gd name="connsiteY164" fmla="*/ 155853 h 1012448"/>
              <a:gd name="connsiteX165" fmla="*/ 2071729 w 6418347"/>
              <a:gd name="connsiteY165" fmla="*/ 155853 h 1012448"/>
              <a:gd name="connsiteX166" fmla="*/ 2084805 w 6418347"/>
              <a:gd name="connsiteY166" fmla="*/ 155853 h 1012448"/>
              <a:gd name="connsiteX167" fmla="*/ 2093589 w 6418347"/>
              <a:gd name="connsiteY167" fmla="*/ 155853 h 1012448"/>
              <a:gd name="connsiteX168" fmla="*/ 2094572 w 6418347"/>
              <a:gd name="connsiteY168" fmla="*/ 155853 h 1012448"/>
              <a:gd name="connsiteX169" fmla="*/ 2094619 w 6418347"/>
              <a:gd name="connsiteY169" fmla="*/ 155853 h 1012448"/>
              <a:gd name="connsiteX170" fmla="*/ 2095482 w 6418347"/>
              <a:gd name="connsiteY170" fmla="*/ 155853 h 1012448"/>
              <a:gd name="connsiteX171" fmla="*/ 2097977 w 6418347"/>
              <a:gd name="connsiteY171" fmla="*/ 155853 h 1012448"/>
              <a:gd name="connsiteX172" fmla="*/ 2098604 w 6418347"/>
              <a:gd name="connsiteY172" fmla="*/ 155853 h 1012448"/>
              <a:gd name="connsiteX173" fmla="*/ 2098751 w 6418347"/>
              <a:gd name="connsiteY173" fmla="*/ 155853 h 1012448"/>
              <a:gd name="connsiteX174" fmla="*/ 2103559 w 6418347"/>
              <a:gd name="connsiteY174" fmla="*/ 155853 h 1012448"/>
              <a:gd name="connsiteX175" fmla="*/ 2109669 w 6418347"/>
              <a:gd name="connsiteY175" fmla="*/ 155853 h 1012448"/>
              <a:gd name="connsiteX176" fmla="*/ 2148899 w 6418347"/>
              <a:gd name="connsiteY176" fmla="*/ 155853 h 1012448"/>
              <a:gd name="connsiteX177" fmla="*/ 2151974 w 6418347"/>
              <a:gd name="connsiteY177" fmla="*/ 155853 h 1012448"/>
              <a:gd name="connsiteX178" fmla="*/ 2166667 w 6418347"/>
              <a:gd name="connsiteY178" fmla="*/ 155853 h 1012448"/>
              <a:gd name="connsiteX179" fmla="*/ 2168560 w 6418347"/>
              <a:gd name="connsiteY179" fmla="*/ 155853 h 1012448"/>
              <a:gd name="connsiteX180" fmla="*/ 2171055 w 6418347"/>
              <a:gd name="connsiteY180" fmla="*/ 155853 h 1012448"/>
              <a:gd name="connsiteX181" fmla="*/ 2171681 w 6418347"/>
              <a:gd name="connsiteY181" fmla="*/ 155853 h 1012448"/>
              <a:gd name="connsiteX182" fmla="*/ 2176636 w 6418347"/>
              <a:gd name="connsiteY182" fmla="*/ 155853 h 1012448"/>
              <a:gd name="connsiteX183" fmla="*/ 2211220 w 6418347"/>
              <a:gd name="connsiteY183" fmla="*/ 155853 h 1012448"/>
              <a:gd name="connsiteX184" fmla="*/ 2225052 w 6418347"/>
              <a:gd name="connsiteY184" fmla="*/ 155853 h 1012448"/>
              <a:gd name="connsiteX185" fmla="*/ 2257571 w 6418347"/>
              <a:gd name="connsiteY185" fmla="*/ 155853 h 1012448"/>
              <a:gd name="connsiteX186" fmla="*/ 2280414 w 6418347"/>
              <a:gd name="connsiteY186" fmla="*/ 155853 h 1012448"/>
              <a:gd name="connsiteX187" fmla="*/ 2284298 w 6418347"/>
              <a:gd name="connsiteY187" fmla="*/ 155853 h 1012448"/>
              <a:gd name="connsiteX188" fmla="*/ 2319643 w 6418347"/>
              <a:gd name="connsiteY188" fmla="*/ 155853 h 1012448"/>
              <a:gd name="connsiteX189" fmla="*/ 2330484 w 6418347"/>
              <a:gd name="connsiteY189" fmla="*/ 155853 h 1012448"/>
              <a:gd name="connsiteX190" fmla="*/ 2330649 w 6418347"/>
              <a:gd name="connsiteY190" fmla="*/ 155853 h 1012448"/>
              <a:gd name="connsiteX191" fmla="*/ 2337411 w 6418347"/>
              <a:gd name="connsiteY191" fmla="*/ 155853 h 1012448"/>
              <a:gd name="connsiteX192" fmla="*/ 2339305 w 6418347"/>
              <a:gd name="connsiteY192" fmla="*/ 155853 h 1012448"/>
              <a:gd name="connsiteX193" fmla="*/ 2341799 w 6418347"/>
              <a:gd name="connsiteY193" fmla="*/ 155853 h 1012448"/>
              <a:gd name="connsiteX194" fmla="*/ 2342426 w 6418347"/>
              <a:gd name="connsiteY194" fmla="*/ 155853 h 1012448"/>
              <a:gd name="connsiteX195" fmla="*/ 2353491 w 6418347"/>
              <a:gd name="connsiteY195" fmla="*/ 155853 h 1012448"/>
              <a:gd name="connsiteX196" fmla="*/ 2392721 w 6418347"/>
              <a:gd name="connsiteY196" fmla="*/ 155853 h 1012448"/>
              <a:gd name="connsiteX197" fmla="*/ 2395797 w 6418347"/>
              <a:gd name="connsiteY197" fmla="*/ 155853 h 1012448"/>
              <a:gd name="connsiteX198" fmla="*/ 2402469 w 6418347"/>
              <a:gd name="connsiteY198" fmla="*/ 155853 h 1012448"/>
              <a:gd name="connsiteX199" fmla="*/ 2403562 w 6418347"/>
              <a:gd name="connsiteY199" fmla="*/ 155853 h 1012448"/>
              <a:gd name="connsiteX200" fmla="*/ 2410489 w 6418347"/>
              <a:gd name="connsiteY200" fmla="*/ 155853 h 1012448"/>
              <a:gd name="connsiteX201" fmla="*/ 2412235 w 6418347"/>
              <a:gd name="connsiteY201" fmla="*/ 155853 h 1012448"/>
              <a:gd name="connsiteX202" fmla="*/ 2412282 w 6418347"/>
              <a:gd name="connsiteY202" fmla="*/ 155853 h 1012448"/>
              <a:gd name="connsiteX203" fmla="*/ 2412383 w 6418347"/>
              <a:gd name="connsiteY203" fmla="*/ 155853 h 1012448"/>
              <a:gd name="connsiteX204" fmla="*/ 2414877 w 6418347"/>
              <a:gd name="connsiteY204" fmla="*/ 155853 h 1012448"/>
              <a:gd name="connsiteX205" fmla="*/ 2415504 w 6418347"/>
              <a:gd name="connsiteY205" fmla="*/ 155853 h 1012448"/>
              <a:gd name="connsiteX206" fmla="*/ 2416414 w 6418347"/>
              <a:gd name="connsiteY206" fmla="*/ 155853 h 1012448"/>
              <a:gd name="connsiteX207" fmla="*/ 2468874 w 6418347"/>
              <a:gd name="connsiteY207" fmla="*/ 155853 h 1012448"/>
              <a:gd name="connsiteX208" fmla="*/ 2475546 w 6418347"/>
              <a:gd name="connsiteY208" fmla="*/ 155853 h 1012448"/>
              <a:gd name="connsiteX209" fmla="*/ 2485313 w 6418347"/>
              <a:gd name="connsiteY209" fmla="*/ 155853 h 1012448"/>
              <a:gd name="connsiteX210" fmla="*/ 2485360 w 6418347"/>
              <a:gd name="connsiteY210" fmla="*/ 155853 h 1012448"/>
              <a:gd name="connsiteX211" fmla="*/ 2489492 w 6418347"/>
              <a:gd name="connsiteY211" fmla="*/ 155853 h 1012448"/>
              <a:gd name="connsiteX212" fmla="*/ 2494300 w 6418347"/>
              <a:gd name="connsiteY212" fmla="*/ 155853 h 1012448"/>
              <a:gd name="connsiteX213" fmla="*/ 2518397 w 6418347"/>
              <a:gd name="connsiteY213" fmla="*/ 155853 h 1012448"/>
              <a:gd name="connsiteX214" fmla="*/ 2567377 w 6418347"/>
              <a:gd name="connsiteY214" fmla="*/ 155853 h 1012448"/>
              <a:gd name="connsiteX215" fmla="*/ 2595676 w 6418347"/>
              <a:gd name="connsiteY215" fmla="*/ 155853 h 1012448"/>
              <a:gd name="connsiteX216" fmla="*/ 2601961 w 6418347"/>
              <a:gd name="connsiteY216" fmla="*/ 155853 h 1012448"/>
              <a:gd name="connsiteX217" fmla="*/ 2616413 w 6418347"/>
              <a:gd name="connsiteY217" fmla="*/ 155853 h 1012448"/>
              <a:gd name="connsiteX218" fmla="*/ 2621754 w 6418347"/>
              <a:gd name="connsiteY218" fmla="*/ 155853 h 1012448"/>
              <a:gd name="connsiteX219" fmla="*/ 2627181 w 6418347"/>
              <a:gd name="connsiteY219" fmla="*/ 155853 h 1012448"/>
              <a:gd name="connsiteX220" fmla="*/ 2656104 w 6418347"/>
              <a:gd name="connsiteY220" fmla="*/ 155853 h 1012448"/>
              <a:gd name="connsiteX221" fmla="*/ 2660236 w 6418347"/>
              <a:gd name="connsiteY221" fmla="*/ 155853 h 1012448"/>
              <a:gd name="connsiteX222" fmla="*/ 2671155 w 6418347"/>
              <a:gd name="connsiteY222" fmla="*/ 155853 h 1012448"/>
              <a:gd name="connsiteX223" fmla="*/ 2675039 w 6418347"/>
              <a:gd name="connsiteY223" fmla="*/ 155853 h 1012448"/>
              <a:gd name="connsiteX224" fmla="*/ 2698478 w 6418347"/>
              <a:gd name="connsiteY224" fmla="*/ 155853 h 1012448"/>
              <a:gd name="connsiteX225" fmla="*/ 2700259 w 6418347"/>
              <a:gd name="connsiteY225" fmla="*/ 155853 h 1012448"/>
              <a:gd name="connsiteX226" fmla="*/ 2710384 w 6418347"/>
              <a:gd name="connsiteY226" fmla="*/ 155853 h 1012448"/>
              <a:gd name="connsiteX227" fmla="*/ 2728152 w 6418347"/>
              <a:gd name="connsiteY227" fmla="*/ 155853 h 1012448"/>
              <a:gd name="connsiteX228" fmla="*/ 2729182 w 6418347"/>
              <a:gd name="connsiteY228" fmla="*/ 155853 h 1012448"/>
              <a:gd name="connsiteX229" fmla="*/ 2730046 w 6418347"/>
              <a:gd name="connsiteY229" fmla="*/ 155853 h 1012448"/>
              <a:gd name="connsiteX230" fmla="*/ 2732540 w 6418347"/>
              <a:gd name="connsiteY230" fmla="*/ 155853 h 1012448"/>
              <a:gd name="connsiteX231" fmla="*/ 2733167 w 6418347"/>
              <a:gd name="connsiteY231" fmla="*/ 155853 h 1012448"/>
              <a:gd name="connsiteX232" fmla="*/ 2733314 w 6418347"/>
              <a:gd name="connsiteY232" fmla="*/ 155853 h 1012448"/>
              <a:gd name="connsiteX233" fmla="*/ 2744232 w 6418347"/>
              <a:gd name="connsiteY233" fmla="*/ 155853 h 1012448"/>
              <a:gd name="connsiteX234" fmla="*/ 2783462 w 6418347"/>
              <a:gd name="connsiteY234" fmla="*/ 155853 h 1012448"/>
              <a:gd name="connsiteX235" fmla="*/ 2786538 w 6418347"/>
              <a:gd name="connsiteY235" fmla="*/ 155853 h 1012448"/>
              <a:gd name="connsiteX236" fmla="*/ 2801230 w 6418347"/>
              <a:gd name="connsiteY236" fmla="*/ 155853 h 1012448"/>
              <a:gd name="connsiteX237" fmla="*/ 2803124 w 6418347"/>
              <a:gd name="connsiteY237" fmla="*/ 155853 h 1012448"/>
              <a:gd name="connsiteX238" fmla="*/ 2805618 w 6418347"/>
              <a:gd name="connsiteY238" fmla="*/ 155853 h 1012448"/>
              <a:gd name="connsiteX239" fmla="*/ 2806139 w 6418347"/>
              <a:gd name="connsiteY239" fmla="*/ 155853 h 1012448"/>
              <a:gd name="connsiteX240" fmla="*/ 2806245 w 6418347"/>
              <a:gd name="connsiteY240" fmla="*/ 155853 h 1012448"/>
              <a:gd name="connsiteX241" fmla="*/ 2859615 w 6418347"/>
              <a:gd name="connsiteY241" fmla="*/ 155853 h 1012448"/>
              <a:gd name="connsiteX242" fmla="*/ 2898161 w 6418347"/>
              <a:gd name="connsiteY242" fmla="*/ 155853 h 1012448"/>
              <a:gd name="connsiteX243" fmla="*/ 2909138 w 6418347"/>
              <a:gd name="connsiteY243" fmla="*/ 155853 h 1012448"/>
              <a:gd name="connsiteX244" fmla="*/ 2932330 w 6418347"/>
              <a:gd name="connsiteY244" fmla="*/ 155853 h 1012448"/>
              <a:gd name="connsiteX245" fmla="*/ 2934224 w 6418347"/>
              <a:gd name="connsiteY245" fmla="*/ 155853 h 1012448"/>
              <a:gd name="connsiteX246" fmla="*/ 2936718 w 6418347"/>
              <a:gd name="connsiteY246" fmla="*/ 155853 h 1012448"/>
              <a:gd name="connsiteX247" fmla="*/ 2937344 w 6418347"/>
              <a:gd name="connsiteY247" fmla="*/ 155853 h 1012448"/>
              <a:gd name="connsiteX248" fmla="*/ 2986417 w 6418347"/>
              <a:gd name="connsiteY248" fmla="*/ 155853 h 1012448"/>
              <a:gd name="connsiteX249" fmla="*/ 2990715 w 6418347"/>
              <a:gd name="connsiteY249" fmla="*/ 155853 h 1012448"/>
              <a:gd name="connsiteX250" fmla="*/ 3007154 w 6418347"/>
              <a:gd name="connsiteY250" fmla="*/ 155853 h 1012448"/>
              <a:gd name="connsiteX251" fmla="*/ 3012495 w 6418347"/>
              <a:gd name="connsiteY251" fmla="*/ 155853 h 1012448"/>
              <a:gd name="connsiteX252" fmla="*/ 3017922 w 6418347"/>
              <a:gd name="connsiteY252" fmla="*/ 155853 h 1012448"/>
              <a:gd name="connsiteX253" fmla="*/ 3046845 w 6418347"/>
              <a:gd name="connsiteY253" fmla="*/ 155853 h 1012448"/>
              <a:gd name="connsiteX254" fmla="*/ 3050977 w 6418347"/>
              <a:gd name="connsiteY254" fmla="*/ 155853 h 1012448"/>
              <a:gd name="connsiteX255" fmla="*/ 3089219 w 6418347"/>
              <a:gd name="connsiteY255" fmla="*/ 155853 h 1012448"/>
              <a:gd name="connsiteX256" fmla="*/ 3091000 w 6418347"/>
              <a:gd name="connsiteY256" fmla="*/ 155853 h 1012448"/>
              <a:gd name="connsiteX257" fmla="*/ 3119923 w 6418347"/>
              <a:gd name="connsiteY257" fmla="*/ 155853 h 1012448"/>
              <a:gd name="connsiteX258" fmla="*/ 3124055 w 6418347"/>
              <a:gd name="connsiteY258" fmla="*/ 155853 h 1012448"/>
              <a:gd name="connsiteX259" fmla="*/ 3169225 w 6418347"/>
              <a:gd name="connsiteY259" fmla="*/ 155853 h 1012448"/>
              <a:gd name="connsiteX260" fmla="*/ 3196880 w 6418347"/>
              <a:gd name="connsiteY260" fmla="*/ 155853 h 1012448"/>
              <a:gd name="connsiteX261" fmla="*/ 3241210 w 6418347"/>
              <a:gd name="connsiteY261" fmla="*/ 155853 h 1012448"/>
              <a:gd name="connsiteX262" fmla="*/ 3250977 w 6418347"/>
              <a:gd name="connsiteY262" fmla="*/ 155853 h 1012448"/>
              <a:gd name="connsiteX263" fmla="*/ 3251023 w 6418347"/>
              <a:gd name="connsiteY263" fmla="*/ 155853 h 1012448"/>
              <a:gd name="connsiteX264" fmla="*/ 3255155 w 6418347"/>
              <a:gd name="connsiteY264" fmla="*/ 155853 h 1012448"/>
              <a:gd name="connsiteX265" fmla="*/ 3288902 w 6418347"/>
              <a:gd name="connsiteY265" fmla="*/ 155853 h 1012448"/>
              <a:gd name="connsiteX266" fmla="*/ 3323071 w 6418347"/>
              <a:gd name="connsiteY266" fmla="*/ 155853 h 1012448"/>
              <a:gd name="connsiteX267" fmla="*/ 3324965 w 6418347"/>
              <a:gd name="connsiteY267" fmla="*/ 155853 h 1012448"/>
              <a:gd name="connsiteX268" fmla="*/ 3327459 w 6418347"/>
              <a:gd name="connsiteY268" fmla="*/ 155853 h 1012448"/>
              <a:gd name="connsiteX269" fmla="*/ 3328085 w 6418347"/>
              <a:gd name="connsiteY269" fmla="*/ 155853 h 1012448"/>
              <a:gd name="connsiteX270" fmla="*/ 3333041 w 6418347"/>
              <a:gd name="connsiteY270" fmla="*/ 155853 h 1012448"/>
              <a:gd name="connsiteX271" fmla="*/ 3381456 w 6418347"/>
              <a:gd name="connsiteY271" fmla="*/ 155853 h 1012448"/>
              <a:gd name="connsiteX272" fmla="*/ 3509896 w 6418347"/>
              <a:gd name="connsiteY272" fmla="*/ 155853 h 1012448"/>
              <a:gd name="connsiteX273" fmla="*/ 3559966 w 6418347"/>
              <a:gd name="connsiteY273" fmla="*/ 155853 h 1012448"/>
              <a:gd name="connsiteX274" fmla="*/ 3566894 w 6418347"/>
              <a:gd name="connsiteY274" fmla="*/ 155853 h 1012448"/>
              <a:gd name="connsiteX275" fmla="*/ 3568787 w 6418347"/>
              <a:gd name="connsiteY275" fmla="*/ 155853 h 1012448"/>
              <a:gd name="connsiteX276" fmla="*/ 3571281 w 6418347"/>
              <a:gd name="connsiteY276" fmla="*/ 155853 h 1012448"/>
              <a:gd name="connsiteX277" fmla="*/ 3571908 w 6418347"/>
              <a:gd name="connsiteY277" fmla="*/ 155853 h 1012448"/>
              <a:gd name="connsiteX278" fmla="*/ 3625279 w 6418347"/>
              <a:gd name="connsiteY278" fmla="*/ 155853 h 1012448"/>
              <a:gd name="connsiteX279" fmla="*/ 3631951 w 6418347"/>
              <a:gd name="connsiteY279" fmla="*/ 155853 h 1012448"/>
              <a:gd name="connsiteX280" fmla="*/ 3641718 w 6418347"/>
              <a:gd name="connsiteY280" fmla="*/ 155853 h 1012448"/>
              <a:gd name="connsiteX281" fmla="*/ 3641764 w 6418347"/>
              <a:gd name="connsiteY281" fmla="*/ 155853 h 1012448"/>
              <a:gd name="connsiteX282" fmla="*/ 3645896 w 6418347"/>
              <a:gd name="connsiteY282" fmla="*/ 155853 h 1012448"/>
              <a:gd name="connsiteX283" fmla="*/ 3723782 w 6418347"/>
              <a:gd name="connsiteY283" fmla="*/ 155853 h 1012448"/>
              <a:gd name="connsiteX284" fmla="*/ 3778159 w 6418347"/>
              <a:gd name="connsiteY284" fmla="*/ 155853 h 1012448"/>
              <a:gd name="connsiteX285" fmla="*/ 3889719 w 6418347"/>
              <a:gd name="connsiteY285" fmla="*/ 155853 h 1012448"/>
              <a:gd name="connsiteX286" fmla="*/ 3900637 w 6418347"/>
              <a:gd name="connsiteY286" fmla="*/ 155853 h 1012448"/>
              <a:gd name="connsiteX287" fmla="*/ 3957635 w 6418347"/>
              <a:gd name="connsiteY287" fmla="*/ 155853 h 1012448"/>
              <a:gd name="connsiteX288" fmla="*/ 3959528 w 6418347"/>
              <a:gd name="connsiteY288" fmla="*/ 155853 h 1012448"/>
              <a:gd name="connsiteX289" fmla="*/ 3962022 w 6418347"/>
              <a:gd name="connsiteY289" fmla="*/ 155853 h 1012448"/>
              <a:gd name="connsiteX290" fmla="*/ 3962649 w 6418347"/>
              <a:gd name="connsiteY290" fmla="*/ 155853 h 1012448"/>
              <a:gd name="connsiteX291" fmla="*/ 4016020 w 6418347"/>
              <a:gd name="connsiteY291" fmla="*/ 155853 h 1012448"/>
              <a:gd name="connsiteX292" fmla="*/ 4280460 w 6418347"/>
              <a:gd name="connsiteY292" fmla="*/ 155853 h 1012448"/>
              <a:gd name="connsiteX293" fmla="*/ 4281080 w 6418347"/>
              <a:gd name="connsiteY293" fmla="*/ 156037 h 1012448"/>
              <a:gd name="connsiteX294" fmla="*/ 5554251 w 6418347"/>
              <a:gd name="connsiteY294" fmla="*/ 156037 h 1012448"/>
              <a:gd name="connsiteX295" fmla="*/ 5650262 w 6418347"/>
              <a:gd name="connsiteY295" fmla="*/ 156037 h 1012448"/>
              <a:gd name="connsiteX296" fmla="*/ 5851646 w 6418347"/>
              <a:gd name="connsiteY296" fmla="*/ 156037 h 1012448"/>
              <a:gd name="connsiteX297" fmla="*/ 5852007 w 6418347"/>
              <a:gd name="connsiteY297" fmla="*/ 156037 h 1012448"/>
              <a:gd name="connsiteX298" fmla="*/ 5866427 w 6418347"/>
              <a:gd name="connsiteY298" fmla="*/ 141296 h 1012448"/>
              <a:gd name="connsiteX299" fmla="*/ 5866427 w 6418347"/>
              <a:gd name="connsiteY299" fmla="*/ 140937 h 1012448"/>
              <a:gd name="connsiteX300" fmla="*/ 5866787 w 6418347"/>
              <a:gd name="connsiteY300" fmla="*/ 60761 h 1012448"/>
              <a:gd name="connsiteX301" fmla="*/ 5866427 w 6418347"/>
              <a:gd name="connsiteY301" fmla="*/ 56805 h 1012448"/>
              <a:gd name="connsiteX302" fmla="*/ 5923385 w 6418347"/>
              <a:gd name="connsiteY302" fmla="*/ 0 h 101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418347" h="1012448">
                <a:moveTo>
                  <a:pt x="5923385" y="0"/>
                </a:moveTo>
                <a:cubicBezTo>
                  <a:pt x="5940329" y="0"/>
                  <a:pt x="5955470" y="7549"/>
                  <a:pt x="5965923" y="19055"/>
                </a:cubicBezTo>
                <a:lnTo>
                  <a:pt x="6389507" y="441867"/>
                </a:lnTo>
                <a:cubicBezTo>
                  <a:pt x="6407171" y="457685"/>
                  <a:pt x="6418347" y="480696"/>
                  <a:pt x="6418347" y="506583"/>
                </a:cubicBezTo>
                <a:cubicBezTo>
                  <a:pt x="6418347" y="530312"/>
                  <a:pt x="6408614" y="552243"/>
                  <a:pt x="6392751" y="568063"/>
                </a:cubicBezTo>
                <a:lnTo>
                  <a:pt x="5964122" y="995549"/>
                </a:lnTo>
                <a:cubicBezTo>
                  <a:pt x="5953667" y="1005976"/>
                  <a:pt x="5939247" y="1012448"/>
                  <a:pt x="5923385" y="1012448"/>
                </a:cubicBezTo>
                <a:cubicBezTo>
                  <a:pt x="5892022" y="1012448"/>
                  <a:pt x="5866427" y="987280"/>
                  <a:pt x="5866427" y="955641"/>
                </a:cubicBezTo>
                <a:lnTo>
                  <a:pt x="5866427" y="954203"/>
                </a:lnTo>
                <a:lnTo>
                  <a:pt x="5866427" y="869712"/>
                </a:lnTo>
                <a:lnTo>
                  <a:pt x="5866427" y="869353"/>
                </a:lnTo>
                <a:lnTo>
                  <a:pt x="5866427" y="868993"/>
                </a:lnTo>
                <a:cubicBezTo>
                  <a:pt x="5866427" y="861084"/>
                  <a:pt x="5859938" y="854252"/>
                  <a:pt x="5851646" y="854252"/>
                </a:cubicBezTo>
                <a:lnTo>
                  <a:pt x="5851286" y="854252"/>
                </a:lnTo>
                <a:lnTo>
                  <a:pt x="5650262" y="854252"/>
                </a:lnTo>
                <a:lnTo>
                  <a:pt x="5554251" y="854252"/>
                </a:lnTo>
                <a:lnTo>
                  <a:pt x="4280463" y="854252"/>
                </a:lnTo>
                <a:lnTo>
                  <a:pt x="4280460" y="854253"/>
                </a:lnTo>
                <a:lnTo>
                  <a:pt x="3962649" y="854253"/>
                </a:lnTo>
                <a:lnTo>
                  <a:pt x="3959528" y="854253"/>
                </a:lnTo>
                <a:lnTo>
                  <a:pt x="3889719" y="854253"/>
                </a:lnTo>
                <a:lnTo>
                  <a:pt x="3645896" y="854253"/>
                </a:lnTo>
                <a:lnTo>
                  <a:pt x="3641718" y="854253"/>
                </a:lnTo>
                <a:lnTo>
                  <a:pt x="3571908" y="854253"/>
                </a:lnTo>
                <a:lnTo>
                  <a:pt x="3568787" y="854253"/>
                </a:lnTo>
                <a:lnTo>
                  <a:pt x="3328085" y="854253"/>
                </a:lnTo>
                <a:lnTo>
                  <a:pt x="3324965" y="854253"/>
                </a:lnTo>
                <a:lnTo>
                  <a:pt x="3255155" y="854253"/>
                </a:lnTo>
                <a:lnTo>
                  <a:pt x="3250977" y="854253"/>
                </a:lnTo>
                <a:lnTo>
                  <a:pt x="3124055" y="854253"/>
                </a:lnTo>
                <a:lnTo>
                  <a:pt x="3050977" y="854253"/>
                </a:lnTo>
                <a:lnTo>
                  <a:pt x="3007154" y="854253"/>
                </a:lnTo>
                <a:lnTo>
                  <a:pt x="2937344" y="854253"/>
                </a:lnTo>
                <a:lnTo>
                  <a:pt x="2934224" y="854253"/>
                </a:lnTo>
                <a:lnTo>
                  <a:pt x="2806245" y="854253"/>
                </a:lnTo>
                <a:lnTo>
                  <a:pt x="2803124" y="854253"/>
                </a:lnTo>
                <a:lnTo>
                  <a:pt x="2733314" y="854253"/>
                </a:lnTo>
                <a:lnTo>
                  <a:pt x="2733167" y="854253"/>
                </a:lnTo>
                <a:lnTo>
                  <a:pt x="2730046" y="854253"/>
                </a:lnTo>
                <a:lnTo>
                  <a:pt x="2660236" y="854253"/>
                </a:lnTo>
                <a:lnTo>
                  <a:pt x="2616413" y="854253"/>
                </a:lnTo>
                <a:lnTo>
                  <a:pt x="2489492" y="854253"/>
                </a:lnTo>
                <a:lnTo>
                  <a:pt x="2485313" y="854253"/>
                </a:lnTo>
                <a:lnTo>
                  <a:pt x="2416414" y="854253"/>
                </a:lnTo>
                <a:lnTo>
                  <a:pt x="2415504" y="854253"/>
                </a:lnTo>
                <a:lnTo>
                  <a:pt x="2412383" y="854253"/>
                </a:lnTo>
                <a:lnTo>
                  <a:pt x="2412235" y="854253"/>
                </a:lnTo>
                <a:lnTo>
                  <a:pt x="2342426" y="854253"/>
                </a:lnTo>
                <a:lnTo>
                  <a:pt x="2339305" y="854253"/>
                </a:lnTo>
                <a:lnTo>
                  <a:pt x="2171681" y="854253"/>
                </a:lnTo>
                <a:lnTo>
                  <a:pt x="2168560" y="854253"/>
                </a:lnTo>
                <a:lnTo>
                  <a:pt x="2098751" y="854253"/>
                </a:lnTo>
                <a:lnTo>
                  <a:pt x="2098604" y="854253"/>
                </a:lnTo>
                <a:lnTo>
                  <a:pt x="2095482" y="854253"/>
                </a:lnTo>
                <a:lnTo>
                  <a:pt x="2094572" y="854253"/>
                </a:lnTo>
                <a:lnTo>
                  <a:pt x="2025673" y="854253"/>
                </a:lnTo>
                <a:lnTo>
                  <a:pt x="2021494" y="854253"/>
                </a:lnTo>
                <a:lnTo>
                  <a:pt x="1894573" y="854253"/>
                </a:lnTo>
                <a:lnTo>
                  <a:pt x="1850750" y="854253"/>
                </a:lnTo>
                <a:lnTo>
                  <a:pt x="1780940" y="854253"/>
                </a:lnTo>
                <a:lnTo>
                  <a:pt x="1777819" y="854253"/>
                </a:lnTo>
                <a:lnTo>
                  <a:pt x="1777672" y="854253"/>
                </a:lnTo>
                <a:lnTo>
                  <a:pt x="1707863" y="854253"/>
                </a:lnTo>
                <a:lnTo>
                  <a:pt x="1704741" y="854253"/>
                </a:lnTo>
                <a:lnTo>
                  <a:pt x="1576763" y="854253"/>
                </a:lnTo>
                <a:lnTo>
                  <a:pt x="1573642" y="854253"/>
                </a:lnTo>
                <a:lnTo>
                  <a:pt x="1503832" y="854253"/>
                </a:lnTo>
                <a:lnTo>
                  <a:pt x="1460009" y="854253"/>
                </a:lnTo>
                <a:lnTo>
                  <a:pt x="1386931" y="854253"/>
                </a:lnTo>
                <a:lnTo>
                  <a:pt x="1260009" y="854253"/>
                </a:lnTo>
                <a:lnTo>
                  <a:pt x="1255831" y="854253"/>
                </a:lnTo>
                <a:lnTo>
                  <a:pt x="1186022" y="854253"/>
                </a:lnTo>
                <a:lnTo>
                  <a:pt x="1182901" y="854253"/>
                </a:lnTo>
                <a:lnTo>
                  <a:pt x="942199" y="854253"/>
                </a:lnTo>
                <a:lnTo>
                  <a:pt x="939078" y="854253"/>
                </a:lnTo>
                <a:lnTo>
                  <a:pt x="869268" y="854253"/>
                </a:lnTo>
                <a:lnTo>
                  <a:pt x="865090" y="854253"/>
                </a:lnTo>
                <a:lnTo>
                  <a:pt x="621267" y="854253"/>
                </a:lnTo>
                <a:lnTo>
                  <a:pt x="551458" y="854253"/>
                </a:lnTo>
                <a:lnTo>
                  <a:pt x="548337" y="854253"/>
                </a:lnTo>
                <a:lnTo>
                  <a:pt x="230526" y="854253"/>
                </a:lnTo>
                <a:cubicBezTo>
                  <a:pt x="208176" y="854253"/>
                  <a:pt x="180094" y="838198"/>
                  <a:pt x="168633" y="818702"/>
                </a:cubicBezTo>
                <a:cubicBezTo>
                  <a:pt x="8167" y="540604"/>
                  <a:pt x="8167" y="540604"/>
                  <a:pt x="8167" y="540604"/>
                </a:cubicBezTo>
                <a:cubicBezTo>
                  <a:pt x="-2722" y="521108"/>
                  <a:pt x="-2722" y="488999"/>
                  <a:pt x="8167" y="469503"/>
                </a:cubicBezTo>
                <a:cubicBezTo>
                  <a:pt x="168633" y="191404"/>
                  <a:pt x="168633" y="191404"/>
                  <a:pt x="168633" y="191404"/>
                </a:cubicBezTo>
                <a:cubicBezTo>
                  <a:pt x="180094" y="171909"/>
                  <a:pt x="208176" y="155853"/>
                  <a:pt x="230526" y="155853"/>
                </a:cubicBezTo>
                <a:cubicBezTo>
                  <a:pt x="471226" y="155853"/>
                  <a:pt x="531400" y="155853"/>
                  <a:pt x="546443" y="155853"/>
                </a:cubicBezTo>
                <a:lnTo>
                  <a:pt x="548337" y="155853"/>
                </a:lnTo>
                <a:lnTo>
                  <a:pt x="550831" y="155853"/>
                </a:lnTo>
                <a:cubicBezTo>
                  <a:pt x="551458" y="155853"/>
                  <a:pt x="551458" y="155853"/>
                  <a:pt x="551458" y="155853"/>
                </a:cubicBezTo>
                <a:lnTo>
                  <a:pt x="604829" y="155853"/>
                </a:lnTo>
                <a:lnTo>
                  <a:pt x="621267" y="155853"/>
                </a:lnTo>
                <a:lnTo>
                  <a:pt x="770059" y="155853"/>
                </a:lnTo>
                <a:lnTo>
                  <a:pt x="783339" y="155853"/>
                </a:lnTo>
                <a:cubicBezTo>
                  <a:pt x="822398" y="155853"/>
                  <a:pt x="843703" y="155853"/>
                  <a:pt x="855324" y="155853"/>
                </a:cubicBezTo>
                <a:lnTo>
                  <a:pt x="863847" y="155853"/>
                </a:lnTo>
                <a:lnTo>
                  <a:pt x="865090" y="155853"/>
                </a:lnTo>
                <a:lnTo>
                  <a:pt x="865136" y="155853"/>
                </a:lnTo>
                <a:cubicBezTo>
                  <a:pt x="869268" y="155853"/>
                  <a:pt x="869268" y="155853"/>
                  <a:pt x="869268" y="155853"/>
                </a:cubicBezTo>
                <a:lnTo>
                  <a:pt x="937184" y="155853"/>
                </a:lnTo>
                <a:lnTo>
                  <a:pt x="939078" y="155853"/>
                </a:lnTo>
                <a:lnTo>
                  <a:pt x="941572" y="155853"/>
                </a:lnTo>
                <a:lnTo>
                  <a:pt x="942199" y="155853"/>
                </a:lnTo>
                <a:lnTo>
                  <a:pt x="947155" y="155853"/>
                </a:lnTo>
                <a:lnTo>
                  <a:pt x="995570" y="155853"/>
                </a:lnTo>
                <a:lnTo>
                  <a:pt x="1124010" y="155853"/>
                </a:lnTo>
                <a:lnTo>
                  <a:pt x="1174080" y="155853"/>
                </a:lnTo>
                <a:lnTo>
                  <a:pt x="1181007" y="155853"/>
                </a:lnTo>
                <a:lnTo>
                  <a:pt x="1182901" y="155853"/>
                </a:lnTo>
                <a:lnTo>
                  <a:pt x="1185395" y="155853"/>
                </a:lnTo>
                <a:cubicBezTo>
                  <a:pt x="1186022" y="155853"/>
                  <a:pt x="1186022" y="155853"/>
                  <a:pt x="1186022" y="155853"/>
                </a:cubicBezTo>
                <a:lnTo>
                  <a:pt x="1239393" y="155853"/>
                </a:lnTo>
                <a:lnTo>
                  <a:pt x="1246065" y="155853"/>
                </a:lnTo>
                <a:lnTo>
                  <a:pt x="1255831" y="155853"/>
                </a:lnTo>
                <a:lnTo>
                  <a:pt x="1255877" y="155853"/>
                </a:lnTo>
                <a:lnTo>
                  <a:pt x="1260009" y="155853"/>
                </a:lnTo>
                <a:lnTo>
                  <a:pt x="1337896" y="155853"/>
                </a:lnTo>
                <a:lnTo>
                  <a:pt x="1361992" y="155853"/>
                </a:lnTo>
                <a:lnTo>
                  <a:pt x="1386931" y="155853"/>
                </a:lnTo>
                <a:lnTo>
                  <a:pt x="1439271" y="155853"/>
                </a:lnTo>
                <a:lnTo>
                  <a:pt x="1460009" y="155853"/>
                </a:lnTo>
                <a:lnTo>
                  <a:pt x="1470777" y="155853"/>
                </a:lnTo>
                <a:cubicBezTo>
                  <a:pt x="1503832" y="155853"/>
                  <a:pt x="1503832" y="155853"/>
                  <a:pt x="1503832" y="155853"/>
                </a:cubicBezTo>
                <a:lnTo>
                  <a:pt x="1514751" y="155853"/>
                </a:lnTo>
                <a:lnTo>
                  <a:pt x="1535722" y="155853"/>
                </a:lnTo>
                <a:lnTo>
                  <a:pt x="1542074" y="155853"/>
                </a:lnTo>
                <a:lnTo>
                  <a:pt x="1571748" y="155853"/>
                </a:lnTo>
                <a:lnTo>
                  <a:pt x="1573642" y="155853"/>
                </a:lnTo>
                <a:lnTo>
                  <a:pt x="1576136" y="155853"/>
                </a:lnTo>
                <a:lnTo>
                  <a:pt x="1576763" y="155853"/>
                </a:lnTo>
                <a:lnTo>
                  <a:pt x="1629511" y="155853"/>
                </a:lnTo>
                <a:lnTo>
                  <a:pt x="1630134" y="155853"/>
                </a:lnTo>
                <a:lnTo>
                  <a:pt x="1649734" y="155853"/>
                </a:lnTo>
                <a:lnTo>
                  <a:pt x="1680988" y="155853"/>
                </a:lnTo>
                <a:lnTo>
                  <a:pt x="1702848" y="155853"/>
                </a:lnTo>
                <a:lnTo>
                  <a:pt x="1704741" y="155853"/>
                </a:lnTo>
                <a:lnTo>
                  <a:pt x="1707236" y="155853"/>
                </a:lnTo>
                <a:lnTo>
                  <a:pt x="1707863" y="155853"/>
                </a:lnTo>
                <a:lnTo>
                  <a:pt x="1718928" y="155853"/>
                </a:lnTo>
                <a:lnTo>
                  <a:pt x="1752733" y="155853"/>
                </a:lnTo>
                <a:lnTo>
                  <a:pt x="1758158" y="155853"/>
                </a:lnTo>
                <a:lnTo>
                  <a:pt x="1761233" y="155853"/>
                </a:lnTo>
                <a:lnTo>
                  <a:pt x="1775926" y="155853"/>
                </a:lnTo>
                <a:lnTo>
                  <a:pt x="1777672" y="155853"/>
                </a:lnTo>
                <a:lnTo>
                  <a:pt x="1777819" y="155853"/>
                </a:lnTo>
                <a:lnTo>
                  <a:pt x="1780314" y="155853"/>
                </a:lnTo>
                <a:cubicBezTo>
                  <a:pt x="1780940" y="155853"/>
                  <a:pt x="1780940" y="155853"/>
                  <a:pt x="1780940" y="155853"/>
                </a:cubicBezTo>
                <a:lnTo>
                  <a:pt x="1830012" y="155853"/>
                </a:lnTo>
                <a:lnTo>
                  <a:pt x="1834311" y="155853"/>
                </a:lnTo>
                <a:lnTo>
                  <a:pt x="1850750" y="155853"/>
                </a:lnTo>
                <a:lnTo>
                  <a:pt x="1861518" y="155853"/>
                </a:lnTo>
                <a:lnTo>
                  <a:pt x="1866830" y="155853"/>
                </a:lnTo>
                <a:lnTo>
                  <a:pt x="1890441" y="155853"/>
                </a:lnTo>
                <a:lnTo>
                  <a:pt x="1894573" y="155853"/>
                </a:lnTo>
                <a:lnTo>
                  <a:pt x="1926463" y="155853"/>
                </a:lnTo>
                <a:lnTo>
                  <a:pt x="1932815" y="155853"/>
                </a:lnTo>
                <a:lnTo>
                  <a:pt x="1939743" y="155853"/>
                </a:lnTo>
                <a:lnTo>
                  <a:pt x="1939908" y="155853"/>
                </a:lnTo>
                <a:lnTo>
                  <a:pt x="2011728" y="155853"/>
                </a:lnTo>
                <a:lnTo>
                  <a:pt x="2012821" y="155853"/>
                </a:lnTo>
                <a:lnTo>
                  <a:pt x="2020252" y="155853"/>
                </a:lnTo>
                <a:lnTo>
                  <a:pt x="2021494" y="155853"/>
                </a:lnTo>
                <a:lnTo>
                  <a:pt x="2021541" y="155853"/>
                </a:lnTo>
                <a:lnTo>
                  <a:pt x="2025673" y="155853"/>
                </a:lnTo>
                <a:lnTo>
                  <a:pt x="2040475" y="155853"/>
                </a:lnTo>
                <a:lnTo>
                  <a:pt x="2071729" y="155853"/>
                </a:lnTo>
                <a:lnTo>
                  <a:pt x="2084805" y="155853"/>
                </a:lnTo>
                <a:lnTo>
                  <a:pt x="2093589" y="155853"/>
                </a:lnTo>
                <a:lnTo>
                  <a:pt x="2094572" y="155853"/>
                </a:lnTo>
                <a:lnTo>
                  <a:pt x="2094619" y="155853"/>
                </a:lnTo>
                <a:lnTo>
                  <a:pt x="2095482" y="155853"/>
                </a:lnTo>
                <a:lnTo>
                  <a:pt x="2097977" y="155853"/>
                </a:lnTo>
                <a:lnTo>
                  <a:pt x="2098604" y="155853"/>
                </a:lnTo>
                <a:lnTo>
                  <a:pt x="2098751" y="155853"/>
                </a:lnTo>
                <a:lnTo>
                  <a:pt x="2103559" y="155853"/>
                </a:lnTo>
                <a:lnTo>
                  <a:pt x="2109669" y="155853"/>
                </a:lnTo>
                <a:lnTo>
                  <a:pt x="2148899" y="155853"/>
                </a:lnTo>
                <a:lnTo>
                  <a:pt x="2151974" y="155853"/>
                </a:lnTo>
                <a:lnTo>
                  <a:pt x="2166667" y="155853"/>
                </a:lnTo>
                <a:lnTo>
                  <a:pt x="2168560" y="155853"/>
                </a:lnTo>
                <a:lnTo>
                  <a:pt x="2171055" y="155853"/>
                </a:lnTo>
                <a:lnTo>
                  <a:pt x="2171681" y="155853"/>
                </a:lnTo>
                <a:lnTo>
                  <a:pt x="2176636" y="155853"/>
                </a:lnTo>
                <a:lnTo>
                  <a:pt x="2211220" y="155853"/>
                </a:lnTo>
                <a:lnTo>
                  <a:pt x="2225052" y="155853"/>
                </a:lnTo>
                <a:lnTo>
                  <a:pt x="2257571" y="155853"/>
                </a:lnTo>
                <a:lnTo>
                  <a:pt x="2280414" y="155853"/>
                </a:lnTo>
                <a:lnTo>
                  <a:pt x="2284298" y="155853"/>
                </a:lnTo>
                <a:lnTo>
                  <a:pt x="2319643" y="155853"/>
                </a:lnTo>
                <a:lnTo>
                  <a:pt x="2330484" y="155853"/>
                </a:lnTo>
                <a:lnTo>
                  <a:pt x="2330649" y="155853"/>
                </a:lnTo>
                <a:lnTo>
                  <a:pt x="2337411" y="155853"/>
                </a:lnTo>
                <a:lnTo>
                  <a:pt x="2339305" y="155853"/>
                </a:lnTo>
                <a:lnTo>
                  <a:pt x="2341799" y="155853"/>
                </a:lnTo>
                <a:lnTo>
                  <a:pt x="2342426" y="155853"/>
                </a:lnTo>
                <a:lnTo>
                  <a:pt x="2353491" y="155853"/>
                </a:lnTo>
                <a:cubicBezTo>
                  <a:pt x="2371090" y="155853"/>
                  <a:pt x="2383694" y="155853"/>
                  <a:pt x="2392721" y="155853"/>
                </a:cubicBezTo>
                <a:lnTo>
                  <a:pt x="2395797" y="155853"/>
                </a:lnTo>
                <a:lnTo>
                  <a:pt x="2402469" y="155853"/>
                </a:lnTo>
                <a:lnTo>
                  <a:pt x="2403562" y="155853"/>
                </a:lnTo>
                <a:lnTo>
                  <a:pt x="2410489" y="155853"/>
                </a:lnTo>
                <a:lnTo>
                  <a:pt x="2412235" y="155853"/>
                </a:lnTo>
                <a:lnTo>
                  <a:pt x="2412282" y="155853"/>
                </a:lnTo>
                <a:lnTo>
                  <a:pt x="2412383" y="155853"/>
                </a:lnTo>
                <a:lnTo>
                  <a:pt x="2414877" y="155853"/>
                </a:lnTo>
                <a:cubicBezTo>
                  <a:pt x="2415504" y="155853"/>
                  <a:pt x="2415504" y="155853"/>
                  <a:pt x="2415504" y="155853"/>
                </a:cubicBezTo>
                <a:lnTo>
                  <a:pt x="2416414" y="155853"/>
                </a:lnTo>
                <a:lnTo>
                  <a:pt x="2468874" y="155853"/>
                </a:lnTo>
                <a:lnTo>
                  <a:pt x="2475546" y="155853"/>
                </a:lnTo>
                <a:lnTo>
                  <a:pt x="2485313" y="155853"/>
                </a:lnTo>
                <a:lnTo>
                  <a:pt x="2485360" y="155853"/>
                </a:lnTo>
                <a:lnTo>
                  <a:pt x="2489492" y="155853"/>
                </a:lnTo>
                <a:lnTo>
                  <a:pt x="2494300" y="155853"/>
                </a:lnTo>
                <a:lnTo>
                  <a:pt x="2518397" y="155853"/>
                </a:lnTo>
                <a:lnTo>
                  <a:pt x="2567377" y="155853"/>
                </a:lnTo>
                <a:lnTo>
                  <a:pt x="2595676" y="155853"/>
                </a:lnTo>
                <a:lnTo>
                  <a:pt x="2601961" y="155853"/>
                </a:lnTo>
                <a:lnTo>
                  <a:pt x="2616413" y="155853"/>
                </a:lnTo>
                <a:lnTo>
                  <a:pt x="2621754" y="155853"/>
                </a:lnTo>
                <a:lnTo>
                  <a:pt x="2627181" y="155853"/>
                </a:lnTo>
                <a:lnTo>
                  <a:pt x="2656104" y="155853"/>
                </a:lnTo>
                <a:lnTo>
                  <a:pt x="2660236" y="155853"/>
                </a:lnTo>
                <a:lnTo>
                  <a:pt x="2671155" y="155853"/>
                </a:lnTo>
                <a:lnTo>
                  <a:pt x="2675039" y="155853"/>
                </a:lnTo>
                <a:lnTo>
                  <a:pt x="2698478" y="155853"/>
                </a:lnTo>
                <a:lnTo>
                  <a:pt x="2700259" y="155853"/>
                </a:lnTo>
                <a:lnTo>
                  <a:pt x="2710384" y="155853"/>
                </a:lnTo>
                <a:lnTo>
                  <a:pt x="2728152" y="155853"/>
                </a:lnTo>
                <a:lnTo>
                  <a:pt x="2729182" y="155853"/>
                </a:lnTo>
                <a:lnTo>
                  <a:pt x="2730046" y="155853"/>
                </a:lnTo>
                <a:lnTo>
                  <a:pt x="2732540" y="155853"/>
                </a:lnTo>
                <a:lnTo>
                  <a:pt x="2733167" y="155853"/>
                </a:lnTo>
                <a:lnTo>
                  <a:pt x="2733314" y="155853"/>
                </a:lnTo>
                <a:lnTo>
                  <a:pt x="2744232" y="155853"/>
                </a:lnTo>
                <a:lnTo>
                  <a:pt x="2783462" y="155853"/>
                </a:lnTo>
                <a:lnTo>
                  <a:pt x="2786538" y="155853"/>
                </a:lnTo>
                <a:lnTo>
                  <a:pt x="2801230" y="155853"/>
                </a:lnTo>
                <a:lnTo>
                  <a:pt x="2803124" y="155853"/>
                </a:lnTo>
                <a:lnTo>
                  <a:pt x="2805618" y="155853"/>
                </a:lnTo>
                <a:lnTo>
                  <a:pt x="2806139" y="155853"/>
                </a:lnTo>
                <a:lnTo>
                  <a:pt x="2806245" y="155853"/>
                </a:lnTo>
                <a:lnTo>
                  <a:pt x="2859615" y="155853"/>
                </a:lnTo>
                <a:lnTo>
                  <a:pt x="2898161" y="155853"/>
                </a:lnTo>
                <a:lnTo>
                  <a:pt x="2909138" y="155853"/>
                </a:lnTo>
                <a:lnTo>
                  <a:pt x="2932330" y="155853"/>
                </a:lnTo>
                <a:lnTo>
                  <a:pt x="2934224" y="155853"/>
                </a:lnTo>
                <a:lnTo>
                  <a:pt x="2936718" y="155853"/>
                </a:lnTo>
                <a:cubicBezTo>
                  <a:pt x="2937344" y="155853"/>
                  <a:pt x="2937344" y="155853"/>
                  <a:pt x="2937344" y="155853"/>
                </a:cubicBezTo>
                <a:lnTo>
                  <a:pt x="2986417" y="155853"/>
                </a:lnTo>
                <a:lnTo>
                  <a:pt x="2990715" y="155853"/>
                </a:lnTo>
                <a:lnTo>
                  <a:pt x="3007154" y="155853"/>
                </a:lnTo>
                <a:lnTo>
                  <a:pt x="3012495" y="155853"/>
                </a:lnTo>
                <a:lnTo>
                  <a:pt x="3017922" y="155853"/>
                </a:lnTo>
                <a:lnTo>
                  <a:pt x="3046845" y="155853"/>
                </a:lnTo>
                <a:lnTo>
                  <a:pt x="3050977" y="155853"/>
                </a:lnTo>
                <a:lnTo>
                  <a:pt x="3089219" y="155853"/>
                </a:lnTo>
                <a:lnTo>
                  <a:pt x="3091000" y="155853"/>
                </a:lnTo>
                <a:lnTo>
                  <a:pt x="3119923" y="155853"/>
                </a:lnTo>
                <a:lnTo>
                  <a:pt x="3124055" y="155853"/>
                </a:lnTo>
                <a:lnTo>
                  <a:pt x="3169225" y="155853"/>
                </a:lnTo>
                <a:lnTo>
                  <a:pt x="3196880" y="155853"/>
                </a:lnTo>
                <a:lnTo>
                  <a:pt x="3241210" y="155853"/>
                </a:lnTo>
                <a:lnTo>
                  <a:pt x="3250977" y="155853"/>
                </a:lnTo>
                <a:lnTo>
                  <a:pt x="3251023" y="155853"/>
                </a:lnTo>
                <a:cubicBezTo>
                  <a:pt x="3255155" y="155853"/>
                  <a:pt x="3255155" y="155853"/>
                  <a:pt x="3255155" y="155853"/>
                </a:cubicBezTo>
                <a:lnTo>
                  <a:pt x="3288902" y="155853"/>
                </a:lnTo>
                <a:lnTo>
                  <a:pt x="3323071" y="155853"/>
                </a:lnTo>
                <a:lnTo>
                  <a:pt x="3324965" y="155853"/>
                </a:lnTo>
                <a:lnTo>
                  <a:pt x="3327459" y="155853"/>
                </a:lnTo>
                <a:lnTo>
                  <a:pt x="3328085" y="155853"/>
                </a:lnTo>
                <a:lnTo>
                  <a:pt x="3333041" y="155853"/>
                </a:lnTo>
                <a:lnTo>
                  <a:pt x="3381456" y="155853"/>
                </a:lnTo>
                <a:lnTo>
                  <a:pt x="3509896" y="155853"/>
                </a:lnTo>
                <a:lnTo>
                  <a:pt x="3559966" y="155853"/>
                </a:lnTo>
                <a:lnTo>
                  <a:pt x="3566894" y="155853"/>
                </a:lnTo>
                <a:lnTo>
                  <a:pt x="3568787" y="155853"/>
                </a:lnTo>
                <a:lnTo>
                  <a:pt x="3571281" y="155853"/>
                </a:lnTo>
                <a:cubicBezTo>
                  <a:pt x="3571908" y="155853"/>
                  <a:pt x="3571908" y="155853"/>
                  <a:pt x="3571908" y="155853"/>
                </a:cubicBezTo>
                <a:lnTo>
                  <a:pt x="3625279" y="155853"/>
                </a:lnTo>
                <a:lnTo>
                  <a:pt x="3631951" y="155853"/>
                </a:lnTo>
                <a:lnTo>
                  <a:pt x="3641718" y="155853"/>
                </a:lnTo>
                <a:lnTo>
                  <a:pt x="3641764" y="155853"/>
                </a:lnTo>
                <a:lnTo>
                  <a:pt x="3645896" y="155853"/>
                </a:lnTo>
                <a:lnTo>
                  <a:pt x="3723782" y="155853"/>
                </a:lnTo>
                <a:lnTo>
                  <a:pt x="3778159" y="155853"/>
                </a:lnTo>
                <a:cubicBezTo>
                  <a:pt x="3889719" y="155853"/>
                  <a:pt x="3889719" y="155853"/>
                  <a:pt x="3889719" y="155853"/>
                </a:cubicBezTo>
                <a:lnTo>
                  <a:pt x="3900637" y="155853"/>
                </a:lnTo>
                <a:cubicBezTo>
                  <a:pt x="3935833" y="155853"/>
                  <a:pt x="3951053" y="155853"/>
                  <a:pt x="3957635" y="155853"/>
                </a:cubicBezTo>
                <a:lnTo>
                  <a:pt x="3959528" y="155853"/>
                </a:lnTo>
                <a:lnTo>
                  <a:pt x="3962022" y="155853"/>
                </a:lnTo>
                <a:cubicBezTo>
                  <a:pt x="3962649" y="155853"/>
                  <a:pt x="3962649" y="155853"/>
                  <a:pt x="3962649" y="155853"/>
                </a:cubicBezTo>
                <a:lnTo>
                  <a:pt x="4016020" y="155853"/>
                </a:lnTo>
                <a:cubicBezTo>
                  <a:pt x="4280460" y="155853"/>
                  <a:pt x="4280460" y="155853"/>
                  <a:pt x="4280460" y="155853"/>
                </a:cubicBezTo>
                <a:lnTo>
                  <a:pt x="4281080" y="156037"/>
                </a:lnTo>
                <a:lnTo>
                  <a:pt x="5554251" y="156037"/>
                </a:lnTo>
                <a:lnTo>
                  <a:pt x="5650262" y="156037"/>
                </a:lnTo>
                <a:lnTo>
                  <a:pt x="5851646" y="156037"/>
                </a:lnTo>
                <a:lnTo>
                  <a:pt x="5852007" y="156037"/>
                </a:lnTo>
                <a:cubicBezTo>
                  <a:pt x="5859938" y="156037"/>
                  <a:pt x="5866427" y="149565"/>
                  <a:pt x="5866427" y="141296"/>
                </a:cubicBezTo>
                <a:lnTo>
                  <a:pt x="5866427" y="140937"/>
                </a:lnTo>
                <a:lnTo>
                  <a:pt x="5866787" y="60761"/>
                </a:lnTo>
                <a:cubicBezTo>
                  <a:pt x="5866427" y="59323"/>
                  <a:pt x="5866427" y="58244"/>
                  <a:pt x="5866427" y="56805"/>
                </a:cubicBezTo>
                <a:cubicBezTo>
                  <a:pt x="5866427" y="25527"/>
                  <a:pt x="5892022" y="0"/>
                  <a:pt x="5923385" y="0"/>
                </a:cubicBezTo>
                <a:close/>
              </a:path>
            </a:pathLst>
          </a:custGeom>
          <a:solidFill>
            <a:srgbClr val="002060"/>
          </a:solidFill>
          <a:ln w="25400">
            <a:solidFill>
              <a:srgbClr val="002060"/>
            </a:solidFill>
          </a:ln>
          <a:effectLst>
            <a:outerShdw blurRad="254000" dist="114300" dir="2700000" algn="tl" rotWithShape="0">
              <a:prstClr val="black">
                <a:alpha val="25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35" name="矩形 34"/>
          <p:cNvSpPr>
            <a:spLocks noChangeArrowheads="1"/>
          </p:cNvSpPr>
          <p:nvPr/>
        </p:nvSpPr>
        <p:spPr bwMode="auto">
          <a:xfrm rot="18900000">
            <a:off x="2641248" y="2166402"/>
            <a:ext cx="2755175" cy="4387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b="1" dirty="0" smtClean="0">
                <a:solidFill>
                  <a:schemeClr val="bg1"/>
                </a:solidFill>
              </a:rPr>
              <a:t>左上角小人可换</a:t>
            </a:r>
            <a:r>
              <a:rPr lang="en-US" altLang="zh-CN" b="1" dirty="0" smtClean="0">
                <a:solidFill>
                  <a:schemeClr val="bg1"/>
                </a:solidFill>
              </a:rPr>
              <a:t>logo</a:t>
            </a:r>
            <a:endParaRPr lang="zh-CN" altLang="en-US" b="1" dirty="0">
              <a:solidFill>
                <a:schemeClr val="bg1"/>
              </a:solidFill>
            </a:endParaRPr>
          </a:p>
        </p:txBody>
      </p:sp>
      <p:sp>
        <p:nvSpPr>
          <p:cNvPr id="36" name="任意多边形 35"/>
          <p:cNvSpPr>
            <a:spLocks noChangeAspect="1"/>
          </p:cNvSpPr>
          <p:nvPr/>
        </p:nvSpPr>
        <p:spPr bwMode="auto">
          <a:xfrm rot="18900000">
            <a:off x="2181510" y="2480788"/>
            <a:ext cx="4813760" cy="759336"/>
          </a:xfrm>
          <a:custGeom>
            <a:avLst/>
            <a:gdLst>
              <a:gd name="connsiteX0" fmla="*/ 5923385 w 6418347"/>
              <a:gd name="connsiteY0" fmla="*/ 0 h 1012448"/>
              <a:gd name="connsiteX1" fmla="*/ 5965923 w 6418347"/>
              <a:gd name="connsiteY1" fmla="*/ 19055 h 1012448"/>
              <a:gd name="connsiteX2" fmla="*/ 6389507 w 6418347"/>
              <a:gd name="connsiteY2" fmla="*/ 441867 h 1012448"/>
              <a:gd name="connsiteX3" fmla="*/ 6418347 w 6418347"/>
              <a:gd name="connsiteY3" fmla="*/ 506583 h 1012448"/>
              <a:gd name="connsiteX4" fmla="*/ 6392751 w 6418347"/>
              <a:gd name="connsiteY4" fmla="*/ 568063 h 1012448"/>
              <a:gd name="connsiteX5" fmla="*/ 5964122 w 6418347"/>
              <a:gd name="connsiteY5" fmla="*/ 995549 h 1012448"/>
              <a:gd name="connsiteX6" fmla="*/ 5923385 w 6418347"/>
              <a:gd name="connsiteY6" fmla="*/ 1012448 h 1012448"/>
              <a:gd name="connsiteX7" fmla="*/ 5866427 w 6418347"/>
              <a:gd name="connsiteY7" fmla="*/ 955641 h 1012448"/>
              <a:gd name="connsiteX8" fmla="*/ 5866427 w 6418347"/>
              <a:gd name="connsiteY8" fmla="*/ 954203 h 1012448"/>
              <a:gd name="connsiteX9" fmla="*/ 5866427 w 6418347"/>
              <a:gd name="connsiteY9" fmla="*/ 869712 h 1012448"/>
              <a:gd name="connsiteX10" fmla="*/ 5866427 w 6418347"/>
              <a:gd name="connsiteY10" fmla="*/ 869353 h 1012448"/>
              <a:gd name="connsiteX11" fmla="*/ 5866427 w 6418347"/>
              <a:gd name="connsiteY11" fmla="*/ 868993 h 1012448"/>
              <a:gd name="connsiteX12" fmla="*/ 5851646 w 6418347"/>
              <a:gd name="connsiteY12" fmla="*/ 854252 h 1012448"/>
              <a:gd name="connsiteX13" fmla="*/ 5851286 w 6418347"/>
              <a:gd name="connsiteY13" fmla="*/ 854252 h 1012448"/>
              <a:gd name="connsiteX14" fmla="*/ 5650262 w 6418347"/>
              <a:gd name="connsiteY14" fmla="*/ 854252 h 1012448"/>
              <a:gd name="connsiteX15" fmla="*/ 5554251 w 6418347"/>
              <a:gd name="connsiteY15" fmla="*/ 854252 h 1012448"/>
              <a:gd name="connsiteX16" fmla="*/ 4280463 w 6418347"/>
              <a:gd name="connsiteY16" fmla="*/ 854252 h 1012448"/>
              <a:gd name="connsiteX17" fmla="*/ 4280460 w 6418347"/>
              <a:gd name="connsiteY17" fmla="*/ 854253 h 1012448"/>
              <a:gd name="connsiteX18" fmla="*/ 3962649 w 6418347"/>
              <a:gd name="connsiteY18" fmla="*/ 854253 h 1012448"/>
              <a:gd name="connsiteX19" fmla="*/ 3959528 w 6418347"/>
              <a:gd name="connsiteY19" fmla="*/ 854253 h 1012448"/>
              <a:gd name="connsiteX20" fmla="*/ 3889719 w 6418347"/>
              <a:gd name="connsiteY20" fmla="*/ 854253 h 1012448"/>
              <a:gd name="connsiteX21" fmla="*/ 3645896 w 6418347"/>
              <a:gd name="connsiteY21" fmla="*/ 854253 h 1012448"/>
              <a:gd name="connsiteX22" fmla="*/ 3641718 w 6418347"/>
              <a:gd name="connsiteY22" fmla="*/ 854253 h 1012448"/>
              <a:gd name="connsiteX23" fmla="*/ 3571908 w 6418347"/>
              <a:gd name="connsiteY23" fmla="*/ 854253 h 1012448"/>
              <a:gd name="connsiteX24" fmla="*/ 3568787 w 6418347"/>
              <a:gd name="connsiteY24" fmla="*/ 854253 h 1012448"/>
              <a:gd name="connsiteX25" fmla="*/ 3328085 w 6418347"/>
              <a:gd name="connsiteY25" fmla="*/ 854253 h 1012448"/>
              <a:gd name="connsiteX26" fmla="*/ 3324965 w 6418347"/>
              <a:gd name="connsiteY26" fmla="*/ 854253 h 1012448"/>
              <a:gd name="connsiteX27" fmla="*/ 3255155 w 6418347"/>
              <a:gd name="connsiteY27" fmla="*/ 854253 h 1012448"/>
              <a:gd name="connsiteX28" fmla="*/ 3250977 w 6418347"/>
              <a:gd name="connsiteY28" fmla="*/ 854253 h 1012448"/>
              <a:gd name="connsiteX29" fmla="*/ 3124055 w 6418347"/>
              <a:gd name="connsiteY29" fmla="*/ 854253 h 1012448"/>
              <a:gd name="connsiteX30" fmla="*/ 3050977 w 6418347"/>
              <a:gd name="connsiteY30" fmla="*/ 854253 h 1012448"/>
              <a:gd name="connsiteX31" fmla="*/ 3007154 w 6418347"/>
              <a:gd name="connsiteY31" fmla="*/ 854253 h 1012448"/>
              <a:gd name="connsiteX32" fmla="*/ 2937344 w 6418347"/>
              <a:gd name="connsiteY32" fmla="*/ 854253 h 1012448"/>
              <a:gd name="connsiteX33" fmla="*/ 2934224 w 6418347"/>
              <a:gd name="connsiteY33" fmla="*/ 854253 h 1012448"/>
              <a:gd name="connsiteX34" fmla="*/ 2806245 w 6418347"/>
              <a:gd name="connsiteY34" fmla="*/ 854253 h 1012448"/>
              <a:gd name="connsiteX35" fmla="*/ 2803124 w 6418347"/>
              <a:gd name="connsiteY35" fmla="*/ 854253 h 1012448"/>
              <a:gd name="connsiteX36" fmla="*/ 2733314 w 6418347"/>
              <a:gd name="connsiteY36" fmla="*/ 854253 h 1012448"/>
              <a:gd name="connsiteX37" fmla="*/ 2733167 w 6418347"/>
              <a:gd name="connsiteY37" fmla="*/ 854253 h 1012448"/>
              <a:gd name="connsiteX38" fmla="*/ 2730046 w 6418347"/>
              <a:gd name="connsiteY38" fmla="*/ 854253 h 1012448"/>
              <a:gd name="connsiteX39" fmla="*/ 2660236 w 6418347"/>
              <a:gd name="connsiteY39" fmla="*/ 854253 h 1012448"/>
              <a:gd name="connsiteX40" fmla="*/ 2616413 w 6418347"/>
              <a:gd name="connsiteY40" fmla="*/ 854253 h 1012448"/>
              <a:gd name="connsiteX41" fmla="*/ 2489492 w 6418347"/>
              <a:gd name="connsiteY41" fmla="*/ 854253 h 1012448"/>
              <a:gd name="connsiteX42" fmla="*/ 2485313 w 6418347"/>
              <a:gd name="connsiteY42" fmla="*/ 854253 h 1012448"/>
              <a:gd name="connsiteX43" fmla="*/ 2416414 w 6418347"/>
              <a:gd name="connsiteY43" fmla="*/ 854253 h 1012448"/>
              <a:gd name="connsiteX44" fmla="*/ 2415504 w 6418347"/>
              <a:gd name="connsiteY44" fmla="*/ 854253 h 1012448"/>
              <a:gd name="connsiteX45" fmla="*/ 2412383 w 6418347"/>
              <a:gd name="connsiteY45" fmla="*/ 854253 h 1012448"/>
              <a:gd name="connsiteX46" fmla="*/ 2412235 w 6418347"/>
              <a:gd name="connsiteY46" fmla="*/ 854253 h 1012448"/>
              <a:gd name="connsiteX47" fmla="*/ 2342426 w 6418347"/>
              <a:gd name="connsiteY47" fmla="*/ 854253 h 1012448"/>
              <a:gd name="connsiteX48" fmla="*/ 2339305 w 6418347"/>
              <a:gd name="connsiteY48" fmla="*/ 854253 h 1012448"/>
              <a:gd name="connsiteX49" fmla="*/ 2171681 w 6418347"/>
              <a:gd name="connsiteY49" fmla="*/ 854253 h 1012448"/>
              <a:gd name="connsiteX50" fmla="*/ 2168560 w 6418347"/>
              <a:gd name="connsiteY50" fmla="*/ 854253 h 1012448"/>
              <a:gd name="connsiteX51" fmla="*/ 2098751 w 6418347"/>
              <a:gd name="connsiteY51" fmla="*/ 854253 h 1012448"/>
              <a:gd name="connsiteX52" fmla="*/ 2098604 w 6418347"/>
              <a:gd name="connsiteY52" fmla="*/ 854253 h 1012448"/>
              <a:gd name="connsiteX53" fmla="*/ 2095482 w 6418347"/>
              <a:gd name="connsiteY53" fmla="*/ 854253 h 1012448"/>
              <a:gd name="connsiteX54" fmla="*/ 2094572 w 6418347"/>
              <a:gd name="connsiteY54" fmla="*/ 854253 h 1012448"/>
              <a:gd name="connsiteX55" fmla="*/ 2025673 w 6418347"/>
              <a:gd name="connsiteY55" fmla="*/ 854253 h 1012448"/>
              <a:gd name="connsiteX56" fmla="*/ 2021494 w 6418347"/>
              <a:gd name="connsiteY56" fmla="*/ 854253 h 1012448"/>
              <a:gd name="connsiteX57" fmla="*/ 1894573 w 6418347"/>
              <a:gd name="connsiteY57" fmla="*/ 854253 h 1012448"/>
              <a:gd name="connsiteX58" fmla="*/ 1850750 w 6418347"/>
              <a:gd name="connsiteY58" fmla="*/ 854253 h 1012448"/>
              <a:gd name="connsiteX59" fmla="*/ 1780940 w 6418347"/>
              <a:gd name="connsiteY59" fmla="*/ 854253 h 1012448"/>
              <a:gd name="connsiteX60" fmla="*/ 1777819 w 6418347"/>
              <a:gd name="connsiteY60" fmla="*/ 854253 h 1012448"/>
              <a:gd name="connsiteX61" fmla="*/ 1777672 w 6418347"/>
              <a:gd name="connsiteY61" fmla="*/ 854253 h 1012448"/>
              <a:gd name="connsiteX62" fmla="*/ 1707863 w 6418347"/>
              <a:gd name="connsiteY62" fmla="*/ 854253 h 1012448"/>
              <a:gd name="connsiteX63" fmla="*/ 1704741 w 6418347"/>
              <a:gd name="connsiteY63" fmla="*/ 854253 h 1012448"/>
              <a:gd name="connsiteX64" fmla="*/ 1576763 w 6418347"/>
              <a:gd name="connsiteY64" fmla="*/ 854253 h 1012448"/>
              <a:gd name="connsiteX65" fmla="*/ 1573642 w 6418347"/>
              <a:gd name="connsiteY65" fmla="*/ 854253 h 1012448"/>
              <a:gd name="connsiteX66" fmla="*/ 1503832 w 6418347"/>
              <a:gd name="connsiteY66" fmla="*/ 854253 h 1012448"/>
              <a:gd name="connsiteX67" fmla="*/ 1460009 w 6418347"/>
              <a:gd name="connsiteY67" fmla="*/ 854253 h 1012448"/>
              <a:gd name="connsiteX68" fmla="*/ 1386931 w 6418347"/>
              <a:gd name="connsiteY68" fmla="*/ 854253 h 1012448"/>
              <a:gd name="connsiteX69" fmla="*/ 1260009 w 6418347"/>
              <a:gd name="connsiteY69" fmla="*/ 854253 h 1012448"/>
              <a:gd name="connsiteX70" fmla="*/ 1255831 w 6418347"/>
              <a:gd name="connsiteY70" fmla="*/ 854253 h 1012448"/>
              <a:gd name="connsiteX71" fmla="*/ 1186022 w 6418347"/>
              <a:gd name="connsiteY71" fmla="*/ 854253 h 1012448"/>
              <a:gd name="connsiteX72" fmla="*/ 1182901 w 6418347"/>
              <a:gd name="connsiteY72" fmla="*/ 854253 h 1012448"/>
              <a:gd name="connsiteX73" fmla="*/ 942199 w 6418347"/>
              <a:gd name="connsiteY73" fmla="*/ 854253 h 1012448"/>
              <a:gd name="connsiteX74" fmla="*/ 939078 w 6418347"/>
              <a:gd name="connsiteY74" fmla="*/ 854253 h 1012448"/>
              <a:gd name="connsiteX75" fmla="*/ 869268 w 6418347"/>
              <a:gd name="connsiteY75" fmla="*/ 854253 h 1012448"/>
              <a:gd name="connsiteX76" fmla="*/ 865090 w 6418347"/>
              <a:gd name="connsiteY76" fmla="*/ 854253 h 1012448"/>
              <a:gd name="connsiteX77" fmla="*/ 621267 w 6418347"/>
              <a:gd name="connsiteY77" fmla="*/ 854253 h 1012448"/>
              <a:gd name="connsiteX78" fmla="*/ 551458 w 6418347"/>
              <a:gd name="connsiteY78" fmla="*/ 854253 h 1012448"/>
              <a:gd name="connsiteX79" fmla="*/ 548337 w 6418347"/>
              <a:gd name="connsiteY79" fmla="*/ 854253 h 1012448"/>
              <a:gd name="connsiteX80" fmla="*/ 230526 w 6418347"/>
              <a:gd name="connsiteY80" fmla="*/ 854253 h 1012448"/>
              <a:gd name="connsiteX81" fmla="*/ 168633 w 6418347"/>
              <a:gd name="connsiteY81" fmla="*/ 818702 h 1012448"/>
              <a:gd name="connsiteX82" fmla="*/ 8167 w 6418347"/>
              <a:gd name="connsiteY82" fmla="*/ 540604 h 1012448"/>
              <a:gd name="connsiteX83" fmla="*/ 8167 w 6418347"/>
              <a:gd name="connsiteY83" fmla="*/ 469503 h 1012448"/>
              <a:gd name="connsiteX84" fmla="*/ 168633 w 6418347"/>
              <a:gd name="connsiteY84" fmla="*/ 191404 h 1012448"/>
              <a:gd name="connsiteX85" fmla="*/ 230526 w 6418347"/>
              <a:gd name="connsiteY85" fmla="*/ 155853 h 1012448"/>
              <a:gd name="connsiteX86" fmla="*/ 546443 w 6418347"/>
              <a:gd name="connsiteY86" fmla="*/ 155853 h 1012448"/>
              <a:gd name="connsiteX87" fmla="*/ 548337 w 6418347"/>
              <a:gd name="connsiteY87" fmla="*/ 155853 h 1012448"/>
              <a:gd name="connsiteX88" fmla="*/ 550831 w 6418347"/>
              <a:gd name="connsiteY88" fmla="*/ 155853 h 1012448"/>
              <a:gd name="connsiteX89" fmla="*/ 551458 w 6418347"/>
              <a:gd name="connsiteY89" fmla="*/ 155853 h 1012448"/>
              <a:gd name="connsiteX90" fmla="*/ 604829 w 6418347"/>
              <a:gd name="connsiteY90" fmla="*/ 155853 h 1012448"/>
              <a:gd name="connsiteX91" fmla="*/ 621267 w 6418347"/>
              <a:gd name="connsiteY91" fmla="*/ 155853 h 1012448"/>
              <a:gd name="connsiteX92" fmla="*/ 770059 w 6418347"/>
              <a:gd name="connsiteY92" fmla="*/ 155853 h 1012448"/>
              <a:gd name="connsiteX93" fmla="*/ 783339 w 6418347"/>
              <a:gd name="connsiteY93" fmla="*/ 155853 h 1012448"/>
              <a:gd name="connsiteX94" fmla="*/ 855324 w 6418347"/>
              <a:gd name="connsiteY94" fmla="*/ 155853 h 1012448"/>
              <a:gd name="connsiteX95" fmla="*/ 863847 w 6418347"/>
              <a:gd name="connsiteY95" fmla="*/ 155853 h 1012448"/>
              <a:gd name="connsiteX96" fmla="*/ 865090 w 6418347"/>
              <a:gd name="connsiteY96" fmla="*/ 155853 h 1012448"/>
              <a:gd name="connsiteX97" fmla="*/ 865136 w 6418347"/>
              <a:gd name="connsiteY97" fmla="*/ 155853 h 1012448"/>
              <a:gd name="connsiteX98" fmla="*/ 869268 w 6418347"/>
              <a:gd name="connsiteY98" fmla="*/ 155853 h 1012448"/>
              <a:gd name="connsiteX99" fmla="*/ 937184 w 6418347"/>
              <a:gd name="connsiteY99" fmla="*/ 155853 h 1012448"/>
              <a:gd name="connsiteX100" fmla="*/ 939078 w 6418347"/>
              <a:gd name="connsiteY100" fmla="*/ 155853 h 1012448"/>
              <a:gd name="connsiteX101" fmla="*/ 941572 w 6418347"/>
              <a:gd name="connsiteY101" fmla="*/ 155853 h 1012448"/>
              <a:gd name="connsiteX102" fmla="*/ 942199 w 6418347"/>
              <a:gd name="connsiteY102" fmla="*/ 155853 h 1012448"/>
              <a:gd name="connsiteX103" fmla="*/ 947155 w 6418347"/>
              <a:gd name="connsiteY103" fmla="*/ 155853 h 1012448"/>
              <a:gd name="connsiteX104" fmla="*/ 995570 w 6418347"/>
              <a:gd name="connsiteY104" fmla="*/ 155853 h 1012448"/>
              <a:gd name="connsiteX105" fmla="*/ 1124010 w 6418347"/>
              <a:gd name="connsiteY105" fmla="*/ 155853 h 1012448"/>
              <a:gd name="connsiteX106" fmla="*/ 1174080 w 6418347"/>
              <a:gd name="connsiteY106" fmla="*/ 155853 h 1012448"/>
              <a:gd name="connsiteX107" fmla="*/ 1181007 w 6418347"/>
              <a:gd name="connsiteY107" fmla="*/ 155853 h 1012448"/>
              <a:gd name="connsiteX108" fmla="*/ 1182901 w 6418347"/>
              <a:gd name="connsiteY108" fmla="*/ 155853 h 1012448"/>
              <a:gd name="connsiteX109" fmla="*/ 1185395 w 6418347"/>
              <a:gd name="connsiteY109" fmla="*/ 155853 h 1012448"/>
              <a:gd name="connsiteX110" fmla="*/ 1186022 w 6418347"/>
              <a:gd name="connsiteY110" fmla="*/ 155853 h 1012448"/>
              <a:gd name="connsiteX111" fmla="*/ 1239393 w 6418347"/>
              <a:gd name="connsiteY111" fmla="*/ 155853 h 1012448"/>
              <a:gd name="connsiteX112" fmla="*/ 1246065 w 6418347"/>
              <a:gd name="connsiteY112" fmla="*/ 155853 h 1012448"/>
              <a:gd name="connsiteX113" fmla="*/ 1255831 w 6418347"/>
              <a:gd name="connsiteY113" fmla="*/ 155853 h 1012448"/>
              <a:gd name="connsiteX114" fmla="*/ 1255877 w 6418347"/>
              <a:gd name="connsiteY114" fmla="*/ 155853 h 1012448"/>
              <a:gd name="connsiteX115" fmla="*/ 1260009 w 6418347"/>
              <a:gd name="connsiteY115" fmla="*/ 155853 h 1012448"/>
              <a:gd name="connsiteX116" fmla="*/ 1337896 w 6418347"/>
              <a:gd name="connsiteY116" fmla="*/ 155853 h 1012448"/>
              <a:gd name="connsiteX117" fmla="*/ 1361992 w 6418347"/>
              <a:gd name="connsiteY117" fmla="*/ 155853 h 1012448"/>
              <a:gd name="connsiteX118" fmla="*/ 1386931 w 6418347"/>
              <a:gd name="connsiteY118" fmla="*/ 155853 h 1012448"/>
              <a:gd name="connsiteX119" fmla="*/ 1439271 w 6418347"/>
              <a:gd name="connsiteY119" fmla="*/ 155853 h 1012448"/>
              <a:gd name="connsiteX120" fmla="*/ 1460009 w 6418347"/>
              <a:gd name="connsiteY120" fmla="*/ 155853 h 1012448"/>
              <a:gd name="connsiteX121" fmla="*/ 1470777 w 6418347"/>
              <a:gd name="connsiteY121" fmla="*/ 155853 h 1012448"/>
              <a:gd name="connsiteX122" fmla="*/ 1503832 w 6418347"/>
              <a:gd name="connsiteY122" fmla="*/ 155853 h 1012448"/>
              <a:gd name="connsiteX123" fmla="*/ 1514751 w 6418347"/>
              <a:gd name="connsiteY123" fmla="*/ 155853 h 1012448"/>
              <a:gd name="connsiteX124" fmla="*/ 1535722 w 6418347"/>
              <a:gd name="connsiteY124" fmla="*/ 155853 h 1012448"/>
              <a:gd name="connsiteX125" fmla="*/ 1542074 w 6418347"/>
              <a:gd name="connsiteY125" fmla="*/ 155853 h 1012448"/>
              <a:gd name="connsiteX126" fmla="*/ 1571748 w 6418347"/>
              <a:gd name="connsiteY126" fmla="*/ 155853 h 1012448"/>
              <a:gd name="connsiteX127" fmla="*/ 1573642 w 6418347"/>
              <a:gd name="connsiteY127" fmla="*/ 155853 h 1012448"/>
              <a:gd name="connsiteX128" fmla="*/ 1576136 w 6418347"/>
              <a:gd name="connsiteY128" fmla="*/ 155853 h 1012448"/>
              <a:gd name="connsiteX129" fmla="*/ 1576763 w 6418347"/>
              <a:gd name="connsiteY129" fmla="*/ 155853 h 1012448"/>
              <a:gd name="connsiteX130" fmla="*/ 1629511 w 6418347"/>
              <a:gd name="connsiteY130" fmla="*/ 155853 h 1012448"/>
              <a:gd name="connsiteX131" fmla="*/ 1630134 w 6418347"/>
              <a:gd name="connsiteY131" fmla="*/ 155853 h 1012448"/>
              <a:gd name="connsiteX132" fmla="*/ 1649734 w 6418347"/>
              <a:gd name="connsiteY132" fmla="*/ 155853 h 1012448"/>
              <a:gd name="connsiteX133" fmla="*/ 1680988 w 6418347"/>
              <a:gd name="connsiteY133" fmla="*/ 155853 h 1012448"/>
              <a:gd name="connsiteX134" fmla="*/ 1702848 w 6418347"/>
              <a:gd name="connsiteY134" fmla="*/ 155853 h 1012448"/>
              <a:gd name="connsiteX135" fmla="*/ 1704741 w 6418347"/>
              <a:gd name="connsiteY135" fmla="*/ 155853 h 1012448"/>
              <a:gd name="connsiteX136" fmla="*/ 1707236 w 6418347"/>
              <a:gd name="connsiteY136" fmla="*/ 155853 h 1012448"/>
              <a:gd name="connsiteX137" fmla="*/ 1707863 w 6418347"/>
              <a:gd name="connsiteY137" fmla="*/ 155853 h 1012448"/>
              <a:gd name="connsiteX138" fmla="*/ 1718928 w 6418347"/>
              <a:gd name="connsiteY138" fmla="*/ 155853 h 1012448"/>
              <a:gd name="connsiteX139" fmla="*/ 1752733 w 6418347"/>
              <a:gd name="connsiteY139" fmla="*/ 155853 h 1012448"/>
              <a:gd name="connsiteX140" fmla="*/ 1758158 w 6418347"/>
              <a:gd name="connsiteY140" fmla="*/ 155853 h 1012448"/>
              <a:gd name="connsiteX141" fmla="*/ 1761233 w 6418347"/>
              <a:gd name="connsiteY141" fmla="*/ 155853 h 1012448"/>
              <a:gd name="connsiteX142" fmla="*/ 1775926 w 6418347"/>
              <a:gd name="connsiteY142" fmla="*/ 155853 h 1012448"/>
              <a:gd name="connsiteX143" fmla="*/ 1777672 w 6418347"/>
              <a:gd name="connsiteY143" fmla="*/ 155853 h 1012448"/>
              <a:gd name="connsiteX144" fmla="*/ 1777819 w 6418347"/>
              <a:gd name="connsiteY144" fmla="*/ 155853 h 1012448"/>
              <a:gd name="connsiteX145" fmla="*/ 1780314 w 6418347"/>
              <a:gd name="connsiteY145" fmla="*/ 155853 h 1012448"/>
              <a:gd name="connsiteX146" fmla="*/ 1780940 w 6418347"/>
              <a:gd name="connsiteY146" fmla="*/ 155853 h 1012448"/>
              <a:gd name="connsiteX147" fmla="*/ 1830012 w 6418347"/>
              <a:gd name="connsiteY147" fmla="*/ 155853 h 1012448"/>
              <a:gd name="connsiteX148" fmla="*/ 1834311 w 6418347"/>
              <a:gd name="connsiteY148" fmla="*/ 155853 h 1012448"/>
              <a:gd name="connsiteX149" fmla="*/ 1850750 w 6418347"/>
              <a:gd name="connsiteY149" fmla="*/ 155853 h 1012448"/>
              <a:gd name="connsiteX150" fmla="*/ 1861518 w 6418347"/>
              <a:gd name="connsiteY150" fmla="*/ 155853 h 1012448"/>
              <a:gd name="connsiteX151" fmla="*/ 1866830 w 6418347"/>
              <a:gd name="connsiteY151" fmla="*/ 155853 h 1012448"/>
              <a:gd name="connsiteX152" fmla="*/ 1890441 w 6418347"/>
              <a:gd name="connsiteY152" fmla="*/ 155853 h 1012448"/>
              <a:gd name="connsiteX153" fmla="*/ 1894573 w 6418347"/>
              <a:gd name="connsiteY153" fmla="*/ 155853 h 1012448"/>
              <a:gd name="connsiteX154" fmla="*/ 1926463 w 6418347"/>
              <a:gd name="connsiteY154" fmla="*/ 155853 h 1012448"/>
              <a:gd name="connsiteX155" fmla="*/ 1932815 w 6418347"/>
              <a:gd name="connsiteY155" fmla="*/ 155853 h 1012448"/>
              <a:gd name="connsiteX156" fmla="*/ 1939743 w 6418347"/>
              <a:gd name="connsiteY156" fmla="*/ 155853 h 1012448"/>
              <a:gd name="connsiteX157" fmla="*/ 1939908 w 6418347"/>
              <a:gd name="connsiteY157" fmla="*/ 155853 h 1012448"/>
              <a:gd name="connsiteX158" fmla="*/ 2011728 w 6418347"/>
              <a:gd name="connsiteY158" fmla="*/ 155853 h 1012448"/>
              <a:gd name="connsiteX159" fmla="*/ 2012821 w 6418347"/>
              <a:gd name="connsiteY159" fmla="*/ 155853 h 1012448"/>
              <a:gd name="connsiteX160" fmla="*/ 2020252 w 6418347"/>
              <a:gd name="connsiteY160" fmla="*/ 155853 h 1012448"/>
              <a:gd name="connsiteX161" fmla="*/ 2021494 w 6418347"/>
              <a:gd name="connsiteY161" fmla="*/ 155853 h 1012448"/>
              <a:gd name="connsiteX162" fmla="*/ 2021541 w 6418347"/>
              <a:gd name="connsiteY162" fmla="*/ 155853 h 1012448"/>
              <a:gd name="connsiteX163" fmla="*/ 2025673 w 6418347"/>
              <a:gd name="connsiteY163" fmla="*/ 155853 h 1012448"/>
              <a:gd name="connsiteX164" fmla="*/ 2040475 w 6418347"/>
              <a:gd name="connsiteY164" fmla="*/ 155853 h 1012448"/>
              <a:gd name="connsiteX165" fmla="*/ 2071729 w 6418347"/>
              <a:gd name="connsiteY165" fmla="*/ 155853 h 1012448"/>
              <a:gd name="connsiteX166" fmla="*/ 2084805 w 6418347"/>
              <a:gd name="connsiteY166" fmla="*/ 155853 h 1012448"/>
              <a:gd name="connsiteX167" fmla="*/ 2093589 w 6418347"/>
              <a:gd name="connsiteY167" fmla="*/ 155853 h 1012448"/>
              <a:gd name="connsiteX168" fmla="*/ 2094572 w 6418347"/>
              <a:gd name="connsiteY168" fmla="*/ 155853 h 1012448"/>
              <a:gd name="connsiteX169" fmla="*/ 2094619 w 6418347"/>
              <a:gd name="connsiteY169" fmla="*/ 155853 h 1012448"/>
              <a:gd name="connsiteX170" fmla="*/ 2095482 w 6418347"/>
              <a:gd name="connsiteY170" fmla="*/ 155853 h 1012448"/>
              <a:gd name="connsiteX171" fmla="*/ 2097977 w 6418347"/>
              <a:gd name="connsiteY171" fmla="*/ 155853 h 1012448"/>
              <a:gd name="connsiteX172" fmla="*/ 2098604 w 6418347"/>
              <a:gd name="connsiteY172" fmla="*/ 155853 h 1012448"/>
              <a:gd name="connsiteX173" fmla="*/ 2098751 w 6418347"/>
              <a:gd name="connsiteY173" fmla="*/ 155853 h 1012448"/>
              <a:gd name="connsiteX174" fmla="*/ 2103559 w 6418347"/>
              <a:gd name="connsiteY174" fmla="*/ 155853 h 1012448"/>
              <a:gd name="connsiteX175" fmla="*/ 2109669 w 6418347"/>
              <a:gd name="connsiteY175" fmla="*/ 155853 h 1012448"/>
              <a:gd name="connsiteX176" fmla="*/ 2148899 w 6418347"/>
              <a:gd name="connsiteY176" fmla="*/ 155853 h 1012448"/>
              <a:gd name="connsiteX177" fmla="*/ 2151974 w 6418347"/>
              <a:gd name="connsiteY177" fmla="*/ 155853 h 1012448"/>
              <a:gd name="connsiteX178" fmla="*/ 2166667 w 6418347"/>
              <a:gd name="connsiteY178" fmla="*/ 155853 h 1012448"/>
              <a:gd name="connsiteX179" fmla="*/ 2168560 w 6418347"/>
              <a:gd name="connsiteY179" fmla="*/ 155853 h 1012448"/>
              <a:gd name="connsiteX180" fmla="*/ 2171055 w 6418347"/>
              <a:gd name="connsiteY180" fmla="*/ 155853 h 1012448"/>
              <a:gd name="connsiteX181" fmla="*/ 2171681 w 6418347"/>
              <a:gd name="connsiteY181" fmla="*/ 155853 h 1012448"/>
              <a:gd name="connsiteX182" fmla="*/ 2176636 w 6418347"/>
              <a:gd name="connsiteY182" fmla="*/ 155853 h 1012448"/>
              <a:gd name="connsiteX183" fmla="*/ 2211220 w 6418347"/>
              <a:gd name="connsiteY183" fmla="*/ 155853 h 1012448"/>
              <a:gd name="connsiteX184" fmla="*/ 2225052 w 6418347"/>
              <a:gd name="connsiteY184" fmla="*/ 155853 h 1012448"/>
              <a:gd name="connsiteX185" fmla="*/ 2257571 w 6418347"/>
              <a:gd name="connsiteY185" fmla="*/ 155853 h 1012448"/>
              <a:gd name="connsiteX186" fmla="*/ 2280414 w 6418347"/>
              <a:gd name="connsiteY186" fmla="*/ 155853 h 1012448"/>
              <a:gd name="connsiteX187" fmla="*/ 2284298 w 6418347"/>
              <a:gd name="connsiteY187" fmla="*/ 155853 h 1012448"/>
              <a:gd name="connsiteX188" fmla="*/ 2319643 w 6418347"/>
              <a:gd name="connsiteY188" fmla="*/ 155853 h 1012448"/>
              <a:gd name="connsiteX189" fmla="*/ 2330484 w 6418347"/>
              <a:gd name="connsiteY189" fmla="*/ 155853 h 1012448"/>
              <a:gd name="connsiteX190" fmla="*/ 2330649 w 6418347"/>
              <a:gd name="connsiteY190" fmla="*/ 155853 h 1012448"/>
              <a:gd name="connsiteX191" fmla="*/ 2337411 w 6418347"/>
              <a:gd name="connsiteY191" fmla="*/ 155853 h 1012448"/>
              <a:gd name="connsiteX192" fmla="*/ 2339305 w 6418347"/>
              <a:gd name="connsiteY192" fmla="*/ 155853 h 1012448"/>
              <a:gd name="connsiteX193" fmla="*/ 2341799 w 6418347"/>
              <a:gd name="connsiteY193" fmla="*/ 155853 h 1012448"/>
              <a:gd name="connsiteX194" fmla="*/ 2342426 w 6418347"/>
              <a:gd name="connsiteY194" fmla="*/ 155853 h 1012448"/>
              <a:gd name="connsiteX195" fmla="*/ 2353491 w 6418347"/>
              <a:gd name="connsiteY195" fmla="*/ 155853 h 1012448"/>
              <a:gd name="connsiteX196" fmla="*/ 2392721 w 6418347"/>
              <a:gd name="connsiteY196" fmla="*/ 155853 h 1012448"/>
              <a:gd name="connsiteX197" fmla="*/ 2395797 w 6418347"/>
              <a:gd name="connsiteY197" fmla="*/ 155853 h 1012448"/>
              <a:gd name="connsiteX198" fmla="*/ 2402469 w 6418347"/>
              <a:gd name="connsiteY198" fmla="*/ 155853 h 1012448"/>
              <a:gd name="connsiteX199" fmla="*/ 2403562 w 6418347"/>
              <a:gd name="connsiteY199" fmla="*/ 155853 h 1012448"/>
              <a:gd name="connsiteX200" fmla="*/ 2410489 w 6418347"/>
              <a:gd name="connsiteY200" fmla="*/ 155853 h 1012448"/>
              <a:gd name="connsiteX201" fmla="*/ 2412235 w 6418347"/>
              <a:gd name="connsiteY201" fmla="*/ 155853 h 1012448"/>
              <a:gd name="connsiteX202" fmla="*/ 2412282 w 6418347"/>
              <a:gd name="connsiteY202" fmla="*/ 155853 h 1012448"/>
              <a:gd name="connsiteX203" fmla="*/ 2412383 w 6418347"/>
              <a:gd name="connsiteY203" fmla="*/ 155853 h 1012448"/>
              <a:gd name="connsiteX204" fmla="*/ 2414877 w 6418347"/>
              <a:gd name="connsiteY204" fmla="*/ 155853 h 1012448"/>
              <a:gd name="connsiteX205" fmla="*/ 2415504 w 6418347"/>
              <a:gd name="connsiteY205" fmla="*/ 155853 h 1012448"/>
              <a:gd name="connsiteX206" fmla="*/ 2416414 w 6418347"/>
              <a:gd name="connsiteY206" fmla="*/ 155853 h 1012448"/>
              <a:gd name="connsiteX207" fmla="*/ 2468874 w 6418347"/>
              <a:gd name="connsiteY207" fmla="*/ 155853 h 1012448"/>
              <a:gd name="connsiteX208" fmla="*/ 2475546 w 6418347"/>
              <a:gd name="connsiteY208" fmla="*/ 155853 h 1012448"/>
              <a:gd name="connsiteX209" fmla="*/ 2485313 w 6418347"/>
              <a:gd name="connsiteY209" fmla="*/ 155853 h 1012448"/>
              <a:gd name="connsiteX210" fmla="*/ 2485360 w 6418347"/>
              <a:gd name="connsiteY210" fmla="*/ 155853 h 1012448"/>
              <a:gd name="connsiteX211" fmla="*/ 2489492 w 6418347"/>
              <a:gd name="connsiteY211" fmla="*/ 155853 h 1012448"/>
              <a:gd name="connsiteX212" fmla="*/ 2494300 w 6418347"/>
              <a:gd name="connsiteY212" fmla="*/ 155853 h 1012448"/>
              <a:gd name="connsiteX213" fmla="*/ 2518397 w 6418347"/>
              <a:gd name="connsiteY213" fmla="*/ 155853 h 1012448"/>
              <a:gd name="connsiteX214" fmla="*/ 2567377 w 6418347"/>
              <a:gd name="connsiteY214" fmla="*/ 155853 h 1012448"/>
              <a:gd name="connsiteX215" fmla="*/ 2595676 w 6418347"/>
              <a:gd name="connsiteY215" fmla="*/ 155853 h 1012448"/>
              <a:gd name="connsiteX216" fmla="*/ 2601961 w 6418347"/>
              <a:gd name="connsiteY216" fmla="*/ 155853 h 1012448"/>
              <a:gd name="connsiteX217" fmla="*/ 2616413 w 6418347"/>
              <a:gd name="connsiteY217" fmla="*/ 155853 h 1012448"/>
              <a:gd name="connsiteX218" fmla="*/ 2621754 w 6418347"/>
              <a:gd name="connsiteY218" fmla="*/ 155853 h 1012448"/>
              <a:gd name="connsiteX219" fmla="*/ 2627181 w 6418347"/>
              <a:gd name="connsiteY219" fmla="*/ 155853 h 1012448"/>
              <a:gd name="connsiteX220" fmla="*/ 2656104 w 6418347"/>
              <a:gd name="connsiteY220" fmla="*/ 155853 h 1012448"/>
              <a:gd name="connsiteX221" fmla="*/ 2660236 w 6418347"/>
              <a:gd name="connsiteY221" fmla="*/ 155853 h 1012448"/>
              <a:gd name="connsiteX222" fmla="*/ 2671155 w 6418347"/>
              <a:gd name="connsiteY222" fmla="*/ 155853 h 1012448"/>
              <a:gd name="connsiteX223" fmla="*/ 2675039 w 6418347"/>
              <a:gd name="connsiteY223" fmla="*/ 155853 h 1012448"/>
              <a:gd name="connsiteX224" fmla="*/ 2698478 w 6418347"/>
              <a:gd name="connsiteY224" fmla="*/ 155853 h 1012448"/>
              <a:gd name="connsiteX225" fmla="*/ 2700259 w 6418347"/>
              <a:gd name="connsiteY225" fmla="*/ 155853 h 1012448"/>
              <a:gd name="connsiteX226" fmla="*/ 2710384 w 6418347"/>
              <a:gd name="connsiteY226" fmla="*/ 155853 h 1012448"/>
              <a:gd name="connsiteX227" fmla="*/ 2728152 w 6418347"/>
              <a:gd name="connsiteY227" fmla="*/ 155853 h 1012448"/>
              <a:gd name="connsiteX228" fmla="*/ 2729182 w 6418347"/>
              <a:gd name="connsiteY228" fmla="*/ 155853 h 1012448"/>
              <a:gd name="connsiteX229" fmla="*/ 2730046 w 6418347"/>
              <a:gd name="connsiteY229" fmla="*/ 155853 h 1012448"/>
              <a:gd name="connsiteX230" fmla="*/ 2732540 w 6418347"/>
              <a:gd name="connsiteY230" fmla="*/ 155853 h 1012448"/>
              <a:gd name="connsiteX231" fmla="*/ 2733167 w 6418347"/>
              <a:gd name="connsiteY231" fmla="*/ 155853 h 1012448"/>
              <a:gd name="connsiteX232" fmla="*/ 2733314 w 6418347"/>
              <a:gd name="connsiteY232" fmla="*/ 155853 h 1012448"/>
              <a:gd name="connsiteX233" fmla="*/ 2744232 w 6418347"/>
              <a:gd name="connsiteY233" fmla="*/ 155853 h 1012448"/>
              <a:gd name="connsiteX234" fmla="*/ 2783462 w 6418347"/>
              <a:gd name="connsiteY234" fmla="*/ 155853 h 1012448"/>
              <a:gd name="connsiteX235" fmla="*/ 2786538 w 6418347"/>
              <a:gd name="connsiteY235" fmla="*/ 155853 h 1012448"/>
              <a:gd name="connsiteX236" fmla="*/ 2801230 w 6418347"/>
              <a:gd name="connsiteY236" fmla="*/ 155853 h 1012448"/>
              <a:gd name="connsiteX237" fmla="*/ 2803124 w 6418347"/>
              <a:gd name="connsiteY237" fmla="*/ 155853 h 1012448"/>
              <a:gd name="connsiteX238" fmla="*/ 2805618 w 6418347"/>
              <a:gd name="connsiteY238" fmla="*/ 155853 h 1012448"/>
              <a:gd name="connsiteX239" fmla="*/ 2806139 w 6418347"/>
              <a:gd name="connsiteY239" fmla="*/ 155853 h 1012448"/>
              <a:gd name="connsiteX240" fmla="*/ 2806245 w 6418347"/>
              <a:gd name="connsiteY240" fmla="*/ 155853 h 1012448"/>
              <a:gd name="connsiteX241" fmla="*/ 2859615 w 6418347"/>
              <a:gd name="connsiteY241" fmla="*/ 155853 h 1012448"/>
              <a:gd name="connsiteX242" fmla="*/ 2898161 w 6418347"/>
              <a:gd name="connsiteY242" fmla="*/ 155853 h 1012448"/>
              <a:gd name="connsiteX243" fmla="*/ 2909138 w 6418347"/>
              <a:gd name="connsiteY243" fmla="*/ 155853 h 1012448"/>
              <a:gd name="connsiteX244" fmla="*/ 2932330 w 6418347"/>
              <a:gd name="connsiteY244" fmla="*/ 155853 h 1012448"/>
              <a:gd name="connsiteX245" fmla="*/ 2934224 w 6418347"/>
              <a:gd name="connsiteY245" fmla="*/ 155853 h 1012448"/>
              <a:gd name="connsiteX246" fmla="*/ 2936718 w 6418347"/>
              <a:gd name="connsiteY246" fmla="*/ 155853 h 1012448"/>
              <a:gd name="connsiteX247" fmla="*/ 2937344 w 6418347"/>
              <a:gd name="connsiteY247" fmla="*/ 155853 h 1012448"/>
              <a:gd name="connsiteX248" fmla="*/ 2986417 w 6418347"/>
              <a:gd name="connsiteY248" fmla="*/ 155853 h 1012448"/>
              <a:gd name="connsiteX249" fmla="*/ 2990715 w 6418347"/>
              <a:gd name="connsiteY249" fmla="*/ 155853 h 1012448"/>
              <a:gd name="connsiteX250" fmla="*/ 3007154 w 6418347"/>
              <a:gd name="connsiteY250" fmla="*/ 155853 h 1012448"/>
              <a:gd name="connsiteX251" fmla="*/ 3012495 w 6418347"/>
              <a:gd name="connsiteY251" fmla="*/ 155853 h 1012448"/>
              <a:gd name="connsiteX252" fmla="*/ 3017922 w 6418347"/>
              <a:gd name="connsiteY252" fmla="*/ 155853 h 1012448"/>
              <a:gd name="connsiteX253" fmla="*/ 3046845 w 6418347"/>
              <a:gd name="connsiteY253" fmla="*/ 155853 h 1012448"/>
              <a:gd name="connsiteX254" fmla="*/ 3050977 w 6418347"/>
              <a:gd name="connsiteY254" fmla="*/ 155853 h 1012448"/>
              <a:gd name="connsiteX255" fmla="*/ 3089219 w 6418347"/>
              <a:gd name="connsiteY255" fmla="*/ 155853 h 1012448"/>
              <a:gd name="connsiteX256" fmla="*/ 3091000 w 6418347"/>
              <a:gd name="connsiteY256" fmla="*/ 155853 h 1012448"/>
              <a:gd name="connsiteX257" fmla="*/ 3119923 w 6418347"/>
              <a:gd name="connsiteY257" fmla="*/ 155853 h 1012448"/>
              <a:gd name="connsiteX258" fmla="*/ 3124055 w 6418347"/>
              <a:gd name="connsiteY258" fmla="*/ 155853 h 1012448"/>
              <a:gd name="connsiteX259" fmla="*/ 3169225 w 6418347"/>
              <a:gd name="connsiteY259" fmla="*/ 155853 h 1012448"/>
              <a:gd name="connsiteX260" fmla="*/ 3196880 w 6418347"/>
              <a:gd name="connsiteY260" fmla="*/ 155853 h 1012448"/>
              <a:gd name="connsiteX261" fmla="*/ 3241210 w 6418347"/>
              <a:gd name="connsiteY261" fmla="*/ 155853 h 1012448"/>
              <a:gd name="connsiteX262" fmla="*/ 3250977 w 6418347"/>
              <a:gd name="connsiteY262" fmla="*/ 155853 h 1012448"/>
              <a:gd name="connsiteX263" fmla="*/ 3251023 w 6418347"/>
              <a:gd name="connsiteY263" fmla="*/ 155853 h 1012448"/>
              <a:gd name="connsiteX264" fmla="*/ 3255155 w 6418347"/>
              <a:gd name="connsiteY264" fmla="*/ 155853 h 1012448"/>
              <a:gd name="connsiteX265" fmla="*/ 3288902 w 6418347"/>
              <a:gd name="connsiteY265" fmla="*/ 155853 h 1012448"/>
              <a:gd name="connsiteX266" fmla="*/ 3323071 w 6418347"/>
              <a:gd name="connsiteY266" fmla="*/ 155853 h 1012448"/>
              <a:gd name="connsiteX267" fmla="*/ 3324965 w 6418347"/>
              <a:gd name="connsiteY267" fmla="*/ 155853 h 1012448"/>
              <a:gd name="connsiteX268" fmla="*/ 3327459 w 6418347"/>
              <a:gd name="connsiteY268" fmla="*/ 155853 h 1012448"/>
              <a:gd name="connsiteX269" fmla="*/ 3328085 w 6418347"/>
              <a:gd name="connsiteY269" fmla="*/ 155853 h 1012448"/>
              <a:gd name="connsiteX270" fmla="*/ 3333041 w 6418347"/>
              <a:gd name="connsiteY270" fmla="*/ 155853 h 1012448"/>
              <a:gd name="connsiteX271" fmla="*/ 3381456 w 6418347"/>
              <a:gd name="connsiteY271" fmla="*/ 155853 h 1012448"/>
              <a:gd name="connsiteX272" fmla="*/ 3509896 w 6418347"/>
              <a:gd name="connsiteY272" fmla="*/ 155853 h 1012448"/>
              <a:gd name="connsiteX273" fmla="*/ 3559966 w 6418347"/>
              <a:gd name="connsiteY273" fmla="*/ 155853 h 1012448"/>
              <a:gd name="connsiteX274" fmla="*/ 3566894 w 6418347"/>
              <a:gd name="connsiteY274" fmla="*/ 155853 h 1012448"/>
              <a:gd name="connsiteX275" fmla="*/ 3568787 w 6418347"/>
              <a:gd name="connsiteY275" fmla="*/ 155853 h 1012448"/>
              <a:gd name="connsiteX276" fmla="*/ 3571281 w 6418347"/>
              <a:gd name="connsiteY276" fmla="*/ 155853 h 1012448"/>
              <a:gd name="connsiteX277" fmla="*/ 3571908 w 6418347"/>
              <a:gd name="connsiteY277" fmla="*/ 155853 h 1012448"/>
              <a:gd name="connsiteX278" fmla="*/ 3625279 w 6418347"/>
              <a:gd name="connsiteY278" fmla="*/ 155853 h 1012448"/>
              <a:gd name="connsiteX279" fmla="*/ 3631951 w 6418347"/>
              <a:gd name="connsiteY279" fmla="*/ 155853 h 1012448"/>
              <a:gd name="connsiteX280" fmla="*/ 3641718 w 6418347"/>
              <a:gd name="connsiteY280" fmla="*/ 155853 h 1012448"/>
              <a:gd name="connsiteX281" fmla="*/ 3641764 w 6418347"/>
              <a:gd name="connsiteY281" fmla="*/ 155853 h 1012448"/>
              <a:gd name="connsiteX282" fmla="*/ 3645896 w 6418347"/>
              <a:gd name="connsiteY282" fmla="*/ 155853 h 1012448"/>
              <a:gd name="connsiteX283" fmla="*/ 3723782 w 6418347"/>
              <a:gd name="connsiteY283" fmla="*/ 155853 h 1012448"/>
              <a:gd name="connsiteX284" fmla="*/ 3778159 w 6418347"/>
              <a:gd name="connsiteY284" fmla="*/ 155853 h 1012448"/>
              <a:gd name="connsiteX285" fmla="*/ 3889719 w 6418347"/>
              <a:gd name="connsiteY285" fmla="*/ 155853 h 1012448"/>
              <a:gd name="connsiteX286" fmla="*/ 3900637 w 6418347"/>
              <a:gd name="connsiteY286" fmla="*/ 155853 h 1012448"/>
              <a:gd name="connsiteX287" fmla="*/ 3957635 w 6418347"/>
              <a:gd name="connsiteY287" fmla="*/ 155853 h 1012448"/>
              <a:gd name="connsiteX288" fmla="*/ 3959528 w 6418347"/>
              <a:gd name="connsiteY288" fmla="*/ 155853 h 1012448"/>
              <a:gd name="connsiteX289" fmla="*/ 3962022 w 6418347"/>
              <a:gd name="connsiteY289" fmla="*/ 155853 h 1012448"/>
              <a:gd name="connsiteX290" fmla="*/ 3962649 w 6418347"/>
              <a:gd name="connsiteY290" fmla="*/ 155853 h 1012448"/>
              <a:gd name="connsiteX291" fmla="*/ 4016020 w 6418347"/>
              <a:gd name="connsiteY291" fmla="*/ 155853 h 1012448"/>
              <a:gd name="connsiteX292" fmla="*/ 4280460 w 6418347"/>
              <a:gd name="connsiteY292" fmla="*/ 155853 h 1012448"/>
              <a:gd name="connsiteX293" fmla="*/ 4281080 w 6418347"/>
              <a:gd name="connsiteY293" fmla="*/ 156037 h 1012448"/>
              <a:gd name="connsiteX294" fmla="*/ 5554251 w 6418347"/>
              <a:gd name="connsiteY294" fmla="*/ 156037 h 1012448"/>
              <a:gd name="connsiteX295" fmla="*/ 5650262 w 6418347"/>
              <a:gd name="connsiteY295" fmla="*/ 156037 h 1012448"/>
              <a:gd name="connsiteX296" fmla="*/ 5851646 w 6418347"/>
              <a:gd name="connsiteY296" fmla="*/ 156037 h 1012448"/>
              <a:gd name="connsiteX297" fmla="*/ 5852007 w 6418347"/>
              <a:gd name="connsiteY297" fmla="*/ 156037 h 1012448"/>
              <a:gd name="connsiteX298" fmla="*/ 5866427 w 6418347"/>
              <a:gd name="connsiteY298" fmla="*/ 141296 h 1012448"/>
              <a:gd name="connsiteX299" fmla="*/ 5866427 w 6418347"/>
              <a:gd name="connsiteY299" fmla="*/ 140937 h 1012448"/>
              <a:gd name="connsiteX300" fmla="*/ 5866787 w 6418347"/>
              <a:gd name="connsiteY300" fmla="*/ 60761 h 1012448"/>
              <a:gd name="connsiteX301" fmla="*/ 5866427 w 6418347"/>
              <a:gd name="connsiteY301" fmla="*/ 56805 h 1012448"/>
              <a:gd name="connsiteX302" fmla="*/ 5923385 w 6418347"/>
              <a:gd name="connsiteY302" fmla="*/ 0 h 1012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Lst>
            <a:rect l="l" t="t" r="r" b="b"/>
            <a:pathLst>
              <a:path w="6418347" h="1012448">
                <a:moveTo>
                  <a:pt x="5923385" y="0"/>
                </a:moveTo>
                <a:cubicBezTo>
                  <a:pt x="5940329" y="0"/>
                  <a:pt x="5955470" y="7549"/>
                  <a:pt x="5965923" y="19055"/>
                </a:cubicBezTo>
                <a:lnTo>
                  <a:pt x="6389507" y="441867"/>
                </a:lnTo>
                <a:cubicBezTo>
                  <a:pt x="6407171" y="457685"/>
                  <a:pt x="6418347" y="480696"/>
                  <a:pt x="6418347" y="506583"/>
                </a:cubicBezTo>
                <a:cubicBezTo>
                  <a:pt x="6418347" y="530312"/>
                  <a:pt x="6408614" y="552243"/>
                  <a:pt x="6392751" y="568063"/>
                </a:cubicBezTo>
                <a:lnTo>
                  <a:pt x="5964122" y="995549"/>
                </a:lnTo>
                <a:cubicBezTo>
                  <a:pt x="5953667" y="1005976"/>
                  <a:pt x="5939247" y="1012448"/>
                  <a:pt x="5923385" y="1012448"/>
                </a:cubicBezTo>
                <a:cubicBezTo>
                  <a:pt x="5892022" y="1012448"/>
                  <a:pt x="5866427" y="987280"/>
                  <a:pt x="5866427" y="955641"/>
                </a:cubicBezTo>
                <a:lnTo>
                  <a:pt x="5866427" y="954203"/>
                </a:lnTo>
                <a:lnTo>
                  <a:pt x="5866427" y="869712"/>
                </a:lnTo>
                <a:lnTo>
                  <a:pt x="5866427" y="869353"/>
                </a:lnTo>
                <a:lnTo>
                  <a:pt x="5866427" y="868993"/>
                </a:lnTo>
                <a:cubicBezTo>
                  <a:pt x="5866427" y="861084"/>
                  <a:pt x="5859938" y="854252"/>
                  <a:pt x="5851646" y="854252"/>
                </a:cubicBezTo>
                <a:lnTo>
                  <a:pt x="5851286" y="854252"/>
                </a:lnTo>
                <a:lnTo>
                  <a:pt x="5650262" y="854252"/>
                </a:lnTo>
                <a:lnTo>
                  <a:pt x="5554251" y="854252"/>
                </a:lnTo>
                <a:lnTo>
                  <a:pt x="4280463" y="854252"/>
                </a:lnTo>
                <a:lnTo>
                  <a:pt x="4280460" y="854253"/>
                </a:lnTo>
                <a:lnTo>
                  <a:pt x="3962649" y="854253"/>
                </a:lnTo>
                <a:lnTo>
                  <a:pt x="3959528" y="854253"/>
                </a:lnTo>
                <a:lnTo>
                  <a:pt x="3889719" y="854253"/>
                </a:lnTo>
                <a:lnTo>
                  <a:pt x="3645896" y="854253"/>
                </a:lnTo>
                <a:lnTo>
                  <a:pt x="3641718" y="854253"/>
                </a:lnTo>
                <a:lnTo>
                  <a:pt x="3571908" y="854253"/>
                </a:lnTo>
                <a:lnTo>
                  <a:pt x="3568787" y="854253"/>
                </a:lnTo>
                <a:lnTo>
                  <a:pt x="3328085" y="854253"/>
                </a:lnTo>
                <a:lnTo>
                  <a:pt x="3324965" y="854253"/>
                </a:lnTo>
                <a:lnTo>
                  <a:pt x="3255155" y="854253"/>
                </a:lnTo>
                <a:lnTo>
                  <a:pt x="3250977" y="854253"/>
                </a:lnTo>
                <a:lnTo>
                  <a:pt x="3124055" y="854253"/>
                </a:lnTo>
                <a:lnTo>
                  <a:pt x="3050977" y="854253"/>
                </a:lnTo>
                <a:lnTo>
                  <a:pt x="3007154" y="854253"/>
                </a:lnTo>
                <a:lnTo>
                  <a:pt x="2937344" y="854253"/>
                </a:lnTo>
                <a:lnTo>
                  <a:pt x="2934224" y="854253"/>
                </a:lnTo>
                <a:lnTo>
                  <a:pt x="2806245" y="854253"/>
                </a:lnTo>
                <a:lnTo>
                  <a:pt x="2803124" y="854253"/>
                </a:lnTo>
                <a:lnTo>
                  <a:pt x="2733314" y="854253"/>
                </a:lnTo>
                <a:lnTo>
                  <a:pt x="2733167" y="854253"/>
                </a:lnTo>
                <a:lnTo>
                  <a:pt x="2730046" y="854253"/>
                </a:lnTo>
                <a:lnTo>
                  <a:pt x="2660236" y="854253"/>
                </a:lnTo>
                <a:lnTo>
                  <a:pt x="2616413" y="854253"/>
                </a:lnTo>
                <a:lnTo>
                  <a:pt x="2489492" y="854253"/>
                </a:lnTo>
                <a:lnTo>
                  <a:pt x="2485313" y="854253"/>
                </a:lnTo>
                <a:lnTo>
                  <a:pt x="2416414" y="854253"/>
                </a:lnTo>
                <a:lnTo>
                  <a:pt x="2415504" y="854253"/>
                </a:lnTo>
                <a:lnTo>
                  <a:pt x="2412383" y="854253"/>
                </a:lnTo>
                <a:lnTo>
                  <a:pt x="2412235" y="854253"/>
                </a:lnTo>
                <a:lnTo>
                  <a:pt x="2342426" y="854253"/>
                </a:lnTo>
                <a:lnTo>
                  <a:pt x="2339305" y="854253"/>
                </a:lnTo>
                <a:lnTo>
                  <a:pt x="2171681" y="854253"/>
                </a:lnTo>
                <a:lnTo>
                  <a:pt x="2168560" y="854253"/>
                </a:lnTo>
                <a:lnTo>
                  <a:pt x="2098751" y="854253"/>
                </a:lnTo>
                <a:lnTo>
                  <a:pt x="2098604" y="854253"/>
                </a:lnTo>
                <a:lnTo>
                  <a:pt x="2095482" y="854253"/>
                </a:lnTo>
                <a:lnTo>
                  <a:pt x="2094572" y="854253"/>
                </a:lnTo>
                <a:lnTo>
                  <a:pt x="2025673" y="854253"/>
                </a:lnTo>
                <a:lnTo>
                  <a:pt x="2021494" y="854253"/>
                </a:lnTo>
                <a:lnTo>
                  <a:pt x="1894573" y="854253"/>
                </a:lnTo>
                <a:lnTo>
                  <a:pt x="1850750" y="854253"/>
                </a:lnTo>
                <a:lnTo>
                  <a:pt x="1780940" y="854253"/>
                </a:lnTo>
                <a:lnTo>
                  <a:pt x="1777819" y="854253"/>
                </a:lnTo>
                <a:lnTo>
                  <a:pt x="1777672" y="854253"/>
                </a:lnTo>
                <a:lnTo>
                  <a:pt x="1707863" y="854253"/>
                </a:lnTo>
                <a:lnTo>
                  <a:pt x="1704741" y="854253"/>
                </a:lnTo>
                <a:lnTo>
                  <a:pt x="1576763" y="854253"/>
                </a:lnTo>
                <a:lnTo>
                  <a:pt x="1573642" y="854253"/>
                </a:lnTo>
                <a:lnTo>
                  <a:pt x="1503832" y="854253"/>
                </a:lnTo>
                <a:lnTo>
                  <a:pt x="1460009" y="854253"/>
                </a:lnTo>
                <a:lnTo>
                  <a:pt x="1386931" y="854253"/>
                </a:lnTo>
                <a:lnTo>
                  <a:pt x="1260009" y="854253"/>
                </a:lnTo>
                <a:lnTo>
                  <a:pt x="1255831" y="854253"/>
                </a:lnTo>
                <a:lnTo>
                  <a:pt x="1186022" y="854253"/>
                </a:lnTo>
                <a:lnTo>
                  <a:pt x="1182901" y="854253"/>
                </a:lnTo>
                <a:lnTo>
                  <a:pt x="942199" y="854253"/>
                </a:lnTo>
                <a:lnTo>
                  <a:pt x="939078" y="854253"/>
                </a:lnTo>
                <a:lnTo>
                  <a:pt x="869268" y="854253"/>
                </a:lnTo>
                <a:lnTo>
                  <a:pt x="865090" y="854253"/>
                </a:lnTo>
                <a:lnTo>
                  <a:pt x="621267" y="854253"/>
                </a:lnTo>
                <a:lnTo>
                  <a:pt x="551458" y="854253"/>
                </a:lnTo>
                <a:lnTo>
                  <a:pt x="548337" y="854253"/>
                </a:lnTo>
                <a:lnTo>
                  <a:pt x="230526" y="854253"/>
                </a:lnTo>
                <a:cubicBezTo>
                  <a:pt x="208176" y="854253"/>
                  <a:pt x="180094" y="838198"/>
                  <a:pt x="168633" y="818702"/>
                </a:cubicBezTo>
                <a:cubicBezTo>
                  <a:pt x="8167" y="540604"/>
                  <a:pt x="8167" y="540604"/>
                  <a:pt x="8167" y="540604"/>
                </a:cubicBezTo>
                <a:cubicBezTo>
                  <a:pt x="-2722" y="521108"/>
                  <a:pt x="-2722" y="488999"/>
                  <a:pt x="8167" y="469503"/>
                </a:cubicBezTo>
                <a:cubicBezTo>
                  <a:pt x="168633" y="191404"/>
                  <a:pt x="168633" y="191404"/>
                  <a:pt x="168633" y="191404"/>
                </a:cubicBezTo>
                <a:cubicBezTo>
                  <a:pt x="180094" y="171909"/>
                  <a:pt x="208176" y="155853"/>
                  <a:pt x="230526" y="155853"/>
                </a:cubicBezTo>
                <a:cubicBezTo>
                  <a:pt x="471226" y="155853"/>
                  <a:pt x="531400" y="155853"/>
                  <a:pt x="546443" y="155853"/>
                </a:cubicBezTo>
                <a:lnTo>
                  <a:pt x="548337" y="155853"/>
                </a:lnTo>
                <a:lnTo>
                  <a:pt x="550831" y="155853"/>
                </a:lnTo>
                <a:cubicBezTo>
                  <a:pt x="551458" y="155853"/>
                  <a:pt x="551458" y="155853"/>
                  <a:pt x="551458" y="155853"/>
                </a:cubicBezTo>
                <a:lnTo>
                  <a:pt x="604829" y="155853"/>
                </a:lnTo>
                <a:lnTo>
                  <a:pt x="621267" y="155853"/>
                </a:lnTo>
                <a:lnTo>
                  <a:pt x="770059" y="155853"/>
                </a:lnTo>
                <a:lnTo>
                  <a:pt x="783339" y="155853"/>
                </a:lnTo>
                <a:cubicBezTo>
                  <a:pt x="822398" y="155853"/>
                  <a:pt x="843703" y="155853"/>
                  <a:pt x="855324" y="155853"/>
                </a:cubicBezTo>
                <a:lnTo>
                  <a:pt x="863847" y="155853"/>
                </a:lnTo>
                <a:lnTo>
                  <a:pt x="865090" y="155853"/>
                </a:lnTo>
                <a:lnTo>
                  <a:pt x="865136" y="155853"/>
                </a:lnTo>
                <a:cubicBezTo>
                  <a:pt x="869268" y="155853"/>
                  <a:pt x="869268" y="155853"/>
                  <a:pt x="869268" y="155853"/>
                </a:cubicBezTo>
                <a:lnTo>
                  <a:pt x="937184" y="155853"/>
                </a:lnTo>
                <a:lnTo>
                  <a:pt x="939078" y="155853"/>
                </a:lnTo>
                <a:lnTo>
                  <a:pt x="941572" y="155853"/>
                </a:lnTo>
                <a:lnTo>
                  <a:pt x="942199" y="155853"/>
                </a:lnTo>
                <a:lnTo>
                  <a:pt x="947155" y="155853"/>
                </a:lnTo>
                <a:lnTo>
                  <a:pt x="995570" y="155853"/>
                </a:lnTo>
                <a:lnTo>
                  <a:pt x="1124010" y="155853"/>
                </a:lnTo>
                <a:lnTo>
                  <a:pt x="1174080" y="155853"/>
                </a:lnTo>
                <a:lnTo>
                  <a:pt x="1181007" y="155853"/>
                </a:lnTo>
                <a:lnTo>
                  <a:pt x="1182901" y="155853"/>
                </a:lnTo>
                <a:lnTo>
                  <a:pt x="1185395" y="155853"/>
                </a:lnTo>
                <a:cubicBezTo>
                  <a:pt x="1186022" y="155853"/>
                  <a:pt x="1186022" y="155853"/>
                  <a:pt x="1186022" y="155853"/>
                </a:cubicBezTo>
                <a:lnTo>
                  <a:pt x="1239393" y="155853"/>
                </a:lnTo>
                <a:lnTo>
                  <a:pt x="1246065" y="155853"/>
                </a:lnTo>
                <a:lnTo>
                  <a:pt x="1255831" y="155853"/>
                </a:lnTo>
                <a:lnTo>
                  <a:pt x="1255877" y="155853"/>
                </a:lnTo>
                <a:lnTo>
                  <a:pt x="1260009" y="155853"/>
                </a:lnTo>
                <a:lnTo>
                  <a:pt x="1337896" y="155853"/>
                </a:lnTo>
                <a:lnTo>
                  <a:pt x="1361992" y="155853"/>
                </a:lnTo>
                <a:lnTo>
                  <a:pt x="1386931" y="155853"/>
                </a:lnTo>
                <a:lnTo>
                  <a:pt x="1439271" y="155853"/>
                </a:lnTo>
                <a:lnTo>
                  <a:pt x="1460009" y="155853"/>
                </a:lnTo>
                <a:lnTo>
                  <a:pt x="1470777" y="155853"/>
                </a:lnTo>
                <a:cubicBezTo>
                  <a:pt x="1503832" y="155853"/>
                  <a:pt x="1503832" y="155853"/>
                  <a:pt x="1503832" y="155853"/>
                </a:cubicBezTo>
                <a:lnTo>
                  <a:pt x="1514751" y="155853"/>
                </a:lnTo>
                <a:lnTo>
                  <a:pt x="1535722" y="155853"/>
                </a:lnTo>
                <a:lnTo>
                  <a:pt x="1542074" y="155853"/>
                </a:lnTo>
                <a:lnTo>
                  <a:pt x="1571748" y="155853"/>
                </a:lnTo>
                <a:lnTo>
                  <a:pt x="1573642" y="155853"/>
                </a:lnTo>
                <a:lnTo>
                  <a:pt x="1576136" y="155853"/>
                </a:lnTo>
                <a:lnTo>
                  <a:pt x="1576763" y="155853"/>
                </a:lnTo>
                <a:lnTo>
                  <a:pt x="1629511" y="155853"/>
                </a:lnTo>
                <a:lnTo>
                  <a:pt x="1630134" y="155853"/>
                </a:lnTo>
                <a:lnTo>
                  <a:pt x="1649734" y="155853"/>
                </a:lnTo>
                <a:lnTo>
                  <a:pt x="1680988" y="155853"/>
                </a:lnTo>
                <a:lnTo>
                  <a:pt x="1702848" y="155853"/>
                </a:lnTo>
                <a:lnTo>
                  <a:pt x="1704741" y="155853"/>
                </a:lnTo>
                <a:lnTo>
                  <a:pt x="1707236" y="155853"/>
                </a:lnTo>
                <a:lnTo>
                  <a:pt x="1707863" y="155853"/>
                </a:lnTo>
                <a:lnTo>
                  <a:pt x="1718928" y="155853"/>
                </a:lnTo>
                <a:lnTo>
                  <a:pt x="1752733" y="155853"/>
                </a:lnTo>
                <a:lnTo>
                  <a:pt x="1758158" y="155853"/>
                </a:lnTo>
                <a:lnTo>
                  <a:pt x="1761233" y="155853"/>
                </a:lnTo>
                <a:lnTo>
                  <a:pt x="1775926" y="155853"/>
                </a:lnTo>
                <a:lnTo>
                  <a:pt x="1777672" y="155853"/>
                </a:lnTo>
                <a:lnTo>
                  <a:pt x="1777819" y="155853"/>
                </a:lnTo>
                <a:lnTo>
                  <a:pt x="1780314" y="155853"/>
                </a:lnTo>
                <a:cubicBezTo>
                  <a:pt x="1780940" y="155853"/>
                  <a:pt x="1780940" y="155853"/>
                  <a:pt x="1780940" y="155853"/>
                </a:cubicBezTo>
                <a:lnTo>
                  <a:pt x="1830012" y="155853"/>
                </a:lnTo>
                <a:lnTo>
                  <a:pt x="1834311" y="155853"/>
                </a:lnTo>
                <a:lnTo>
                  <a:pt x="1850750" y="155853"/>
                </a:lnTo>
                <a:lnTo>
                  <a:pt x="1861518" y="155853"/>
                </a:lnTo>
                <a:lnTo>
                  <a:pt x="1866830" y="155853"/>
                </a:lnTo>
                <a:lnTo>
                  <a:pt x="1890441" y="155853"/>
                </a:lnTo>
                <a:lnTo>
                  <a:pt x="1894573" y="155853"/>
                </a:lnTo>
                <a:lnTo>
                  <a:pt x="1926463" y="155853"/>
                </a:lnTo>
                <a:lnTo>
                  <a:pt x="1932815" y="155853"/>
                </a:lnTo>
                <a:lnTo>
                  <a:pt x="1939743" y="155853"/>
                </a:lnTo>
                <a:lnTo>
                  <a:pt x="1939908" y="155853"/>
                </a:lnTo>
                <a:lnTo>
                  <a:pt x="2011728" y="155853"/>
                </a:lnTo>
                <a:lnTo>
                  <a:pt x="2012821" y="155853"/>
                </a:lnTo>
                <a:lnTo>
                  <a:pt x="2020252" y="155853"/>
                </a:lnTo>
                <a:lnTo>
                  <a:pt x="2021494" y="155853"/>
                </a:lnTo>
                <a:lnTo>
                  <a:pt x="2021541" y="155853"/>
                </a:lnTo>
                <a:lnTo>
                  <a:pt x="2025673" y="155853"/>
                </a:lnTo>
                <a:lnTo>
                  <a:pt x="2040475" y="155853"/>
                </a:lnTo>
                <a:lnTo>
                  <a:pt x="2071729" y="155853"/>
                </a:lnTo>
                <a:lnTo>
                  <a:pt x="2084805" y="155853"/>
                </a:lnTo>
                <a:lnTo>
                  <a:pt x="2093589" y="155853"/>
                </a:lnTo>
                <a:lnTo>
                  <a:pt x="2094572" y="155853"/>
                </a:lnTo>
                <a:lnTo>
                  <a:pt x="2094619" y="155853"/>
                </a:lnTo>
                <a:lnTo>
                  <a:pt x="2095482" y="155853"/>
                </a:lnTo>
                <a:lnTo>
                  <a:pt x="2097977" y="155853"/>
                </a:lnTo>
                <a:lnTo>
                  <a:pt x="2098604" y="155853"/>
                </a:lnTo>
                <a:lnTo>
                  <a:pt x="2098751" y="155853"/>
                </a:lnTo>
                <a:lnTo>
                  <a:pt x="2103559" y="155853"/>
                </a:lnTo>
                <a:lnTo>
                  <a:pt x="2109669" y="155853"/>
                </a:lnTo>
                <a:lnTo>
                  <a:pt x="2148899" y="155853"/>
                </a:lnTo>
                <a:lnTo>
                  <a:pt x="2151974" y="155853"/>
                </a:lnTo>
                <a:lnTo>
                  <a:pt x="2166667" y="155853"/>
                </a:lnTo>
                <a:lnTo>
                  <a:pt x="2168560" y="155853"/>
                </a:lnTo>
                <a:lnTo>
                  <a:pt x="2171055" y="155853"/>
                </a:lnTo>
                <a:lnTo>
                  <a:pt x="2171681" y="155853"/>
                </a:lnTo>
                <a:lnTo>
                  <a:pt x="2176636" y="155853"/>
                </a:lnTo>
                <a:lnTo>
                  <a:pt x="2211220" y="155853"/>
                </a:lnTo>
                <a:lnTo>
                  <a:pt x="2225052" y="155853"/>
                </a:lnTo>
                <a:lnTo>
                  <a:pt x="2257571" y="155853"/>
                </a:lnTo>
                <a:lnTo>
                  <a:pt x="2280414" y="155853"/>
                </a:lnTo>
                <a:lnTo>
                  <a:pt x="2284298" y="155853"/>
                </a:lnTo>
                <a:lnTo>
                  <a:pt x="2319643" y="155853"/>
                </a:lnTo>
                <a:lnTo>
                  <a:pt x="2330484" y="155853"/>
                </a:lnTo>
                <a:lnTo>
                  <a:pt x="2330649" y="155853"/>
                </a:lnTo>
                <a:lnTo>
                  <a:pt x="2337411" y="155853"/>
                </a:lnTo>
                <a:lnTo>
                  <a:pt x="2339305" y="155853"/>
                </a:lnTo>
                <a:lnTo>
                  <a:pt x="2341799" y="155853"/>
                </a:lnTo>
                <a:lnTo>
                  <a:pt x="2342426" y="155853"/>
                </a:lnTo>
                <a:lnTo>
                  <a:pt x="2353491" y="155853"/>
                </a:lnTo>
                <a:cubicBezTo>
                  <a:pt x="2371090" y="155853"/>
                  <a:pt x="2383694" y="155853"/>
                  <a:pt x="2392721" y="155853"/>
                </a:cubicBezTo>
                <a:lnTo>
                  <a:pt x="2395797" y="155853"/>
                </a:lnTo>
                <a:lnTo>
                  <a:pt x="2402469" y="155853"/>
                </a:lnTo>
                <a:lnTo>
                  <a:pt x="2403562" y="155853"/>
                </a:lnTo>
                <a:lnTo>
                  <a:pt x="2410489" y="155853"/>
                </a:lnTo>
                <a:lnTo>
                  <a:pt x="2412235" y="155853"/>
                </a:lnTo>
                <a:lnTo>
                  <a:pt x="2412282" y="155853"/>
                </a:lnTo>
                <a:lnTo>
                  <a:pt x="2412383" y="155853"/>
                </a:lnTo>
                <a:lnTo>
                  <a:pt x="2414877" y="155853"/>
                </a:lnTo>
                <a:cubicBezTo>
                  <a:pt x="2415504" y="155853"/>
                  <a:pt x="2415504" y="155853"/>
                  <a:pt x="2415504" y="155853"/>
                </a:cubicBezTo>
                <a:lnTo>
                  <a:pt x="2416414" y="155853"/>
                </a:lnTo>
                <a:lnTo>
                  <a:pt x="2468874" y="155853"/>
                </a:lnTo>
                <a:lnTo>
                  <a:pt x="2475546" y="155853"/>
                </a:lnTo>
                <a:lnTo>
                  <a:pt x="2485313" y="155853"/>
                </a:lnTo>
                <a:lnTo>
                  <a:pt x="2485360" y="155853"/>
                </a:lnTo>
                <a:lnTo>
                  <a:pt x="2489492" y="155853"/>
                </a:lnTo>
                <a:lnTo>
                  <a:pt x="2494300" y="155853"/>
                </a:lnTo>
                <a:lnTo>
                  <a:pt x="2518397" y="155853"/>
                </a:lnTo>
                <a:lnTo>
                  <a:pt x="2567377" y="155853"/>
                </a:lnTo>
                <a:lnTo>
                  <a:pt x="2595676" y="155853"/>
                </a:lnTo>
                <a:lnTo>
                  <a:pt x="2601961" y="155853"/>
                </a:lnTo>
                <a:lnTo>
                  <a:pt x="2616413" y="155853"/>
                </a:lnTo>
                <a:lnTo>
                  <a:pt x="2621754" y="155853"/>
                </a:lnTo>
                <a:lnTo>
                  <a:pt x="2627181" y="155853"/>
                </a:lnTo>
                <a:lnTo>
                  <a:pt x="2656104" y="155853"/>
                </a:lnTo>
                <a:lnTo>
                  <a:pt x="2660236" y="155853"/>
                </a:lnTo>
                <a:lnTo>
                  <a:pt x="2671155" y="155853"/>
                </a:lnTo>
                <a:lnTo>
                  <a:pt x="2675039" y="155853"/>
                </a:lnTo>
                <a:lnTo>
                  <a:pt x="2698478" y="155853"/>
                </a:lnTo>
                <a:lnTo>
                  <a:pt x="2700259" y="155853"/>
                </a:lnTo>
                <a:lnTo>
                  <a:pt x="2710384" y="155853"/>
                </a:lnTo>
                <a:lnTo>
                  <a:pt x="2728152" y="155853"/>
                </a:lnTo>
                <a:lnTo>
                  <a:pt x="2729182" y="155853"/>
                </a:lnTo>
                <a:lnTo>
                  <a:pt x="2730046" y="155853"/>
                </a:lnTo>
                <a:lnTo>
                  <a:pt x="2732540" y="155853"/>
                </a:lnTo>
                <a:lnTo>
                  <a:pt x="2733167" y="155853"/>
                </a:lnTo>
                <a:lnTo>
                  <a:pt x="2733314" y="155853"/>
                </a:lnTo>
                <a:lnTo>
                  <a:pt x="2744232" y="155853"/>
                </a:lnTo>
                <a:lnTo>
                  <a:pt x="2783462" y="155853"/>
                </a:lnTo>
                <a:lnTo>
                  <a:pt x="2786538" y="155853"/>
                </a:lnTo>
                <a:lnTo>
                  <a:pt x="2801230" y="155853"/>
                </a:lnTo>
                <a:lnTo>
                  <a:pt x="2803124" y="155853"/>
                </a:lnTo>
                <a:lnTo>
                  <a:pt x="2805618" y="155853"/>
                </a:lnTo>
                <a:lnTo>
                  <a:pt x="2806139" y="155853"/>
                </a:lnTo>
                <a:lnTo>
                  <a:pt x="2806245" y="155853"/>
                </a:lnTo>
                <a:lnTo>
                  <a:pt x="2859615" y="155853"/>
                </a:lnTo>
                <a:lnTo>
                  <a:pt x="2898161" y="155853"/>
                </a:lnTo>
                <a:lnTo>
                  <a:pt x="2909138" y="155853"/>
                </a:lnTo>
                <a:lnTo>
                  <a:pt x="2932330" y="155853"/>
                </a:lnTo>
                <a:lnTo>
                  <a:pt x="2934224" y="155853"/>
                </a:lnTo>
                <a:lnTo>
                  <a:pt x="2936718" y="155853"/>
                </a:lnTo>
                <a:cubicBezTo>
                  <a:pt x="2937344" y="155853"/>
                  <a:pt x="2937344" y="155853"/>
                  <a:pt x="2937344" y="155853"/>
                </a:cubicBezTo>
                <a:lnTo>
                  <a:pt x="2986417" y="155853"/>
                </a:lnTo>
                <a:lnTo>
                  <a:pt x="2990715" y="155853"/>
                </a:lnTo>
                <a:lnTo>
                  <a:pt x="3007154" y="155853"/>
                </a:lnTo>
                <a:lnTo>
                  <a:pt x="3012495" y="155853"/>
                </a:lnTo>
                <a:lnTo>
                  <a:pt x="3017922" y="155853"/>
                </a:lnTo>
                <a:lnTo>
                  <a:pt x="3046845" y="155853"/>
                </a:lnTo>
                <a:lnTo>
                  <a:pt x="3050977" y="155853"/>
                </a:lnTo>
                <a:lnTo>
                  <a:pt x="3089219" y="155853"/>
                </a:lnTo>
                <a:lnTo>
                  <a:pt x="3091000" y="155853"/>
                </a:lnTo>
                <a:lnTo>
                  <a:pt x="3119923" y="155853"/>
                </a:lnTo>
                <a:lnTo>
                  <a:pt x="3124055" y="155853"/>
                </a:lnTo>
                <a:lnTo>
                  <a:pt x="3169225" y="155853"/>
                </a:lnTo>
                <a:lnTo>
                  <a:pt x="3196880" y="155853"/>
                </a:lnTo>
                <a:lnTo>
                  <a:pt x="3241210" y="155853"/>
                </a:lnTo>
                <a:lnTo>
                  <a:pt x="3250977" y="155853"/>
                </a:lnTo>
                <a:lnTo>
                  <a:pt x="3251023" y="155853"/>
                </a:lnTo>
                <a:cubicBezTo>
                  <a:pt x="3255155" y="155853"/>
                  <a:pt x="3255155" y="155853"/>
                  <a:pt x="3255155" y="155853"/>
                </a:cubicBezTo>
                <a:lnTo>
                  <a:pt x="3288902" y="155853"/>
                </a:lnTo>
                <a:lnTo>
                  <a:pt x="3323071" y="155853"/>
                </a:lnTo>
                <a:lnTo>
                  <a:pt x="3324965" y="155853"/>
                </a:lnTo>
                <a:lnTo>
                  <a:pt x="3327459" y="155853"/>
                </a:lnTo>
                <a:lnTo>
                  <a:pt x="3328085" y="155853"/>
                </a:lnTo>
                <a:lnTo>
                  <a:pt x="3333041" y="155853"/>
                </a:lnTo>
                <a:lnTo>
                  <a:pt x="3381456" y="155853"/>
                </a:lnTo>
                <a:lnTo>
                  <a:pt x="3509896" y="155853"/>
                </a:lnTo>
                <a:lnTo>
                  <a:pt x="3559966" y="155853"/>
                </a:lnTo>
                <a:lnTo>
                  <a:pt x="3566894" y="155853"/>
                </a:lnTo>
                <a:lnTo>
                  <a:pt x="3568787" y="155853"/>
                </a:lnTo>
                <a:lnTo>
                  <a:pt x="3571281" y="155853"/>
                </a:lnTo>
                <a:cubicBezTo>
                  <a:pt x="3571908" y="155853"/>
                  <a:pt x="3571908" y="155853"/>
                  <a:pt x="3571908" y="155853"/>
                </a:cubicBezTo>
                <a:lnTo>
                  <a:pt x="3625279" y="155853"/>
                </a:lnTo>
                <a:lnTo>
                  <a:pt x="3631951" y="155853"/>
                </a:lnTo>
                <a:lnTo>
                  <a:pt x="3641718" y="155853"/>
                </a:lnTo>
                <a:lnTo>
                  <a:pt x="3641764" y="155853"/>
                </a:lnTo>
                <a:lnTo>
                  <a:pt x="3645896" y="155853"/>
                </a:lnTo>
                <a:lnTo>
                  <a:pt x="3723782" y="155853"/>
                </a:lnTo>
                <a:lnTo>
                  <a:pt x="3778159" y="155853"/>
                </a:lnTo>
                <a:cubicBezTo>
                  <a:pt x="3889719" y="155853"/>
                  <a:pt x="3889719" y="155853"/>
                  <a:pt x="3889719" y="155853"/>
                </a:cubicBezTo>
                <a:lnTo>
                  <a:pt x="3900637" y="155853"/>
                </a:lnTo>
                <a:cubicBezTo>
                  <a:pt x="3935833" y="155853"/>
                  <a:pt x="3951053" y="155853"/>
                  <a:pt x="3957635" y="155853"/>
                </a:cubicBezTo>
                <a:lnTo>
                  <a:pt x="3959528" y="155853"/>
                </a:lnTo>
                <a:lnTo>
                  <a:pt x="3962022" y="155853"/>
                </a:lnTo>
                <a:cubicBezTo>
                  <a:pt x="3962649" y="155853"/>
                  <a:pt x="3962649" y="155853"/>
                  <a:pt x="3962649" y="155853"/>
                </a:cubicBezTo>
                <a:lnTo>
                  <a:pt x="4016020" y="155853"/>
                </a:lnTo>
                <a:cubicBezTo>
                  <a:pt x="4280460" y="155853"/>
                  <a:pt x="4280460" y="155853"/>
                  <a:pt x="4280460" y="155853"/>
                </a:cubicBezTo>
                <a:lnTo>
                  <a:pt x="4281080" y="156037"/>
                </a:lnTo>
                <a:lnTo>
                  <a:pt x="5554251" y="156037"/>
                </a:lnTo>
                <a:lnTo>
                  <a:pt x="5650262" y="156037"/>
                </a:lnTo>
                <a:lnTo>
                  <a:pt x="5851646" y="156037"/>
                </a:lnTo>
                <a:lnTo>
                  <a:pt x="5852007" y="156037"/>
                </a:lnTo>
                <a:cubicBezTo>
                  <a:pt x="5859938" y="156037"/>
                  <a:pt x="5866427" y="149565"/>
                  <a:pt x="5866427" y="141296"/>
                </a:cubicBezTo>
                <a:lnTo>
                  <a:pt x="5866427" y="140937"/>
                </a:lnTo>
                <a:lnTo>
                  <a:pt x="5866787" y="60761"/>
                </a:lnTo>
                <a:cubicBezTo>
                  <a:pt x="5866427" y="59323"/>
                  <a:pt x="5866427" y="58244"/>
                  <a:pt x="5866427" y="56805"/>
                </a:cubicBezTo>
                <a:cubicBezTo>
                  <a:pt x="5866427" y="25527"/>
                  <a:pt x="5892022" y="0"/>
                  <a:pt x="5923385" y="0"/>
                </a:cubicBezTo>
                <a:close/>
              </a:path>
            </a:pathLst>
          </a:custGeom>
          <a:solidFill>
            <a:srgbClr val="002060"/>
          </a:solidFill>
          <a:ln w="25400">
            <a:solidFill>
              <a:srgbClr val="002060"/>
            </a:solidFill>
          </a:ln>
          <a:effectLst>
            <a:outerShdw blurRad="254000" dist="114300" dir="2700000" algn="tl" rotWithShape="0">
              <a:prstClr val="black">
                <a:alpha val="25000"/>
              </a:prstClr>
            </a:outerShdw>
          </a:effectLst>
        </p:spPr>
        <p:txBody>
          <a:bodyPr vert="horz" wrap="square" lIns="68580" tIns="34290" rIns="68580" bIns="34290" numCol="1" anchor="t" anchorCtr="0" compatLnSpc="1">
            <a:noAutofit/>
          </a:bodyPr>
          <a:lstStyle/>
          <a:p>
            <a:endParaRPr lang="zh-CN" altLang="en-US">
              <a:solidFill>
                <a:prstClr val="black"/>
              </a:solidFill>
            </a:endParaRPr>
          </a:p>
        </p:txBody>
      </p:sp>
      <p:sp>
        <p:nvSpPr>
          <p:cNvPr id="37" name="矩形 36"/>
          <p:cNvSpPr>
            <a:spLocks noChangeArrowheads="1"/>
          </p:cNvSpPr>
          <p:nvPr/>
        </p:nvSpPr>
        <p:spPr bwMode="auto">
          <a:xfrm rot="18900000">
            <a:off x="3963935" y="2336389"/>
            <a:ext cx="2053992" cy="35294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lstStyle/>
          <a:p>
            <a:r>
              <a:rPr lang="zh-CN" altLang="en-US" b="1" dirty="0" smtClean="0">
                <a:solidFill>
                  <a:schemeClr val="bg1"/>
                </a:solidFill>
              </a:rPr>
              <a:t>最后赠送</a:t>
            </a:r>
            <a:r>
              <a:rPr lang="en-US" altLang="zh-CN" b="1" dirty="0" smtClean="0">
                <a:solidFill>
                  <a:schemeClr val="bg1"/>
                </a:solidFill>
              </a:rPr>
              <a:t>500</a:t>
            </a:r>
            <a:r>
              <a:rPr lang="zh-CN" altLang="en-US" b="1" dirty="0" smtClean="0">
                <a:solidFill>
                  <a:schemeClr val="bg1"/>
                </a:solidFill>
              </a:rPr>
              <a:t>多图标</a:t>
            </a:r>
            <a:endParaRPr lang="zh-CN" altLang="en-US" b="1" dirty="0">
              <a:solidFill>
                <a:schemeClr val="bg1"/>
              </a:solidFill>
            </a:endParaRPr>
          </a:p>
        </p:txBody>
      </p:sp>
      <p:grpSp>
        <p:nvGrpSpPr>
          <p:cNvPr id="38" name="组合 37"/>
          <p:cNvGrpSpPr/>
          <p:nvPr/>
        </p:nvGrpSpPr>
        <p:grpSpPr>
          <a:xfrm>
            <a:off x="499093" y="3791613"/>
            <a:ext cx="820014" cy="726774"/>
            <a:chOff x="499093" y="3791613"/>
            <a:chExt cx="820014" cy="726774"/>
          </a:xfrm>
        </p:grpSpPr>
        <p:grpSp>
          <p:nvGrpSpPr>
            <p:cNvPr id="39" name="组合 38"/>
            <p:cNvGrpSpPr/>
            <p:nvPr/>
          </p:nvGrpSpPr>
          <p:grpSpPr>
            <a:xfrm rot="6309934" flipH="1">
              <a:off x="545713" y="3744993"/>
              <a:ext cx="726774" cy="820014"/>
              <a:chOff x="8439634" y="3544648"/>
              <a:chExt cx="1611146" cy="1817848"/>
            </a:xfrm>
          </p:grpSpPr>
          <p:sp>
            <p:nvSpPr>
              <p:cNvPr id="41"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2"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206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0" name="TextBox 39"/>
            <p:cNvSpPr txBox="1"/>
            <p:nvPr/>
          </p:nvSpPr>
          <p:spPr>
            <a:xfrm>
              <a:off x="654993" y="3886944"/>
              <a:ext cx="550151" cy="523220"/>
            </a:xfrm>
            <a:prstGeom prst="rect">
              <a:avLst/>
            </a:prstGeom>
            <a:noFill/>
          </p:spPr>
          <p:txBody>
            <a:bodyPr wrap="none" rtlCol="0">
              <a:spAutoFit/>
            </a:bodyPr>
            <a:lstStyle/>
            <a:p>
              <a:r>
                <a:rPr lang="en-US" altLang="zh-CN" sz="2800" b="1" dirty="0" smtClean="0">
                  <a:solidFill>
                    <a:schemeClr val="bg1"/>
                  </a:solidFill>
                </a:rPr>
                <a:t>01</a:t>
              </a:r>
              <a:endParaRPr lang="zh-CN" altLang="en-US" sz="2800" b="1" dirty="0">
                <a:solidFill>
                  <a:schemeClr val="bg1"/>
                </a:solidFill>
              </a:endParaRPr>
            </a:p>
          </p:txBody>
        </p:sp>
      </p:grpSp>
      <p:grpSp>
        <p:nvGrpSpPr>
          <p:cNvPr id="43" name="组合 42"/>
          <p:cNvGrpSpPr/>
          <p:nvPr/>
        </p:nvGrpSpPr>
        <p:grpSpPr>
          <a:xfrm>
            <a:off x="1677490" y="3791613"/>
            <a:ext cx="820014" cy="726774"/>
            <a:chOff x="1677490" y="3791613"/>
            <a:chExt cx="820014" cy="726774"/>
          </a:xfrm>
        </p:grpSpPr>
        <p:grpSp>
          <p:nvGrpSpPr>
            <p:cNvPr id="44" name="组合 43"/>
            <p:cNvGrpSpPr/>
            <p:nvPr/>
          </p:nvGrpSpPr>
          <p:grpSpPr>
            <a:xfrm rot="6309934" flipH="1">
              <a:off x="1724110" y="3744993"/>
              <a:ext cx="726774" cy="820014"/>
              <a:chOff x="8439634" y="3544648"/>
              <a:chExt cx="1611146" cy="1817848"/>
            </a:xfrm>
          </p:grpSpPr>
          <p:sp>
            <p:nvSpPr>
              <p:cNvPr id="46"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47"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206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45" name="TextBox 44"/>
            <p:cNvSpPr txBox="1"/>
            <p:nvPr/>
          </p:nvSpPr>
          <p:spPr>
            <a:xfrm>
              <a:off x="1835696" y="3867894"/>
              <a:ext cx="550151" cy="523220"/>
            </a:xfrm>
            <a:prstGeom prst="rect">
              <a:avLst/>
            </a:prstGeom>
            <a:noFill/>
          </p:spPr>
          <p:txBody>
            <a:bodyPr wrap="none" rtlCol="0">
              <a:spAutoFit/>
            </a:bodyPr>
            <a:lstStyle/>
            <a:p>
              <a:r>
                <a:rPr lang="en-US" altLang="zh-CN" sz="2800" b="1" dirty="0" smtClean="0">
                  <a:solidFill>
                    <a:schemeClr val="bg1"/>
                  </a:solidFill>
                </a:rPr>
                <a:t>02</a:t>
              </a:r>
              <a:endParaRPr lang="zh-CN" altLang="en-US" sz="2800" b="1" dirty="0">
                <a:solidFill>
                  <a:schemeClr val="bg1"/>
                </a:solidFill>
              </a:endParaRPr>
            </a:p>
          </p:txBody>
        </p:sp>
      </p:grpSp>
      <p:grpSp>
        <p:nvGrpSpPr>
          <p:cNvPr id="49" name="组合 48"/>
          <p:cNvGrpSpPr/>
          <p:nvPr/>
        </p:nvGrpSpPr>
        <p:grpSpPr>
          <a:xfrm>
            <a:off x="2855887" y="3791613"/>
            <a:ext cx="820014" cy="726774"/>
            <a:chOff x="2855887" y="3791613"/>
            <a:chExt cx="820014" cy="726774"/>
          </a:xfrm>
        </p:grpSpPr>
        <p:grpSp>
          <p:nvGrpSpPr>
            <p:cNvPr id="50" name="组合 49"/>
            <p:cNvGrpSpPr/>
            <p:nvPr/>
          </p:nvGrpSpPr>
          <p:grpSpPr>
            <a:xfrm rot="6309934" flipH="1">
              <a:off x="2902507" y="3744993"/>
              <a:ext cx="726774" cy="820014"/>
              <a:chOff x="8439634" y="3544648"/>
              <a:chExt cx="1611146" cy="1817848"/>
            </a:xfrm>
          </p:grpSpPr>
          <p:sp>
            <p:nvSpPr>
              <p:cNvPr id="52" name="Freeform 5"/>
              <p:cNvSpPr/>
              <p:nvPr/>
            </p:nvSpPr>
            <p:spPr bwMode="auto">
              <a:xfrm rot="5400000" flipH="1">
                <a:off x="8336283" y="3647999"/>
                <a:ext cx="1817848" cy="161114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lumMod val="97000"/>
                    </a:schemeClr>
                  </a:gs>
                  <a:gs pos="100000">
                    <a:schemeClr val="bg1">
                      <a:lumMod val="85000"/>
                    </a:schemeClr>
                  </a:gs>
                </a:gsLst>
                <a:lin ang="2700000" scaled="1"/>
                <a:tileRect/>
              </a:gradFill>
              <a:ln w="19050">
                <a:gradFill flip="none" rotWithShape="1">
                  <a:gsLst>
                    <a:gs pos="100000">
                      <a:schemeClr val="bg1">
                        <a:lumMod val="75000"/>
                      </a:schemeClr>
                    </a:gs>
                    <a:gs pos="0">
                      <a:schemeClr val="bg1"/>
                    </a:gs>
                  </a:gsLst>
                  <a:lin ang="2700000" scaled="1"/>
                  <a:tileRect/>
                </a:gradFill>
              </a:ln>
              <a:effectLst>
                <a:outerShdw blurRad="127000" dist="50800" dir="2700000" algn="tl" rotWithShape="0">
                  <a:prstClr val="black">
                    <a:alpha val="40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53" name="Freeform 5"/>
              <p:cNvSpPr/>
              <p:nvPr/>
            </p:nvSpPr>
            <p:spPr bwMode="auto">
              <a:xfrm rot="5400000" flipH="1">
                <a:off x="8582835" y="3866517"/>
                <a:ext cx="1324743" cy="117411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2060"/>
              </a:solidFill>
              <a:ln w="15875">
                <a:gradFill flip="none" rotWithShape="1">
                  <a:gsLst>
                    <a:gs pos="0">
                      <a:schemeClr val="bg1">
                        <a:lumMod val="65000"/>
                      </a:schemeClr>
                    </a:gs>
                    <a:gs pos="100000">
                      <a:schemeClr val="bg1"/>
                    </a:gs>
                  </a:gsLst>
                  <a:lin ang="2700000" scaled="1"/>
                  <a:tileRect/>
                </a:gradFill>
              </a:ln>
              <a:effectLst>
                <a:innerShdw blurRad="50800" dist="25400" dir="13500000">
                  <a:prstClr val="black">
                    <a:alpha val="50000"/>
                  </a:prstClr>
                </a:innerShdw>
              </a:effectLst>
            </p:spPr>
            <p:txBody>
              <a:bodyPr vert="horz" wrap="square" lIns="91440" tIns="45720" rIns="91440" bIns="45720" numCol="1" anchor="t" anchorCtr="0" compatLnSpc="1"/>
              <a:lstStyle/>
              <a:p>
                <a:endParaRPr lang="zh-CN" altLang="en-US">
                  <a:solidFill>
                    <a:prstClr val="black"/>
                  </a:solidFill>
                </a:endParaRPr>
              </a:p>
            </p:txBody>
          </p:sp>
        </p:grpSp>
        <p:sp>
          <p:nvSpPr>
            <p:cNvPr id="51" name="TextBox 50"/>
            <p:cNvSpPr txBox="1"/>
            <p:nvPr/>
          </p:nvSpPr>
          <p:spPr>
            <a:xfrm>
              <a:off x="3013737" y="3867894"/>
              <a:ext cx="550151" cy="523220"/>
            </a:xfrm>
            <a:prstGeom prst="rect">
              <a:avLst/>
            </a:prstGeom>
            <a:noFill/>
          </p:spPr>
          <p:txBody>
            <a:bodyPr wrap="none" rtlCol="0">
              <a:spAutoFit/>
            </a:bodyPr>
            <a:lstStyle/>
            <a:p>
              <a:r>
                <a:rPr lang="en-US" altLang="zh-CN" sz="2800" b="1" dirty="0" smtClean="0">
                  <a:solidFill>
                    <a:schemeClr val="bg1"/>
                  </a:solidFill>
                </a:rPr>
                <a:t>03</a:t>
              </a:r>
              <a:endParaRPr lang="zh-CN" altLang="en-US" sz="2800" b="1" dirty="0">
                <a:solidFill>
                  <a:schemeClr val="bg1"/>
                </a:solidFill>
              </a:endParaRPr>
            </a:p>
          </p:txBody>
        </p:sp>
      </p:grpSp>
      <p:grpSp>
        <p:nvGrpSpPr>
          <p:cNvPr id="55" name="组合 54"/>
          <p:cNvGrpSpPr/>
          <p:nvPr/>
        </p:nvGrpSpPr>
        <p:grpSpPr bwMode="auto">
          <a:xfrm>
            <a:off x="5580112" y="1856518"/>
            <a:ext cx="2952328" cy="2952328"/>
            <a:chOff x="1103084" y="2155824"/>
            <a:chExt cx="3176815" cy="3176815"/>
          </a:xfrm>
          <a:effectLst>
            <a:outerShdw blurRad="50800" dist="38100" dir="2700000" algn="tl" rotWithShape="0">
              <a:prstClr val="black">
                <a:alpha val="40000"/>
              </a:prstClr>
            </a:outerShdw>
          </a:effectLst>
        </p:grpSpPr>
        <p:sp>
          <p:nvSpPr>
            <p:cNvPr id="56" name="椭圆 55"/>
            <p:cNvSpPr/>
            <p:nvPr/>
          </p:nvSpPr>
          <p:spPr>
            <a:xfrm>
              <a:off x="1103084" y="2155824"/>
              <a:ext cx="3176815" cy="3176815"/>
            </a:xfrm>
            <a:prstGeom prst="ellipse">
              <a:avLst/>
            </a:prstGeom>
            <a:solidFill>
              <a:srgbClr val="00206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sp>
          <p:nvSpPr>
            <p:cNvPr id="57" name="椭圆 56"/>
            <p:cNvSpPr/>
            <p:nvPr/>
          </p:nvSpPr>
          <p:spPr>
            <a:xfrm>
              <a:off x="1281426" y="2316368"/>
              <a:ext cx="2819403" cy="2819403"/>
            </a:xfrm>
            <a:prstGeom prst="ellipse">
              <a:avLst/>
            </a:prstGeom>
            <a:blipFill dpi="0" rotWithShape="1">
              <a:blip r:embed="rId1"/>
              <a:srcRect/>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fontAlgn="auto">
                <a:spcBef>
                  <a:spcPts val="0"/>
                </a:spcBef>
                <a:spcAft>
                  <a:spcPts val="0"/>
                </a:spcAft>
                <a:defRPr/>
              </a:pPr>
              <a:endParaRPr lang="zh-CN" altLang="en-US">
                <a:solidFill>
                  <a:prstClr val="white"/>
                </a:solidFill>
                <a:latin typeface="+mj-ea"/>
                <a:ea typeface="+mj-ea"/>
                <a:cs typeface="Arial" panose="020B0604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9081">
        <p14:prism/>
      </p:transition>
    </mc:Choice>
    <mc:Fallback>
      <p:transition spd="slow" advTm="908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1000"/>
                                        <p:tgtEl>
                                          <p:spTgt spid="38"/>
                                        </p:tgtEl>
                                      </p:cBhvr>
                                    </p:animEffect>
                                    <p:anim calcmode="lin" valueType="num">
                                      <p:cBhvr>
                                        <p:cTn id="19" dur="1000" fill="hold"/>
                                        <p:tgtEl>
                                          <p:spTgt spid="38"/>
                                        </p:tgtEl>
                                        <p:attrNameLst>
                                          <p:attrName>ppt_x</p:attrName>
                                        </p:attrNameLst>
                                      </p:cBhvr>
                                      <p:tavLst>
                                        <p:tav tm="0">
                                          <p:val>
                                            <p:strVal val="#ppt_x"/>
                                          </p:val>
                                        </p:tav>
                                        <p:tav tm="100000">
                                          <p:val>
                                            <p:strVal val="#ppt_x"/>
                                          </p:val>
                                        </p:tav>
                                      </p:tavLst>
                                    </p:anim>
                                    <p:anim calcmode="lin" valueType="num">
                                      <p:cBhvr>
                                        <p:cTn id="20" dur="1000" fill="hold"/>
                                        <p:tgtEl>
                                          <p:spTgt spid="3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25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1000"/>
                                        <p:tgtEl>
                                          <p:spTgt spid="43"/>
                                        </p:tgtEl>
                                      </p:cBhvr>
                                    </p:animEffect>
                                    <p:anim calcmode="lin" valueType="num">
                                      <p:cBhvr>
                                        <p:cTn id="24" dur="1000" fill="hold"/>
                                        <p:tgtEl>
                                          <p:spTgt spid="43"/>
                                        </p:tgtEl>
                                        <p:attrNameLst>
                                          <p:attrName>ppt_x</p:attrName>
                                        </p:attrNameLst>
                                      </p:cBhvr>
                                      <p:tavLst>
                                        <p:tav tm="0">
                                          <p:val>
                                            <p:strVal val="#ppt_x"/>
                                          </p:val>
                                        </p:tav>
                                        <p:tav tm="100000">
                                          <p:val>
                                            <p:strVal val="#ppt_x"/>
                                          </p:val>
                                        </p:tav>
                                      </p:tavLst>
                                    </p:anim>
                                    <p:anim calcmode="lin" valueType="num">
                                      <p:cBhvr>
                                        <p:cTn id="25" dur="1000" fill="hold"/>
                                        <p:tgtEl>
                                          <p:spTgt spid="4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5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anim calcmode="lin" valueType="num">
                                      <p:cBhvr>
                                        <p:cTn id="29" dur="1000" fill="hold"/>
                                        <p:tgtEl>
                                          <p:spTgt spid="49"/>
                                        </p:tgtEl>
                                        <p:attrNameLst>
                                          <p:attrName>ppt_x</p:attrName>
                                        </p:attrNameLst>
                                      </p:cBhvr>
                                      <p:tavLst>
                                        <p:tav tm="0">
                                          <p:val>
                                            <p:strVal val="#ppt_x"/>
                                          </p:val>
                                        </p:tav>
                                        <p:tav tm="100000">
                                          <p:val>
                                            <p:strVal val="#ppt_x"/>
                                          </p:val>
                                        </p:tav>
                                      </p:tavLst>
                                    </p:anim>
                                    <p:anim calcmode="lin" valueType="num">
                                      <p:cBhvr>
                                        <p:cTn id="30" dur="1000" fill="hold"/>
                                        <p:tgtEl>
                                          <p:spTgt spid="49"/>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1" presetClass="entr" presetSubtype="0" fill="hold" grpId="1" nodeType="after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par>
                                <p:cTn id="34" presetID="42" presetClass="path" presetSubtype="0" accel="50000" decel="50000" fill="hold" grpId="0" nodeType="withEffect">
                                  <p:stCondLst>
                                    <p:cond delay="0"/>
                                  </p:stCondLst>
                                  <p:childTnLst>
                                    <p:animMotion origin="layout" path="M -4.16667E-7 1.48148E-6 L -0.45273 0.79444 " pathEditMode="relative" rAng="0" ptsTypes="AA">
                                      <p:cBhvr>
                                        <p:cTn id="35" dur="1000" spd="-100000" fill="hold"/>
                                        <p:tgtEl>
                                          <p:spTgt spid="28"/>
                                        </p:tgtEl>
                                        <p:attrNameLst>
                                          <p:attrName>ppt_x</p:attrName>
                                          <p:attrName>ppt_y</p:attrName>
                                        </p:attrNameLst>
                                      </p:cBhvr>
                                      <p:rCtr x="-22643" y="39722"/>
                                    </p:animMotion>
                                  </p:childTnLst>
                                </p:cTn>
                              </p:par>
                              <p:par>
                                <p:cTn id="36" presetID="1" presetClass="entr" presetSubtype="0" fill="hold" grpId="1" nodeType="withEffect">
                                  <p:stCondLst>
                                    <p:cond delay="300"/>
                                  </p:stCondLst>
                                  <p:childTnLst>
                                    <p:set>
                                      <p:cBhvr>
                                        <p:cTn id="37" dur="1" fill="hold">
                                          <p:stCondLst>
                                            <p:cond delay="0"/>
                                          </p:stCondLst>
                                        </p:cTn>
                                        <p:tgtEl>
                                          <p:spTgt spid="30"/>
                                        </p:tgtEl>
                                        <p:attrNameLst>
                                          <p:attrName>style.visibility</p:attrName>
                                        </p:attrNameLst>
                                      </p:cBhvr>
                                      <p:to>
                                        <p:strVal val="visible"/>
                                      </p:to>
                                    </p:set>
                                  </p:childTnLst>
                                </p:cTn>
                              </p:par>
                              <p:par>
                                <p:cTn id="38" presetID="42" presetClass="path" presetSubtype="0" accel="50000" decel="50000" fill="hold" grpId="0" nodeType="withEffect">
                                  <p:stCondLst>
                                    <p:cond delay="300"/>
                                  </p:stCondLst>
                                  <p:childTnLst>
                                    <p:animMotion origin="layout" path="M -4.16667E-7 1.48148E-6 L -0.45273 0.79444 " pathEditMode="relative" rAng="0" ptsTypes="AA">
                                      <p:cBhvr>
                                        <p:cTn id="39" dur="1000" spd="-100000" fill="hold"/>
                                        <p:tgtEl>
                                          <p:spTgt spid="30"/>
                                        </p:tgtEl>
                                        <p:attrNameLst>
                                          <p:attrName>ppt_x</p:attrName>
                                          <p:attrName>ppt_y</p:attrName>
                                        </p:attrNameLst>
                                      </p:cBhvr>
                                      <p:rCtr x="-22643" y="39722"/>
                                    </p:animMotion>
                                  </p:childTnLst>
                                </p:cTn>
                              </p:par>
                              <p:par>
                                <p:cTn id="40" presetID="1" presetClass="entr" presetSubtype="0" fill="hold" grpId="1" nodeType="withEffect">
                                  <p:stCondLst>
                                    <p:cond delay="600"/>
                                  </p:stCondLst>
                                  <p:childTnLst>
                                    <p:set>
                                      <p:cBhvr>
                                        <p:cTn id="41" dur="1" fill="hold">
                                          <p:stCondLst>
                                            <p:cond delay="0"/>
                                          </p:stCondLst>
                                        </p:cTn>
                                        <p:tgtEl>
                                          <p:spTgt spid="36"/>
                                        </p:tgtEl>
                                        <p:attrNameLst>
                                          <p:attrName>style.visibility</p:attrName>
                                        </p:attrNameLst>
                                      </p:cBhvr>
                                      <p:to>
                                        <p:strVal val="visible"/>
                                      </p:to>
                                    </p:set>
                                  </p:childTnLst>
                                </p:cTn>
                              </p:par>
                              <p:par>
                                <p:cTn id="42" presetID="42" presetClass="path" presetSubtype="0" accel="50000" decel="50000" fill="hold" grpId="0" nodeType="withEffect">
                                  <p:stCondLst>
                                    <p:cond delay="600"/>
                                  </p:stCondLst>
                                  <p:childTnLst>
                                    <p:animMotion origin="layout" path="M -4.16667E-7 1.48148E-6 L -0.45273 0.79444 " pathEditMode="relative" rAng="0" ptsTypes="AA">
                                      <p:cBhvr>
                                        <p:cTn id="43" dur="1000" spd="-100000" fill="hold"/>
                                        <p:tgtEl>
                                          <p:spTgt spid="36"/>
                                        </p:tgtEl>
                                        <p:attrNameLst>
                                          <p:attrName>ppt_x</p:attrName>
                                          <p:attrName>ppt_y</p:attrName>
                                        </p:attrNameLst>
                                      </p:cBhvr>
                                      <p:rCtr x="-22643" y="39722"/>
                                    </p:animMotion>
                                  </p:child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par>
                          <p:cTn id="48" fill="hold">
                            <p:stCondLst>
                              <p:cond delay="2500"/>
                            </p:stCondLst>
                            <p:childTnLst>
                              <p:par>
                                <p:cTn id="49" presetID="10" presetClass="entr" presetSubtype="0"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fade">
                                      <p:cBhvr>
                                        <p:cTn id="55" dur="500"/>
                                        <p:tgtEl>
                                          <p:spTgt spid="37"/>
                                        </p:tgtEl>
                                      </p:cBhvr>
                                    </p:animEffect>
                                  </p:childTnLst>
                                </p:cTn>
                              </p:par>
                            </p:childTnLst>
                          </p:cTn>
                        </p:par>
                        <p:par>
                          <p:cTn id="56" fill="hold">
                            <p:stCondLst>
                              <p:cond delay="3500"/>
                            </p:stCondLst>
                            <p:childTnLst>
                              <p:par>
                                <p:cTn id="57" presetID="53" presetClass="entr" presetSubtype="16" fill="hold" nodeType="afterEffect">
                                  <p:stCondLst>
                                    <p:cond delay="250"/>
                                  </p:stCondLst>
                                  <p:childTnLst>
                                    <p:set>
                                      <p:cBhvr>
                                        <p:cTn id="58" dur="1" fill="hold">
                                          <p:stCondLst>
                                            <p:cond delay="0"/>
                                          </p:stCondLst>
                                        </p:cTn>
                                        <p:tgtEl>
                                          <p:spTgt spid="55"/>
                                        </p:tgtEl>
                                        <p:attrNameLst>
                                          <p:attrName>style.visibility</p:attrName>
                                        </p:attrNameLst>
                                      </p:cBhvr>
                                      <p:to>
                                        <p:strVal val="visible"/>
                                      </p:to>
                                    </p:set>
                                    <p:anim calcmode="lin" valueType="num">
                                      <p:cBhvr>
                                        <p:cTn id="59" dur="400" fill="hold"/>
                                        <p:tgtEl>
                                          <p:spTgt spid="55"/>
                                        </p:tgtEl>
                                        <p:attrNameLst>
                                          <p:attrName>ppt_w</p:attrName>
                                        </p:attrNameLst>
                                      </p:cBhvr>
                                      <p:tavLst>
                                        <p:tav tm="0">
                                          <p:val>
                                            <p:fltVal val="0"/>
                                          </p:val>
                                        </p:tav>
                                        <p:tav tm="100000">
                                          <p:val>
                                            <p:strVal val="#ppt_w"/>
                                          </p:val>
                                        </p:tav>
                                      </p:tavLst>
                                    </p:anim>
                                    <p:anim calcmode="lin" valueType="num">
                                      <p:cBhvr>
                                        <p:cTn id="60" dur="400" fill="hold"/>
                                        <p:tgtEl>
                                          <p:spTgt spid="55"/>
                                        </p:tgtEl>
                                        <p:attrNameLst>
                                          <p:attrName>ppt_h</p:attrName>
                                        </p:attrNameLst>
                                      </p:cBhvr>
                                      <p:tavLst>
                                        <p:tav tm="0">
                                          <p:val>
                                            <p:fltVal val="0"/>
                                          </p:val>
                                        </p:tav>
                                        <p:tav tm="100000">
                                          <p:val>
                                            <p:strVal val="#ppt_h"/>
                                          </p:val>
                                        </p:tav>
                                      </p:tavLst>
                                    </p:anim>
                                    <p:animEffect transition="in" filter="fade">
                                      <p:cBhvr>
                                        <p:cTn id="61" dur="4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28" grpId="0" animBg="1"/>
      <p:bldP spid="28" grpId="1" animBg="1"/>
      <p:bldP spid="29" grpId="0"/>
      <p:bldP spid="30" grpId="0" animBg="1"/>
      <p:bldP spid="30" grpId="1" animBg="1"/>
      <p:bldP spid="35" grpId="0"/>
      <p:bldP spid="36" grpId="0" animBg="1"/>
      <p:bldP spid="36" grpId="1" animBg="1"/>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圆角矩形 125"/>
          <p:cNvSpPr/>
          <p:nvPr/>
        </p:nvSpPr>
        <p:spPr>
          <a:xfrm rot="5400000">
            <a:off x="6952266" y="2647760"/>
            <a:ext cx="2575331" cy="1161081"/>
          </a:xfrm>
          <a:prstGeom prst="roundRect">
            <a:avLst>
              <a:gd name="adj" fmla="val 50000"/>
            </a:avLst>
          </a:prstGeom>
          <a:solidFill>
            <a:srgbClr val="002060"/>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30" name="组合 129"/>
          <p:cNvGrpSpPr/>
          <p:nvPr/>
        </p:nvGrpSpPr>
        <p:grpSpPr>
          <a:xfrm>
            <a:off x="6180995" y="1849837"/>
            <a:ext cx="1161081" cy="2666129"/>
            <a:chOff x="4013612" y="985436"/>
            <a:chExt cx="1443428" cy="3314468"/>
          </a:xfrm>
        </p:grpSpPr>
        <p:sp>
          <p:nvSpPr>
            <p:cNvPr id="131" name="圆角矩形 130"/>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2" name="圆角矩形 131"/>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18" name="圆角矩形 117"/>
          <p:cNvSpPr/>
          <p:nvPr/>
        </p:nvSpPr>
        <p:spPr>
          <a:xfrm rot="5400000">
            <a:off x="4236373" y="2888659"/>
            <a:ext cx="2093533" cy="1161081"/>
          </a:xfrm>
          <a:prstGeom prst="roundRect">
            <a:avLst>
              <a:gd name="adj" fmla="val 50000"/>
            </a:avLst>
          </a:prstGeom>
          <a:solidFill>
            <a:srgbClr val="002060"/>
          </a:soli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22" name="组合 121"/>
          <p:cNvGrpSpPr/>
          <p:nvPr/>
        </p:nvGrpSpPr>
        <p:grpSpPr>
          <a:xfrm>
            <a:off x="3224203" y="1849837"/>
            <a:ext cx="1161081" cy="2666129"/>
            <a:chOff x="4013612" y="985436"/>
            <a:chExt cx="1443428" cy="3314468"/>
          </a:xfrm>
        </p:grpSpPr>
        <p:sp>
          <p:nvSpPr>
            <p:cNvPr id="123" name="圆角矩形 122"/>
            <p:cNvSpPr/>
            <p:nvPr/>
          </p:nvSpPr>
          <p:spPr>
            <a:xfrm rot="5400000">
              <a:off x="3078092" y="1920956"/>
              <a:ext cx="3314468" cy="1443428"/>
            </a:xfrm>
            <a:prstGeom prst="roundRect">
              <a:avLst>
                <a:gd name="adj" fmla="val 50000"/>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4445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24" name="圆角矩形 123"/>
            <p:cNvSpPr/>
            <p:nvPr/>
          </p:nvSpPr>
          <p:spPr>
            <a:xfrm rot="5400000">
              <a:off x="3109761" y="1976006"/>
              <a:ext cx="3251129" cy="1352701"/>
            </a:xfrm>
            <a:prstGeom prst="roundRect">
              <a:avLst>
                <a:gd name="adj" fmla="val 50000"/>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31" name="矩形 3"/>
          <p:cNvSpPr>
            <a:spLocks noChangeArrowheads="1"/>
          </p:cNvSpPr>
          <p:nvPr/>
        </p:nvSpPr>
        <p:spPr bwMode="auto">
          <a:xfrm>
            <a:off x="1043608" y="371449"/>
            <a:ext cx="1588878"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月</a:t>
            </a:r>
            <a:r>
              <a:rPr lang="en-US" altLang="zh-CN" sz="2000" b="1" dirty="0" smtClean="0">
                <a:solidFill>
                  <a:srgbClr val="002060"/>
                </a:solidFill>
              </a:rPr>
              <a:t>/</a:t>
            </a:r>
            <a:r>
              <a:rPr lang="zh-CN" altLang="en-US" sz="2000" b="1" dirty="0" smtClean="0">
                <a:solidFill>
                  <a:srgbClr val="002060"/>
                </a:solidFill>
              </a:rPr>
              <a:t>季度完成</a:t>
            </a:r>
            <a:endParaRPr lang="zh-CN" altLang="en-US" sz="2000" b="1" dirty="0">
              <a:solidFill>
                <a:srgbClr val="002060"/>
              </a:solidFill>
            </a:endParaRPr>
          </a:p>
        </p:txBody>
      </p:sp>
      <p:sp>
        <p:nvSpPr>
          <p:cNvPr id="34" name="TextBox 3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工作完成情况</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8" name="TextBox 4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11" name="组合 13"/>
          <p:cNvGrpSpPr/>
          <p:nvPr/>
        </p:nvGrpSpPr>
        <p:grpSpPr bwMode="auto">
          <a:xfrm>
            <a:off x="3530877" y="1366764"/>
            <a:ext cx="653988" cy="578703"/>
            <a:chOff x="0" y="0"/>
            <a:chExt cx="6392863" cy="5773737"/>
          </a:xfrm>
        </p:grpSpPr>
        <p:sp>
          <p:nvSpPr>
            <p:cNvPr id="12" name="Freeform 145@|5FFC:2303014|FBC:16777215|LFC:0|LBC:16777215"/>
            <p:cNvSpPr/>
            <p:nvPr/>
          </p:nvSpPr>
          <p:spPr bwMode="auto">
            <a:xfrm>
              <a:off x="1924733" y="2817025"/>
              <a:ext cx="3070407" cy="2013820"/>
            </a:xfrm>
            <a:custGeom>
              <a:avLst/>
              <a:gdLst>
                <a:gd name="T0" fmla="*/ 202940 w 817"/>
                <a:gd name="T1" fmla="*/ 2013820 h 538"/>
                <a:gd name="T2" fmla="*/ 0 w 817"/>
                <a:gd name="T3" fmla="*/ 1564641 h 538"/>
                <a:gd name="T4" fmla="*/ 101470 w 817"/>
                <a:gd name="T5" fmla="*/ 1463576 h 538"/>
                <a:gd name="T6" fmla="*/ 424671 w 817"/>
                <a:gd name="T7" fmla="*/ 1343794 h 538"/>
                <a:gd name="T8" fmla="*/ 1687408 w 817"/>
                <a:gd name="T9" fmla="*/ 834725 h 538"/>
                <a:gd name="T10" fmla="*/ 1127444 w 817"/>
                <a:gd name="T11" fmla="*/ 782320 h 538"/>
                <a:gd name="T12" fmla="*/ 1894107 w 817"/>
                <a:gd name="T13" fmla="*/ 18716 h 538"/>
                <a:gd name="T14" fmla="*/ 2202275 w 817"/>
                <a:gd name="T15" fmla="*/ 194644 h 538"/>
                <a:gd name="T16" fmla="*/ 2653253 w 817"/>
                <a:gd name="T17" fmla="*/ 460409 h 538"/>
                <a:gd name="T18" fmla="*/ 3070407 w 817"/>
                <a:gd name="T19" fmla="*/ 842211 h 538"/>
                <a:gd name="T20" fmla="*/ 3036584 w 817"/>
                <a:gd name="T21" fmla="*/ 1130434 h 538"/>
                <a:gd name="T22" fmla="*/ 2431522 w 817"/>
                <a:gd name="T23" fmla="*/ 1310106 h 538"/>
                <a:gd name="T24" fmla="*/ 1612246 w 817"/>
                <a:gd name="T25" fmla="*/ 1512237 h 538"/>
                <a:gd name="T26" fmla="*/ 980877 w 817"/>
                <a:gd name="T27" fmla="*/ 1819176 h 538"/>
                <a:gd name="T28" fmla="*/ 202940 w 817"/>
                <a:gd name="T29" fmla="*/ 2013820 h 5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17" h="538">
                  <a:moveTo>
                    <a:pt x="54" y="538"/>
                  </a:moveTo>
                  <a:cubicBezTo>
                    <a:pt x="52" y="529"/>
                    <a:pt x="0" y="418"/>
                    <a:pt x="0" y="418"/>
                  </a:cubicBezTo>
                  <a:cubicBezTo>
                    <a:pt x="27" y="391"/>
                    <a:pt x="27" y="391"/>
                    <a:pt x="27" y="391"/>
                  </a:cubicBezTo>
                  <a:cubicBezTo>
                    <a:pt x="113" y="359"/>
                    <a:pt x="113" y="359"/>
                    <a:pt x="113" y="359"/>
                  </a:cubicBezTo>
                  <a:cubicBezTo>
                    <a:pt x="113" y="359"/>
                    <a:pt x="420" y="227"/>
                    <a:pt x="449" y="223"/>
                  </a:cubicBezTo>
                  <a:cubicBezTo>
                    <a:pt x="300" y="209"/>
                    <a:pt x="300" y="209"/>
                    <a:pt x="300" y="209"/>
                  </a:cubicBezTo>
                  <a:cubicBezTo>
                    <a:pt x="300" y="209"/>
                    <a:pt x="477" y="0"/>
                    <a:pt x="504" y="5"/>
                  </a:cubicBezTo>
                  <a:cubicBezTo>
                    <a:pt x="531" y="9"/>
                    <a:pt x="579" y="54"/>
                    <a:pt x="586" y="52"/>
                  </a:cubicBezTo>
                  <a:cubicBezTo>
                    <a:pt x="592" y="50"/>
                    <a:pt x="706" y="123"/>
                    <a:pt x="706" y="123"/>
                  </a:cubicBezTo>
                  <a:cubicBezTo>
                    <a:pt x="706" y="123"/>
                    <a:pt x="813" y="196"/>
                    <a:pt x="817" y="225"/>
                  </a:cubicBezTo>
                  <a:cubicBezTo>
                    <a:pt x="808" y="302"/>
                    <a:pt x="808" y="302"/>
                    <a:pt x="808" y="302"/>
                  </a:cubicBezTo>
                  <a:cubicBezTo>
                    <a:pt x="808" y="302"/>
                    <a:pt x="669" y="352"/>
                    <a:pt x="647" y="350"/>
                  </a:cubicBezTo>
                  <a:cubicBezTo>
                    <a:pt x="624" y="348"/>
                    <a:pt x="447" y="398"/>
                    <a:pt x="429" y="404"/>
                  </a:cubicBezTo>
                  <a:cubicBezTo>
                    <a:pt x="411" y="411"/>
                    <a:pt x="270" y="486"/>
                    <a:pt x="261" y="486"/>
                  </a:cubicBezTo>
                  <a:cubicBezTo>
                    <a:pt x="252" y="486"/>
                    <a:pt x="54" y="538"/>
                    <a:pt x="54" y="538"/>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146@|5FFC:4737356|FBC:16777215|LFC:0|LBC:16777215"/>
            <p:cNvSpPr/>
            <p:nvPr/>
          </p:nvSpPr>
          <p:spPr bwMode="auto">
            <a:xfrm>
              <a:off x="3173522" y="3340848"/>
              <a:ext cx="1180041" cy="1175704"/>
            </a:xfrm>
            <a:custGeom>
              <a:avLst/>
              <a:gdLst>
                <a:gd name="T0" fmla="*/ 59749 w 316"/>
                <a:gd name="T1" fmla="*/ 831230 h 314"/>
                <a:gd name="T2" fmla="*/ 687112 w 316"/>
                <a:gd name="T3" fmla="*/ 389405 h 314"/>
                <a:gd name="T4" fmla="*/ 1053075 w 316"/>
                <a:gd name="T5" fmla="*/ 535432 h 314"/>
                <a:gd name="T6" fmla="*/ 731924 w 316"/>
                <a:gd name="T7" fmla="*/ 307031 h 314"/>
                <a:gd name="T8" fmla="*/ 746861 w 316"/>
                <a:gd name="T9" fmla="*/ 0 h 314"/>
                <a:gd name="T10" fmla="*/ 1019466 w 316"/>
                <a:gd name="T11" fmla="*/ 0 h 314"/>
                <a:gd name="T12" fmla="*/ 1180041 w 316"/>
                <a:gd name="T13" fmla="*/ 497989 h 314"/>
                <a:gd name="T14" fmla="*/ 1068012 w 316"/>
                <a:gd name="T15" fmla="*/ 707669 h 314"/>
                <a:gd name="T16" fmla="*/ 1030669 w 316"/>
                <a:gd name="T17" fmla="*/ 812509 h 314"/>
                <a:gd name="T18" fmla="*/ 365962 w 316"/>
                <a:gd name="T19" fmla="*/ 992234 h 314"/>
                <a:gd name="T20" fmla="*/ 3734 w 316"/>
                <a:gd name="T21" fmla="*/ 1175704 h 314"/>
                <a:gd name="T22" fmla="*/ 59749 w 316"/>
                <a:gd name="T23" fmla="*/ 831230 h 3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16" h="314">
                  <a:moveTo>
                    <a:pt x="16" y="222"/>
                  </a:moveTo>
                  <a:cubicBezTo>
                    <a:pt x="41" y="209"/>
                    <a:pt x="184" y="104"/>
                    <a:pt x="184" y="104"/>
                  </a:cubicBezTo>
                  <a:cubicBezTo>
                    <a:pt x="282" y="143"/>
                    <a:pt x="282" y="143"/>
                    <a:pt x="282" y="143"/>
                  </a:cubicBezTo>
                  <a:cubicBezTo>
                    <a:pt x="196" y="82"/>
                    <a:pt x="196" y="82"/>
                    <a:pt x="196" y="82"/>
                  </a:cubicBezTo>
                  <a:cubicBezTo>
                    <a:pt x="196" y="82"/>
                    <a:pt x="189" y="0"/>
                    <a:pt x="200" y="0"/>
                  </a:cubicBezTo>
                  <a:cubicBezTo>
                    <a:pt x="211" y="0"/>
                    <a:pt x="273" y="0"/>
                    <a:pt x="273" y="0"/>
                  </a:cubicBezTo>
                  <a:cubicBezTo>
                    <a:pt x="316" y="133"/>
                    <a:pt x="316" y="133"/>
                    <a:pt x="316" y="133"/>
                  </a:cubicBezTo>
                  <a:cubicBezTo>
                    <a:pt x="316" y="133"/>
                    <a:pt x="293" y="190"/>
                    <a:pt x="286" y="189"/>
                  </a:cubicBezTo>
                  <a:cubicBezTo>
                    <a:pt x="283" y="189"/>
                    <a:pt x="279" y="202"/>
                    <a:pt x="276" y="217"/>
                  </a:cubicBezTo>
                  <a:cubicBezTo>
                    <a:pt x="216" y="231"/>
                    <a:pt x="112" y="260"/>
                    <a:pt x="98" y="265"/>
                  </a:cubicBezTo>
                  <a:cubicBezTo>
                    <a:pt x="88" y="269"/>
                    <a:pt x="43" y="293"/>
                    <a:pt x="1" y="314"/>
                  </a:cubicBezTo>
                  <a:cubicBezTo>
                    <a:pt x="0" y="274"/>
                    <a:pt x="3" y="230"/>
                    <a:pt x="16" y="222"/>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47@|5FFC:0|FBC:16777215|LFC:0|LBC:16777215"/>
            <p:cNvSpPr/>
            <p:nvPr/>
          </p:nvSpPr>
          <p:spPr bwMode="auto">
            <a:xfrm>
              <a:off x="1924733" y="4039284"/>
              <a:ext cx="893626" cy="791561"/>
            </a:xfrm>
            <a:custGeom>
              <a:avLst/>
              <a:gdLst>
                <a:gd name="T0" fmla="*/ 0 w 237"/>
                <a:gd name="T1" fmla="*/ 341384 h 211"/>
                <a:gd name="T2" fmla="*/ 101805 w 237"/>
                <a:gd name="T3" fmla="*/ 240094 h 211"/>
                <a:gd name="T4" fmla="*/ 426075 w 237"/>
                <a:gd name="T5" fmla="*/ 120047 h 211"/>
                <a:gd name="T6" fmla="*/ 708868 w 237"/>
                <a:gd name="T7" fmla="*/ 0 h 211"/>
                <a:gd name="T8" fmla="*/ 893626 w 237"/>
                <a:gd name="T9" fmla="*/ 615242 h 211"/>
                <a:gd name="T10" fmla="*/ 203611 w 237"/>
                <a:gd name="T11" fmla="*/ 791561 h 211"/>
                <a:gd name="T12" fmla="*/ 0 w 237"/>
                <a:gd name="T13" fmla="*/ 341384 h 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7" h="211">
                  <a:moveTo>
                    <a:pt x="0" y="91"/>
                  </a:moveTo>
                  <a:cubicBezTo>
                    <a:pt x="27" y="64"/>
                    <a:pt x="27" y="64"/>
                    <a:pt x="27" y="64"/>
                  </a:cubicBezTo>
                  <a:cubicBezTo>
                    <a:pt x="113" y="32"/>
                    <a:pt x="113" y="32"/>
                    <a:pt x="113" y="32"/>
                  </a:cubicBezTo>
                  <a:cubicBezTo>
                    <a:pt x="113" y="32"/>
                    <a:pt x="145" y="19"/>
                    <a:pt x="188" y="0"/>
                  </a:cubicBezTo>
                  <a:cubicBezTo>
                    <a:pt x="201" y="44"/>
                    <a:pt x="220" y="109"/>
                    <a:pt x="237" y="164"/>
                  </a:cubicBezTo>
                  <a:cubicBezTo>
                    <a:pt x="183" y="177"/>
                    <a:pt x="54" y="211"/>
                    <a:pt x="54" y="211"/>
                  </a:cubicBezTo>
                  <a:cubicBezTo>
                    <a:pt x="52" y="202"/>
                    <a:pt x="0" y="91"/>
                    <a:pt x="0" y="9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48@|5FFC:9350382|FBC:16777215|LFC:0|LBC:16777215"/>
            <p:cNvSpPr/>
            <p:nvPr/>
          </p:nvSpPr>
          <p:spPr bwMode="auto">
            <a:xfrm>
              <a:off x="4766005" y="4458346"/>
              <a:ext cx="836346" cy="710080"/>
            </a:xfrm>
            <a:custGeom>
              <a:avLst/>
              <a:gdLst>
                <a:gd name="T0" fmla="*/ 836346 w 221"/>
                <a:gd name="T1" fmla="*/ 672510 h 189"/>
                <a:gd name="T2" fmla="*/ 537381 w 221"/>
                <a:gd name="T3" fmla="*/ 619911 h 189"/>
                <a:gd name="T4" fmla="*/ 208140 w 221"/>
                <a:gd name="T5" fmla="*/ 567313 h 189"/>
                <a:gd name="T6" fmla="*/ 0 w 221"/>
                <a:gd name="T7" fmla="*/ 691295 h 189"/>
                <a:gd name="T8" fmla="*/ 117316 w 221"/>
                <a:gd name="T9" fmla="*/ 334376 h 189"/>
                <a:gd name="T10" fmla="*/ 196787 w 221"/>
                <a:gd name="T11" fmla="*/ 0 h 189"/>
                <a:gd name="T12" fmla="*/ 340593 w 221"/>
                <a:gd name="T13" fmla="*/ 191609 h 189"/>
                <a:gd name="T14" fmla="*/ 427634 w 221"/>
                <a:gd name="T15" fmla="*/ 289292 h 189"/>
                <a:gd name="T16" fmla="*/ 601715 w 221"/>
                <a:gd name="T17" fmla="*/ 525985 h 189"/>
                <a:gd name="T18" fmla="*/ 836346 w 221"/>
                <a:gd name="T19" fmla="*/ 672510 h 1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1" h="189">
                  <a:moveTo>
                    <a:pt x="221" y="179"/>
                  </a:moveTo>
                  <a:cubicBezTo>
                    <a:pt x="221" y="179"/>
                    <a:pt x="169" y="185"/>
                    <a:pt x="142" y="165"/>
                  </a:cubicBezTo>
                  <a:cubicBezTo>
                    <a:pt x="55" y="151"/>
                    <a:pt x="55" y="151"/>
                    <a:pt x="55" y="151"/>
                  </a:cubicBezTo>
                  <a:cubicBezTo>
                    <a:pt x="55" y="151"/>
                    <a:pt x="27" y="189"/>
                    <a:pt x="0" y="184"/>
                  </a:cubicBezTo>
                  <a:cubicBezTo>
                    <a:pt x="0" y="184"/>
                    <a:pt x="28" y="97"/>
                    <a:pt x="31" y="89"/>
                  </a:cubicBezTo>
                  <a:cubicBezTo>
                    <a:pt x="33" y="81"/>
                    <a:pt x="52" y="0"/>
                    <a:pt x="52" y="0"/>
                  </a:cubicBezTo>
                  <a:cubicBezTo>
                    <a:pt x="90" y="51"/>
                    <a:pt x="90" y="51"/>
                    <a:pt x="90" y="51"/>
                  </a:cubicBezTo>
                  <a:cubicBezTo>
                    <a:pt x="90" y="51"/>
                    <a:pt x="101" y="65"/>
                    <a:pt x="113" y="77"/>
                  </a:cubicBezTo>
                  <a:cubicBezTo>
                    <a:pt x="126" y="88"/>
                    <a:pt x="138" y="133"/>
                    <a:pt x="159" y="140"/>
                  </a:cubicBezTo>
                  <a:cubicBezTo>
                    <a:pt x="159" y="140"/>
                    <a:pt x="221" y="156"/>
                    <a:pt x="221" y="179"/>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149@|5FFC:9683704|FBC:16777215|LFC:0|LBC:16777215"/>
            <p:cNvSpPr/>
            <p:nvPr/>
          </p:nvSpPr>
          <p:spPr bwMode="auto">
            <a:xfrm>
              <a:off x="4766005" y="4516552"/>
              <a:ext cx="1076934" cy="1257185"/>
            </a:xfrm>
            <a:custGeom>
              <a:avLst/>
              <a:gdLst>
                <a:gd name="T0" fmla="*/ 241838 w 285"/>
                <a:gd name="T1" fmla="*/ 0 h 335"/>
                <a:gd name="T2" fmla="*/ 355199 w 285"/>
                <a:gd name="T3" fmla="*/ 364021 h 335"/>
                <a:gd name="T4" fmla="*/ 665054 w 285"/>
                <a:gd name="T5" fmla="*/ 780581 h 335"/>
                <a:gd name="T6" fmla="*/ 1031589 w 285"/>
                <a:gd name="T7" fmla="*/ 1114579 h 335"/>
                <a:gd name="T8" fmla="*/ 1035368 w 285"/>
                <a:gd name="T9" fmla="*/ 1230915 h 335"/>
                <a:gd name="T10" fmla="*/ 827539 w 285"/>
                <a:gd name="T11" fmla="*/ 1103321 h 335"/>
                <a:gd name="T12" fmla="*/ 604595 w 285"/>
                <a:gd name="T13" fmla="*/ 941951 h 335"/>
                <a:gd name="T14" fmla="*/ 646160 w 285"/>
                <a:gd name="T15" fmla="*/ 1103321 h 335"/>
                <a:gd name="T16" fmla="*/ 759522 w 285"/>
                <a:gd name="T17" fmla="*/ 1234668 h 335"/>
                <a:gd name="T18" fmla="*/ 585701 w 285"/>
                <a:gd name="T19" fmla="*/ 1148354 h 335"/>
                <a:gd name="T20" fmla="*/ 426995 w 285"/>
                <a:gd name="T21" fmla="*/ 934445 h 335"/>
                <a:gd name="T22" fmla="*/ 298519 w 285"/>
                <a:gd name="T23" fmla="*/ 994490 h 335"/>
                <a:gd name="T24" fmla="*/ 290961 w 285"/>
                <a:gd name="T25" fmla="*/ 1238421 h 335"/>
                <a:gd name="T26" fmla="*/ 196493 w 285"/>
                <a:gd name="T27" fmla="*/ 1088309 h 335"/>
                <a:gd name="T28" fmla="*/ 117140 w 285"/>
                <a:gd name="T29" fmla="*/ 1077051 h 335"/>
                <a:gd name="T30" fmla="*/ 196493 w 285"/>
                <a:gd name="T31" fmla="*/ 833120 h 335"/>
                <a:gd name="T32" fmla="*/ 151149 w 285"/>
                <a:gd name="T33" fmla="*/ 577930 h 335"/>
                <a:gd name="T34" fmla="*/ 60459 w 285"/>
                <a:gd name="T35" fmla="*/ 318987 h 335"/>
                <a:gd name="T36" fmla="*/ 0 w 285"/>
                <a:gd name="T37" fmla="*/ 0 h 335"/>
                <a:gd name="T38" fmla="*/ 241838 w 285"/>
                <a:gd name="T39" fmla="*/ 0 h 33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5" h="335">
                  <a:moveTo>
                    <a:pt x="64" y="0"/>
                  </a:moveTo>
                  <a:cubicBezTo>
                    <a:pt x="94" y="97"/>
                    <a:pt x="94" y="97"/>
                    <a:pt x="94" y="97"/>
                  </a:cubicBezTo>
                  <a:cubicBezTo>
                    <a:pt x="94" y="97"/>
                    <a:pt x="149" y="188"/>
                    <a:pt x="176" y="208"/>
                  </a:cubicBezTo>
                  <a:cubicBezTo>
                    <a:pt x="176" y="208"/>
                    <a:pt x="280" y="278"/>
                    <a:pt x="273" y="297"/>
                  </a:cubicBezTo>
                  <a:cubicBezTo>
                    <a:pt x="273" y="297"/>
                    <a:pt x="285" y="324"/>
                    <a:pt x="274" y="328"/>
                  </a:cubicBezTo>
                  <a:cubicBezTo>
                    <a:pt x="262" y="333"/>
                    <a:pt x="219" y="294"/>
                    <a:pt x="219" y="294"/>
                  </a:cubicBezTo>
                  <a:cubicBezTo>
                    <a:pt x="160" y="251"/>
                    <a:pt x="160" y="251"/>
                    <a:pt x="160" y="251"/>
                  </a:cubicBezTo>
                  <a:cubicBezTo>
                    <a:pt x="171" y="294"/>
                    <a:pt x="171" y="294"/>
                    <a:pt x="171" y="294"/>
                  </a:cubicBezTo>
                  <a:cubicBezTo>
                    <a:pt x="171" y="294"/>
                    <a:pt x="208" y="322"/>
                    <a:pt x="201" y="329"/>
                  </a:cubicBezTo>
                  <a:cubicBezTo>
                    <a:pt x="194" y="335"/>
                    <a:pt x="158" y="312"/>
                    <a:pt x="155" y="306"/>
                  </a:cubicBezTo>
                  <a:cubicBezTo>
                    <a:pt x="153" y="299"/>
                    <a:pt x="126" y="253"/>
                    <a:pt x="113" y="249"/>
                  </a:cubicBezTo>
                  <a:cubicBezTo>
                    <a:pt x="101" y="244"/>
                    <a:pt x="79" y="265"/>
                    <a:pt x="79" y="265"/>
                  </a:cubicBezTo>
                  <a:cubicBezTo>
                    <a:pt x="79" y="265"/>
                    <a:pt x="89" y="334"/>
                    <a:pt x="77" y="330"/>
                  </a:cubicBezTo>
                  <a:cubicBezTo>
                    <a:pt x="77" y="330"/>
                    <a:pt x="54" y="324"/>
                    <a:pt x="52" y="290"/>
                  </a:cubicBezTo>
                  <a:cubicBezTo>
                    <a:pt x="52" y="290"/>
                    <a:pt x="31" y="299"/>
                    <a:pt x="31" y="287"/>
                  </a:cubicBezTo>
                  <a:cubicBezTo>
                    <a:pt x="31" y="287"/>
                    <a:pt x="58" y="237"/>
                    <a:pt x="52" y="222"/>
                  </a:cubicBezTo>
                  <a:cubicBezTo>
                    <a:pt x="46" y="206"/>
                    <a:pt x="32" y="188"/>
                    <a:pt x="40" y="154"/>
                  </a:cubicBezTo>
                  <a:cubicBezTo>
                    <a:pt x="40" y="154"/>
                    <a:pt x="22" y="108"/>
                    <a:pt x="16" y="85"/>
                  </a:cubicBezTo>
                  <a:cubicBezTo>
                    <a:pt x="10" y="63"/>
                    <a:pt x="0" y="0"/>
                    <a:pt x="0" y="0"/>
                  </a:cubicBezTo>
                  <a:lnTo>
                    <a:pt x="64" y="0"/>
                  </a:ln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150@|5FFC:9350382|FBC:16777215|LFC:0|LBC:16777215"/>
            <p:cNvSpPr/>
            <p:nvPr/>
          </p:nvSpPr>
          <p:spPr bwMode="auto">
            <a:xfrm>
              <a:off x="4892033" y="5156782"/>
              <a:ext cx="171848" cy="500549"/>
            </a:xfrm>
            <a:custGeom>
              <a:avLst/>
              <a:gdLst>
                <a:gd name="T0" fmla="*/ 82344 w 48"/>
                <a:gd name="T1" fmla="*/ 500549 h 133"/>
                <a:gd name="T2" fmla="*/ 75184 w 48"/>
                <a:gd name="T3" fmla="*/ 451623 h 133"/>
                <a:gd name="T4" fmla="*/ 0 w 48"/>
                <a:gd name="T5" fmla="*/ 440333 h 133"/>
                <a:gd name="T6" fmla="*/ 75184 w 48"/>
                <a:gd name="T7" fmla="*/ 195703 h 133"/>
                <a:gd name="T8" fmla="*/ 25061 w 48"/>
                <a:gd name="T9" fmla="*/ 0 h 133"/>
                <a:gd name="T10" fmla="*/ 171848 w 48"/>
                <a:gd name="T11" fmla="*/ 184413 h 133"/>
                <a:gd name="T12" fmla="*/ 82344 w 48"/>
                <a:gd name="T13" fmla="*/ 500549 h 13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 h="133">
                  <a:moveTo>
                    <a:pt x="23" y="133"/>
                  </a:moveTo>
                  <a:cubicBezTo>
                    <a:pt x="22" y="129"/>
                    <a:pt x="21" y="125"/>
                    <a:pt x="21" y="120"/>
                  </a:cubicBezTo>
                  <a:cubicBezTo>
                    <a:pt x="21" y="120"/>
                    <a:pt x="0" y="129"/>
                    <a:pt x="0" y="117"/>
                  </a:cubicBezTo>
                  <a:cubicBezTo>
                    <a:pt x="0" y="117"/>
                    <a:pt x="27" y="67"/>
                    <a:pt x="21" y="52"/>
                  </a:cubicBezTo>
                  <a:cubicBezTo>
                    <a:pt x="17" y="38"/>
                    <a:pt x="6" y="24"/>
                    <a:pt x="7" y="0"/>
                  </a:cubicBezTo>
                  <a:cubicBezTo>
                    <a:pt x="29" y="14"/>
                    <a:pt x="48" y="49"/>
                    <a:pt x="48" y="49"/>
                  </a:cubicBezTo>
                  <a:cubicBezTo>
                    <a:pt x="32" y="69"/>
                    <a:pt x="26" y="107"/>
                    <a:pt x="23" y="133"/>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151@|5FFC:9350382|FBC:16777215|LFC:0|LBC:16777215"/>
            <p:cNvSpPr/>
            <p:nvPr/>
          </p:nvSpPr>
          <p:spPr bwMode="auto">
            <a:xfrm>
              <a:off x="5155535" y="5343031"/>
              <a:ext cx="206221" cy="325937"/>
            </a:xfrm>
            <a:custGeom>
              <a:avLst/>
              <a:gdLst>
                <a:gd name="T0" fmla="*/ 44190 w 56"/>
                <a:gd name="T1" fmla="*/ 0 h 88"/>
                <a:gd name="T2" fmla="*/ 206221 w 56"/>
                <a:gd name="T3" fmla="*/ 325937 h 88"/>
                <a:gd name="T4" fmla="*/ 198856 w 56"/>
                <a:gd name="T5" fmla="*/ 311122 h 88"/>
                <a:gd name="T6" fmla="*/ 44190 w 56"/>
                <a:gd name="T7" fmla="*/ 103707 h 88"/>
                <a:gd name="T8" fmla="*/ 0 w 56"/>
                <a:gd name="T9" fmla="*/ 107411 h 88"/>
                <a:gd name="T10" fmla="*/ 44190 w 56"/>
                <a:gd name="T11" fmla="*/ 0 h 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 h="88">
                  <a:moveTo>
                    <a:pt x="12" y="0"/>
                  </a:moveTo>
                  <a:cubicBezTo>
                    <a:pt x="29" y="13"/>
                    <a:pt x="47" y="60"/>
                    <a:pt x="56" y="88"/>
                  </a:cubicBezTo>
                  <a:cubicBezTo>
                    <a:pt x="55" y="86"/>
                    <a:pt x="54" y="85"/>
                    <a:pt x="54" y="84"/>
                  </a:cubicBezTo>
                  <a:cubicBezTo>
                    <a:pt x="51" y="78"/>
                    <a:pt x="24" y="32"/>
                    <a:pt x="12" y="28"/>
                  </a:cubicBezTo>
                  <a:cubicBezTo>
                    <a:pt x="8" y="26"/>
                    <a:pt x="4" y="27"/>
                    <a:pt x="0" y="29"/>
                  </a:cubicBezTo>
                  <a:cubicBezTo>
                    <a:pt x="6" y="14"/>
                    <a:pt x="12" y="0"/>
                    <a:pt x="12"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152@|5FFC:9350382|FBC:16777215|LFC:0|LBC:16777215"/>
            <p:cNvSpPr/>
            <p:nvPr/>
          </p:nvSpPr>
          <p:spPr bwMode="auto">
            <a:xfrm>
              <a:off x="5293016" y="5284832"/>
              <a:ext cx="22913" cy="23281"/>
            </a:xfrm>
            <a:custGeom>
              <a:avLst/>
              <a:gdLst>
                <a:gd name="T0" fmla="*/ 11457 w 6"/>
                <a:gd name="T1" fmla="*/ 0 h 7"/>
                <a:gd name="T2" fmla="*/ 22913 w 6"/>
                <a:gd name="T3" fmla="*/ 23281 h 7"/>
                <a:gd name="T4" fmla="*/ 11457 w 6"/>
                <a:gd name="T5" fmla="*/ 0 h 7"/>
                <a:gd name="T6" fmla="*/ 0 60000 65536"/>
                <a:gd name="T7" fmla="*/ 0 60000 65536"/>
                <a:gd name="T8" fmla="*/ 0 60000 65536"/>
              </a:gdLst>
              <a:ahLst/>
              <a:cxnLst>
                <a:cxn ang="T6">
                  <a:pos x="T0" y="T1"/>
                </a:cxn>
                <a:cxn ang="T7">
                  <a:pos x="T2" y="T3"/>
                </a:cxn>
                <a:cxn ang="T8">
                  <a:pos x="T4" y="T5"/>
                </a:cxn>
              </a:cxnLst>
              <a:rect l="0" t="0" r="r" b="b"/>
              <a:pathLst>
                <a:path w="6" h="7">
                  <a:moveTo>
                    <a:pt x="3" y="0"/>
                  </a:moveTo>
                  <a:cubicBezTo>
                    <a:pt x="3" y="0"/>
                    <a:pt x="4" y="3"/>
                    <a:pt x="6" y="7"/>
                  </a:cubicBezTo>
                  <a:cubicBezTo>
                    <a:pt x="0" y="1"/>
                    <a:pt x="3" y="0"/>
                    <a:pt x="3"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0" name="Freeform 153@|5FFC:9350382|FBC:16777215|LFC:0|LBC:16777215"/>
            <p:cNvSpPr/>
            <p:nvPr/>
          </p:nvSpPr>
          <p:spPr bwMode="auto">
            <a:xfrm>
              <a:off x="5315929" y="5308113"/>
              <a:ext cx="527010" cy="453980"/>
            </a:xfrm>
            <a:custGeom>
              <a:avLst/>
              <a:gdLst>
                <a:gd name="T0" fmla="*/ 100917 w 141"/>
                <a:gd name="T1" fmla="*/ 172587 h 121"/>
                <a:gd name="T2" fmla="*/ 0 w 141"/>
                <a:gd name="T3" fmla="*/ 0 h 121"/>
                <a:gd name="T4" fmla="*/ 97179 w 141"/>
                <a:gd name="T5" fmla="*/ 75038 h 121"/>
                <a:gd name="T6" fmla="*/ 493371 w 141"/>
                <a:gd name="T7" fmla="*/ 326415 h 121"/>
                <a:gd name="T8" fmla="*/ 489633 w 141"/>
                <a:gd name="T9" fmla="*/ 435220 h 121"/>
                <a:gd name="T10" fmla="*/ 284062 w 141"/>
                <a:gd name="T11" fmla="*/ 307656 h 121"/>
                <a:gd name="T12" fmla="*/ 100917 w 141"/>
                <a:gd name="T13" fmla="*/ 172587 h 12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1" h="121">
                  <a:moveTo>
                    <a:pt x="27" y="46"/>
                  </a:moveTo>
                  <a:cubicBezTo>
                    <a:pt x="14" y="26"/>
                    <a:pt x="5" y="9"/>
                    <a:pt x="0" y="0"/>
                  </a:cubicBezTo>
                  <a:cubicBezTo>
                    <a:pt x="4" y="4"/>
                    <a:pt x="12" y="10"/>
                    <a:pt x="26" y="20"/>
                  </a:cubicBezTo>
                  <a:cubicBezTo>
                    <a:pt x="50" y="35"/>
                    <a:pt x="100" y="67"/>
                    <a:pt x="132" y="87"/>
                  </a:cubicBezTo>
                  <a:cubicBezTo>
                    <a:pt x="134" y="94"/>
                    <a:pt x="141" y="112"/>
                    <a:pt x="131" y="116"/>
                  </a:cubicBezTo>
                  <a:cubicBezTo>
                    <a:pt x="119" y="121"/>
                    <a:pt x="76" y="82"/>
                    <a:pt x="76" y="82"/>
                  </a:cubicBezTo>
                  <a:lnTo>
                    <a:pt x="27" y="46"/>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154@|5FFC:9350382|FBC:16777215|LFC:0|LBC:16777215"/>
            <p:cNvSpPr/>
            <p:nvPr/>
          </p:nvSpPr>
          <p:spPr bwMode="auto">
            <a:xfrm>
              <a:off x="4766005" y="4516552"/>
              <a:ext cx="274962" cy="570386"/>
            </a:xfrm>
            <a:custGeom>
              <a:avLst/>
              <a:gdLst>
                <a:gd name="T0" fmla="*/ 244411 w 72"/>
                <a:gd name="T1" fmla="*/ 392849 h 151"/>
                <a:gd name="T2" fmla="*/ 148938 w 72"/>
                <a:gd name="T3" fmla="*/ 570386 h 151"/>
                <a:gd name="T4" fmla="*/ 61103 w 72"/>
                <a:gd name="T5" fmla="*/ 321078 h 151"/>
                <a:gd name="T6" fmla="*/ 0 w 72"/>
                <a:gd name="T7" fmla="*/ 0 h 151"/>
                <a:gd name="T8" fmla="*/ 175670 w 72"/>
                <a:gd name="T9" fmla="*/ 0 h 151"/>
                <a:gd name="T10" fmla="*/ 244411 w 72"/>
                <a:gd name="T11" fmla="*/ 392849 h 1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 h="151">
                  <a:moveTo>
                    <a:pt x="64" y="104"/>
                  </a:moveTo>
                  <a:cubicBezTo>
                    <a:pt x="72" y="112"/>
                    <a:pt x="61" y="135"/>
                    <a:pt x="39" y="151"/>
                  </a:cubicBezTo>
                  <a:cubicBezTo>
                    <a:pt x="36" y="142"/>
                    <a:pt x="21" y="105"/>
                    <a:pt x="16" y="85"/>
                  </a:cubicBezTo>
                  <a:cubicBezTo>
                    <a:pt x="10" y="63"/>
                    <a:pt x="0" y="0"/>
                    <a:pt x="0" y="0"/>
                  </a:cubicBezTo>
                  <a:cubicBezTo>
                    <a:pt x="46" y="0"/>
                    <a:pt x="46" y="0"/>
                    <a:pt x="46" y="0"/>
                  </a:cubicBezTo>
                  <a:cubicBezTo>
                    <a:pt x="49" y="36"/>
                    <a:pt x="55" y="93"/>
                    <a:pt x="64" y="104"/>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155@|5FFC:15724527|FBC:16777215|LFC:0|LBC:16777215"/>
            <p:cNvSpPr/>
            <p:nvPr/>
          </p:nvSpPr>
          <p:spPr bwMode="auto">
            <a:xfrm>
              <a:off x="4513957" y="4144053"/>
              <a:ext cx="549924" cy="535468"/>
            </a:xfrm>
            <a:custGeom>
              <a:avLst/>
              <a:gdLst>
                <a:gd name="T0" fmla="*/ 478845 w 147"/>
                <a:gd name="T1" fmla="*/ 29956 h 143"/>
                <a:gd name="T2" fmla="*/ 549924 w 147"/>
                <a:gd name="T3" fmla="*/ 430621 h 143"/>
                <a:gd name="T4" fmla="*/ 254387 w 147"/>
                <a:gd name="T5" fmla="*/ 501767 h 143"/>
                <a:gd name="T6" fmla="*/ 104747 w 147"/>
                <a:gd name="T7" fmla="*/ 0 h 143"/>
                <a:gd name="T8" fmla="*/ 478845 w 147"/>
                <a:gd name="T9" fmla="*/ 29956 h 1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 h="143">
                  <a:moveTo>
                    <a:pt x="128" y="8"/>
                  </a:moveTo>
                  <a:cubicBezTo>
                    <a:pt x="147" y="115"/>
                    <a:pt x="147" y="115"/>
                    <a:pt x="147" y="115"/>
                  </a:cubicBezTo>
                  <a:cubicBezTo>
                    <a:pt x="147" y="115"/>
                    <a:pt x="129" y="143"/>
                    <a:pt x="68" y="134"/>
                  </a:cubicBezTo>
                  <a:cubicBezTo>
                    <a:pt x="68" y="134"/>
                    <a:pt x="0" y="31"/>
                    <a:pt x="28" y="0"/>
                  </a:cubicBezTo>
                  <a:lnTo>
                    <a:pt x="128" y="8"/>
                  </a:ln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156@|5FFC:0|FBC:16777215|LFC:0|LBC:16777215"/>
            <p:cNvSpPr/>
            <p:nvPr/>
          </p:nvSpPr>
          <p:spPr bwMode="auto">
            <a:xfrm>
              <a:off x="0" y="3736629"/>
              <a:ext cx="1042567" cy="1652965"/>
            </a:xfrm>
            <a:custGeom>
              <a:avLst/>
              <a:gdLst>
                <a:gd name="T0" fmla="*/ 648792 w 278"/>
                <a:gd name="T1" fmla="*/ 135243 h 440"/>
                <a:gd name="T2" fmla="*/ 277518 w 278"/>
                <a:gd name="T3" fmla="*/ 37567 h 440"/>
                <a:gd name="T4" fmla="*/ 120008 w 278"/>
                <a:gd name="T5" fmla="*/ 492133 h 440"/>
                <a:gd name="T6" fmla="*/ 198763 w 278"/>
                <a:gd name="T7" fmla="*/ 492133 h 440"/>
                <a:gd name="T8" fmla="*/ 22501 w 278"/>
                <a:gd name="T9" fmla="*/ 1179616 h 440"/>
                <a:gd name="T10" fmla="*/ 333771 w 278"/>
                <a:gd name="T11" fmla="*/ 1652965 h 440"/>
                <a:gd name="T12" fmla="*/ 453779 w 278"/>
                <a:gd name="T13" fmla="*/ 1220940 h 440"/>
                <a:gd name="T14" fmla="*/ 768799 w 278"/>
                <a:gd name="T15" fmla="*/ 841509 h 440"/>
                <a:gd name="T16" fmla="*/ 926310 w 278"/>
                <a:gd name="T17" fmla="*/ 905374 h 440"/>
                <a:gd name="T18" fmla="*/ 1042567 w 278"/>
                <a:gd name="T19" fmla="*/ 353133 h 440"/>
                <a:gd name="T20" fmla="*/ 648792 w 278"/>
                <a:gd name="T21" fmla="*/ 135243 h 4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8" h="440">
                  <a:moveTo>
                    <a:pt x="173" y="36"/>
                  </a:moveTo>
                  <a:cubicBezTo>
                    <a:pt x="173" y="36"/>
                    <a:pt x="105" y="0"/>
                    <a:pt x="74" y="10"/>
                  </a:cubicBezTo>
                  <a:cubicBezTo>
                    <a:pt x="74" y="10"/>
                    <a:pt x="21" y="0"/>
                    <a:pt x="32" y="131"/>
                  </a:cubicBezTo>
                  <a:cubicBezTo>
                    <a:pt x="53" y="131"/>
                    <a:pt x="53" y="131"/>
                    <a:pt x="53" y="131"/>
                  </a:cubicBezTo>
                  <a:cubicBezTo>
                    <a:pt x="53" y="131"/>
                    <a:pt x="0" y="277"/>
                    <a:pt x="6" y="314"/>
                  </a:cubicBezTo>
                  <a:cubicBezTo>
                    <a:pt x="11" y="351"/>
                    <a:pt x="52" y="429"/>
                    <a:pt x="89" y="440"/>
                  </a:cubicBezTo>
                  <a:cubicBezTo>
                    <a:pt x="89" y="440"/>
                    <a:pt x="105" y="346"/>
                    <a:pt x="121" y="325"/>
                  </a:cubicBezTo>
                  <a:cubicBezTo>
                    <a:pt x="137" y="304"/>
                    <a:pt x="163" y="207"/>
                    <a:pt x="205" y="224"/>
                  </a:cubicBezTo>
                  <a:cubicBezTo>
                    <a:pt x="247" y="241"/>
                    <a:pt x="247" y="241"/>
                    <a:pt x="247" y="241"/>
                  </a:cubicBezTo>
                  <a:cubicBezTo>
                    <a:pt x="278" y="94"/>
                    <a:pt x="278" y="94"/>
                    <a:pt x="278" y="94"/>
                  </a:cubicBezTo>
                  <a:lnTo>
                    <a:pt x="173" y="3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157@|5FFC:2303014|FBC:16777215|LFC:0|LBC:16777215"/>
            <p:cNvSpPr/>
            <p:nvPr/>
          </p:nvSpPr>
          <p:spPr bwMode="auto">
            <a:xfrm>
              <a:off x="790519" y="2293194"/>
              <a:ext cx="2554850" cy="3236086"/>
            </a:xfrm>
            <a:custGeom>
              <a:avLst/>
              <a:gdLst>
                <a:gd name="T0" fmla="*/ 2385530 w 679"/>
                <a:gd name="T1" fmla="*/ 1042321 h 860"/>
                <a:gd name="T2" fmla="*/ 2543562 w 679"/>
                <a:gd name="T3" fmla="*/ 1813713 h 860"/>
                <a:gd name="T4" fmla="*/ 2543562 w 679"/>
                <a:gd name="T5" fmla="*/ 2837220 h 860"/>
                <a:gd name="T6" fmla="*/ 2265125 w 679"/>
                <a:gd name="T7" fmla="*/ 3221034 h 860"/>
                <a:gd name="T8" fmla="*/ 1768453 w 679"/>
                <a:gd name="T9" fmla="*/ 3096859 h 860"/>
                <a:gd name="T10" fmla="*/ 0 w 679"/>
                <a:gd name="T11" fmla="*/ 2366858 h 860"/>
                <a:gd name="T12" fmla="*/ 195659 w 679"/>
                <a:gd name="T13" fmla="*/ 1689538 h 860"/>
                <a:gd name="T14" fmla="*/ 707381 w 679"/>
                <a:gd name="T15" fmla="*/ 1911548 h 860"/>
                <a:gd name="T16" fmla="*/ 1700725 w 679"/>
                <a:gd name="T17" fmla="*/ 2284075 h 860"/>
                <a:gd name="T18" fmla="*/ 1467440 w 679"/>
                <a:gd name="T19" fmla="*/ 1817476 h 860"/>
                <a:gd name="T20" fmla="*/ 982056 w 679"/>
                <a:gd name="T21" fmla="*/ 538093 h 860"/>
                <a:gd name="T22" fmla="*/ 1136325 w 679"/>
                <a:gd name="T23" fmla="*/ 0 h 860"/>
                <a:gd name="T24" fmla="*/ 2385530 w 679"/>
                <a:gd name="T25" fmla="*/ 1042321 h 8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9" h="860">
                  <a:moveTo>
                    <a:pt x="634" y="277"/>
                  </a:moveTo>
                  <a:cubicBezTo>
                    <a:pt x="634" y="277"/>
                    <a:pt x="676" y="464"/>
                    <a:pt x="676" y="482"/>
                  </a:cubicBezTo>
                  <a:cubicBezTo>
                    <a:pt x="676" y="499"/>
                    <a:pt x="674" y="733"/>
                    <a:pt x="676" y="754"/>
                  </a:cubicBezTo>
                  <a:cubicBezTo>
                    <a:pt x="679" y="774"/>
                    <a:pt x="631" y="851"/>
                    <a:pt x="602" y="856"/>
                  </a:cubicBezTo>
                  <a:cubicBezTo>
                    <a:pt x="572" y="860"/>
                    <a:pt x="483" y="838"/>
                    <a:pt x="470" y="823"/>
                  </a:cubicBezTo>
                  <a:cubicBezTo>
                    <a:pt x="456" y="808"/>
                    <a:pt x="11" y="629"/>
                    <a:pt x="0" y="629"/>
                  </a:cubicBezTo>
                  <a:cubicBezTo>
                    <a:pt x="0" y="629"/>
                    <a:pt x="27" y="465"/>
                    <a:pt x="52" y="449"/>
                  </a:cubicBezTo>
                  <a:cubicBezTo>
                    <a:pt x="52" y="449"/>
                    <a:pt x="182" y="508"/>
                    <a:pt x="188" y="508"/>
                  </a:cubicBezTo>
                  <a:cubicBezTo>
                    <a:pt x="195" y="508"/>
                    <a:pt x="449" y="597"/>
                    <a:pt x="452" y="607"/>
                  </a:cubicBezTo>
                  <a:cubicBezTo>
                    <a:pt x="452" y="607"/>
                    <a:pt x="399" y="495"/>
                    <a:pt x="390" y="483"/>
                  </a:cubicBezTo>
                  <a:cubicBezTo>
                    <a:pt x="381" y="472"/>
                    <a:pt x="254" y="181"/>
                    <a:pt x="261" y="143"/>
                  </a:cubicBezTo>
                  <a:cubicBezTo>
                    <a:pt x="261" y="143"/>
                    <a:pt x="261" y="34"/>
                    <a:pt x="302" y="0"/>
                  </a:cubicBezTo>
                  <a:cubicBezTo>
                    <a:pt x="302" y="0"/>
                    <a:pt x="605" y="254"/>
                    <a:pt x="634" y="277"/>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158@|5FFC:4737356|FBC:16777215|LFC:0|LBC:16777215"/>
            <p:cNvSpPr/>
            <p:nvPr/>
          </p:nvSpPr>
          <p:spPr bwMode="auto">
            <a:xfrm>
              <a:off x="973827" y="2828662"/>
              <a:ext cx="2371542" cy="2700619"/>
            </a:xfrm>
            <a:custGeom>
              <a:avLst/>
              <a:gdLst>
                <a:gd name="T0" fmla="*/ 2082604 w 632"/>
                <a:gd name="T1" fmla="*/ 2685553 h 717"/>
                <a:gd name="T2" fmla="*/ 1587282 w 632"/>
                <a:gd name="T3" fmla="*/ 2561257 h 717"/>
                <a:gd name="T4" fmla="*/ 1561015 w 632"/>
                <a:gd name="T5" fmla="*/ 2546190 h 717"/>
                <a:gd name="T6" fmla="*/ 1500976 w 632"/>
                <a:gd name="T7" fmla="*/ 2342796 h 717"/>
                <a:gd name="T8" fmla="*/ 105068 w 632"/>
                <a:gd name="T9" fmla="*/ 1687416 h 717"/>
                <a:gd name="T10" fmla="*/ 138840 w 632"/>
                <a:gd name="T11" fmla="*/ 1446357 h 717"/>
                <a:gd name="T12" fmla="*/ 333967 w 632"/>
                <a:gd name="T13" fmla="*/ 1435057 h 717"/>
                <a:gd name="T14" fmla="*/ 1602292 w 632"/>
                <a:gd name="T15" fmla="*/ 2007573 h 717"/>
                <a:gd name="T16" fmla="*/ 1868715 w 632"/>
                <a:gd name="T17" fmla="*/ 2561257 h 717"/>
                <a:gd name="T18" fmla="*/ 1767399 w 632"/>
                <a:gd name="T19" fmla="*/ 2173301 h 717"/>
                <a:gd name="T20" fmla="*/ 2082604 w 632"/>
                <a:gd name="T21" fmla="*/ 2561257 h 717"/>
                <a:gd name="T22" fmla="*/ 1909992 w 632"/>
                <a:gd name="T23" fmla="*/ 2222267 h 717"/>
                <a:gd name="T24" fmla="*/ 2202682 w 632"/>
                <a:gd name="T25" fmla="*/ 2308897 h 717"/>
                <a:gd name="T26" fmla="*/ 1816181 w 632"/>
                <a:gd name="T27" fmla="*/ 2007573 h 717"/>
                <a:gd name="T28" fmla="*/ 1527243 w 632"/>
                <a:gd name="T29" fmla="*/ 1171398 h 717"/>
                <a:gd name="T30" fmla="*/ 998149 w 632"/>
                <a:gd name="T31" fmla="*/ 0 h 717"/>
                <a:gd name="T32" fmla="*/ 1553510 w 632"/>
                <a:gd name="T33" fmla="*/ 881374 h 717"/>
                <a:gd name="T34" fmla="*/ 1774904 w 632"/>
                <a:gd name="T35" fmla="*/ 1005670 h 717"/>
                <a:gd name="T36" fmla="*/ 2292741 w 632"/>
                <a:gd name="T37" fmla="*/ 919039 h 717"/>
                <a:gd name="T38" fmla="*/ 2360285 w 632"/>
                <a:gd name="T39" fmla="*/ 1276862 h 717"/>
                <a:gd name="T40" fmla="*/ 2360285 w 632"/>
                <a:gd name="T41" fmla="*/ 2301364 h 717"/>
                <a:gd name="T42" fmla="*/ 2082604 w 632"/>
                <a:gd name="T43" fmla="*/ 2685553 h 7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32" h="717">
                  <a:moveTo>
                    <a:pt x="555" y="713"/>
                  </a:moveTo>
                  <a:cubicBezTo>
                    <a:pt x="525" y="717"/>
                    <a:pt x="436" y="695"/>
                    <a:pt x="423" y="680"/>
                  </a:cubicBezTo>
                  <a:cubicBezTo>
                    <a:pt x="422" y="679"/>
                    <a:pt x="420" y="678"/>
                    <a:pt x="416" y="676"/>
                  </a:cubicBezTo>
                  <a:cubicBezTo>
                    <a:pt x="418" y="655"/>
                    <a:pt x="414" y="632"/>
                    <a:pt x="400" y="622"/>
                  </a:cubicBezTo>
                  <a:cubicBezTo>
                    <a:pt x="373" y="602"/>
                    <a:pt x="56" y="467"/>
                    <a:pt x="28" y="448"/>
                  </a:cubicBezTo>
                  <a:cubicBezTo>
                    <a:pt x="0" y="428"/>
                    <a:pt x="37" y="384"/>
                    <a:pt x="37" y="384"/>
                  </a:cubicBezTo>
                  <a:cubicBezTo>
                    <a:pt x="37" y="384"/>
                    <a:pt x="78" y="374"/>
                    <a:pt x="89" y="381"/>
                  </a:cubicBezTo>
                  <a:cubicBezTo>
                    <a:pt x="100" y="388"/>
                    <a:pt x="411" y="515"/>
                    <a:pt x="427" y="533"/>
                  </a:cubicBezTo>
                  <a:cubicBezTo>
                    <a:pt x="443" y="552"/>
                    <a:pt x="475" y="670"/>
                    <a:pt x="498" y="680"/>
                  </a:cubicBezTo>
                  <a:cubicBezTo>
                    <a:pt x="498" y="680"/>
                    <a:pt x="448" y="579"/>
                    <a:pt x="471" y="577"/>
                  </a:cubicBezTo>
                  <a:cubicBezTo>
                    <a:pt x="493" y="574"/>
                    <a:pt x="505" y="663"/>
                    <a:pt x="555" y="680"/>
                  </a:cubicBezTo>
                  <a:cubicBezTo>
                    <a:pt x="555" y="680"/>
                    <a:pt x="497" y="603"/>
                    <a:pt x="509" y="590"/>
                  </a:cubicBezTo>
                  <a:cubicBezTo>
                    <a:pt x="509" y="590"/>
                    <a:pt x="545" y="615"/>
                    <a:pt x="587" y="613"/>
                  </a:cubicBezTo>
                  <a:cubicBezTo>
                    <a:pt x="587" y="613"/>
                    <a:pt x="507" y="586"/>
                    <a:pt x="484" y="533"/>
                  </a:cubicBezTo>
                  <a:cubicBezTo>
                    <a:pt x="461" y="481"/>
                    <a:pt x="407" y="311"/>
                    <a:pt x="407" y="311"/>
                  </a:cubicBezTo>
                  <a:cubicBezTo>
                    <a:pt x="407" y="311"/>
                    <a:pt x="257" y="36"/>
                    <a:pt x="266" y="0"/>
                  </a:cubicBezTo>
                  <a:cubicBezTo>
                    <a:pt x="266" y="0"/>
                    <a:pt x="380" y="225"/>
                    <a:pt x="414" y="234"/>
                  </a:cubicBezTo>
                  <a:cubicBezTo>
                    <a:pt x="414" y="234"/>
                    <a:pt x="450" y="268"/>
                    <a:pt x="473" y="267"/>
                  </a:cubicBezTo>
                  <a:cubicBezTo>
                    <a:pt x="611" y="244"/>
                    <a:pt x="611" y="244"/>
                    <a:pt x="611" y="244"/>
                  </a:cubicBezTo>
                  <a:cubicBezTo>
                    <a:pt x="620" y="289"/>
                    <a:pt x="629" y="331"/>
                    <a:pt x="629" y="339"/>
                  </a:cubicBezTo>
                  <a:cubicBezTo>
                    <a:pt x="629" y="356"/>
                    <a:pt x="627" y="590"/>
                    <a:pt x="629" y="611"/>
                  </a:cubicBezTo>
                  <a:cubicBezTo>
                    <a:pt x="632" y="631"/>
                    <a:pt x="584" y="708"/>
                    <a:pt x="555" y="713"/>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159@|5FFC:9683704|FBC:16777215|LFC:0|LBC:16777215"/>
            <p:cNvSpPr/>
            <p:nvPr/>
          </p:nvSpPr>
          <p:spPr bwMode="auto">
            <a:xfrm>
              <a:off x="4995140" y="267730"/>
              <a:ext cx="1317529" cy="1373591"/>
            </a:xfrm>
            <a:custGeom>
              <a:avLst/>
              <a:gdLst>
                <a:gd name="T0" fmla="*/ 207040 w 350"/>
                <a:gd name="T1" fmla="*/ 1347103 h 363"/>
                <a:gd name="T2" fmla="*/ 639943 w 350"/>
                <a:gd name="T3" fmla="*/ 1237367 h 363"/>
                <a:gd name="T4" fmla="*/ 907213 w 350"/>
                <a:gd name="T5" fmla="*/ 1347103 h 363"/>
                <a:gd name="T6" fmla="*/ 967443 w 350"/>
                <a:gd name="T7" fmla="*/ 1233583 h 363"/>
                <a:gd name="T8" fmla="*/ 1042730 w 350"/>
                <a:gd name="T9" fmla="*/ 1191959 h 363"/>
                <a:gd name="T10" fmla="*/ 1042730 w 350"/>
                <a:gd name="T11" fmla="*/ 1135199 h 363"/>
                <a:gd name="T12" fmla="*/ 1118017 w 350"/>
                <a:gd name="T13" fmla="*/ 1135199 h 363"/>
                <a:gd name="T14" fmla="*/ 1118017 w 350"/>
                <a:gd name="T15" fmla="*/ 1029247 h 363"/>
                <a:gd name="T16" fmla="*/ 1246006 w 350"/>
                <a:gd name="T17" fmla="*/ 1029247 h 363"/>
                <a:gd name="T18" fmla="*/ 1204598 w 350"/>
                <a:gd name="T19" fmla="*/ 669768 h 363"/>
                <a:gd name="T20" fmla="*/ 1291178 w 350"/>
                <a:gd name="T21" fmla="*/ 628144 h 363"/>
                <a:gd name="T22" fmla="*/ 1291178 w 350"/>
                <a:gd name="T23" fmla="*/ 276232 h 363"/>
                <a:gd name="T24" fmla="*/ 854512 w 350"/>
                <a:gd name="T25" fmla="*/ 34056 h 363"/>
                <a:gd name="T26" fmla="*/ 335029 w 350"/>
                <a:gd name="T27" fmla="*/ 291368 h 363"/>
                <a:gd name="T28" fmla="*/ 0 w 350"/>
                <a:gd name="T29" fmla="*/ 601656 h 363"/>
                <a:gd name="T30" fmla="*/ 207040 w 350"/>
                <a:gd name="T31" fmla="*/ 1347103 h 3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0" h="363">
                  <a:moveTo>
                    <a:pt x="55" y="356"/>
                  </a:moveTo>
                  <a:cubicBezTo>
                    <a:pt x="55" y="356"/>
                    <a:pt x="148" y="322"/>
                    <a:pt x="170" y="327"/>
                  </a:cubicBezTo>
                  <a:cubicBezTo>
                    <a:pt x="170" y="327"/>
                    <a:pt x="213" y="363"/>
                    <a:pt x="241" y="356"/>
                  </a:cubicBezTo>
                  <a:cubicBezTo>
                    <a:pt x="257" y="326"/>
                    <a:pt x="257" y="326"/>
                    <a:pt x="257" y="326"/>
                  </a:cubicBezTo>
                  <a:cubicBezTo>
                    <a:pt x="277" y="315"/>
                    <a:pt x="277" y="315"/>
                    <a:pt x="277" y="315"/>
                  </a:cubicBezTo>
                  <a:cubicBezTo>
                    <a:pt x="277" y="300"/>
                    <a:pt x="277" y="300"/>
                    <a:pt x="277" y="300"/>
                  </a:cubicBezTo>
                  <a:cubicBezTo>
                    <a:pt x="277" y="300"/>
                    <a:pt x="288" y="311"/>
                    <a:pt x="297" y="300"/>
                  </a:cubicBezTo>
                  <a:cubicBezTo>
                    <a:pt x="297" y="272"/>
                    <a:pt x="297" y="272"/>
                    <a:pt x="297" y="272"/>
                  </a:cubicBezTo>
                  <a:cubicBezTo>
                    <a:pt x="297" y="272"/>
                    <a:pt x="329" y="281"/>
                    <a:pt x="331" y="272"/>
                  </a:cubicBezTo>
                  <a:cubicBezTo>
                    <a:pt x="334" y="263"/>
                    <a:pt x="316" y="188"/>
                    <a:pt x="320" y="177"/>
                  </a:cubicBezTo>
                  <a:cubicBezTo>
                    <a:pt x="343" y="166"/>
                    <a:pt x="343" y="166"/>
                    <a:pt x="343" y="166"/>
                  </a:cubicBezTo>
                  <a:cubicBezTo>
                    <a:pt x="343" y="166"/>
                    <a:pt x="350" y="113"/>
                    <a:pt x="343" y="73"/>
                  </a:cubicBezTo>
                  <a:cubicBezTo>
                    <a:pt x="336" y="32"/>
                    <a:pt x="259" y="0"/>
                    <a:pt x="227" y="9"/>
                  </a:cubicBezTo>
                  <a:cubicBezTo>
                    <a:pt x="195" y="18"/>
                    <a:pt x="98" y="54"/>
                    <a:pt x="89" y="77"/>
                  </a:cubicBezTo>
                  <a:cubicBezTo>
                    <a:pt x="80" y="100"/>
                    <a:pt x="0" y="159"/>
                    <a:pt x="0" y="159"/>
                  </a:cubicBezTo>
                  <a:lnTo>
                    <a:pt x="55" y="356"/>
                  </a:ln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160@|5FFC:9350382|FBC:16777215|LFC:0|LBC:16777215"/>
            <p:cNvSpPr/>
            <p:nvPr/>
          </p:nvSpPr>
          <p:spPr bwMode="auto">
            <a:xfrm>
              <a:off x="5006601" y="523823"/>
              <a:ext cx="1283155" cy="1105861"/>
            </a:xfrm>
            <a:custGeom>
              <a:avLst/>
              <a:gdLst>
                <a:gd name="T0" fmla="*/ 637804 w 340"/>
                <a:gd name="T1" fmla="*/ 504032 h 294"/>
                <a:gd name="T2" fmla="*/ 343433 w 340"/>
                <a:gd name="T3" fmla="*/ 590545 h 294"/>
                <a:gd name="T4" fmla="*/ 109446 w 340"/>
                <a:gd name="T5" fmla="*/ 793662 h 294"/>
                <a:gd name="T6" fmla="*/ 0 w 340"/>
                <a:gd name="T7" fmla="*/ 394950 h 294"/>
                <a:gd name="T8" fmla="*/ 381173 w 340"/>
                <a:gd name="T9" fmla="*/ 112843 h 294"/>
                <a:gd name="T10" fmla="*/ 807633 w 340"/>
                <a:gd name="T11" fmla="*/ 0 h 294"/>
                <a:gd name="T12" fmla="*/ 1177483 w 340"/>
                <a:gd name="T13" fmla="*/ 52660 h 294"/>
                <a:gd name="T14" fmla="*/ 1283155 w 340"/>
                <a:gd name="T15" fmla="*/ 342290 h 294"/>
                <a:gd name="T16" fmla="*/ 1279381 w 340"/>
                <a:gd name="T17" fmla="*/ 368620 h 294"/>
                <a:gd name="T18" fmla="*/ 1279381 w 340"/>
                <a:gd name="T19" fmla="*/ 368620 h 294"/>
                <a:gd name="T20" fmla="*/ 969914 w 340"/>
                <a:gd name="T21" fmla="*/ 428803 h 294"/>
                <a:gd name="T22" fmla="*/ 788763 w 340"/>
                <a:gd name="T23" fmla="*/ 470179 h 294"/>
                <a:gd name="T24" fmla="*/ 713283 w 340"/>
                <a:gd name="T25" fmla="*/ 827515 h 294"/>
                <a:gd name="T26" fmla="*/ 886887 w 340"/>
                <a:gd name="T27" fmla="*/ 1087054 h 294"/>
                <a:gd name="T28" fmla="*/ 626482 w 340"/>
                <a:gd name="T29" fmla="*/ 974211 h 294"/>
                <a:gd name="T30" fmla="*/ 615160 w 340"/>
                <a:gd name="T31" fmla="*/ 970449 h 294"/>
                <a:gd name="T32" fmla="*/ 577420 w 340"/>
                <a:gd name="T33" fmla="*/ 590545 h 294"/>
                <a:gd name="T34" fmla="*/ 754797 w 340"/>
                <a:gd name="T35" fmla="*/ 263300 h 294"/>
                <a:gd name="T36" fmla="*/ 637804 w 340"/>
                <a:gd name="T37" fmla="*/ 127889 h 294"/>
                <a:gd name="T38" fmla="*/ 543454 w 340"/>
                <a:gd name="T39" fmla="*/ 383666 h 294"/>
                <a:gd name="T40" fmla="*/ 637804 w 340"/>
                <a:gd name="T41" fmla="*/ 504032 h 2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0" h="294">
                  <a:moveTo>
                    <a:pt x="169" y="134"/>
                  </a:moveTo>
                  <a:cubicBezTo>
                    <a:pt x="169" y="134"/>
                    <a:pt x="112" y="138"/>
                    <a:pt x="91" y="157"/>
                  </a:cubicBezTo>
                  <a:cubicBezTo>
                    <a:pt x="80" y="167"/>
                    <a:pt x="52" y="193"/>
                    <a:pt x="29" y="211"/>
                  </a:cubicBezTo>
                  <a:cubicBezTo>
                    <a:pt x="0" y="105"/>
                    <a:pt x="0" y="105"/>
                    <a:pt x="0" y="105"/>
                  </a:cubicBezTo>
                  <a:cubicBezTo>
                    <a:pt x="28" y="86"/>
                    <a:pt x="93" y="40"/>
                    <a:pt x="101" y="30"/>
                  </a:cubicBezTo>
                  <a:cubicBezTo>
                    <a:pt x="110" y="16"/>
                    <a:pt x="207" y="0"/>
                    <a:pt x="214" y="0"/>
                  </a:cubicBezTo>
                  <a:cubicBezTo>
                    <a:pt x="221" y="0"/>
                    <a:pt x="312" y="14"/>
                    <a:pt x="312" y="14"/>
                  </a:cubicBezTo>
                  <a:cubicBezTo>
                    <a:pt x="312" y="56"/>
                    <a:pt x="327" y="79"/>
                    <a:pt x="340" y="91"/>
                  </a:cubicBezTo>
                  <a:cubicBezTo>
                    <a:pt x="339" y="95"/>
                    <a:pt x="339" y="98"/>
                    <a:pt x="339" y="98"/>
                  </a:cubicBezTo>
                  <a:cubicBezTo>
                    <a:pt x="339" y="98"/>
                    <a:pt x="339" y="98"/>
                    <a:pt x="339" y="98"/>
                  </a:cubicBezTo>
                  <a:cubicBezTo>
                    <a:pt x="304" y="94"/>
                    <a:pt x="257" y="114"/>
                    <a:pt x="257" y="114"/>
                  </a:cubicBezTo>
                  <a:cubicBezTo>
                    <a:pt x="244" y="120"/>
                    <a:pt x="209" y="125"/>
                    <a:pt x="209" y="125"/>
                  </a:cubicBezTo>
                  <a:cubicBezTo>
                    <a:pt x="175" y="157"/>
                    <a:pt x="184" y="195"/>
                    <a:pt x="189" y="220"/>
                  </a:cubicBezTo>
                  <a:cubicBezTo>
                    <a:pt x="192" y="235"/>
                    <a:pt x="216" y="266"/>
                    <a:pt x="235" y="289"/>
                  </a:cubicBezTo>
                  <a:cubicBezTo>
                    <a:pt x="208" y="294"/>
                    <a:pt x="166" y="259"/>
                    <a:pt x="166" y="259"/>
                  </a:cubicBezTo>
                  <a:cubicBezTo>
                    <a:pt x="165" y="259"/>
                    <a:pt x="164" y="258"/>
                    <a:pt x="163" y="258"/>
                  </a:cubicBezTo>
                  <a:cubicBezTo>
                    <a:pt x="155" y="214"/>
                    <a:pt x="153" y="157"/>
                    <a:pt x="153" y="157"/>
                  </a:cubicBezTo>
                  <a:cubicBezTo>
                    <a:pt x="191" y="154"/>
                    <a:pt x="200" y="70"/>
                    <a:pt x="200" y="70"/>
                  </a:cubicBezTo>
                  <a:cubicBezTo>
                    <a:pt x="216" y="18"/>
                    <a:pt x="169" y="34"/>
                    <a:pt x="169" y="34"/>
                  </a:cubicBezTo>
                  <a:cubicBezTo>
                    <a:pt x="138" y="50"/>
                    <a:pt x="141" y="89"/>
                    <a:pt x="144" y="102"/>
                  </a:cubicBezTo>
                  <a:cubicBezTo>
                    <a:pt x="146" y="116"/>
                    <a:pt x="169" y="134"/>
                    <a:pt x="169" y="134"/>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161@|5FFC:9350382|FBC:16777215|LFC:0|LBC:16777215"/>
            <p:cNvSpPr/>
            <p:nvPr/>
          </p:nvSpPr>
          <p:spPr bwMode="auto">
            <a:xfrm>
              <a:off x="6037708" y="1187341"/>
              <a:ext cx="194761" cy="139687"/>
            </a:xfrm>
            <a:custGeom>
              <a:avLst/>
              <a:gdLst>
                <a:gd name="T0" fmla="*/ 71163 w 52"/>
                <a:gd name="T1" fmla="*/ 109484 h 37"/>
                <a:gd name="T2" fmla="*/ 71163 w 52"/>
                <a:gd name="T3" fmla="*/ 128361 h 37"/>
                <a:gd name="T4" fmla="*/ 89890 w 52"/>
                <a:gd name="T5" fmla="*/ 0 h 37"/>
                <a:gd name="T6" fmla="*/ 82399 w 52"/>
                <a:gd name="T7" fmla="*/ 33978 h 37"/>
                <a:gd name="T8" fmla="*/ 194761 w 52"/>
                <a:gd name="T9" fmla="*/ 117035 h 37"/>
                <a:gd name="T10" fmla="*/ 71163 w 52"/>
                <a:gd name="T11" fmla="*/ 109484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 h="37">
                  <a:moveTo>
                    <a:pt x="19" y="29"/>
                  </a:moveTo>
                  <a:cubicBezTo>
                    <a:pt x="19" y="34"/>
                    <a:pt x="19" y="34"/>
                    <a:pt x="19" y="34"/>
                  </a:cubicBezTo>
                  <a:cubicBezTo>
                    <a:pt x="0" y="11"/>
                    <a:pt x="24" y="0"/>
                    <a:pt x="24" y="0"/>
                  </a:cubicBezTo>
                  <a:cubicBezTo>
                    <a:pt x="24" y="0"/>
                    <a:pt x="24" y="0"/>
                    <a:pt x="22" y="9"/>
                  </a:cubicBezTo>
                  <a:cubicBezTo>
                    <a:pt x="20" y="14"/>
                    <a:pt x="38" y="24"/>
                    <a:pt x="52" y="31"/>
                  </a:cubicBezTo>
                  <a:cubicBezTo>
                    <a:pt x="46" y="37"/>
                    <a:pt x="19" y="29"/>
                    <a:pt x="19" y="29"/>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162@|5FFC:2303014|FBC:16777215|LFC:0|LBC:16777215"/>
            <p:cNvSpPr/>
            <p:nvPr/>
          </p:nvSpPr>
          <p:spPr bwMode="auto">
            <a:xfrm>
              <a:off x="5063881" y="0"/>
              <a:ext cx="1328982" cy="907967"/>
            </a:xfrm>
            <a:custGeom>
              <a:avLst/>
              <a:gdLst>
                <a:gd name="T0" fmla="*/ 1231648 w 355"/>
                <a:gd name="T1" fmla="*/ 617870 h 241"/>
                <a:gd name="T2" fmla="*/ 1321495 w 355"/>
                <a:gd name="T3" fmla="*/ 489775 h 241"/>
                <a:gd name="T4" fmla="*/ 1231648 w 355"/>
                <a:gd name="T5" fmla="*/ 301400 h 241"/>
                <a:gd name="T6" fmla="*/ 677594 w 355"/>
                <a:gd name="T7" fmla="*/ 11302 h 241"/>
                <a:gd name="T8" fmla="*/ 378105 w 355"/>
                <a:gd name="T9" fmla="*/ 128095 h 241"/>
                <a:gd name="T10" fmla="*/ 190924 w 355"/>
                <a:gd name="T11" fmla="*/ 241120 h 241"/>
                <a:gd name="T12" fmla="*/ 89847 w 355"/>
                <a:gd name="T13" fmla="*/ 583962 h 241"/>
                <a:gd name="T14" fmla="*/ 7487 w 355"/>
                <a:gd name="T15" fmla="*/ 817547 h 241"/>
                <a:gd name="T16" fmla="*/ 164719 w 355"/>
                <a:gd name="T17" fmla="*/ 900432 h 241"/>
                <a:gd name="T18" fmla="*/ 509131 w 355"/>
                <a:gd name="T19" fmla="*/ 738430 h 241"/>
                <a:gd name="T20" fmla="*/ 700055 w 355"/>
                <a:gd name="T21" fmla="*/ 794942 h 241"/>
                <a:gd name="T22" fmla="*/ 744979 w 355"/>
                <a:gd name="T23" fmla="*/ 900432 h 241"/>
                <a:gd name="T24" fmla="*/ 827338 w 355"/>
                <a:gd name="T25" fmla="*/ 847687 h 241"/>
                <a:gd name="T26" fmla="*/ 1022006 w 355"/>
                <a:gd name="T27" fmla="*/ 625405 h 241"/>
                <a:gd name="T28" fmla="*/ 1171750 w 355"/>
                <a:gd name="T29" fmla="*/ 531217 h 241"/>
                <a:gd name="T30" fmla="*/ 1231648 w 355"/>
                <a:gd name="T31" fmla="*/ 617870 h 2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55" h="241">
                  <a:moveTo>
                    <a:pt x="329" y="164"/>
                  </a:moveTo>
                  <a:cubicBezTo>
                    <a:pt x="329" y="164"/>
                    <a:pt x="351" y="145"/>
                    <a:pt x="353" y="130"/>
                  </a:cubicBezTo>
                  <a:cubicBezTo>
                    <a:pt x="355" y="114"/>
                    <a:pt x="329" y="80"/>
                    <a:pt x="329" y="80"/>
                  </a:cubicBezTo>
                  <a:cubicBezTo>
                    <a:pt x="329" y="80"/>
                    <a:pt x="203" y="5"/>
                    <a:pt x="181" y="3"/>
                  </a:cubicBezTo>
                  <a:cubicBezTo>
                    <a:pt x="158" y="0"/>
                    <a:pt x="101" y="34"/>
                    <a:pt x="101" y="34"/>
                  </a:cubicBezTo>
                  <a:cubicBezTo>
                    <a:pt x="101" y="34"/>
                    <a:pt x="63" y="46"/>
                    <a:pt x="51" y="64"/>
                  </a:cubicBezTo>
                  <a:cubicBezTo>
                    <a:pt x="40" y="82"/>
                    <a:pt x="33" y="141"/>
                    <a:pt x="24" y="155"/>
                  </a:cubicBezTo>
                  <a:cubicBezTo>
                    <a:pt x="15" y="168"/>
                    <a:pt x="4" y="216"/>
                    <a:pt x="2" y="217"/>
                  </a:cubicBezTo>
                  <a:cubicBezTo>
                    <a:pt x="0" y="219"/>
                    <a:pt x="15" y="241"/>
                    <a:pt x="44" y="239"/>
                  </a:cubicBezTo>
                  <a:cubicBezTo>
                    <a:pt x="74" y="236"/>
                    <a:pt x="128" y="206"/>
                    <a:pt x="136" y="196"/>
                  </a:cubicBezTo>
                  <a:cubicBezTo>
                    <a:pt x="143" y="185"/>
                    <a:pt x="203" y="154"/>
                    <a:pt x="187" y="211"/>
                  </a:cubicBezTo>
                  <a:cubicBezTo>
                    <a:pt x="199" y="239"/>
                    <a:pt x="199" y="239"/>
                    <a:pt x="199" y="239"/>
                  </a:cubicBezTo>
                  <a:cubicBezTo>
                    <a:pt x="221" y="225"/>
                    <a:pt x="221" y="225"/>
                    <a:pt x="221" y="225"/>
                  </a:cubicBezTo>
                  <a:cubicBezTo>
                    <a:pt x="221" y="225"/>
                    <a:pt x="273" y="181"/>
                    <a:pt x="273" y="166"/>
                  </a:cubicBezTo>
                  <a:cubicBezTo>
                    <a:pt x="273" y="151"/>
                    <a:pt x="313" y="141"/>
                    <a:pt x="313" y="141"/>
                  </a:cubicBezTo>
                  <a:lnTo>
                    <a:pt x="329" y="164"/>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Freeform 163@|5FFC:4737356|FBC:16777215|LFC:0|LBC:16777215"/>
            <p:cNvSpPr/>
            <p:nvPr/>
          </p:nvSpPr>
          <p:spPr bwMode="auto">
            <a:xfrm>
              <a:off x="1695598" y="721717"/>
              <a:ext cx="3689071" cy="3096399"/>
            </a:xfrm>
            <a:custGeom>
              <a:avLst/>
              <a:gdLst>
                <a:gd name="T0" fmla="*/ 0 w 980"/>
                <a:gd name="T1" fmla="*/ 1424193 h 824"/>
                <a:gd name="T2" fmla="*/ 1716547 w 980"/>
                <a:gd name="T3" fmla="*/ 274317 h 824"/>
                <a:gd name="T4" fmla="*/ 3049130 w 980"/>
                <a:gd name="T5" fmla="*/ 172857 h 824"/>
                <a:gd name="T6" fmla="*/ 3271227 w 980"/>
                <a:gd name="T7" fmla="*/ 0 h 824"/>
                <a:gd name="T8" fmla="*/ 3553554 w 980"/>
                <a:gd name="T9" fmla="*/ 954473 h 824"/>
                <a:gd name="T10" fmla="*/ 2563528 w 980"/>
                <a:gd name="T11" fmla="*/ 1961554 h 824"/>
                <a:gd name="T12" fmla="*/ 1313761 w 980"/>
                <a:gd name="T13" fmla="*/ 3040033 h 824"/>
                <a:gd name="T14" fmla="*/ 801808 w 980"/>
                <a:gd name="T15" fmla="*/ 2807051 h 824"/>
                <a:gd name="T16" fmla="*/ 0 w 980"/>
                <a:gd name="T17" fmla="*/ 1424193 h 8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80" h="824">
                  <a:moveTo>
                    <a:pt x="0" y="379"/>
                  </a:moveTo>
                  <a:cubicBezTo>
                    <a:pt x="0" y="379"/>
                    <a:pt x="206" y="209"/>
                    <a:pt x="456" y="73"/>
                  </a:cubicBezTo>
                  <a:cubicBezTo>
                    <a:pt x="456" y="73"/>
                    <a:pt x="602" y="5"/>
                    <a:pt x="810" y="46"/>
                  </a:cubicBezTo>
                  <a:cubicBezTo>
                    <a:pt x="810" y="46"/>
                    <a:pt x="851" y="0"/>
                    <a:pt x="869" y="0"/>
                  </a:cubicBezTo>
                  <a:cubicBezTo>
                    <a:pt x="887" y="0"/>
                    <a:pt x="980" y="177"/>
                    <a:pt x="944" y="254"/>
                  </a:cubicBezTo>
                  <a:cubicBezTo>
                    <a:pt x="944" y="254"/>
                    <a:pt x="703" y="502"/>
                    <a:pt x="681" y="522"/>
                  </a:cubicBezTo>
                  <a:cubicBezTo>
                    <a:pt x="658" y="543"/>
                    <a:pt x="375" y="767"/>
                    <a:pt x="349" y="809"/>
                  </a:cubicBezTo>
                  <a:cubicBezTo>
                    <a:pt x="349" y="809"/>
                    <a:pt x="265" y="824"/>
                    <a:pt x="213" y="747"/>
                  </a:cubicBezTo>
                  <a:cubicBezTo>
                    <a:pt x="161" y="670"/>
                    <a:pt x="0" y="379"/>
                    <a:pt x="0" y="379"/>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164@|5FFC:2303014|FBC:16777215|LFC:0|LBC:16777215"/>
            <p:cNvSpPr/>
            <p:nvPr/>
          </p:nvSpPr>
          <p:spPr bwMode="auto">
            <a:xfrm>
              <a:off x="2841272" y="2095308"/>
              <a:ext cx="103114" cy="151324"/>
            </a:xfrm>
            <a:custGeom>
              <a:avLst/>
              <a:gdLst>
                <a:gd name="T0" fmla="*/ 103114 w 28"/>
                <a:gd name="T1" fmla="*/ 151324 h 40"/>
                <a:gd name="T2" fmla="*/ 0 w 28"/>
                <a:gd name="T3" fmla="*/ 0 h 40"/>
                <a:gd name="T4" fmla="*/ 103114 w 28"/>
                <a:gd name="T5" fmla="*/ 151324 h 40"/>
                <a:gd name="T6" fmla="*/ 0 60000 65536"/>
                <a:gd name="T7" fmla="*/ 0 60000 65536"/>
                <a:gd name="T8" fmla="*/ 0 60000 65536"/>
              </a:gdLst>
              <a:ahLst/>
              <a:cxnLst>
                <a:cxn ang="T6">
                  <a:pos x="T0" y="T1"/>
                </a:cxn>
                <a:cxn ang="T7">
                  <a:pos x="T2" y="T3"/>
                </a:cxn>
                <a:cxn ang="T8">
                  <a:pos x="T4" y="T5"/>
                </a:cxn>
              </a:cxnLst>
              <a:rect l="0" t="0" r="r" b="b"/>
              <a:pathLst>
                <a:path w="28" h="40">
                  <a:moveTo>
                    <a:pt x="28" y="40"/>
                  </a:moveTo>
                  <a:cubicBezTo>
                    <a:pt x="12" y="20"/>
                    <a:pt x="1" y="5"/>
                    <a:pt x="0" y="0"/>
                  </a:cubicBezTo>
                  <a:cubicBezTo>
                    <a:pt x="0" y="0"/>
                    <a:pt x="11" y="16"/>
                    <a:pt x="28" y="4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165@|5FFC:2303014|FBC:16777215|LFC:0|LBC:16777215"/>
            <p:cNvSpPr/>
            <p:nvPr/>
          </p:nvSpPr>
          <p:spPr bwMode="auto">
            <a:xfrm>
              <a:off x="2440290" y="1070935"/>
              <a:ext cx="2829812" cy="2747181"/>
            </a:xfrm>
            <a:custGeom>
              <a:avLst/>
              <a:gdLst>
                <a:gd name="T0" fmla="*/ 775188 w 752"/>
                <a:gd name="T1" fmla="*/ 2066962 h 731"/>
                <a:gd name="T2" fmla="*/ 1038601 w 752"/>
                <a:gd name="T3" fmla="*/ 1905364 h 731"/>
                <a:gd name="T4" fmla="*/ 1019786 w 752"/>
                <a:gd name="T5" fmla="*/ 1886573 h 731"/>
                <a:gd name="T6" fmla="*/ 504248 w 752"/>
                <a:gd name="T7" fmla="*/ 1176290 h 731"/>
                <a:gd name="T8" fmla="*/ 1019786 w 752"/>
                <a:gd name="T9" fmla="*/ 1807653 h 731"/>
                <a:gd name="T10" fmla="*/ 978392 w 752"/>
                <a:gd name="T11" fmla="*/ 879399 h 731"/>
                <a:gd name="T12" fmla="*/ 1106336 w 752"/>
                <a:gd name="T13" fmla="*/ 980868 h 731"/>
                <a:gd name="T14" fmla="*/ 1448773 w 752"/>
                <a:gd name="T15" fmla="*/ 777930 h 731"/>
                <a:gd name="T16" fmla="*/ 1422432 w 752"/>
                <a:gd name="T17" fmla="*/ 477280 h 731"/>
                <a:gd name="T18" fmla="*/ 1542850 w 752"/>
                <a:gd name="T19" fmla="*/ 650154 h 731"/>
                <a:gd name="T20" fmla="*/ 1253095 w 752"/>
                <a:gd name="T21" fmla="*/ 0 h 731"/>
                <a:gd name="T22" fmla="*/ 1697135 w 752"/>
                <a:gd name="T23" fmla="*/ 541168 h 731"/>
                <a:gd name="T24" fmla="*/ 1791211 w 752"/>
                <a:gd name="T25" fmla="*/ 315682 h 731"/>
                <a:gd name="T26" fmla="*/ 2558873 w 752"/>
                <a:gd name="T27" fmla="*/ 657670 h 731"/>
                <a:gd name="T28" fmla="*/ 2457270 w 752"/>
                <a:gd name="T29" fmla="*/ 176631 h 731"/>
                <a:gd name="T30" fmla="*/ 2829812 w 752"/>
                <a:gd name="T31" fmla="*/ 537410 h 731"/>
                <a:gd name="T32" fmla="*/ 2807234 w 752"/>
                <a:gd name="T33" fmla="*/ 605056 h 731"/>
                <a:gd name="T34" fmla="*/ 1817552 w 752"/>
                <a:gd name="T35" fmla="*/ 1612231 h 731"/>
                <a:gd name="T36" fmla="*/ 568220 w 752"/>
                <a:gd name="T37" fmla="*/ 2690809 h 731"/>
                <a:gd name="T38" fmla="*/ 56446 w 752"/>
                <a:gd name="T39" fmla="*/ 2457806 h 731"/>
                <a:gd name="T40" fmla="*/ 0 w 752"/>
                <a:gd name="T41" fmla="*/ 2371370 h 731"/>
                <a:gd name="T42" fmla="*/ 775188 w 752"/>
                <a:gd name="T43" fmla="*/ 2066962 h 7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52" h="731">
                  <a:moveTo>
                    <a:pt x="206" y="550"/>
                  </a:moveTo>
                  <a:cubicBezTo>
                    <a:pt x="243" y="559"/>
                    <a:pt x="268" y="520"/>
                    <a:pt x="276" y="507"/>
                  </a:cubicBezTo>
                  <a:cubicBezTo>
                    <a:pt x="274" y="505"/>
                    <a:pt x="273" y="504"/>
                    <a:pt x="271" y="502"/>
                  </a:cubicBezTo>
                  <a:cubicBezTo>
                    <a:pt x="247" y="475"/>
                    <a:pt x="174" y="371"/>
                    <a:pt x="134" y="313"/>
                  </a:cubicBezTo>
                  <a:cubicBezTo>
                    <a:pt x="181" y="374"/>
                    <a:pt x="271" y="481"/>
                    <a:pt x="271" y="481"/>
                  </a:cubicBezTo>
                  <a:cubicBezTo>
                    <a:pt x="290" y="434"/>
                    <a:pt x="260" y="234"/>
                    <a:pt x="260" y="234"/>
                  </a:cubicBezTo>
                  <a:cubicBezTo>
                    <a:pt x="294" y="261"/>
                    <a:pt x="294" y="261"/>
                    <a:pt x="294" y="261"/>
                  </a:cubicBezTo>
                  <a:cubicBezTo>
                    <a:pt x="326" y="270"/>
                    <a:pt x="358" y="243"/>
                    <a:pt x="385" y="207"/>
                  </a:cubicBezTo>
                  <a:cubicBezTo>
                    <a:pt x="412" y="171"/>
                    <a:pt x="378" y="127"/>
                    <a:pt x="378" y="127"/>
                  </a:cubicBezTo>
                  <a:cubicBezTo>
                    <a:pt x="405" y="134"/>
                    <a:pt x="410" y="173"/>
                    <a:pt x="410" y="173"/>
                  </a:cubicBezTo>
                  <a:cubicBezTo>
                    <a:pt x="437" y="98"/>
                    <a:pt x="333" y="0"/>
                    <a:pt x="333" y="0"/>
                  </a:cubicBezTo>
                  <a:cubicBezTo>
                    <a:pt x="390" y="26"/>
                    <a:pt x="451" y="144"/>
                    <a:pt x="451" y="144"/>
                  </a:cubicBezTo>
                  <a:cubicBezTo>
                    <a:pt x="451" y="129"/>
                    <a:pt x="476" y="84"/>
                    <a:pt x="476" y="84"/>
                  </a:cubicBezTo>
                  <a:cubicBezTo>
                    <a:pt x="483" y="127"/>
                    <a:pt x="669" y="200"/>
                    <a:pt x="680" y="175"/>
                  </a:cubicBezTo>
                  <a:cubicBezTo>
                    <a:pt x="691" y="150"/>
                    <a:pt x="653" y="47"/>
                    <a:pt x="653" y="47"/>
                  </a:cubicBezTo>
                  <a:cubicBezTo>
                    <a:pt x="668" y="48"/>
                    <a:pt x="716" y="100"/>
                    <a:pt x="752" y="143"/>
                  </a:cubicBezTo>
                  <a:cubicBezTo>
                    <a:pt x="751" y="149"/>
                    <a:pt x="749" y="156"/>
                    <a:pt x="746" y="161"/>
                  </a:cubicBezTo>
                  <a:cubicBezTo>
                    <a:pt x="746" y="161"/>
                    <a:pt x="505" y="409"/>
                    <a:pt x="483" y="429"/>
                  </a:cubicBezTo>
                  <a:cubicBezTo>
                    <a:pt x="460" y="450"/>
                    <a:pt x="177" y="674"/>
                    <a:pt x="151" y="716"/>
                  </a:cubicBezTo>
                  <a:cubicBezTo>
                    <a:pt x="151" y="716"/>
                    <a:pt x="67" y="731"/>
                    <a:pt x="15" y="654"/>
                  </a:cubicBezTo>
                  <a:cubicBezTo>
                    <a:pt x="11" y="648"/>
                    <a:pt x="5" y="640"/>
                    <a:pt x="0" y="631"/>
                  </a:cubicBezTo>
                  <a:cubicBezTo>
                    <a:pt x="149" y="670"/>
                    <a:pt x="169" y="541"/>
                    <a:pt x="206" y="55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 name="Freeform 166@|5FFC:2303014|FBC:16777215|LFC:0|LBC:16777215"/>
            <p:cNvSpPr/>
            <p:nvPr/>
          </p:nvSpPr>
          <p:spPr bwMode="auto">
            <a:xfrm>
              <a:off x="4170255" y="1175697"/>
              <a:ext cx="893626" cy="3142962"/>
            </a:xfrm>
            <a:custGeom>
              <a:avLst/>
              <a:gdLst>
                <a:gd name="T0" fmla="*/ 74780 w 239"/>
                <a:gd name="T1" fmla="*/ 71517 h 835"/>
                <a:gd name="T2" fmla="*/ 41129 w 239"/>
                <a:gd name="T3" fmla="*/ 877018 h 835"/>
                <a:gd name="T4" fmla="*/ 186951 w 239"/>
                <a:gd name="T5" fmla="*/ 1833081 h 835"/>
                <a:gd name="T6" fmla="*/ 366424 w 239"/>
                <a:gd name="T7" fmla="*/ 3041333 h 835"/>
                <a:gd name="T8" fmla="*/ 893626 w 239"/>
                <a:gd name="T9" fmla="*/ 2999929 h 835"/>
                <a:gd name="T10" fmla="*/ 747804 w 239"/>
                <a:gd name="T11" fmla="*/ 2254652 h 835"/>
                <a:gd name="T12" fmla="*/ 714153 w 239"/>
                <a:gd name="T13" fmla="*/ 1460442 h 835"/>
                <a:gd name="T14" fmla="*/ 680502 w 239"/>
                <a:gd name="T15" fmla="*/ 997467 h 835"/>
                <a:gd name="T16" fmla="*/ 822585 w 239"/>
                <a:gd name="T17" fmla="*/ 621064 h 835"/>
                <a:gd name="T18" fmla="*/ 643112 w 239"/>
                <a:gd name="T19" fmla="*/ 71517 h 835"/>
                <a:gd name="T20" fmla="*/ 74780 w 239"/>
                <a:gd name="T21" fmla="*/ 71517 h 8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39" h="835">
                  <a:moveTo>
                    <a:pt x="20" y="19"/>
                  </a:moveTo>
                  <a:cubicBezTo>
                    <a:pt x="20" y="19"/>
                    <a:pt x="0" y="202"/>
                    <a:pt x="11" y="233"/>
                  </a:cubicBezTo>
                  <a:cubicBezTo>
                    <a:pt x="23" y="265"/>
                    <a:pt x="43" y="476"/>
                    <a:pt x="50" y="487"/>
                  </a:cubicBezTo>
                  <a:cubicBezTo>
                    <a:pt x="57" y="499"/>
                    <a:pt x="100" y="785"/>
                    <a:pt x="98" y="808"/>
                  </a:cubicBezTo>
                  <a:cubicBezTo>
                    <a:pt x="98" y="808"/>
                    <a:pt x="157" y="835"/>
                    <a:pt x="239" y="797"/>
                  </a:cubicBezTo>
                  <a:cubicBezTo>
                    <a:pt x="239" y="797"/>
                    <a:pt x="197" y="615"/>
                    <a:pt x="200" y="599"/>
                  </a:cubicBezTo>
                  <a:cubicBezTo>
                    <a:pt x="202" y="583"/>
                    <a:pt x="206" y="397"/>
                    <a:pt x="191" y="388"/>
                  </a:cubicBezTo>
                  <a:cubicBezTo>
                    <a:pt x="191" y="388"/>
                    <a:pt x="218" y="296"/>
                    <a:pt x="182" y="265"/>
                  </a:cubicBezTo>
                  <a:cubicBezTo>
                    <a:pt x="182" y="265"/>
                    <a:pt x="220" y="183"/>
                    <a:pt x="220" y="165"/>
                  </a:cubicBezTo>
                  <a:cubicBezTo>
                    <a:pt x="220" y="147"/>
                    <a:pt x="204" y="38"/>
                    <a:pt x="172" y="19"/>
                  </a:cubicBezTo>
                  <a:cubicBezTo>
                    <a:pt x="141" y="0"/>
                    <a:pt x="20" y="19"/>
                    <a:pt x="20" y="1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 name="Freeform 167@|5FFC:4737356|FBC:16777215|LFC:0|LBC:16777215"/>
            <p:cNvSpPr/>
            <p:nvPr/>
          </p:nvSpPr>
          <p:spPr bwMode="auto">
            <a:xfrm>
              <a:off x="4410850" y="2048745"/>
              <a:ext cx="561377" cy="733354"/>
            </a:xfrm>
            <a:custGeom>
              <a:avLst/>
              <a:gdLst>
                <a:gd name="T0" fmla="*/ 475869 w 151"/>
                <a:gd name="T1" fmla="*/ 590444 h 195"/>
                <a:gd name="T2" fmla="*/ 137556 w 151"/>
                <a:gd name="T3" fmla="*/ 511467 h 195"/>
                <a:gd name="T4" fmla="*/ 0 w 151"/>
                <a:gd name="T5" fmla="*/ 0 h 195"/>
                <a:gd name="T6" fmla="*/ 468434 w 151"/>
                <a:gd name="T7" fmla="*/ 157953 h 195"/>
                <a:gd name="T8" fmla="*/ 475869 w 151"/>
                <a:gd name="T9" fmla="*/ 590444 h 1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195">
                  <a:moveTo>
                    <a:pt x="128" y="157"/>
                  </a:moveTo>
                  <a:cubicBezTo>
                    <a:pt x="69" y="195"/>
                    <a:pt x="48" y="150"/>
                    <a:pt x="37" y="136"/>
                  </a:cubicBezTo>
                  <a:cubicBezTo>
                    <a:pt x="25" y="123"/>
                    <a:pt x="0" y="0"/>
                    <a:pt x="0" y="0"/>
                  </a:cubicBezTo>
                  <a:cubicBezTo>
                    <a:pt x="15" y="13"/>
                    <a:pt x="79" y="30"/>
                    <a:pt x="126" y="42"/>
                  </a:cubicBezTo>
                  <a:cubicBezTo>
                    <a:pt x="151" y="78"/>
                    <a:pt x="128" y="157"/>
                    <a:pt x="128" y="157"/>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9" name="Freeform 168@|5FFC:4737356|FBC:16777215|LFC:0|LBC:16777215"/>
            <p:cNvSpPr/>
            <p:nvPr/>
          </p:nvSpPr>
          <p:spPr bwMode="auto">
            <a:xfrm>
              <a:off x="4502504" y="2688975"/>
              <a:ext cx="538463" cy="1373591"/>
            </a:xfrm>
            <a:custGeom>
              <a:avLst/>
              <a:gdLst>
                <a:gd name="T0" fmla="*/ 201924 w 144"/>
                <a:gd name="T1" fmla="*/ 1283273 h 365"/>
                <a:gd name="T2" fmla="*/ 201924 w 144"/>
                <a:gd name="T3" fmla="*/ 797812 h 365"/>
                <a:gd name="T4" fmla="*/ 86005 w 144"/>
                <a:gd name="T5" fmla="*/ 380090 h 365"/>
                <a:gd name="T6" fmla="*/ 0 w 144"/>
                <a:gd name="T7" fmla="*/ 0 h 365"/>
                <a:gd name="T8" fmla="*/ 407587 w 144"/>
                <a:gd name="T9" fmla="*/ 22580 h 365"/>
                <a:gd name="T10" fmla="*/ 418805 w 144"/>
                <a:gd name="T11" fmla="*/ 737600 h 365"/>
                <a:gd name="T12" fmla="*/ 538463 w 144"/>
                <a:gd name="T13" fmla="*/ 1369828 h 365"/>
                <a:gd name="T14" fmla="*/ 201924 w 144"/>
                <a:gd name="T15" fmla="*/ 1283273 h 3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4" h="365">
                  <a:moveTo>
                    <a:pt x="54" y="341"/>
                  </a:moveTo>
                  <a:cubicBezTo>
                    <a:pt x="54" y="212"/>
                    <a:pt x="54" y="212"/>
                    <a:pt x="54" y="212"/>
                  </a:cubicBezTo>
                  <a:cubicBezTo>
                    <a:pt x="54" y="212"/>
                    <a:pt x="41" y="121"/>
                    <a:pt x="23" y="101"/>
                  </a:cubicBezTo>
                  <a:cubicBezTo>
                    <a:pt x="5" y="80"/>
                    <a:pt x="0" y="0"/>
                    <a:pt x="0" y="0"/>
                  </a:cubicBezTo>
                  <a:cubicBezTo>
                    <a:pt x="44" y="27"/>
                    <a:pt x="84" y="18"/>
                    <a:pt x="109" y="6"/>
                  </a:cubicBezTo>
                  <a:cubicBezTo>
                    <a:pt x="117" y="57"/>
                    <a:pt x="114" y="183"/>
                    <a:pt x="112" y="196"/>
                  </a:cubicBezTo>
                  <a:cubicBezTo>
                    <a:pt x="110" y="208"/>
                    <a:pt x="133" y="312"/>
                    <a:pt x="144" y="364"/>
                  </a:cubicBezTo>
                  <a:cubicBezTo>
                    <a:pt x="102" y="365"/>
                    <a:pt x="54" y="341"/>
                    <a:pt x="54" y="341"/>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169@|5FFC:4737356|FBC:16777215|LFC:0|LBC:16777215"/>
            <p:cNvSpPr/>
            <p:nvPr/>
          </p:nvSpPr>
          <p:spPr bwMode="auto">
            <a:xfrm>
              <a:off x="4491044" y="1455071"/>
              <a:ext cx="22913" cy="34925"/>
            </a:xfrm>
            <a:custGeom>
              <a:avLst/>
              <a:gdLst>
                <a:gd name="T0" fmla="*/ 22913 w 4"/>
                <a:gd name="T1" fmla="*/ 34925 h 9"/>
                <a:gd name="T2" fmla="*/ 0 w 4"/>
                <a:gd name="T3" fmla="*/ 0 h 9"/>
                <a:gd name="T4" fmla="*/ 22913 w 4"/>
                <a:gd name="T5" fmla="*/ 34925 h 9"/>
                <a:gd name="T6" fmla="*/ 0 60000 65536"/>
                <a:gd name="T7" fmla="*/ 0 60000 65536"/>
                <a:gd name="T8" fmla="*/ 0 60000 65536"/>
              </a:gdLst>
              <a:ahLst/>
              <a:cxnLst>
                <a:cxn ang="T6">
                  <a:pos x="T0" y="T1"/>
                </a:cxn>
                <a:cxn ang="T7">
                  <a:pos x="T2" y="T3"/>
                </a:cxn>
                <a:cxn ang="T8">
                  <a:pos x="T4" y="T5"/>
                </a:cxn>
              </a:cxnLst>
              <a:rect l="0" t="0" r="r" b="b"/>
              <a:pathLst>
                <a:path w="4" h="9">
                  <a:moveTo>
                    <a:pt x="4" y="9"/>
                  </a:moveTo>
                  <a:cubicBezTo>
                    <a:pt x="3" y="6"/>
                    <a:pt x="1" y="3"/>
                    <a:pt x="0" y="0"/>
                  </a:cubicBezTo>
                  <a:cubicBezTo>
                    <a:pt x="0" y="0"/>
                    <a:pt x="2" y="3"/>
                    <a:pt x="4" y="9"/>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170@|5FFC:4737356|FBC:16777215|LFC:0|LBC:16777215"/>
            <p:cNvSpPr/>
            <p:nvPr/>
          </p:nvSpPr>
          <p:spPr bwMode="auto">
            <a:xfrm>
              <a:off x="4193168" y="1455071"/>
              <a:ext cx="767605" cy="721717"/>
            </a:xfrm>
            <a:custGeom>
              <a:avLst/>
              <a:gdLst>
                <a:gd name="T0" fmla="*/ 163954 w 206"/>
                <a:gd name="T1" fmla="*/ 201321 h 190"/>
                <a:gd name="T2" fmla="*/ 614829 w 206"/>
                <a:gd name="T3" fmla="*/ 486209 h 190"/>
                <a:gd name="T4" fmla="*/ 313004 w 206"/>
                <a:gd name="T5" fmla="*/ 34187 h 190"/>
                <a:gd name="T6" fmla="*/ 767605 w 206"/>
                <a:gd name="T7" fmla="*/ 452023 h 190"/>
                <a:gd name="T8" fmla="*/ 655818 w 206"/>
                <a:gd name="T9" fmla="*/ 721717 h 190"/>
                <a:gd name="T10" fmla="*/ 130418 w 206"/>
                <a:gd name="T11" fmla="*/ 159537 h 190"/>
                <a:gd name="T12" fmla="*/ 163954 w 206"/>
                <a:gd name="T13" fmla="*/ 201321 h 1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6" h="190">
                  <a:moveTo>
                    <a:pt x="44" y="53"/>
                  </a:moveTo>
                  <a:cubicBezTo>
                    <a:pt x="87" y="105"/>
                    <a:pt x="165" y="128"/>
                    <a:pt x="165" y="128"/>
                  </a:cubicBezTo>
                  <a:cubicBezTo>
                    <a:pt x="140" y="112"/>
                    <a:pt x="98" y="34"/>
                    <a:pt x="84" y="9"/>
                  </a:cubicBezTo>
                  <a:cubicBezTo>
                    <a:pt x="106" y="46"/>
                    <a:pt x="165" y="91"/>
                    <a:pt x="206" y="119"/>
                  </a:cubicBezTo>
                  <a:cubicBezTo>
                    <a:pt x="196" y="147"/>
                    <a:pt x="179" y="184"/>
                    <a:pt x="176" y="190"/>
                  </a:cubicBezTo>
                  <a:cubicBezTo>
                    <a:pt x="107" y="145"/>
                    <a:pt x="35" y="42"/>
                    <a:pt x="35" y="42"/>
                  </a:cubicBezTo>
                  <a:cubicBezTo>
                    <a:pt x="35" y="42"/>
                    <a:pt x="0" y="0"/>
                    <a:pt x="44" y="53"/>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171@|5FFC:8224125|FBC:16777215|LFC:0|LBC:16777215"/>
            <p:cNvSpPr/>
            <p:nvPr/>
          </p:nvSpPr>
          <p:spPr bwMode="auto">
            <a:xfrm>
              <a:off x="4926400" y="1571477"/>
              <a:ext cx="343702" cy="2747181"/>
            </a:xfrm>
            <a:custGeom>
              <a:avLst/>
              <a:gdLst>
                <a:gd name="T0" fmla="*/ 144133 w 93"/>
                <a:gd name="T1" fmla="*/ 127776 h 731"/>
                <a:gd name="T2" fmla="*/ 73914 w 93"/>
                <a:gd name="T3" fmla="*/ 1228903 h 731"/>
                <a:gd name="T4" fmla="*/ 0 w 93"/>
                <a:gd name="T5" fmla="*/ 2574308 h 731"/>
                <a:gd name="T6" fmla="*/ 144133 w 93"/>
                <a:gd name="T7" fmla="*/ 2747181 h 731"/>
                <a:gd name="T8" fmla="*/ 192177 w 93"/>
                <a:gd name="T9" fmla="*/ 1165015 h 731"/>
                <a:gd name="T10" fmla="*/ 232830 w 93"/>
                <a:gd name="T11" fmla="*/ 127776 h 731"/>
                <a:gd name="T12" fmla="*/ 144133 w 93"/>
                <a:gd name="T13" fmla="*/ 127776 h 7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 h="731">
                  <a:moveTo>
                    <a:pt x="39" y="34"/>
                  </a:moveTo>
                  <a:cubicBezTo>
                    <a:pt x="39" y="34"/>
                    <a:pt x="4" y="241"/>
                    <a:pt x="20" y="327"/>
                  </a:cubicBezTo>
                  <a:cubicBezTo>
                    <a:pt x="0" y="685"/>
                    <a:pt x="0" y="685"/>
                    <a:pt x="0" y="685"/>
                  </a:cubicBezTo>
                  <a:cubicBezTo>
                    <a:pt x="39" y="731"/>
                    <a:pt x="39" y="731"/>
                    <a:pt x="39" y="731"/>
                  </a:cubicBezTo>
                  <a:cubicBezTo>
                    <a:pt x="39" y="731"/>
                    <a:pt x="56" y="374"/>
                    <a:pt x="52" y="310"/>
                  </a:cubicBezTo>
                  <a:cubicBezTo>
                    <a:pt x="47" y="245"/>
                    <a:pt x="93" y="68"/>
                    <a:pt x="63" y="34"/>
                  </a:cubicBezTo>
                  <a:cubicBezTo>
                    <a:pt x="34" y="0"/>
                    <a:pt x="39" y="34"/>
                    <a:pt x="39" y="34"/>
                  </a:cubicBezTo>
                  <a:close/>
                </a:path>
              </a:pathLst>
            </a:custGeom>
            <a:solidFill>
              <a:srgbClr val="7D7D7D"/>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43" name="组合 48"/>
          <p:cNvGrpSpPr/>
          <p:nvPr/>
        </p:nvGrpSpPr>
        <p:grpSpPr bwMode="auto">
          <a:xfrm>
            <a:off x="5225876" y="1635646"/>
            <a:ext cx="642268" cy="808550"/>
            <a:chOff x="0" y="0"/>
            <a:chExt cx="1917700" cy="2220913"/>
          </a:xfrm>
        </p:grpSpPr>
        <p:sp>
          <p:nvSpPr>
            <p:cNvPr id="44" name="Freeform 154@|5FFC:0|FBC:16777215|LFC:0|LBC:16777215"/>
            <p:cNvSpPr/>
            <p:nvPr/>
          </p:nvSpPr>
          <p:spPr bwMode="auto">
            <a:xfrm>
              <a:off x="0" y="1910050"/>
              <a:ext cx="311450" cy="310863"/>
            </a:xfrm>
            <a:custGeom>
              <a:avLst/>
              <a:gdLst>
                <a:gd name="T0" fmla="*/ 0 w 8"/>
                <a:gd name="T1" fmla="*/ 38858 h 8"/>
                <a:gd name="T2" fmla="*/ 38931 w 8"/>
                <a:gd name="T3" fmla="*/ 38858 h 8"/>
                <a:gd name="T4" fmla="*/ 116794 w 8"/>
                <a:gd name="T5" fmla="*/ 0 h 8"/>
                <a:gd name="T6" fmla="*/ 233588 w 8"/>
                <a:gd name="T7" fmla="*/ 116574 h 8"/>
                <a:gd name="T8" fmla="*/ 233588 w 8"/>
                <a:gd name="T9" fmla="*/ 194289 h 8"/>
                <a:gd name="T10" fmla="*/ 311450 w 8"/>
                <a:gd name="T11" fmla="*/ 233147 h 8"/>
                <a:gd name="T12" fmla="*/ 311450 w 8"/>
                <a:gd name="T13" fmla="*/ 272005 h 8"/>
                <a:gd name="T14" fmla="*/ 155725 w 8"/>
                <a:gd name="T15" fmla="*/ 272005 h 8"/>
                <a:gd name="T16" fmla="*/ 116794 w 8"/>
                <a:gd name="T17" fmla="*/ 194289 h 8"/>
                <a:gd name="T18" fmla="*/ 77863 w 8"/>
                <a:gd name="T19" fmla="*/ 155432 h 8"/>
                <a:gd name="T20" fmla="*/ 77863 w 8"/>
                <a:gd name="T21" fmla="*/ 155432 h 8"/>
                <a:gd name="T22" fmla="*/ 0 w 8"/>
                <a:gd name="T23" fmla="*/ 38858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8" h="8">
                  <a:moveTo>
                    <a:pt x="0" y="1"/>
                  </a:moveTo>
                  <a:cubicBezTo>
                    <a:pt x="0" y="1"/>
                    <a:pt x="0" y="1"/>
                    <a:pt x="1" y="1"/>
                  </a:cubicBezTo>
                  <a:cubicBezTo>
                    <a:pt x="1" y="1"/>
                    <a:pt x="2" y="0"/>
                    <a:pt x="3" y="0"/>
                  </a:cubicBezTo>
                  <a:cubicBezTo>
                    <a:pt x="3" y="0"/>
                    <a:pt x="6" y="2"/>
                    <a:pt x="6" y="3"/>
                  </a:cubicBezTo>
                  <a:cubicBezTo>
                    <a:pt x="6" y="5"/>
                    <a:pt x="6" y="5"/>
                    <a:pt x="6" y="5"/>
                  </a:cubicBezTo>
                  <a:cubicBezTo>
                    <a:pt x="6" y="5"/>
                    <a:pt x="8" y="5"/>
                    <a:pt x="8" y="6"/>
                  </a:cubicBezTo>
                  <a:cubicBezTo>
                    <a:pt x="8" y="7"/>
                    <a:pt x="8" y="7"/>
                    <a:pt x="8" y="7"/>
                  </a:cubicBezTo>
                  <a:cubicBezTo>
                    <a:pt x="8" y="7"/>
                    <a:pt x="6" y="8"/>
                    <a:pt x="4" y="7"/>
                  </a:cubicBezTo>
                  <a:cubicBezTo>
                    <a:pt x="4" y="7"/>
                    <a:pt x="4" y="7"/>
                    <a:pt x="3" y="5"/>
                  </a:cubicBezTo>
                  <a:cubicBezTo>
                    <a:pt x="3" y="5"/>
                    <a:pt x="3" y="4"/>
                    <a:pt x="2" y="4"/>
                  </a:cubicBezTo>
                  <a:cubicBezTo>
                    <a:pt x="2" y="4"/>
                    <a:pt x="2" y="4"/>
                    <a:pt x="2" y="4"/>
                  </a:cubicBezTo>
                  <a:cubicBezTo>
                    <a:pt x="2" y="4"/>
                    <a:pt x="0" y="3"/>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5" name="Freeform 155@|5FFC:2303014|FBC:16777215|LFC:0|LBC:16777215"/>
            <p:cNvSpPr/>
            <p:nvPr/>
          </p:nvSpPr>
          <p:spPr bwMode="auto">
            <a:xfrm>
              <a:off x="118981" y="778761"/>
              <a:ext cx="664896" cy="1285119"/>
            </a:xfrm>
            <a:custGeom>
              <a:avLst/>
              <a:gdLst>
                <a:gd name="T0" fmla="*/ 0 w 17"/>
                <a:gd name="T1" fmla="*/ 1129347 h 33"/>
                <a:gd name="T2" fmla="*/ 39112 w 17"/>
                <a:gd name="T3" fmla="*/ 1090404 h 33"/>
                <a:gd name="T4" fmla="*/ 39112 w 17"/>
                <a:gd name="T5" fmla="*/ 1051461 h 33"/>
                <a:gd name="T6" fmla="*/ 39112 w 17"/>
                <a:gd name="T7" fmla="*/ 1051461 h 33"/>
                <a:gd name="T8" fmla="*/ 78223 w 17"/>
                <a:gd name="T9" fmla="*/ 973575 h 33"/>
                <a:gd name="T10" fmla="*/ 273781 w 17"/>
                <a:gd name="T11" fmla="*/ 739917 h 33"/>
                <a:gd name="T12" fmla="*/ 352004 w 17"/>
                <a:gd name="T13" fmla="*/ 623088 h 33"/>
                <a:gd name="T14" fmla="*/ 312892 w 17"/>
                <a:gd name="T15" fmla="*/ 311544 h 33"/>
                <a:gd name="T16" fmla="*/ 273781 w 17"/>
                <a:gd name="T17" fmla="*/ 38943 h 33"/>
                <a:gd name="T18" fmla="*/ 664896 w 17"/>
                <a:gd name="T19" fmla="*/ 350487 h 33"/>
                <a:gd name="T20" fmla="*/ 586673 w 17"/>
                <a:gd name="T21" fmla="*/ 584145 h 33"/>
                <a:gd name="T22" fmla="*/ 469338 w 17"/>
                <a:gd name="T23" fmla="*/ 778860 h 33"/>
                <a:gd name="T24" fmla="*/ 195558 w 17"/>
                <a:gd name="T25" fmla="*/ 1285119 h 33"/>
                <a:gd name="T26" fmla="*/ 0 w 17"/>
                <a:gd name="T27" fmla="*/ 1129347 h 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33">
                  <a:moveTo>
                    <a:pt x="0" y="29"/>
                  </a:moveTo>
                  <a:cubicBezTo>
                    <a:pt x="0" y="29"/>
                    <a:pt x="0" y="28"/>
                    <a:pt x="1" y="28"/>
                  </a:cubicBezTo>
                  <a:cubicBezTo>
                    <a:pt x="1" y="27"/>
                    <a:pt x="1" y="27"/>
                    <a:pt x="1" y="27"/>
                  </a:cubicBezTo>
                  <a:cubicBezTo>
                    <a:pt x="1" y="27"/>
                    <a:pt x="1" y="28"/>
                    <a:pt x="1" y="27"/>
                  </a:cubicBezTo>
                  <a:cubicBezTo>
                    <a:pt x="1" y="27"/>
                    <a:pt x="2" y="25"/>
                    <a:pt x="2" y="25"/>
                  </a:cubicBezTo>
                  <a:cubicBezTo>
                    <a:pt x="2" y="25"/>
                    <a:pt x="6" y="20"/>
                    <a:pt x="7" y="19"/>
                  </a:cubicBezTo>
                  <a:cubicBezTo>
                    <a:pt x="9" y="18"/>
                    <a:pt x="9" y="16"/>
                    <a:pt x="9" y="16"/>
                  </a:cubicBezTo>
                  <a:cubicBezTo>
                    <a:pt x="9" y="15"/>
                    <a:pt x="9" y="8"/>
                    <a:pt x="8" y="8"/>
                  </a:cubicBezTo>
                  <a:cubicBezTo>
                    <a:pt x="8" y="7"/>
                    <a:pt x="5" y="2"/>
                    <a:pt x="7" y="1"/>
                  </a:cubicBezTo>
                  <a:cubicBezTo>
                    <a:pt x="9" y="0"/>
                    <a:pt x="17" y="9"/>
                    <a:pt x="17" y="9"/>
                  </a:cubicBezTo>
                  <a:cubicBezTo>
                    <a:pt x="17" y="9"/>
                    <a:pt x="15" y="14"/>
                    <a:pt x="15" y="15"/>
                  </a:cubicBezTo>
                  <a:cubicBezTo>
                    <a:pt x="14" y="16"/>
                    <a:pt x="13" y="20"/>
                    <a:pt x="12" y="20"/>
                  </a:cubicBezTo>
                  <a:cubicBezTo>
                    <a:pt x="12" y="21"/>
                    <a:pt x="6" y="31"/>
                    <a:pt x="5" y="33"/>
                  </a:cubicBezTo>
                  <a:cubicBezTo>
                    <a:pt x="5" y="33"/>
                    <a:pt x="1" y="33"/>
                    <a:pt x="0" y="29"/>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6" name="Freeform 156@|5FFC:4737356|FBC:16777215|LFC:0|LBC:16777215"/>
            <p:cNvSpPr/>
            <p:nvPr/>
          </p:nvSpPr>
          <p:spPr bwMode="auto">
            <a:xfrm>
              <a:off x="118981" y="1208202"/>
              <a:ext cx="545915" cy="778763"/>
            </a:xfrm>
            <a:custGeom>
              <a:avLst/>
              <a:gdLst>
                <a:gd name="T0" fmla="*/ 389939 w 14"/>
                <a:gd name="T1" fmla="*/ 155753 h 20"/>
                <a:gd name="T2" fmla="*/ 506921 w 14"/>
                <a:gd name="T3" fmla="*/ 0 h 20"/>
                <a:gd name="T4" fmla="*/ 350945 w 14"/>
                <a:gd name="T5" fmla="*/ 116814 h 20"/>
                <a:gd name="T6" fmla="*/ 350945 w 14"/>
                <a:gd name="T7" fmla="*/ 194691 h 20"/>
                <a:gd name="T8" fmla="*/ 272958 w 14"/>
                <a:gd name="T9" fmla="*/ 311505 h 20"/>
                <a:gd name="T10" fmla="*/ 77988 w 14"/>
                <a:gd name="T11" fmla="*/ 545134 h 20"/>
                <a:gd name="T12" fmla="*/ 38994 w 14"/>
                <a:gd name="T13" fmla="*/ 623010 h 20"/>
                <a:gd name="T14" fmla="*/ 38994 w 14"/>
                <a:gd name="T15" fmla="*/ 623010 h 20"/>
                <a:gd name="T16" fmla="*/ 38994 w 14"/>
                <a:gd name="T17" fmla="*/ 661949 h 20"/>
                <a:gd name="T18" fmla="*/ 0 w 14"/>
                <a:gd name="T19" fmla="*/ 700887 h 20"/>
                <a:gd name="T20" fmla="*/ 77988 w 14"/>
                <a:gd name="T21" fmla="*/ 778763 h 20"/>
                <a:gd name="T22" fmla="*/ 116982 w 14"/>
                <a:gd name="T23" fmla="*/ 778763 h 20"/>
                <a:gd name="T24" fmla="*/ 116982 w 14"/>
                <a:gd name="T25" fmla="*/ 778763 h 20"/>
                <a:gd name="T26" fmla="*/ 77988 w 14"/>
                <a:gd name="T27" fmla="*/ 661949 h 20"/>
                <a:gd name="T28" fmla="*/ 155976 w 14"/>
                <a:gd name="T29" fmla="*/ 700887 h 20"/>
                <a:gd name="T30" fmla="*/ 116982 w 14"/>
                <a:gd name="T31" fmla="*/ 584072 h 20"/>
                <a:gd name="T32" fmla="*/ 194970 w 14"/>
                <a:gd name="T33" fmla="*/ 661949 h 20"/>
                <a:gd name="T34" fmla="*/ 155976 w 14"/>
                <a:gd name="T35" fmla="*/ 506196 h 20"/>
                <a:gd name="T36" fmla="*/ 350945 w 14"/>
                <a:gd name="T37" fmla="*/ 389382 h 20"/>
                <a:gd name="T38" fmla="*/ 506921 w 14"/>
                <a:gd name="T39" fmla="*/ 38938 h 20"/>
                <a:gd name="T40" fmla="*/ 389939 w 14"/>
                <a:gd name="T41" fmla="*/ 155753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4" h="20">
                  <a:moveTo>
                    <a:pt x="10" y="4"/>
                  </a:moveTo>
                  <a:cubicBezTo>
                    <a:pt x="10" y="4"/>
                    <a:pt x="12" y="1"/>
                    <a:pt x="13" y="0"/>
                  </a:cubicBezTo>
                  <a:cubicBezTo>
                    <a:pt x="13" y="0"/>
                    <a:pt x="10" y="2"/>
                    <a:pt x="9" y="3"/>
                  </a:cubicBezTo>
                  <a:cubicBezTo>
                    <a:pt x="9" y="4"/>
                    <a:pt x="9" y="5"/>
                    <a:pt x="9" y="5"/>
                  </a:cubicBezTo>
                  <a:cubicBezTo>
                    <a:pt x="9" y="5"/>
                    <a:pt x="9" y="7"/>
                    <a:pt x="7" y="8"/>
                  </a:cubicBezTo>
                  <a:cubicBezTo>
                    <a:pt x="6" y="9"/>
                    <a:pt x="2" y="14"/>
                    <a:pt x="2" y="14"/>
                  </a:cubicBezTo>
                  <a:cubicBezTo>
                    <a:pt x="2" y="14"/>
                    <a:pt x="1" y="16"/>
                    <a:pt x="1" y="16"/>
                  </a:cubicBezTo>
                  <a:cubicBezTo>
                    <a:pt x="1" y="17"/>
                    <a:pt x="1" y="16"/>
                    <a:pt x="1" y="16"/>
                  </a:cubicBezTo>
                  <a:cubicBezTo>
                    <a:pt x="1" y="17"/>
                    <a:pt x="1" y="17"/>
                    <a:pt x="1" y="17"/>
                  </a:cubicBezTo>
                  <a:cubicBezTo>
                    <a:pt x="0" y="17"/>
                    <a:pt x="0" y="18"/>
                    <a:pt x="0" y="18"/>
                  </a:cubicBezTo>
                  <a:cubicBezTo>
                    <a:pt x="0" y="19"/>
                    <a:pt x="1" y="20"/>
                    <a:pt x="2" y="20"/>
                  </a:cubicBezTo>
                  <a:cubicBezTo>
                    <a:pt x="2" y="20"/>
                    <a:pt x="3" y="20"/>
                    <a:pt x="3" y="20"/>
                  </a:cubicBezTo>
                  <a:cubicBezTo>
                    <a:pt x="3" y="20"/>
                    <a:pt x="3" y="20"/>
                    <a:pt x="3" y="20"/>
                  </a:cubicBezTo>
                  <a:cubicBezTo>
                    <a:pt x="2" y="17"/>
                    <a:pt x="2" y="17"/>
                    <a:pt x="2" y="17"/>
                  </a:cubicBezTo>
                  <a:cubicBezTo>
                    <a:pt x="2" y="17"/>
                    <a:pt x="3" y="19"/>
                    <a:pt x="4" y="18"/>
                  </a:cubicBezTo>
                  <a:cubicBezTo>
                    <a:pt x="3" y="15"/>
                    <a:pt x="3" y="15"/>
                    <a:pt x="3" y="15"/>
                  </a:cubicBezTo>
                  <a:cubicBezTo>
                    <a:pt x="3" y="15"/>
                    <a:pt x="5" y="17"/>
                    <a:pt x="5" y="17"/>
                  </a:cubicBezTo>
                  <a:cubicBezTo>
                    <a:pt x="6" y="16"/>
                    <a:pt x="4" y="13"/>
                    <a:pt x="4" y="13"/>
                  </a:cubicBezTo>
                  <a:cubicBezTo>
                    <a:pt x="4" y="13"/>
                    <a:pt x="7" y="11"/>
                    <a:pt x="9" y="10"/>
                  </a:cubicBezTo>
                  <a:cubicBezTo>
                    <a:pt x="10" y="8"/>
                    <a:pt x="13" y="2"/>
                    <a:pt x="13" y="1"/>
                  </a:cubicBezTo>
                  <a:cubicBezTo>
                    <a:pt x="14" y="0"/>
                    <a:pt x="10" y="4"/>
                    <a:pt x="10" y="4"/>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7" name="Freeform 157@|5FFC:4737356|FBC:16777215|LFC:0|LBC:16777215"/>
            <p:cNvSpPr/>
            <p:nvPr/>
          </p:nvSpPr>
          <p:spPr bwMode="auto">
            <a:xfrm>
              <a:off x="391939" y="1012711"/>
              <a:ext cx="76988" cy="195491"/>
            </a:xfrm>
            <a:custGeom>
              <a:avLst/>
              <a:gdLst>
                <a:gd name="T0" fmla="*/ 38494 w 2"/>
                <a:gd name="T1" fmla="*/ 78196 h 5"/>
                <a:gd name="T2" fmla="*/ 76988 w 2"/>
                <a:gd name="T3" fmla="*/ 195491 h 5"/>
                <a:gd name="T4" fmla="*/ 76988 w 2"/>
                <a:gd name="T5" fmla="*/ 117295 h 5"/>
                <a:gd name="T6" fmla="*/ 76988 w 2"/>
                <a:gd name="T7" fmla="*/ 0 h 5"/>
                <a:gd name="T8" fmla="*/ 0 w 2"/>
                <a:gd name="T9" fmla="*/ 0 h 5"/>
                <a:gd name="T10" fmla="*/ 38494 w 2"/>
                <a:gd name="T11" fmla="*/ 78196 h 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5">
                  <a:moveTo>
                    <a:pt x="1" y="2"/>
                  </a:moveTo>
                  <a:cubicBezTo>
                    <a:pt x="1" y="2"/>
                    <a:pt x="2" y="4"/>
                    <a:pt x="2" y="5"/>
                  </a:cubicBezTo>
                  <a:cubicBezTo>
                    <a:pt x="2" y="5"/>
                    <a:pt x="2" y="4"/>
                    <a:pt x="2" y="3"/>
                  </a:cubicBezTo>
                  <a:cubicBezTo>
                    <a:pt x="2" y="2"/>
                    <a:pt x="2" y="0"/>
                    <a:pt x="2" y="0"/>
                  </a:cubicBezTo>
                  <a:cubicBezTo>
                    <a:pt x="2" y="0"/>
                    <a:pt x="1" y="0"/>
                    <a:pt x="0" y="0"/>
                  </a:cubicBezTo>
                  <a:cubicBezTo>
                    <a:pt x="1" y="1"/>
                    <a:pt x="1" y="1"/>
                    <a:pt x="1" y="2"/>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9" name="Freeform 158@|5FFC:9683704|FBC:16777215|LFC:0|LBC:16777215"/>
            <p:cNvSpPr/>
            <p:nvPr/>
          </p:nvSpPr>
          <p:spPr bwMode="auto">
            <a:xfrm>
              <a:off x="1564254" y="233948"/>
              <a:ext cx="353446" cy="544813"/>
            </a:xfrm>
            <a:custGeom>
              <a:avLst/>
              <a:gdLst>
                <a:gd name="T0" fmla="*/ 0 w 9"/>
                <a:gd name="T1" fmla="*/ 505898 h 14"/>
                <a:gd name="T2" fmla="*/ 78544 w 9"/>
                <a:gd name="T3" fmla="*/ 544813 h 14"/>
                <a:gd name="T4" fmla="*/ 314174 w 9"/>
                <a:gd name="T5" fmla="*/ 272407 h 14"/>
                <a:gd name="T6" fmla="*/ 353446 w 9"/>
                <a:gd name="T7" fmla="*/ 155661 h 14"/>
                <a:gd name="T8" fmla="*/ 353446 w 9"/>
                <a:gd name="T9" fmla="*/ 38915 h 14"/>
                <a:gd name="T10" fmla="*/ 353446 w 9"/>
                <a:gd name="T11" fmla="*/ 38915 h 14"/>
                <a:gd name="T12" fmla="*/ 314174 w 9"/>
                <a:gd name="T13" fmla="*/ 116746 h 14"/>
                <a:gd name="T14" fmla="*/ 314174 w 9"/>
                <a:gd name="T15" fmla="*/ 116746 h 14"/>
                <a:gd name="T16" fmla="*/ 314174 w 9"/>
                <a:gd name="T17" fmla="*/ 77830 h 14"/>
                <a:gd name="T18" fmla="*/ 314174 w 9"/>
                <a:gd name="T19" fmla="*/ 38915 h 14"/>
                <a:gd name="T20" fmla="*/ 274902 w 9"/>
                <a:gd name="T21" fmla="*/ 38915 h 14"/>
                <a:gd name="T22" fmla="*/ 274902 w 9"/>
                <a:gd name="T23" fmla="*/ 77830 h 14"/>
                <a:gd name="T24" fmla="*/ 274902 w 9"/>
                <a:gd name="T25" fmla="*/ 116746 h 14"/>
                <a:gd name="T26" fmla="*/ 274902 w 9"/>
                <a:gd name="T27" fmla="*/ 77830 h 14"/>
                <a:gd name="T28" fmla="*/ 274902 w 9"/>
                <a:gd name="T29" fmla="*/ 0 h 14"/>
                <a:gd name="T30" fmla="*/ 235631 w 9"/>
                <a:gd name="T31" fmla="*/ 77830 h 14"/>
                <a:gd name="T32" fmla="*/ 235631 w 9"/>
                <a:gd name="T33" fmla="*/ 116746 h 14"/>
                <a:gd name="T34" fmla="*/ 235631 w 9"/>
                <a:gd name="T35" fmla="*/ 77830 h 14"/>
                <a:gd name="T36" fmla="*/ 235631 w 9"/>
                <a:gd name="T37" fmla="*/ 38915 h 14"/>
                <a:gd name="T38" fmla="*/ 196359 w 9"/>
                <a:gd name="T39" fmla="*/ 116746 h 14"/>
                <a:gd name="T40" fmla="*/ 196359 w 9"/>
                <a:gd name="T41" fmla="*/ 155661 h 14"/>
                <a:gd name="T42" fmla="*/ 196359 w 9"/>
                <a:gd name="T43" fmla="*/ 155661 h 14"/>
                <a:gd name="T44" fmla="*/ 196359 w 9"/>
                <a:gd name="T45" fmla="*/ 194576 h 14"/>
                <a:gd name="T46" fmla="*/ 157087 w 9"/>
                <a:gd name="T47" fmla="*/ 155661 h 14"/>
                <a:gd name="T48" fmla="*/ 157087 w 9"/>
                <a:gd name="T49" fmla="*/ 194576 h 14"/>
                <a:gd name="T50" fmla="*/ 235631 w 9"/>
                <a:gd name="T51" fmla="*/ 272407 h 14"/>
                <a:gd name="T52" fmla="*/ 235631 w 9"/>
                <a:gd name="T53" fmla="*/ 272407 h 14"/>
                <a:gd name="T54" fmla="*/ 117815 w 9"/>
                <a:gd name="T55" fmla="*/ 350237 h 14"/>
                <a:gd name="T56" fmla="*/ 39272 w 9"/>
                <a:gd name="T57" fmla="*/ 389152 h 14"/>
                <a:gd name="T58" fmla="*/ 0 w 9"/>
                <a:gd name="T59" fmla="*/ 505898 h 1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9" h="14">
                  <a:moveTo>
                    <a:pt x="0" y="13"/>
                  </a:moveTo>
                  <a:cubicBezTo>
                    <a:pt x="0" y="13"/>
                    <a:pt x="0" y="14"/>
                    <a:pt x="2" y="14"/>
                  </a:cubicBezTo>
                  <a:cubicBezTo>
                    <a:pt x="2" y="14"/>
                    <a:pt x="8" y="9"/>
                    <a:pt x="8" y="7"/>
                  </a:cubicBezTo>
                  <a:cubicBezTo>
                    <a:pt x="8" y="7"/>
                    <a:pt x="9" y="5"/>
                    <a:pt x="9" y="4"/>
                  </a:cubicBezTo>
                  <a:cubicBezTo>
                    <a:pt x="9" y="4"/>
                    <a:pt x="9" y="1"/>
                    <a:pt x="9" y="1"/>
                  </a:cubicBezTo>
                  <a:cubicBezTo>
                    <a:pt x="9" y="1"/>
                    <a:pt x="9" y="1"/>
                    <a:pt x="9" y="1"/>
                  </a:cubicBezTo>
                  <a:cubicBezTo>
                    <a:pt x="9" y="1"/>
                    <a:pt x="8" y="3"/>
                    <a:pt x="8" y="3"/>
                  </a:cubicBezTo>
                  <a:cubicBezTo>
                    <a:pt x="8" y="3"/>
                    <a:pt x="8" y="3"/>
                    <a:pt x="8" y="3"/>
                  </a:cubicBezTo>
                  <a:cubicBezTo>
                    <a:pt x="8" y="2"/>
                    <a:pt x="8" y="2"/>
                    <a:pt x="8" y="2"/>
                  </a:cubicBezTo>
                  <a:cubicBezTo>
                    <a:pt x="8" y="2"/>
                    <a:pt x="8" y="1"/>
                    <a:pt x="8" y="1"/>
                  </a:cubicBezTo>
                  <a:cubicBezTo>
                    <a:pt x="8" y="0"/>
                    <a:pt x="7" y="1"/>
                    <a:pt x="7" y="1"/>
                  </a:cubicBezTo>
                  <a:cubicBezTo>
                    <a:pt x="7" y="2"/>
                    <a:pt x="7" y="2"/>
                    <a:pt x="7" y="2"/>
                  </a:cubicBezTo>
                  <a:cubicBezTo>
                    <a:pt x="7" y="2"/>
                    <a:pt x="7" y="3"/>
                    <a:pt x="7" y="3"/>
                  </a:cubicBezTo>
                  <a:cubicBezTo>
                    <a:pt x="7" y="3"/>
                    <a:pt x="7" y="2"/>
                    <a:pt x="7" y="2"/>
                  </a:cubicBezTo>
                  <a:cubicBezTo>
                    <a:pt x="7" y="2"/>
                    <a:pt x="7" y="0"/>
                    <a:pt x="7" y="0"/>
                  </a:cubicBezTo>
                  <a:cubicBezTo>
                    <a:pt x="7" y="0"/>
                    <a:pt x="6" y="0"/>
                    <a:pt x="6" y="2"/>
                  </a:cubicBezTo>
                  <a:cubicBezTo>
                    <a:pt x="6" y="3"/>
                    <a:pt x="6" y="3"/>
                    <a:pt x="6" y="3"/>
                  </a:cubicBezTo>
                  <a:cubicBezTo>
                    <a:pt x="6" y="2"/>
                    <a:pt x="6" y="2"/>
                    <a:pt x="6" y="2"/>
                  </a:cubicBezTo>
                  <a:cubicBezTo>
                    <a:pt x="6" y="2"/>
                    <a:pt x="6" y="1"/>
                    <a:pt x="6" y="1"/>
                  </a:cubicBezTo>
                  <a:cubicBezTo>
                    <a:pt x="5" y="1"/>
                    <a:pt x="5" y="2"/>
                    <a:pt x="5" y="3"/>
                  </a:cubicBezTo>
                  <a:cubicBezTo>
                    <a:pt x="5" y="3"/>
                    <a:pt x="5" y="4"/>
                    <a:pt x="5" y="4"/>
                  </a:cubicBezTo>
                  <a:cubicBezTo>
                    <a:pt x="5" y="4"/>
                    <a:pt x="5" y="4"/>
                    <a:pt x="5" y="4"/>
                  </a:cubicBezTo>
                  <a:cubicBezTo>
                    <a:pt x="5" y="4"/>
                    <a:pt x="5" y="5"/>
                    <a:pt x="5" y="5"/>
                  </a:cubicBezTo>
                  <a:cubicBezTo>
                    <a:pt x="5" y="5"/>
                    <a:pt x="4" y="4"/>
                    <a:pt x="4" y="4"/>
                  </a:cubicBezTo>
                  <a:cubicBezTo>
                    <a:pt x="4" y="4"/>
                    <a:pt x="3" y="5"/>
                    <a:pt x="4" y="5"/>
                  </a:cubicBezTo>
                  <a:cubicBezTo>
                    <a:pt x="4" y="5"/>
                    <a:pt x="5" y="7"/>
                    <a:pt x="6" y="7"/>
                  </a:cubicBezTo>
                  <a:cubicBezTo>
                    <a:pt x="6" y="7"/>
                    <a:pt x="6" y="7"/>
                    <a:pt x="6" y="7"/>
                  </a:cubicBezTo>
                  <a:cubicBezTo>
                    <a:pt x="6" y="7"/>
                    <a:pt x="4" y="8"/>
                    <a:pt x="3" y="9"/>
                  </a:cubicBezTo>
                  <a:cubicBezTo>
                    <a:pt x="3" y="9"/>
                    <a:pt x="1" y="10"/>
                    <a:pt x="1" y="10"/>
                  </a:cubicBezTo>
                  <a:cubicBezTo>
                    <a:pt x="0" y="10"/>
                    <a:pt x="0" y="13"/>
                    <a:pt x="0" y="13"/>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0" name="Freeform 159@|5FFC:9683704|FBC:16777215|LFC:0|LBC:16777215"/>
            <p:cNvSpPr/>
            <p:nvPr/>
          </p:nvSpPr>
          <p:spPr bwMode="auto">
            <a:xfrm>
              <a:off x="118981" y="118576"/>
              <a:ext cx="468927" cy="544813"/>
            </a:xfrm>
            <a:custGeom>
              <a:avLst/>
              <a:gdLst>
                <a:gd name="T0" fmla="*/ 234464 w 12"/>
                <a:gd name="T1" fmla="*/ 350237 h 14"/>
                <a:gd name="T2" fmla="*/ 351695 w 12"/>
                <a:gd name="T3" fmla="*/ 233491 h 14"/>
                <a:gd name="T4" fmla="*/ 468927 w 12"/>
                <a:gd name="T5" fmla="*/ 116746 h 14"/>
                <a:gd name="T6" fmla="*/ 429850 w 12"/>
                <a:gd name="T7" fmla="*/ 0 h 14"/>
                <a:gd name="T8" fmla="*/ 312618 w 12"/>
                <a:gd name="T9" fmla="*/ 116746 h 14"/>
                <a:gd name="T10" fmla="*/ 156309 w 12"/>
                <a:gd name="T11" fmla="*/ 311322 h 14"/>
                <a:gd name="T12" fmla="*/ 78155 w 12"/>
                <a:gd name="T13" fmla="*/ 350237 h 14"/>
                <a:gd name="T14" fmla="*/ 39077 w 12"/>
                <a:gd name="T15" fmla="*/ 389152 h 14"/>
                <a:gd name="T16" fmla="*/ 39077 w 12"/>
                <a:gd name="T17" fmla="*/ 428067 h 14"/>
                <a:gd name="T18" fmla="*/ 0 w 12"/>
                <a:gd name="T19" fmla="*/ 466983 h 14"/>
                <a:gd name="T20" fmla="*/ 39077 w 12"/>
                <a:gd name="T21" fmla="*/ 466983 h 14"/>
                <a:gd name="T22" fmla="*/ 78155 w 12"/>
                <a:gd name="T23" fmla="*/ 428067 h 14"/>
                <a:gd name="T24" fmla="*/ 39077 w 12"/>
                <a:gd name="T25" fmla="*/ 544813 h 14"/>
                <a:gd name="T26" fmla="*/ 78155 w 12"/>
                <a:gd name="T27" fmla="*/ 505898 h 14"/>
                <a:gd name="T28" fmla="*/ 117232 w 12"/>
                <a:gd name="T29" fmla="*/ 466983 h 14"/>
                <a:gd name="T30" fmla="*/ 117232 w 12"/>
                <a:gd name="T31" fmla="*/ 466983 h 14"/>
                <a:gd name="T32" fmla="*/ 117232 w 12"/>
                <a:gd name="T33" fmla="*/ 505898 h 14"/>
                <a:gd name="T34" fmla="*/ 117232 w 12"/>
                <a:gd name="T35" fmla="*/ 544813 h 14"/>
                <a:gd name="T36" fmla="*/ 156309 w 12"/>
                <a:gd name="T37" fmla="*/ 466983 h 14"/>
                <a:gd name="T38" fmla="*/ 234464 w 12"/>
                <a:gd name="T39" fmla="*/ 428067 h 14"/>
                <a:gd name="T40" fmla="*/ 273541 w 12"/>
                <a:gd name="T41" fmla="*/ 505898 h 14"/>
                <a:gd name="T42" fmla="*/ 273541 w 12"/>
                <a:gd name="T43" fmla="*/ 505898 h 14"/>
                <a:gd name="T44" fmla="*/ 273541 w 12"/>
                <a:gd name="T45" fmla="*/ 389152 h 14"/>
                <a:gd name="T46" fmla="*/ 234464 w 12"/>
                <a:gd name="T47" fmla="*/ 350237 h 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2" h="14">
                  <a:moveTo>
                    <a:pt x="6" y="9"/>
                  </a:moveTo>
                  <a:cubicBezTo>
                    <a:pt x="6" y="8"/>
                    <a:pt x="9" y="6"/>
                    <a:pt x="9" y="6"/>
                  </a:cubicBezTo>
                  <a:cubicBezTo>
                    <a:pt x="9" y="6"/>
                    <a:pt x="12" y="4"/>
                    <a:pt x="12" y="3"/>
                  </a:cubicBezTo>
                  <a:cubicBezTo>
                    <a:pt x="12" y="2"/>
                    <a:pt x="11" y="0"/>
                    <a:pt x="11" y="0"/>
                  </a:cubicBezTo>
                  <a:cubicBezTo>
                    <a:pt x="11" y="0"/>
                    <a:pt x="8" y="2"/>
                    <a:pt x="8" y="3"/>
                  </a:cubicBezTo>
                  <a:cubicBezTo>
                    <a:pt x="7" y="3"/>
                    <a:pt x="4" y="8"/>
                    <a:pt x="4" y="8"/>
                  </a:cubicBezTo>
                  <a:cubicBezTo>
                    <a:pt x="4" y="8"/>
                    <a:pt x="3" y="9"/>
                    <a:pt x="2" y="9"/>
                  </a:cubicBezTo>
                  <a:cubicBezTo>
                    <a:pt x="2" y="9"/>
                    <a:pt x="1" y="10"/>
                    <a:pt x="1" y="10"/>
                  </a:cubicBezTo>
                  <a:cubicBezTo>
                    <a:pt x="1" y="11"/>
                    <a:pt x="1" y="11"/>
                    <a:pt x="1" y="11"/>
                  </a:cubicBezTo>
                  <a:cubicBezTo>
                    <a:pt x="1" y="11"/>
                    <a:pt x="0" y="12"/>
                    <a:pt x="0" y="12"/>
                  </a:cubicBezTo>
                  <a:cubicBezTo>
                    <a:pt x="0" y="13"/>
                    <a:pt x="1" y="12"/>
                    <a:pt x="1" y="12"/>
                  </a:cubicBezTo>
                  <a:cubicBezTo>
                    <a:pt x="1" y="12"/>
                    <a:pt x="2" y="11"/>
                    <a:pt x="2" y="11"/>
                  </a:cubicBezTo>
                  <a:cubicBezTo>
                    <a:pt x="2" y="11"/>
                    <a:pt x="0" y="13"/>
                    <a:pt x="1" y="14"/>
                  </a:cubicBezTo>
                  <a:cubicBezTo>
                    <a:pt x="1" y="14"/>
                    <a:pt x="1" y="14"/>
                    <a:pt x="2" y="13"/>
                  </a:cubicBezTo>
                  <a:cubicBezTo>
                    <a:pt x="2" y="12"/>
                    <a:pt x="3" y="12"/>
                    <a:pt x="3" y="12"/>
                  </a:cubicBezTo>
                  <a:cubicBezTo>
                    <a:pt x="3" y="12"/>
                    <a:pt x="3" y="12"/>
                    <a:pt x="3" y="12"/>
                  </a:cubicBezTo>
                  <a:cubicBezTo>
                    <a:pt x="3" y="12"/>
                    <a:pt x="3" y="13"/>
                    <a:pt x="3" y="13"/>
                  </a:cubicBezTo>
                  <a:cubicBezTo>
                    <a:pt x="2" y="14"/>
                    <a:pt x="3" y="14"/>
                    <a:pt x="3" y="14"/>
                  </a:cubicBezTo>
                  <a:cubicBezTo>
                    <a:pt x="3" y="14"/>
                    <a:pt x="4" y="12"/>
                    <a:pt x="4" y="12"/>
                  </a:cubicBezTo>
                  <a:cubicBezTo>
                    <a:pt x="4" y="12"/>
                    <a:pt x="5" y="11"/>
                    <a:pt x="6" y="11"/>
                  </a:cubicBezTo>
                  <a:cubicBezTo>
                    <a:pt x="6" y="11"/>
                    <a:pt x="6" y="13"/>
                    <a:pt x="7" y="13"/>
                  </a:cubicBezTo>
                  <a:cubicBezTo>
                    <a:pt x="7" y="13"/>
                    <a:pt x="7" y="13"/>
                    <a:pt x="7" y="13"/>
                  </a:cubicBezTo>
                  <a:cubicBezTo>
                    <a:pt x="7" y="12"/>
                    <a:pt x="7" y="10"/>
                    <a:pt x="7" y="10"/>
                  </a:cubicBezTo>
                  <a:cubicBezTo>
                    <a:pt x="7" y="9"/>
                    <a:pt x="6" y="9"/>
                    <a:pt x="6" y="9"/>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1" name="Freeform 160@|5FFC:9350382|FBC:16777215|LFC:0|LBC:16777215"/>
            <p:cNvSpPr/>
            <p:nvPr/>
          </p:nvSpPr>
          <p:spPr bwMode="auto">
            <a:xfrm>
              <a:off x="234462" y="195491"/>
              <a:ext cx="353446" cy="467898"/>
            </a:xfrm>
            <a:custGeom>
              <a:avLst/>
              <a:gdLst>
                <a:gd name="T0" fmla="*/ 235631 w 9"/>
                <a:gd name="T1" fmla="*/ 155966 h 12"/>
                <a:gd name="T2" fmla="*/ 353446 w 9"/>
                <a:gd name="T3" fmla="*/ 38992 h 12"/>
                <a:gd name="T4" fmla="*/ 353446 w 9"/>
                <a:gd name="T5" fmla="*/ 0 h 12"/>
                <a:gd name="T6" fmla="*/ 274902 w 9"/>
                <a:gd name="T7" fmla="*/ 77983 h 12"/>
                <a:gd name="T8" fmla="*/ 78544 w 9"/>
                <a:gd name="T9" fmla="*/ 233949 h 12"/>
                <a:gd name="T10" fmla="*/ 117815 w 9"/>
                <a:gd name="T11" fmla="*/ 311932 h 12"/>
                <a:gd name="T12" fmla="*/ 39272 w 9"/>
                <a:gd name="T13" fmla="*/ 389915 h 12"/>
                <a:gd name="T14" fmla="*/ 0 w 9"/>
                <a:gd name="T15" fmla="*/ 467898 h 12"/>
                <a:gd name="T16" fmla="*/ 39272 w 9"/>
                <a:gd name="T17" fmla="*/ 389915 h 12"/>
                <a:gd name="T18" fmla="*/ 117815 w 9"/>
                <a:gd name="T19" fmla="*/ 350924 h 12"/>
                <a:gd name="T20" fmla="*/ 157087 w 9"/>
                <a:gd name="T21" fmla="*/ 428907 h 12"/>
                <a:gd name="T22" fmla="*/ 157087 w 9"/>
                <a:gd name="T23" fmla="*/ 428907 h 12"/>
                <a:gd name="T24" fmla="*/ 157087 w 9"/>
                <a:gd name="T25" fmla="*/ 311932 h 12"/>
                <a:gd name="T26" fmla="*/ 117815 w 9"/>
                <a:gd name="T27" fmla="*/ 272941 h 12"/>
                <a:gd name="T28" fmla="*/ 235631 w 9"/>
                <a:gd name="T29" fmla="*/ 15596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12">
                  <a:moveTo>
                    <a:pt x="6" y="4"/>
                  </a:moveTo>
                  <a:cubicBezTo>
                    <a:pt x="6" y="4"/>
                    <a:pt x="9" y="2"/>
                    <a:pt x="9" y="1"/>
                  </a:cubicBezTo>
                  <a:cubicBezTo>
                    <a:pt x="9" y="1"/>
                    <a:pt x="9" y="0"/>
                    <a:pt x="9" y="0"/>
                  </a:cubicBezTo>
                  <a:cubicBezTo>
                    <a:pt x="8" y="1"/>
                    <a:pt x="7" y="2"/>
                    <a:pt x="7" y="2"/>
                  </a:cubicBezTo>
                  <a:cubicBezTo>
                    <a:pt x="7" y="2"/>
                    <a:pt x="3" y="6"/>
                    <a:pt x="2" y="6"/>
                  </a:cubicBezTo>
                  <a:cubicBezTo>
                    <a:pt x="2" y="6"/>
                    <a:pt x="3" y="7"/>
                    <a:pt x="3" y="8"/>
                  </a:cubicBezTo>
                  <a:cubicBezTo>
                    <a:pt x="3" y="8"/>
                    <a:pt x="1" y="9"/>
                    <a:pt x="1" y="10"/>
                  </a:cubicBezTo>
                  <a:cubicBezTo>
                    <a:pt x="1" y="10"/>
                    <a:pt x="0" y="11"/>
                    <a:pt x="0" y="12"/>
                  </a:cubicBezTo>
                  <a:cubicBezTo>
                    <a:pt x="0" y="12"/>
                    <a:pt x="1" y="10"/>
                    <a:pt x="1" y="10"/>
                  </a:cubicBezTo>
                  <a:cubicBezTo>
                    <a:pt x="1" y="10"/>
                    <a:pt x="2" y="9"/>
                    <a:pt x="3" y="9"/>
                  </a:cubicBezTo>
                  <a:cubicBezTo>
                    <a:pt x="3" y="9"/>
                    <a:pt x="3" y="11"/>
                    <a:pt x="4" y="11"/>
                  </a:cubicBezTo>
                  <a:cubicBezTo>
                    <a:pt x="4" y="11"/>
                    <a:pt x="4" y="11"/>
                    <a:pt x="4" y="11"/>
                  </a:cubicBezTo>
                  <a:cubicBezTo>
                    <a:pt x="4" y="10"/>
                    <a:pt x="4" y="8"/>
                    <a:pt x="4" y="8"/>
                  </a:cubicBezTo>
                  <a:cubicBezTo>
                    <a:pt x="4" y="7"/>
                    <a:pt x="3" y="7"/>
                    <a:pt x="3" y="7"/>
                  </a:cubicBezTo>
                  <a:cubicBezTo>
                    <a:pt x="3" y="6"/>
                    <a:pt x="6" y="4"/>
                    <a:pt x="6" y="4"/>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2" name="Freeform 161@|5FFC:9350382|FBC:16777215|LFC:0|LBC:16777215"/>
            <p:cNvSpPr/>
            <p:nvPr/>
          </p:nvSpPr>
          <p:spPr bwMode="auto">
            <a:xfrm>
              <a:off x="1683236" y="272405"/>
              <a:ext cx="115483" cy="233950"/>
            </a:xfrm>
            <a:custGeom>
              <a:avLst/>
              <a:gdLst>
                <a:gd name="T0" fmla="*/ 76989 w 3"/>
                <a:gd name="T1" fmla="*/ 194958 h 6"/>
                <a:gd name="T2" fmla="*/ 115483 w 3"/>
                <a:gd name="T3" fmla="*/ 116975 h 6"/>
                <a:gd name="T4" fmla="*/ 115483 w 3"/>
                <a:gd name="T5" fmla="*/ 38992 h 6"/>
                <a:gd name="T6" fmla="*/ 115483 w 3"/>
                <a:gd name="T7" fmla="*/ 0 h 6"/>
                <a:gd name="T8" fmla="*/ 76989 w 3"/>
                <a:gd name="T9" fmla="*/ 77983 h 6"/>
                <a:gd name="T10" fmla="*/ 76989 w 3"/>
                <a:gd name="T11" fmla="*/ 116975 h 6"/>
                <a:gd name="T12" fmla="*/ 76989 w 3"/>
                <a:gd name="T13" fmla="*/ 116975 h 6"/>
                <a:gd name="T14" fmla="*/ 76989 w 3"/>
                <a:gd name="T15" fmla="*/ 155967 h 6"/>
                <a:gd name="T16" fmla="*/ 38494 w 3"/>
                <a:gd name="T17" fmla="*/ 116975 h 6"/>
                <a:gd name="T18" fmla="*/ 38494 w 3"/>
                <a:gd name="T19" fmla="*/ 155967 h 6"/>
                <a:gd name="T20" fmla="*/ 115483 w 3"/>
                <a:gd name="T21" fmla="*/ 233950 h 6"/>
                <a:gd name="T22" fmla="*/ 76989 w 3"/>
                <a:gd name="T23" fmla="*/ 194958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 h="6">
                  <a:moveTo>
                    <a:pt x="2" y="5"/>
                  </a:moveTo>
                  <a:cubicBezTo>
                    <a:pt x="2" y="5"/>
                    <a:pt x="3" y="4"/>
                    <a:pt x="3" y="3"/>
                  </a:cubicBezTo>
                  <a:cubicBezTo>
                    <a:pt x="3" y="1"/>
                    <a:pt x="3" y="1"/>
                    <a:pt x="3" y="1"/>
                  </a:cubicBezTo>
                  <a:cubicBezTo>
                    <a:pt x="3" y="1"/>
                    <a:pt x="3" y="0"/>
                    <a:pt x="3" y="0"/>
                  </a:cubicBezTo>
                  <a:cubicBezTo>
                    <a:pt x="2" y="0"/>
                    <a:pt x="2" y="1"/>
                    <a:pt x="2" y="2"/>
                  </a:cubicBezTo>
                  <a:cubicBezTo>
                    <a:pt x="2" y="2"/>
                    <a:pt x="2" y="3"/>
                    <a:pt x="2" y="3"/>
                  </a:cubicBezTo>
                  <a:cubicBezTo>
                    <a:pt x="2" y="3"/>
                    <a:pt x="2" y="3"/>
                    <a:pt x="2" y="3"/>
                  </a:cubicBezTo>
                  <a:cubicBezTo>
                    <a:pt x="2" y="3"/>
                    <a:pt x="2" y="4"/>
                    <a:pt x="2" y="4"/>
                  </a:cubicBezTo>
                  <a:cubicBezTo>
                    <a:pt x="2" y="4"/>
                    <a:pt x="1" y="3"/>
                    <a:pt x="1" y="3"/>
                  </a:cubicBezTo>
                  <a:cubicBezTo>
                    <a:pt x="1" y="3"/>
                    <a:pt x="0" y="4"/>
                    <a:pt x="1" y="4"/>
                  </a:cubicBezTo>
                  <a:cubicBezTo>
                    <a:pt x="1" y="4"/>
                    <a:pt x="2" y="6"/>
                    <a:pt x="3" y="6"/>
                  </a:cubicBezTo>
                  <a:cubicBezTo>
                    <a:pt x="3" y="6"/>
                    <a:pt x="2" y="5"/>
                    <a:pt x="2" y="5"/>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3" name="Freeform 162@|5FFC:9350382|FBC:16777215|LFC:0|LBC:16777215"/>
            <p:cNvSpPr/>
            <p:nvPr/>
          </p:nvSpPr>
          <p:spPr bwMode="auto">
            <a:xfrm>
              <a:off x="1564254" y="506356"/>
              <a:ext cx="314951" cy="157033"/>
            </a:xfrm>
            <a:custGeom>
              <a:avLst/>
              <a:gdLst>
                <a:gd name="T0" fmla="*/ 118107 w 8"/>
                <a:gd name="T1" fmla="*/ 117775 h 4"/>
                <a:gd name="T2" fmla="*/ 275582 w 8"/>
                <a:gd name="T3" fmla="*/ 0 h 4"/>
                <a:gd name="T4" fmla="*/ 314951 w 8"/>
                <a:gd name="T5" fmla="*/ 0 h 4"/>
                <a:gd name="T6" fmla="*/ 236213 w 8"/>
                <a:gd name="T7" fmla="*/ 0 h 4"/>
                <a:gd name="T8" fmla="*/ 236213 w 8"/>
                <a:gd name="T9" fmla="*/ 0 h 4"/>
                <a:gd name="T10" fmla="*/ 118107 w 8"/>
                <a:gd name="T11" fmla="*/ 78517 h 4"/>
                <a:gd name="T12" fmla="*/ 39369 w 8"/>
                <a:gd name="T13" fmla="*/ 117775 h 4"/>
                <a:gd name="T14" fmla="*/ 0 w 8"/>
                <a:gd name="T15" fmla="*/ 157033 h 4"/>
                <a:gd name="T16" fmla="*/ 118107 w 8"/>
                <a:gd name="T17" fmla="*/ 117775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 h="4">
                  <a:moveTo>
                    <a:pt x="3" y="3"/>
                  </a:moveTo>
                  <a:cubicBezTo>
                    <a:pt x="4" y="2"/>
                    <a:pt x="7" y="0"/>
                    <a:pt x="7" y="0"/>
                  </a:cubicBezTo>
                  <a:cubicBezTo>
                    <a:pt x="8" y="0"/>
                    <a:pt x="8" y="0"/>
                    <a:pt x="8" y="0"/>
                  </a:cubicBezTo>
                  <a:cubicBezTo>
                    <a:pt x="8" y="0"/>
                    <a:pt x="6" y="0"/>
                    <a:pt x="6" y="0"/>
                  </a:cubicBezTo>
                  <a:cubicBezTo>
                    <a:pt x="6" y="0"/>
                    <a:pt x="6" y="0"/>
                    <a:pt x="6" y="0"/>
                  </a:cubicBezTo>
                  <a:cubicBezTo>
                    <a:pt x="6" y="0"/>
                    <a:pt x="4" y="1"/>
                    <a:pt x="3" y="2"/>
                  </a:cubicBezTo>
                  <a:cubicBezTo>
                    <a:pt x="3" y="2"/>
                    <a:pt x="1" y="3"/>
                    <a:pt x="1" y="3"/>
                  </a:cubicBezTo>
                  <a:cubicBezTo>
                    <a:pt x="1" y="3"/>
                    <a:pt x="0" y="3"/>
                    <a:pt x="0" y="4"/>
                  </a:cubicBezTo>
                  <a:cubicBezTo>
                    <a:pt x="1" y="3"/>
                    <a:pt x="3" y="3"/>
                    <a:pt x="3" y="3"/>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4" name="Freeform 163@|5FFC:9350382|FBC:16777215|LFC:0|LBC:16777215"/>
            <p:cNvSpPr/>
            <p:nvPr/>
          </p:nvSpPr>
          <p:spPr bwMode="auto">
            <a:xfrm>
              <a:off x="1917700" y="272405"/>
              <a:ext cx="0" cy="41663"/>
            </a:xfrm>
            <a:custGeom>
              <a:avLst/>
              <a:gdLst>
                <a:gd name="T0" fmla="*/ 0 h 1"/>
                <a:gd name="T1" fmla="*/ 41663 h 1"/>
                <a:gd name="T2" fmla="*/ 41663 h 1"/>
                <a:gd name="T3" fmla="*/ 0 h 1"/>
                <a:gd name="T4" fmla="*/ 0 h 1"/>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1">
                  <a:moveTo>
                    <a:pt x="0" y="0"/>
                  </a:moveTo>
                  <a:cubicBezTo>
                    <a:pt x="0" y="0"/>
                    <a:pt x="0" y="0"/>
                    <a:pt x="0" y="1"/>
                  </a:cubicBezTo>
                  <a:cubicBezTo>
                    <a:pt x="0" y="1"/>
                    <a:pt x="0" y="1"/>
                    <a:pt x="0" y="1"/>
                  </a:cubicBezTo>
                  <a:cubicBezTo>
                    <a:pt x="0" y="0"/>
                    <a:pt x="0" y="0"/>
                    <a:pt x="0" y="0"/>
                  </a:cubicBezTo>
                  <a:cubicBezTo>
                    <a:pt x="0" y="0"/>
                    <a:pt x="0" y="0"/>
                    <a:pt x="0"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5" name="Freeform 164@|5FFC:9350382|FBC:16777215|LFC:0|LBC:16777215"/>
            <p:cNvSpPr/>
            <p:nvPr/>
          </p:nvSpPr>
          <p:spPr bwMode="auto">
            <a:xfrm>
              <a:off x="1798719" y="233948"/>
              <a:ext cx="41993" cy="80121"/>
            </a:xfrm>
            <a:custGeom>
              <a:avLst/>
              <a:gdLst>
                <a:gd name="T0" fmla="*/ 0 w 1"/>
                <a:gd name="T1" fmla="*/ 80121 h 2"/>
                <a:gd name="T2" fmla="*/ 41993 w 1"/>
                <a:gd name="T3" fmla="*/ 80121 h 2"/>
                <a:gd name="T4" fmla="*/ 41993 w 1"/>
                <a:gd name="T5" fmla="*/ 0 h 2"/>
                <a:gd name="T6" fmla="*/ 0 w 1"/>
                <a:gd name="T7" fmla="*/ 80121 h 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 h="2">
                  <a:moveTo>
                    <a:pt x="0" y="2"/>
                  </a:moveTo>
                  <a:cubicBezTo>
                    <a:pt x="0" y="2"/>
                    <a:pt x="1" y="2"/>
                    <a:pt x="1" y="2"/>
                  </a:cubicBezTo>
                  <a:cubicBezTo>
                    <a:pt x="1" y="2"/>
                    <a:pt x="1" y="0"/>
                    <a:pt x="1" y="0"/>
                  </a:cubicBezTo>
                  <a:cubicBezTo>
                    <a:pt x="1" y="0"/>
                    <a:pt x="0" y="0"/>
                    <a:pt x="0" y="2"/>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165@|5FFC:9350382|FBC:16777215|LFC:0|LBC:16777215"/>
            <p:cNvSpPr/>
            <p:nvPr/>
          </p:nvSpPr>
          <p:spPr bwMode="auto">
            <a:xfrm>
              <a:off x="1840712" y="233948"/>
              <a:ext cx="38493" cy="80121"/>
            </a:xfrm>
            <a:custGeom>
              <a:avLst/>
              <a:gdLst>
                <a:gd name="T0" fmla="*/ 0 w 1"/>
                <a:gd name="T1" fmla="*/ 40061 h 2"/>
                <a:gd name="T2" fmla="*/ 0 w 1"/>
                <a:gd name="T3" fmla="*/ 80121 h 2"/>
                <a:gd name="T4" fmla="*/ 0 w 1"/>
                <a:gd name="T5" fmla="*/ 80121 h 2"/>
                <a:gd name="T6" fmla="*/ 38493 w 1"/>
                <a:gd name="T7" fmla="*/ 80121 h 2"/>
                <a:gd name="T8" fmla="*/ 38493 w 1"/>
                <a:gd name="T9" fmla="*/ 80121 h 2"/>
                <a:gd name="T10" fmla="*/ 38493 w 1"/>
                <a:gd name="T11" fmla="*/ 40061 h 2"/>
                <a:gd name="T12" fmla="*/ 0 w 1"/>
                <a:gd name="T13" fmla="*/ 40061 h 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 h="2">
                  <a:moveTo>
                    <a:pt x="0" y="1"/>
                  </a:moveTo>
                  <a:cubicBezTo>
                    <a:pt x="0" y="2"/>
                    <a:pt x="0" y="2"/>
                    <a:pt x="0" y="2"/>
                  </a:cubicBezTo>
                  <a:cubicBezTo>
                    <a:pt x="0" y="2"/>
                    <a:pt x="0" y="2"/>
                    <a:pt x="0" y="2"/>
                  </a:cubicBezTo>
                  <a:cubicBezTo>
                    <a:pt x="0" y="2"/>
                    <a:pt x="1" y="2"/>
                    <a:pt x="1" y="2"/>
                  </a:cubicBezTo>
                  <a:cubicBezTo>
                    <a:pt x="1" y="2"/>
                    <a:pt x="1" y="2"/>
                    <a:pt x="1" y="2"/>
                  </a:cubicBezTo>
                  <a:cubicBezTo>
                    <a:pt x="1" y="2"/>
                    <a:pt x="1" y="1"/>
                    <a:pt x="1" y="1"/>
                  </a:cubicBezTo>
                  <a:cubicBezTo>
                    <a:pt x="1" y="0"/>
                    <a:pt x="0" y="1"/>
                    <a:pt x="0" y="1"/>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166@|5FFC:2303014|FBC:16777215|LFC:0|LBC:16777215"/>
            <p:cNvSpPr/>
            <p:nvPr/>
          </p:nvSpPr>
          <p:spPr bwMode="auto">
            <a:xfrm>
              <a:off x="272957" y="663389"/>
              <a:ext cx="941352" cy="894135"/>
            </a:xfrm>
            <a:custGeom>
              <a:avLst/>
              <a:gdLst>
                <a:gd name="T0" fmla="*/ 588345 w 24"/>
                <a:gd name="T1" fmla="*/ 544256 h 23"/>
                <a:gd name="T2" fmla="*/ 392230 w 24"/>
                <a:gd name="T3" fmla="*/ 699758 h 23"/>
                <a:gd name="T4" fmla="*/ 392230 w 24"/>
                <a:gd name="T5" fmla="*/ 699758 h 23"/>
                <a:gd name="T6" fmla="*/ 313784 w 24"/>
                <a:gd name="T7" fmla="*/ 699758 h 23"/>
                <a:gd name="T8" fmla="*/ 235338 w 24"/>
                <a:gd name="T9" fmla="*/ 738633 h 23"/>
                <a:gd name="T10" fmla="*/ 431453 w 24"/>
                <a:gd name="T11" fmla="*/ 894135 h 23"/>
                <a:gd name="T12" fmla="*/ 549122 w 24"/>
                <a:gd name="T13" fmla="*/ 816384 h 23"/>
                <a:gd name="T14" fmla="*/ 941352 w 24"/>
                <a:gd name="T15" fmla="*/ 544256 h 23"/>
                <a:gd name="T16" fmla="*/ 941352 w 24"/>
                <a:gd name="T17" fmla="*/ 427630 h 23"/>
                <a:gd name="T18" fmla="*/ 470676 w 24"/>
                <a:gd name="T19" fmla="*/ 155502 h 23"/>
                <a:gd name="T20" fmla="*/ 117669 w 24"/>
                <a:gd name="T21" fmla="*/ 38875 h 23"/>
                <a:gd name="T22" fmla="*/ 235338 w 24"/>
                <a:gd name="T23" fmla="*/ 427630 h 23"/>
                <a:gd name="T24" fmla="*/ 509899 w 24"/>
                <a:gd name="T25" fmla="*/ 505381 h 23"/>
                <a:gd name="T26" fmla="*/ 588345 w 24"/>
                <a:gd name="T27" fmla="*/ 544256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 h="23">
                  <a:moveTo>
                    <a:pt x="15" y="14"/>
                  </a:moveTo>
                  <a:cubicBezTo>
                    <a:pt x="15" y="14"/>
                    <a:pt x="11" y="17"/>
                    <a:pt x="10" y="18"/>
                  </a:cubicBezTo>
                  <a:cubicBezTo>
                    <a:pt x="9" y="18"/>
                    <a:pt x="10" y="18"/>
                    <a:pt x="10" y="18"/>
                  </a:cubicBezTo>
                  <a:cubicBezTo>
                    <a:pt x="10" y="18"/>
                    <a:pt x="8" y="18"/>
                    <a:pt x="8" y="18"/>
                  </a:cubicBezTo>
                  <a:cubicBezTo>
                    <a:pt x="7" y="18"/>
                    <a:pt x="6" y="19"/>
                    <a:pt x="6" y="19"/>
                  </a:cubicBezTo>
                  <a:cubicBezTo>
                    <a:pt x="6" y="19"/>
                    <a:pt x="7" y="23"/>
                    <a:pt x="11" y="23"/>
                  </a:cubicBezTo>
                  <a:cubicBezTo>
                    <a:pt x="11" y="23"/>
                    <a:pt x="13" y="21"/>
                    <a:pt x="14" y="21"/>
                  </a:cubicBezTo>
                  <a:cubicBezTo>
                    <a:pt x="15" y="20"/>
                    <a:pt x="23" y="15"/>
                    <a:pt x="24" y="14"/>
                  </a:cubicBezTo>
                  <a:cubicBezTo>
                    <a:pt x="24" y="13"/>
                    <a:pt x="24" y="12"/>
                    <a:pt x="24" y="11"/>
                  </a:cubicBezTo>
                  <a:cubicBezTo>
                    <a:pt x="23" y="11"/>
                    <a:pt x="13" y="5"/>
                    <a:pt x="12" y="4"/>
                  </a:cubicBezTo>
                  <a:cubicBezTo>
                    <a:pt x="12" y="3"/>
                    <a:pt x="6" y="0"/>
                    <a:pt x="3" y="1"/>
                  </a:cubicBezTo>
                  <a:cubicBezTo>
                    <a:pt x="3" y="1"/>
                    <a:pt x="0" y="8"/>
                    <a:pt x="6" y="11"/>
                  </a:cubicBezTo>
                  <a:cubicBezTo>
                    <a:pt x="6" y="11"/>
                    <a:pt x="10" y="13"/>
                    <a:pt x="13" y="13"/>
                  </a:cubicBezTo>
                  <a:cubicBezTo>
                    <a:pt x="13" y="13"/>
                    <a:pt x="14" y="13"/>
                    <a:pt x="15" y="1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167@|5FFC:15724527|FBC:16777215|LFC:0|LBC:16777215"/>
            <p:cNvSpPr/>
            <p:nvPr/>
          </p:nvSpPr>
          <p:spPr bwMode="auto">
            <a:xfrm>
              <a:off x="391939" y="0"/>
              <a:ext cx="1252804" cy="935796"/>
            </a:xfrm>
            <a:custGeom>
              <a:avLst/>
              <a:gdLst>
                <a:gd name="T0" fmla="*/ 195751 w 32"/>
                <a:gd name="T1" fmla="*/ 779830 h 24"/>
                <a:gd name="T2" fmla="*/ 274051 w 32"/>
                <a:gd name="T3" fmla="*/ 779830 h 24"/>
                <a:gd name="T4" fmla="*/ 469802 w 32"/>
                <a:gd name="T5" fmla="*/ 896805 h 24"/>
                <a:gd name="T6" fmla="*/ 548102 w 32"/>
                <a:gd name="T7" fmla="*/ 935796 h 24"/>
                <a:gd name="T8" fmla="*/ 587252 w 32"/>
                <a:gd name="T9" fmla="*/ 857813 h 24"/>
                <a:gd name="T10" fmla="*/ 822153 w 32"/>
                <a:gd name="T11" fmla="*/ 740839 h 24"/>
                <a:gd name="T12" fmla="*/ 900453 w 32"/>
                <a:gd name="T13" fmla="*/ 662856 h 24"/>
                <a:gd name="T14" fmla="*/ 1096204 w 32"/>
                <a:gd name="T15" fmla="*/ 740839 h 24"/>
                <a:gd name="T16" fmla="*/ 1135354 w 32"/>
                <a:gd name="T17" fmla="*/ 779830 h 24"/>
                <a:gd name="T18" fmla="*/ 1213654 w 32"/>
                <a:gd name="T19" fmla="*/ 584873 h 24"/>
                <a:gd name="T20" fmla="*/ 1096204 w 32"/>
                <a:gd name="T21" fmla="*/ 545881 h 24"/>
                <a:gd name="T22" fmla="*/ 822153 w 32"/>
                <a:gd name="T23" fmla="*/ 233949 h 24"/>
                <a:gd name="T24" fmla="*/ 822153 w 32"/>
                <a:gd name="T25" fmla="*/ 233949 h 24"/>
                <a:gd name="T26" fmla="*/ 743852 w 32"/>
                <a:gd name="T27" fmla="*/ 194958 h 24"/>
                <a:gd name="T28" fmla="*/ 665552 w 32"/>
                <a:gd name="T29" fmla="*/ 155966 h 24"/>
                <a:gd name="T30" fmla="*/ 587252 w 32"/>
                <a:gd name="T31" fmla="*/ 116975 h 24"/>
                <a:gd name="T32" fmla="*/ 352351 w 32"/>
                <a:gd name="T33" fmla="*/ 77983 h 24"/>
                <a:gd name="T34" fmla="*/ 352351 w 32"/>
                <a:gd name="T35" fmla="*/ 77983 h 24"/>
                <a:gd name="T36" fmla="*/ 274051 w 32"/>
                <a:gd name="T37" fmla="*/ 38992 h 24"/>
                <a:gd name="T38" fmla="*/ 195751 w 32"/>
                <a:gd name="T39" fmla="*/ 38992 h 24"/>
                <a:gd name="T40" fmla="*/ 156601 w 32"/>
                <a:gd name="T41" fmla="*/ 77983 h 24"/>
                <a:gd name="T42" fmla="*/ 195751 w 32"/>
                <a:gd name="T43" fmla="*/ 272941 h 24"/>
                <a:gd name="T44" fmla="*/ 234901 w 32"/>
                <a:gd name="T45" fmla="*/ 272941 h 24"/>
                <a:gd name="T46" fmla="*/ 234901 w 32"/>
                <a:gd name="T47" fmla="*/ 311932 h 24"/>
                <a:gd name="T48" fmla="*/ 352351 w 32"/>
                <a:gd name="T49" fmla="*/ 350924 h 24"/>
                <a:gd name="T50" fmla="*/ 39150 w 32"/>
                <a:gd name="T51" fmla="*/ 623864 h 24"/>
                <a:gd name="T52" fmla="*/ 78300 w 32"/>
                <a:gd name="T53" fmla="*/ 701847 h 24"/>
                <a:gd name="T54" fmla="*/ 195751 w 32"/>
                <a:gd name="T55" fmla="*/ 779830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 h="24">
                  <a:moveTo>
                    <a:pt x="5" y="20"/>
                  </a:moveTo>
                  <a:cubicBezTo>
                    <a:pt x="5" y="20"/>
                    <a:pt x="7" y="19"/>
                    <a:pt x="7" y="20"/>
                  </a:cubicBezTo>
                  <a:cubicBezTo>
                    <a:pt x="8" y="21"/>
                    <a:pt x="11" y="21"/>
                    <a:pt x="12" y="23"/>
                  </a:cubicBezTo>
                  <a:cubicBezTo>
                    <a:pt x="13" y="24"/>
                    <a:pt x="14" y="24"/>
                    <a:pt x="14" y="24"/>
                  </a:cubicBezTo>
                  <a:cubicBezTo>
                    <a:pt x="14" y="24"/>
                    <a:pt x="15" y="22"/>
                    <a:pt x="15" y="22"/>
                  </a:cubicBezTo>
                  <a:cubicBezTo>
                    <a:pt x="15" y="23"/>
                    <a:pt x="20" y="19"/>
                    <a:pt x="21" y="19"/>
                  </a:cubicBezTo>
                  <a:cubicBezTo>
                    <a:pt x="22" y="18"/>
                    <a:pt x="23" y="17"/>
                    <a:pt x="23" y="17"/>
                  </a:cubicBezTo>
                  <a:cubicBezTo>
                    <a:pt x="23" y="17"/>
                    <a:pt x="27" y="19"/>
                    <a:pt x="28" y="19"/>
                  </a:cubicBezTo>
                  <a:cubicBezTo>
                    <a:pt x="28" y="19"/>
                    <a:pt x="29" y="20"/>
                    <a:pt x="29" y="20"/>
                  </a:cubicBezTo>
                  <a:cubicBezTo>
                    <a:pt x="30" y="20"/>
                    <a:pt x="32" y="17"/>
                    <a:pt x="31" y="15"/>
                  </a:cubicBezTo>
                  <a:cubicBezTo>
                    <a:pt x="31" y="15"/>
                    <a:pt x="29" y="14"/>
                    <a:pt x="28" y="14"/>
                  </a:cubicBezTo>
                  <a:cubicBezTo>
                    <a:pt x="28" y="13"/>
                    <a:pt x="22" y="6"/>
                    <a:pt x="21" y="6"/>
                  </a:cubicBezTo>
                  <a:cubicBezTo>
                    <a:pt x="21" y="6"/>
                    <a:pt x="21" y="6"/>
                    <a:pt x="21" y="6"/>
                  </a:cubicBezTo>
                  <a:cubicBezTo>
                    <a:pt x="21" y="6"/>
                    <a:pt x="19" y="5"/>
                    <a:pt x="19" y="5"/>
                  </a:cubicBezTo>
                  <a:cubicBezTo>
                    <a:pt x="19" y="5"/>
                    <a:pt x="18" y="4"/>
                    <a:pt x="17" y="4"/>
                  </a:cubicBezTo>
                  <a:cubicBezTo>
                    <a:pt x="17" y="4"/>
                    <a:pt x="15" y="3"/>
                    <a:pt x="15" y="3"/>
                  </a:cubicBezTo>
                  <a:cubicBezTo>
                    <a:pt x="15" y="3"/>
                    <a:pt x="11" y="1"/>
                    <a:pt x="9" y="2"/>
                  </a:cubicBezTo>
                  <a:cubicBezTo>
                    <a:pt x="9" y="2"/>
                    <a:pt x="9" y="2"/>
                    <a:pt x="9" y="2"/>
                  </a:cubicBezTo>
                  <a:cubicBezTo>
                    <a:pt x="9" y="2"/>
                    <a:pt x="8" y="1"/>
                    <a:pt x="7" y="1"/>
                  </a:cubicBezTo>
                  <a:cubicBezTo>
                    <a:pt x="7" y="1"/>
                    <a:pt x="7" y="0"/>
                    <a:pt x="5" y="1"/>
                  </a:cubicBezTo>
                  <a:cubicBezTo>
                    <a:pt x="4" y="2"/>
                    <a:pt x="4" y="2"/>
                    <a:pt x="4" y="2"/>
                  </a:cubicBezTo>
                  <a:cubicBezTo>
                    <a:pt x="4" y="2"/>
                    <a:pt x="2" y="4"/>
                    <a:pt x="5" y="7"/>
                  </a:cubicBezTo>
                  <a:cubicBezTo>
                    <a:pt x="6" y="7"/>
                    <a:pt x="6" y="7"/>
                    <a:pt x="6" y="7"/>
                  </a:cubicBezTo>
                  <a:cubicBezTo>
                    <a:pt x="6" y="7"/>
                    <a:pt x="6" y="8"/>
                    <a:pt x="6" y="8"/>
                  </a:cubicBezTo>
                  <a:cubicBezTo>
                    <a:pt x="7" y="8"/>
                    <a:pt x="9" y="8"/>
                    <a:pt x="9" y="9"/>
                  </a:cubicBezTo>
                  <a:cubicBezTo>
                    <a:pt x="9" y="9"/>
                    <a:pt x="1" y="15"/>
                    <a:pt x="1" y="16"/>
                  </a:cubicBezTo>
                  <a:cubicBezTo>
                    <a:pt x="1" y="16"/>
                    <a:pt x="0" y="18"/>
                    <a:pt x="2" y="18"/>
                  </a:cubicBezTo>
                  <a:cubicBezTo>
                    <a:pt x="3" y="18"/>
                    <a:pt x="5" y="20"/>
                    <a:pt x="5" y="20"/>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Freeform 168@|5FFC:9350382|FBC:16777215|LFC:0|LBC:16777215"/>
            <p:cNvSpPr/>
            <p:nvPr/>
          </p:nvSpPr>
          <p:spPr bwMode="auto">
            <a:xfrm>
              <a:off x="1291297" y="76915"/>
              <a:ext cx="353446" cy="467898"/>
            </a:xfrm>
            <a:custGeom>
              <a:avLst/>
              <a:gdLst>
                <a:gd name="T0" fmla="*/ 0 w 9"/>
                <a:gd name="T1" fmla="*/ 155966 h 12"/>
                <a:gd name="T2" fmla="*/ 39272 w 9"/>
                <a:gd name="T3" fmla="*/ 389915 h 12"/>
                <a:gd name="T4" fmla="*/ 117815 w 9"/>
                <a:gd name="T5" fmla="*/ 389915 h 12"/>
                <a:gd name="T6" fmla="*/ 196359 w 9"/>
                <a:gd name="T7" fmla="*/ 428907 h 12"/>
                <a:gd name="T8" fmla="*/ 235631 w 9"/>
                <a:gd name="T9" fmla="*/ 428907 h 12"/>
                <a:gd name="T10" fmla="*/ 235631 w 9"/>
                <a:gd name="T11" fmla="*/ 389915 h 12"/>
                <a:gd name="T12" fmla="*/ 235631 w 9"/>
                <a:gd name="T13" fmla="*/ 389915 h 12"/>
                <a:gd name="T14" fmla="*/ 274902 w 9"/>
                <a:gd name="T15" fmla="*/ 389915 h 12"/>
                <a:gd name="T16" fmla="*/ 314174 w 9"/>
                <a:gd name="T17" fmla="*/ 350924 h 12"/>
                <a:gd name="T18" fmla="*/ 314174 w 9"/>
                <a:gd name="T19" fmla="*/ 272941 h 12"/>
                <a:gd name="T20" fmla="*/ 353446 w 9"/>
                <a:gd name="T21" fmla="*/ 233949 h 12"/>
                <a:gd name="T22" fmla="*/ 314174 w 9"/>
                <a:gd name="T23" fmla="*/ 116975 h 12"/>
                <a:gd name="T24" fmla="*/ 78544 w 9"/>
                <a:gd name="T25" fmla="*/ 77983 h 12"/>
                <a:gd name="T26" fmla="*/ 39272 w 9"/>
                <a:gd name="T27" fmla="*/ 155966 h 12"/>
                <a:gd name="T28" fmla="*/ 0 w 9"/>
                <a:gd name="T29" fmla="*/ 155966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 h="12">
                  <a:moveTo>
                    <a:pt x="0" y="4"/>
                  </a:moveTo>
                  <a:cubicBezTo>
                    <a:pt x="0" y="4"/>
                    <a:pt x="0" y="9"/>
                    <a:pt x="1" y="10"/>
                  </a:cubicBezTo>
                  <a:cubicBezTo>
                    <a:pt x="1" y="10"/>
                    <a:pt x="2" y="10"/>
                    <a:pt x="3" y="10"/>
                  </a:cubicBezTo>
                  <a:cubicBezTo>
                    <a:pt x="3" y="10"/>
                    <a:pt x="4" y="12"/>
                    <a:pt x="5" y="11"/>
                  </a:cubicBezTo>
                  <a:cubicBezTo>
                    <a:pt x="6" y="11"/>
                    <a:pt x="6" y="11"/>
                    <a:pt x="6" y="11"/>
                  </a:cubicBezTo>
                  <a:cubicBezTo>
                    <a:pt x="6" y="10"/>
                    <a:pt x="6" y="10"/>
                    <a:pt x="6" y="10"/>
                  </a:cubicBezTo>
                  <a:cubicBezTo>
                    <a:pt x="6" y="10"/>
                    <a:pt x="6" y="10"/>
                    <a:pt x="6" y="10"/>
                  </a:cubicBezTo>
                  <a:cubicBezTo>
                    <a:pt x="6" y="10"/>
                    <a:pt x="7" y="10"/>
                    <a:pt x="7" y="10"/>
                  </a:cubicBezTo>
                  <a:cubicBezTo>
                    <a:pt x="7" y="9"/>
                    <a:pt x="8" y="10"/>
                    <a:pt x="8" y="9"/>
                  </a:cubicBezTo>
                  <a:cubicBezTo>
                    <a:pt x="8" y="9"/>
                    <a:pt x="8" y="7"/>
                    <a:pt x="8" y="7"/>
                  </a:cubicBezTo>
                  <a:cubicBezTo>
                    <a:pt x="8" y="7"/>
                    <a:pt x="9" y="6"/>
                    <a:pt x="9" y="6"/>
                  </a:cubicBezTo>
                  <a:cubicBezTo>
                    <a:pt x="9" y="6"/>
                    <a:pt x="9" y="5"/>
                    <a:pt x="8" y="3"/>
                  </a:cubicBezTo>
                  <a:cubicBezTo>
                    <a:pt x="7" y="1"/>
                    <a:pt x="4" y="0"/>
                    <a:pt x="2" y="2"/>
                  </a:cubicBezTo>
                  <a:cubicBezTo>
                    <a:pt x="2" y="2"/>
                    <a:pt x="1" y="2"/>
                    <a:pt x="1" y="4"/>
                  </a:cubicBezTo>
                  <a:lnTo>
                    <a:pt x="0" y="4"/>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0" name="Freeform 169@|5FFC:0|FBC:16777215|LFC:0|LBC:16777215"/>
            <p:cNvSpPr/>
            <p:nvPr/>
          </p:nvSpPr>
          <p:spPr bwMode="auto">
            <a:xfrm>
              <a:off x="430432" y="1403695"/>
              <a:ext cx="234464" cy="387778"/>
            </a:xfrm>
            <a:custGeom>
              <a:avLst/>
              <a:gdLst>
                <a:gd name="T0" fmla="*/ 0 w 6"/>
                <a:gd name="T1" fmla="*/ 0 h 10"/>
                <a:gd name="T2" fmla="*/ 0 w 6"/>
                <a:gd name="T3" fmla="*/ 155111 h 10"/>
                <a:gd name="T4" fmla="*/ 39077 w 6"/>
                <a:gd name="T5" fmla="*/ 155111 h 10"/>
                <a:gd name="T6" fmla="*/ 156309 w 6"/>
                <a:gd name="T7" fmla="*/ 387778 h 10"/>
                <a:gd name="T8" fmla="*/ 195387 w 6"/>
                <a:gd name="T9" fmla="*/ 387778 h 10"/>
                <a:gd name="T10" fmla="*/ 156309 w 6"/>
                <a:gd name="T11" fmla="*/ 232667 h 10"/>
                <a:gd name="T12" fmla="*/ 195387 w 6"/>
                <a:gd name="T13" fmla="*/ 155111 h 10"/>
                <a:gd name="T14" fmla="*/ 78155 w 6"/>
                <a:gd name="T15" fmla="*/ 0 h 10"/>
                <a:gd name="T16" fmla="*/ 0 w 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 h="10">
                  <a:moveTo>
                    <a:pt x="0" y="0"/>
                  </a:moveTo>
                  <a:cubicBezTo>
                    <a:pt x="0" y="0"/>
                    <a:pt x="0" y="3"/>
                    <a:pt x="0" y="4"/>
                  </a:cubicBezTo>
                  <a:cubicBezTo>
                    <a:pt x="1" y="4"/>
                    <a:pt x="1" y="4"/>
                    <a:pt x="1" y="4"/>
                  </a:cubicBezTo>
                  <a:cubicBezTo>
                    <a:pt x="1" y="4"/>
                    <a:pt x="1" y="8"/>
                    <a:pt x="4" y="10"/>
                  </a:cubicBezTo>
                  <a:cubicBezTo>
                    <a:pt x="4" y="10"/>
                    <a:pt x="5" y="10"/>
                    <a:pt x="5" y="10"/>
                  </a:cubicBezTo>
                  <a:cubicBezTo>
                    <a:pt x="5" y="9"/>
                    <a:pt x="4" y="7"/>
                    <a:pt x="4" y="6"/>
                  </a:cubicBezTo>
                  <a:cubicBezTo>
                    <a:pt x="4" y="6"/>
                    <a:pt x="6" y="4"/>
                    <a:pt x="5" y="4"/>
                  </a:cubicBezTo>
                  <a:cubicBezTo>
                    <a:pt x="5" y="3"/>
                    <a:pt x="2" y="0"/>
                    <a:pt x="2" y="0"/>
                  </a:cubicBezTo>
                  <a:cubicBezTo>
                    <a:pt x="2" y="0"/>
                    <a:pt x="1"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1" name="Freeform 170@|5FFC:9683704|FBC:16777215|LFC:0|LBC:16777215"/>
            <p:cNvSpPr/>
            <p:nvPr/>
          </p:nvSpPr>
          <p:spPr bwMode="auto">
            <a:xfrm>
              <a:off x="1291297" y="195491"/>
              <a:ext cx="314951" cy="310865"/>
            </a:xfrm>
            <a:custGeom>
              <a:avLst/>
              <a:gdLst>
                <a:gd name="T0" fmla="*/ 275582 w 8"/>
                <a:gd name="T1" fmla="*/ 155433 h 8"/>
                <a:gd name="T2" fmla="*/ 314951 w 8"/>
                <a:gd name="T3" fmla="*/ 77716 h 8"/>
                <a:gd name="T4" fmla="*/ 275582 w 8"/>
                <a:gd name="T5" fmla="*/ 0 h 8"/>
                <a:gd name="T6" fmla="*/ 196844 w 8"/>
                <a:gd name="T7" fmla="*/ 116574 h 8"/>
                <a:gd name="T8" fmla="*/ 157476 w 8"/>
                <a:gd name="T9" fmla="*/ 77716 h 8"/>
                <a:gd name="T10" fmla="*/ 157476 w 8"/>
                <a:gd name="T11" fmla="*/ 155433 h 8"/>
                <a:gd name="T12" fmla="*/ 118107 w 8"/>
                <a:gd name="T13" fmla="*/ 155433 h 8"/>
                <a:gd name="T14" fmla="*/ 118107 w 8"/>
                <a:gd name="T15" fmla="*/ 194291 h 8"/>
                <a:gd name="T16" fmla="*/ 0 w 8"/>
                <a:gd name="T17" fmla="*/ 194291 h 8"/>
                <a:gd name="T18" fmla="*/ 0 w 8"/>
                <a:gd name="T19" fmla="*/ 194291 h 8"/>
                <a:gd name="T20" fmla="*/ 78738 w 8"/>
                <a:gd name="T21" fmla="*/ 233149 h 8"/>
                <a:gd name="T22" fmla="*/ 196844 w 8"/>
                <a:gd name="T23" fmla="*/ 310865 h 8"/>
                <a:gd name="T24" fmla="*/ 196844 w 8"/>
                <a:gd name="T25" fmla="*/ 272007 h 8"/>
                <a:gd name="T26" fmla="*/ 236213 w 8"/>
                <a:gd name="T27" fmla="*/ 233149 h 8"/>
                <a:gd name="T28" fmla="*/ 275582 w 8"/>
                <a:gd name="T29" fmla="*/ 194291 h 8"/>
                <a:gd name="T30" fmla="*/ 314951 w 8"/>
                <a:gd name="T31" fmla="*/ 233149 h 8"/>
                <a:gd name="T32" fmla="*/ 314951 w 8"/>
                <a:gd name="T33" fmla="*/ 194291 h 8"/>
                <a:gd name="T34" fmla="*/ 314951 w 8"/>
                <a:gd name="T35" fmla="*/ 194291 h 8"/>
                <a:gd name="T36" fmla="*/ 275582 w 8"/>
                <a:gd name="T37" fmla="*/ 155433 h 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8" h="8">
                  <a:moveTo>
                    <a:pt x="7" y="4"/>
                  </a:moveTo>
                  <a:cubicBezTo>
                    <a:pt x="7" y="3"/>
                    <a:pt x="8" y="2"/>
                    <a:pt x="8" y="2"/>
                  </a:cubicBezTo>
                  <a:cubicBezTo>
                    <a:pt x="8" y="2"/>
                    <a:pt x="7" y="0"/>
                    <a:pt x="7" y="0"/>
                  </a:cubicBezTo>
                  <a:cubicBezTo>
                    <a:pt x="6" y="0"/>
                    <a:pt x="5" y="3"/>
                    <a:pt x="5" y="3"/>
                  </a:cubicBezTo>
                  <a:cubicBezTo>
                    <a:pt x="5" y="3"/>
                    <a:pt x="4" y="1"/>
                    <a:pt x="4" y="2"/>
                  </a:cubicBezTo>
                  <a:cubicBezTo>
                    <a:pt x="4" y="2"/>
                    <a:pt x="2" y="3"/>
                    <a:pt x="4" y="4"/>
                  </a:cubicBezTo>
                  <a:cubicBezTo>
                    <a:pt x="4" y="4"/>
                    <a:pt x="3" y="4"/>
                    <a:pt x="3" y="4"/>
                  </a:cubicBezTo>
                  <a:cubicBezTo>
                    <a:pt x="3" y="5"/>
                    <a:pt x="3" y="5"/>
                    <a:pt x="3" y="5"/>
                  </a:cubicBezTo>
                  <a:cubicBezTo>
                    <a:pt x="3" y="5"/>
                    <a:pt x="1" y="5"/>
                    <a:pt x="0" y="5"/>
                  </a:cubicBezTo>
                  <a:cubicBezTo>
                    <a:pt x="0" y="5"/>
                    <a:pt x="0" y="5"/>
                    <a:pt x="0" y="5"/>
                  </a:cubicBezTo>
                  <a:cubicBezTo>
                    <a:pt x="1" y="5"/>
                    <a:pt x="1" y="6"/>
                    <a:pt x="2" y="6"/>
                  </a:cubicBezTo>
                  <a:cubicBezTo>
                    <a:pt x="3" y="7"/>
                    <a:pt x="4" y="8"/>
                    <a:pt x="5" y="8"/>
                  </a:cubicBezTo>
                  <a:cubicBezTo>
                    <a:pt x="5" y="7"/>
                    <a:pt x="5" y="7"/>
                    <a:pt x="5" y="7"/>
                  </a:cubicBezTo>
                  <a:cubicBezTo>
                    <a:pt x="6" y="6"/>
                    <a:pt x="6" y="6"/>
                    <a:pt x="6" y="6"/>
                  </a:cubicBezTo>
                  <a:cubicBezTo>
                    <a:pt x="6" y="6"/>
                    <a:pt x="7" y="6"/>
                    <a:pt x="7" y="5"/>
                  </a:cubicBezTo>
                  <a:cubicBezTo>
                    <a:pt x="7" y="5"/>
                    <a:pt x="7" y="6"/>
                    <a:pt x="8" y="6"/>
                  </a:cubicBezTo>
                  <a:cubicBezTo>
                    <a:pt x="8" y="6"/>
                    <a:pt x="8" y="5"/>
                    <a:pt x="8" y="5"/>
                  </a:cubicBezTo>
                  <a:cubicBezTo>
                    <a:pt x="8" y="5"/>
                    <a:pt x="8" y="5"/>
                    <a:pt x="8" y="5"/>
                  </a:cubicBezTo>
                  <a:cubicBezTo>
                    <a:pt x="8" y="5"/>
                    <a:pt x="7" y="4"/>
                    <a:pt x="7" y="4"/>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2" name="Freeform 171@|5FFC:4737356|FBC:16777215|LFC:0|LBC:16777215"/>
            <p:cNvSpPr/>
            <p:nvPr/>
          </p:nvSpPr>
          <p:spPr bwMode="auto">
            <a:xfrm>
              <a:off x="507420" y="1208202"/>
              <a:ext cx="587908" cy="349322"/>
            </a:xfrm>
            <a:custGeom>
              <a:avLst/>
              <a:gdLst>
                <a:gd name="T0" fmla="*/ 156775 w 15"/>
                <a:gd name="T1" fmla="*/ 155254 h 9"/>
                <a:gd name="T2" fmla="*/ 156775 w 15"/>
                <a:gd name="T3" fmla="*/ 155254 h 9"/>
                <a:gd name="T4" fmla="*/ 78388 w 15"/>
                <a:gd name="T5" fmla="*/ 155254 h 9"/>
                <a:gd name="T6" fmla="*/ 0 w 15"/>
                <a:gd name="T7" fmla="*/ 194068 h 9"/>
                <a:gd name="T8" fmla="*/ 195969 w 15"/>
                <a:gd name="T9" fmla="*/ 349322 h 9"/>
                <a:gd name="T10" fmla="*/ 274357 w 15"/>
                <a:gd name="T11" fmla="*/ 271695 h 9"/>
                <a:gd name="T12" fmla="*/ 78388 w 15"/>
                <a:gd name="T13" fmla="*/ 194068 h 9"/>
                <a:gd name="T14" fmla="*/ 235163 w 15"/>
                <a:gd name="T15" fmla="*/ 232881 h 9"/>
                <a:gd name="T16" fmla="*/ 156775 w 15"/>
                <a:gd name="T17" fmla="*/ 194068 h 9"/>
                <a:gd name="T18" fmla="*/ 156775 w 15"/>
                <a:gd name="T19" fmla="*/ 155254 h 9"/>
                <a:gd name="T20" fmla="*/ 352745 w 15"/>
                <a:gd name="T21" fmla="*/ 77627 h 9"/>
                <a:gd name="T22" fmla="*/ 587908 w 15"/>
                <a:gd name="T23" fmla="*/ 0 h 9"/>
                <a:gd name="T24" fmla="*/ 313551 w 15"/>
                <a:gd name="T25" fmla="*/ 0 h 9"/>
                <a:gd name="T26" fmla="*/ 156775 w 15"/>
                <a:gd name="T27" fmla="*/ 155254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5" h="9">
                  <a:moveTo>
                    <a:pt x="4" y="4"/>
                  </a:moveTo>
                  <a:cubicBezTo>
                    <a:pt x="3" y="4"/>
                    <a:pt x="4" y="4"/>
                    <a:pt x="4" y="4"/>
                  </a:cubicBezTo>
                  <a:cubicBezTo>
                    <a:pt x="4" y="4"/>
                    <a:pt x="2" y="4"/>
                    <a:pt x="2" y="4"/>
                  </a:cubicBezTo>
                  <a:cubicBezTo>
                    <a:pt x="1" y="4"/>
                    <a:pt x="0" y="5"/>
                    <a:pt x="0" y="5"/>
                  </a:cubicBezTo>
                  <a:cubicBezTo>
                    <a:pt x="0" y="5"/>
                    <a:pt x="1" y="9"/>
                    <a:pt x="5" y="9"/>
                  </a:cubicBezTo>
                  <a:cubicBezTo>
                    <a:pt x="5" y="9"/>
                    <a:pt x="6" y="8"/>
                    <a:pt x="7" y="7"/>
                  </a:cubicBezTo>
                  <a:cubicBezTo>
                    <a:pt x="5" y="7"/>
                    <a:pt x="3" y="6"/>
                    <a:pt x="2" y="5"/>
                  </a:cubicBezTo>
                  <a:cubicBezTo>
                    <a:pt x="2" y="5"/>
                    <a:pt x="5" y="6"/>
                    <a:pt x="6" y="6"/>
                  </a:cubicBezTo>
                  <a:cubicBezTo>
                    <a:pt x="6" y="6"/>
                    <a:pt x="4" y="5"/>
                    <a:pt x="4" y="5"/>
                  </a:cubicBezTo>
                  <a:cubicBezTo>
                    <a:pt x="4" y="4"/>
                    <a:pt x="4" y="4"/>
                    <a:pt x="4" y="4"/>
                  </a:cubicBezTo>
                  <a:cubicBezTo>
                    <a:pt x="4" y="4"/>
                    <a:pt x="7" y="2"/>
                    <a:pt x="9" y="2"/>
                  </a:cubicBezTo>
                  <a:cubicBezTo>
                    <a:pt x="12" y="2"/>
                    <a:pt x="15" y="0"/>
                    <a:pt x="15" y="0"/>
                  </a:cubicBezTo>
                  <a:cubicBezTo>
                    <a:pt x="15" y="0"/>
                    <a:pt x="11" y="0"/>
                    <a:pt x="8" y="0"/>
                  </a:cubicBezTo>
                  <a:cubicBezTo>
                    <a:pt x="8" y="0"/>
                    <a:pt x="5" y="3"/>
                    <a:pt x="4" y="4"/>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172@|5FFC:4737356|FBC:16777215|LFC:0|LBC:16777215"/>
            <p:cNvSpPr/>
            <p:nvPr/>
          </p:nvSpPr>
          <p:spPr bwMode="auto">
            <a:xfrm>
              <a:off x="311450" y="740304"/>
              <a:ext cx="706889" cy="467898"/>
            </a:xfrm>
            <a:custGeom>
              <a:avLst/>
              <a:gdLst>
                <a:gd name="T0" fmla="*/ 196358 w 18"/>
                <a:gd name="T1" fmla="*/ 350924 h 12"/>
                <a:gd name="T2" fmla="*/ 471259 w 18"/>
                <a:gd name="T3" fmla="*/ 428907 h 12"/>
                <a:gd name="T4" fmla="*/ 510531 w 18"/>
                <a:gd name="T5" fmla="*/ 467898 h 12"/>
                <a:gd name="T6" fmla="*/ 706889 w 18"/>
                <a:gd name="T7" fmla="*/ 428907 h 12"/>
                <a:gd name="T8" fmla="*/ 510531 w 18"/>
                <a:gd name="T9" fmla="*/ 272941 h 12"/>
                <a:gd name="T10" fmla="*/ 274901 w 18"/>
                <a:gd name="T11" fmla="*/ 350924 h 12"/>
                <a:gd name="T12" fmla="*/ 510531 w 18"/>
                <a:gd name="T13" fmla="*/ 233949 h 12"/>
                <a:gd name="T14" fmla="*/ 471259 w 18"/>
                <a:gd name="T15" fmla="*/ 233949 h 12"/>
                <a:gd name="T16" fmla="*/ 235630 w 18"/>
                <a:gd name="T17" fmla="*/ 233949 h 12"/>
                <a:gd name="T18" fmla="*/ 353445 w 18"/>
                <a:gd name="T19" fmla="*/ 155966 h 12"/>
                <a:gd name="T20" fmla="*/ 392716 w 18"/>
                <a:gd name="T21" fmla="*/ 116975 h 12"/>
                <a:gd name="T22" fmla="*/ 117815 w 18"/>
                <a:gd name="T23" fmla="*/ 116975 h 12"/>
                <a:gd name="T24" fmla="*/ 274901 w 18"/>
                <a:gd name="T25" fmla="*/ 77983 h 12"/>
                <a:gd name="T26" fmla="*/ 117815 w 18"/>
                <a:gd name="T27" fmla="*/ 77983 h 12"/>
                <a:gd name="T28" fmla="*/ 196358 w 18"/>
                <a:gd name="T29" fmla="*/ 38992 h 12"/>
                <a:gd name="T30" fmla="*/ 78543 w 18"/>
                <a:gd name="T31" fmla="*/ 0 h 12"/>
                <a:gd name="T32" fmla="*/ 196358 w 18"/>
                <a:gd name="T33" fmla="*/ 350924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12">
                  <a:moveTo>
                    <a:pt x="5" y="9"/>
                  </a:moveTo>
                  <a:cubicBezTo>
                    <a:pt x="5" y="9"/>
                    <a:pt x="9" y="11"/>
                    <a:pt x="12" y="11"/>
                  </a:cubicBezTo>
                  <a:cubicBezTo>
                    <a:pt x="12" y="11"/>
                    <a:pt x="13" y="11"/>
                    <a:pt x="13" y="12"/>
                  </a:cubicBezTo>
                  <a:cubicBezTo>
                    <a:pt x="14" y="11"/>
                    <a:pt x="17" y="11"/>
                    <a:pt x="18" y="11"/>
                  </a:cubicBezTo>
                  <a:cubicBezTo>
                    <a:pt x="18" y="11"/>
                    <a:pt x="15" y="7"/>
                    <a:pt x="13" y="7"/>
                  </a:cubicBezTo>
                  <a:cubicBezTo>
                    <a:pt x="11" y="7"/>
                    <a:pt x="7" y="9"/>
                    <a:pt x="7" y="9"/>
                  </a:cubicBezTo>
                  <a:cubicBezTo>
                    <a:pt x="7" y="9"/>
                    <a:pt x="10" y="6"/>
                    <a:pt x="13" y="6"/>
                  </a:cubicBezTo>
                  <a:cubicBezTo>
                    <a:pt x="15" y="6"/>
                    <a:pt x="12" y="6"/>
                    <a:pt x="12" y="6"/>
                  </a:cubicBezTo>
                  <a:cubicBezTo>
                    <a:pt x="12" y="6"/>
                    <a:pt x="8" y="5"/>
                    <a:pt x="6" y="6"/>
                  </a:cubicBezTo>
                  <a:cubicBezTo>
                    <a:pt x="6" y="6"/>
                    <a:pt x="8" y="5"/>
                    <a:pt x="9" y="4"/>
                  </a:cubicBezTo>
                  <a:cubicBezTo>
                    <a:pt x="10" y="4"/>
                    <a:pt x="10" y="3"/>
                    <a:pt x="10" y="3"/>
                  </a:cubicBezTo>
                  <a:cubicBezTo>
                    <a:pt x="10" y="3"/>
                    <a:pt x="4" y="3"/>
                    <a:pt x="3" y="3"/>
                  </a:cubicBezTo>
                  <a:cubicBezTo>
                    <a:pt x="3" y="3"/>
                    <a:pt x="6" y="2"/>
                    <a:pt x="7" y="2"/>
                  </a:cubicBezTo>
                  <a:cubicBezTo>
                    <a:pt x="7" y="1"/>
                    <a:pt x="3" y="2"/>
                    <a:pt x="3" y="2"/>
                  </a:cubicBezTo>
                  <a:cubicBezTo>
                    <a:pt x="3" y="2"/>
                    <a:pt x="6" y="1"/>
                    <a:pt x="5" y="1"/>
                  </a:cubicBezTo>
                  <a:cubicBezTo>
                    <a:pt x="4" y="0"/>
                    <a:pt x="3" y="0"/>
                    <a:pt x="2" y="0"/>
                  </a:cubicBezTo>
                  <a:cubicBezTo>
                    <a:pt x="1" y="2"/>
                    <a:pt x="0" y="7"/>
                    <a:pt x="5" y="9"/>
                  </a:cubicBezTo>
                  <a:close/>
                </a:path>
              </a:pathLst>
            </a:custGeom>
            <a:solidFill>
              <a:srgbClr val="4C494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4" name="Freeform 173@|5FFC:14736338|FBC:16777215|LFC:0|LBC:16777215"/>
            <p:cNvSpPr/>
            <p:nvPr/>
          </p:nvSpPr>
          <p:spPr bwMode="auto">
            <a:xfrm>
              <a:off x="549413" y="76915"/>
              <a:ext cx="426933" cy="352526"/>
            </a:xfrm>
            <a:custGeom>
              <a:avLst/>
              <a:gdLst>
                <a:gd name="T0" fmla="*/ 194060 w 11"/>
                <a:gd name="T1" fmla="*/ 195848 h 9"/>
                <a:gd name="T2" fmla="*/ 271685 w 11"/>
                <a:gd name="T3" fmla="*/ 156678 h 9"/>
                <a:gd name="T4" fmla="*/ 155248 w 11"/>
                <a:gd name="T5" fmla="*/ 156678 h 9"/>
                <a:gd name="T6" fmla="*/ 155248 w 11"/>
                <a:gd name="T7" fmla="*/ 78339 h 9"/>
                <a:gd name="T8" fmla="*/ 155248 w 11"/>
                <a:gd name="T9" fmla="*/ 117509 h 9"/>
                <a:gd name="T10" fmla="*/ 77624 w 11"/>
                <a:gd name="T11" fmla="*/ 0 h 9"/>
                <a:gd name="T12" fmla="*/ 116436 w 11"/>
                <a:gd name="T13" fmla="*/ 156678 h 9"/>
                <a:gd name="T14" fmla="*/ 0 w 11"/>
                <a:gd name="T15" fmla="*/ 156678 h 9"/>
                <a:gd name="T16" fmla="*/ 38812 w 11"/>
                <a:gd name="T17" fmla="*/ 195848 h 9"/>
                <a:gd name="T18" fmla="*/ 77624 w 11"/>
                <a:gd name="T19" fmla="*/ 195848 h 9"/>
                <a:gd name="T20" fmla="*/ 77624 w 11"/>
                <a:gd name="T21" fmla="*/ 235017 h 9"/>
                <a:gd name="T22" fmla="*/ 194060 w 11"/>
                <a:gd name="T23" fmla="*/ 274187 h 9"/>
                <a:gd name="T24" fmla="*/ 155248 w 11"/>
                <a:gd name="T25" fmla="*/ 313356 h 9"/>
                <a:gd name="T26" fmla="*/ 194060 w 11"/>
                <a:gd name="T27" fmla="*/ 274187 h 9"/>
                <a:gd name="T28" fmla="*/ 426933 w 11"/>
                <a:gd name="T29" fmla="*/ 352526 h 9"/>
                <a:gd name="T30" fmla="*/ 194060 w 11"/>
                <a:gd name="T31" fmla="*/ 195848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1" h="9">
                  <a:moveTo>
                    <a:pt x="5" y="5"/>
                  </a:moveTo>
                  <a:cubicBezTo>
                    <a:pt x="7" y="4"/>
                    <a:pt x="7" y="4"/>
                    <a:pt x="7" y="4"/>
                  </a:cubicBezTo>
                  <a:cubicBezTo>
                    <a:pt x="7" y="4"/>
                    <a:pt x="4" y="5"/>
                    <a:pt x="4" y="4"/>
                  </a:cubicBezTo>
                  <a:cubicBezTo>
                    <a:pt x="4" y="4"/>
                    <a:pt x="4" y="3"/>
                    <a:pt x="4" y="2"/>
                  </a:cubicBezTo>
                  <a:cubicBezTo>
                    <a:pt x="4" y="3"/>
                    <a:pt x="4" y="3"/>
                    <a:pt x="4" y="3"/>
                  </a:cubicBezTo>
                  <a:cubicBezTo>
                    <a:pt x="3" y="3"/>
                    <a:pt x="2" y="0"/>
                    <a:pt x="2" y="0"/>
                  </a:cubicBezTo>
                  <a:cubicBezTo>
                    <a:pt x="2" y="0"/>
                    <a:pt x="3" y="3"/>
                    <a:pt x="3" y="4"/>
                  </a:cubicBezTo>
                  <a:cubicBezTo>
                    <a:pt x="2" y="4"/>
                    <a:pt x="1" y="4"/>
                    <a:pt x="0" y="4"/>
                  </a:cubicBezTo>
                  <a:cubicBezTo>
                    <a:pt x="0" y="5"/>
                    <a:pt x="0" y="5"/>
                    <a:pt x="1" y="5"/>
                  </a:cubicBezTo>
                  <a:cubicBezTo>
                    <a:pt x="2" y="5"/>
                    <a:pt x="2" y="5"/>
                    <a:pt x="2" y="5"/>
                  </a:cubicBezTo>
                  <a:cubicBezTo>
                    <a:pt x="2" y="5"/>
                    <a:pt x="2" y="6"/>
                    <a:pt x="2" y="6"/>
                  </a:cubicBezTo>
                  <a:cubicBezTo>
                    <a:pt x="3" y="6"/>
                    <a:pt x="5" y="6"/>
                    <a:pt x="5" y="7"/>
                  </a:cubicBezTo>
                  <a:cubicBezTo>
                    <a:pt x="5" y="7"/>
                    <a:pt x="5" y="7"/>
                    <a:pt x="4" y="8"/>
                  </a:cubicBezTo>
                  <a:cubicBezTo>
                    <a:pt x="5" y="7"/>
                    <a:pt x="5" y="7"/>
                    <a:pt x="5" y="7"/>
                  </a:cubicBezTo>
                  <a:cubicBezTo>
                    <a:pt x="6" y="7"/>
                    <a:pt x="11" y="9"/>
                    <a:pt x="11" y="9"/>
                  </a:cubicBezTo>
                  <a:lnTo>
                    <a:pt x="5" y="5"/>
                  </a:ln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5" name="Freeform 174@|5FFC:14736338|FBC:16777215|LFC:0|LBC:16777215"/>
            <p:cNvSpPr/>
            <p:nvPr/>
          </p:nvSpPr>
          <p:spPr bwMode="auto">
            <a:xfrm>
              <a:off x="703389" y="118576"/>
              <a:ext cx="38495" cy="38457"/>
            </a:xfrm>
            <a:custGeom>
              <a:avLst/>
              <a:gdLst>
                <a:gd name="T0" fmla="*/ 0 w 1"/>
                <a:gd name="T1" fmla="*/ 38457 h 1"/>
                <a:gd name="T2" fmla="*/ 38495 w 1"/>
                <a:gd name="T3" fmla="*/ 0 h 1"/>
                <a:gd name="T4" fmla="*/ 0 w 1"/>
                <a:gd name="T5" fmla="*/ 38457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1" y="1"/>
                    <a:pt x="1" y="0"/>
                    <a:pt x="1" y="0"/>
                  </a:cubicBezTo>
                  <a:cubicBezTo>
                    <a:pt x="1" y="0"/>
                    <a:pt x="1" y="1"/>
                    <a:pt x="0" y="1"/>
                  </a:cubicBez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6" name="Freeform 175@|5FFC:14736338|FBC:16777215|LFC:0|LBC:16777215"/>
            <p:cNvSpPr/>
            <p:nvPr/>
          </p:nvSpPr>
          <p:spPr bwMode="auto">
            <a:xfrm>
              <a:off x="783877" y="118576"/>
              <a:ext cx="780377" cy="817220"/>
            </a:xfrm>
            <a:custGeom>
              <a:avLst/>
              <a:gdLst>
                <a:gd name="T0" fmla="*/ 663320 w 20"/>
                <a:gd name="T1" fmla="*/ 544813 h 21"/>
                <a:gd name="T2" fmla="*/ 624302 w 20"/>
                <a:gd name="T3" fmla="*/ 505898 h 21"/>
                <a:gd name="T4" fmla="*/ 663320 w 20"/>
                <a:gd name="T5" fmla="*/ 428068 h 21"/>
                <a:gd name="T6" fmla="*/ 546264 w 20"/>
                <a:gd name="T7" fmla="*/ 466983 h 21"/>
                <a:gd name="T8" fmla="*/ 546264 w 20"/>
                <a:gd name="T9" fmla="*/ 466983 h 21"/>
                <a:gd name="T10" fmla="*/ 546264 w 20"/>
                <a:gd name="T11" fmla="*/ 350237 h 21"/>
                <a:gd name="T12" fmla="*/ 507245 w 20"/>
                <a:gd name="T13" fmla="*/ 311322 h 21"/>
                <a:gd name="T14" fmla="*/ 468226 w 20"/>
                <a:gd name="T15" fmla="*/ 116746 h 21"/>
                <a:gd name="T16" fmla="*/ 468226 w 20"/>
                <a:gd name="T17" fmla="*/ 116746 h 21"/>
                <a:gd name="T18" fmla="*/ 429207 w 20"/>
                <a:gd name="T19" fmla="*/ 272407 h 21"/>
                <a:gd name="T20" fmla="*/ 390189 w 20"/>
                <a:gd name="T21" fmla="*/ 233491 h 21"/>
                <a:gd name="T22" fmla="*/ 429207 w 20"/>
                <a:gd name="T23" fmla="*/ 311322 h 21"/>
                <a:gd name="T24" fmla="*/ 390189 w 20"/>
                <a:gd name="T25" fmla="*/ 350237 h 21"/>
                <a:gd name="T26" fmla="*/ 195094 w 20"/>
                <a:gd name="T27" fmla="*/ 0 h 21"/>
                <a:gd name="T28" fmla="*/ 156075 w 20"/>
                <a:gd name="T29" fmla="*/ 0 h 21"/>
                <a:gd name="T30" fmla="*/ 351170 w 20"/>
                <a:gd name="T31" fmla="*/ 389152 h 21"/>
                <a:gd name="T32" fmla="*/ 429207 w 20"/>
                <a:gd name="T33" fmla="*/ 389152 h 21"/>
                <a:gd name="T34" fmla="*/ 468226 w 20"/>
                <a:gd name="T35" fmla="*/ 428068 h 21"/>
                <a:gd name="T36" fmla="*/ 273132 w 20"/>
                <a:gd name="T37" fmla="*/ 622644 h 21"/>
                <a:gd name="T38" fmla="*/ 117057 w 20"/>
                <a:gd name="T39" fmla="*/ 700474 h 21"/>
                <a:gd name="T40" fmla="*/ 78038 w 20"/>
                <a:gd name="T41" fmla="*/ 389152 h 21"/>
                <a:gd name="T42" fmla="*/ 39019 w 20"/>
                <a:gd name="T43" fmla="*/ 661559 h 21"/>
                <a:gd name="T44" fmla="*/ 39019 w 20"/>
                <a:gd name="T45" fmla="*/ 428068 h 21"/>
                <a:gd name="T46" fmla="*/ 0 w 20"/>
                <a:gd name="T47" fmla="*/ 700474 h 21"/>
                <a:gd name="T48" fmla="*/ 78038 w 20"/>
                <a:gd name="T49" fmla="*/ 778305 h 21"/>
                <a:gd name="T50" fmla="*/ 156075 w 20"/>
                <a:gd name="T51" fmla="*/ 817220 h 21"/>
                <a:gd name="T52" fmla="*/ 195094 w 20"/>
                <a:gd name="T53" fmla="*/ 739390 h 21"/>
                <a:gd name="T54" fmla="*/ 429207 w 20"/>
                <a:gd name="T55" fmla="*/ 622644 h 21"/>
                <a:gd name="T56" fmla="*/ 507245 w 20"/>
                <a:gd name="T57" fmla="*/ 544813 h 21"/>
                <a:gd name="T58" fmla="*/ 702339 w 20"/>
                <a:gd name="T59" fmla="*/ 622644 h 21"/>
                <a:gd name="T60" fmla="*/ 702339 w 20"/>
                <a:gd name="T61" fmla="*/ 622644 h 21"/>
                <a:gd name="T62" fmla="*/ 780377 w 20"/>
                <a:gd name="T63" fmla="*/ 544813 h 21"/>
                <a:gd name="T64" fmla="*/ 663320 w 20"/>
                <a:gd name="T65" fmla="*/ 544813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0" h="21">
                  <a:moveTo>
                    <a:pt x="17" y="14"/>
                  </a:moveTo>
                  <a:cubicBezTo>
                    <a:pt x="16" y="13"/>
                    <a:pt x="16" y="13"/>
                    <a:pt x="16" y="13"/>
                  </a:cubicBezTo>
                  <a:cubicBezTo>
                    <a:pt x="17" y="11"/>
                    <a:pt x="17" y="11"/>
                    <a:pt x="17" y="11"/>
                  </a:cubicBezTo>
                  <a:cubicBezTo>
                    <a:pt x="15" y="13"/>
                    <a:pt x="14" y="12"/>
                    <a:pt x="14" y="12"/>
                  </a:cubicBezTo>
                  <a:cubicBezTo>
                    <a:pt x="14" y="12"/>
                    <a:pt x="14" y="12"/>
                    <a:pt x="14" y="12"/>
                  </a:cubicBezTo>
                  <a:cubicBezTo>
                    <a:pt x="16" y="9"/>
                    <a:pt x="14" y="9"/>
                    <a:pt x="14" y="9"/>
                  </a:cubicBezTo>
                  <a:cubicBezTo>
                    <a:pt x="13" y="8"/>
                    <a:pt x="13" y="8"/>
                    <a:pt x="13" y="8"/>
                  </a:cubicBezTo>
                  <a:cubicBezTo>
                    <a:pt x="12" y="3"/>
                    <a:pt x="12" y="3"/>
                    <a:pt x="12" y="3"/>
                  </a:cubicBezTo>
                  <a:cubicBezTo>
                    <a:pt x="12" y="3"/>
                    <a:pt x="12" y="3"/>
                    <a:pt x="12" y="3"/>
                  </a:cubicBezTo>
                  <a:cubicBezTo>
                    <a:pt x="11" y="4"/>
                    <a:pt x="11" y="7"/>
                    <a:pt x="11" y="7"/>
                  </a:cubicBezTo>
                  <a:cubicBezTo>
                    <a:pt x="10" y="6"/>
                    <a:pt x="10" y="6"/>
                    <a:pt x="10" y="6"/>
                  </a:cubicBezTo>
                  <a:cubicBezTo>
                    <a:pt x="11" y="8"/>
                    <a:pt x="11" y="8"/>
                    <a:pt x="11" y="8"/>
                  </a:cubicBezTo>
                  <a:cubicBezTo>
                    <a:pt x="11" y="9"/>
                    <a:pt x="10" y="9"/>
                    <a:pt x="10" y="9"/>
                  </a:cubicBezTo>
                  <a:cubicBezTo>
                    <a:pt x="4" y="7"/>
                    <a:pt x="4" y="2"/>
                    <a:pt x="5" y="0"/>
                  </a:cubicBezTo>
                  <a:cubicBezTo>
                    <a:pt x="5" y="0"/>
                    <a:pt x="4" y="0"/>
                    <a:pt x="4" y="0"/>
                  </a:cubicBezTo>
                  <a:cubicBezTo>
                    <a:pt x="1" y="7"/>
                    <a:pt x="8" y="9"/>
                    <a:pt x="9" y="10"/>
                  </a:cubicBezTo>
                  <a:cubicBezTo>
                    <a:pt x="10" y="10"/>
                    <a:pt x="11" y="10"/>
                    <a:pt x="11" y="10"/>
                  </a:cubicBezTo>
                  <a:cubicBezTo>
                    <a:pt x="11" y="10"/>
                    <a:pt x="12" y="11"/>
                    <a:pt x="12" y="11"/>
                  </a:cubicBezTo>
                  <a:cubicBezTo>
                    <a:pt x="12" y="12"/>
                    <a:pt x="8" y="15"/>
                    <a:pt x="7" y="16"/>
                  </a:cubicBezTo>
                  <a:cubicBezTo>
                    <a:pt x="6" y="17"/>
                    <a:pt x="3" y="18"/>
                    <a:pt x="3" y="18"/>
                  </a:cubicBezTo>
                  <a:cubicBezTo>
                    <a:pt x="4" y="12"/>
                    <a:pt x="2" y="10"/>
                    <a:pt x="2" y="10"/>
                  </a:cubicBezTo>
                  <a:cubicBezTo>
                    <a:pt x="4" y="14"/>
                    <a:pt x="1" y="17"/>
                    <a:pt x="1" y="17"/>
                  </a:cubicBezTo>
                  <a:cubicBezTo>
                    <a:pt x="0" y="15"/>
                    <a:pt x="1" y="11"/>
                    <a:pt x="1" y="11"/>
                  </a:cubicBezTo>
                  <a:cubicBezTo>
                    <a:pt x="0" y="13"/>
                    <a:pt x="0" y="16"/>
                    <a:pt x="0" y="18"/>
                  </a:cubicBezTo>
                  <a:cubicBezTo>
                    <a:pt x="1" y="19"/>
                    <a:pt x="2" y="19"/>
                    <a:pt x="2" y="20"/>
                  </a:cubicBezTo>
                  <a:cubicBezTo>
                    <a:pt x="3" y="21"/>
                    <a:pt x="4" y="21"/>
                    <a:pt x="4" y="21"/>
                  </a:cubicBezTo>
                  <a:cubicBezTo>
                    <a:pt x="4" y="21"/>
                    <a:pt x="5" y="19"/>
                    <a:pt x="5" y="19"/>
                  </a:cubicBezTo>
                  <a:cubicBezTo>
                    <a:pt x="5" y="20"/>
                    <a:pt x="10" y="16"/>
                    <a:pt x="11" y="16"/>
                  </a:cubicBezTo>
                  <a:cubicBezTo>
                    <a:pt x="12" y="15"/>
                    <a:pt x="13" y="14"/>
                    <a:pt x="13" y="14"/>
                  </a:cubicBezTo>
                  <a:cubicBezTo>
                    <a:pt x="13" y="14"/>
                    <a:pt x="17" y="16"/>
                    <a:pt x="18" y="16"/>
                  </a:cubicBezTo>
                  <a:cubicBezTo>
                    <a:pt x="18" y="16"/>
                    <a:pt x="18" y="16"/>
                    <a:pt x="18" y="16"/>
                  </a:cubicBezTo>
                  <a:cubicBezTo>
                    <a:pt x="19" y="15"/>
                    <a:pt x="20" y="14"/>
                    <a:pt x="20" y="14"/>
                  </a:cubicBezTo>
                  <a:cubicBezTo>
                    <a:pt x="20" y="14"/>
                    <a:pt x="17" y="14"/>
                    <a:pt x="17" y="14"/>
                  </a:cubicBezTo>
                  <a:close/>
                </a:path>
              </a:pathLst>
            </a:custGeom>
            <a:solidFill>
              <a:srgbClr val="D2DBE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7" name="Freeform 176@|5FFC:15724527|FBC:16777215|LFC:0|LBC:16777215"/>
            <p:cNvSpPr/>
            <p:nvPr/>
          </p:nvSpPr>
          <p:spPr bwMode="auto">
            <a:xfrm>
              <a:off x="1252804" y="233948"/>
              <a:ext cx="76988" cy="233950"/>
            </a:xfrm>
            <a:custGeom>
              <a:avLst/>
              <a:gdLst>
                <a:gd name="T0" fmla="*/ 0 w 2"/>
                <a:gd name="T1" fmla="*/ 194958 h 6"/>
                <a:gd name="T2" fmla="*/ 76988 w 2"/>
                <a:gd name="T3" fmla="*/ 233950 h 6"/>
                <a:gd name="T4" fmla="*/ 76988 w 2"/>
                <a:gd name="T5" fmla="*/ 233950 h 6"/>
                <a:gd name="T6" fmla="*/ 38494 w 2"/>
                <a:gd name="T7" fmla="*/ 0 h 6"/>
                <a:gd name="T8" fmla="*/ 0 w 2"/>
                <a:gd name="T9" fmla="*/ 0 h 6"/>
                <a:gd name="T10" fmla="*/ 0 w 2"/>
                <a:gd name="T11" fmla="*/ 194958 h 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 h="6">
                  <a:moveTo>
                    <a:pt x="0" y="5"/>
                  </a:moveTo>
                  <a:cubicBezTo>
                    <a:pt x="0" y="5"/>
                    <a:pt x="1" y="6"/>
                    <a:pt x="2" y="6"/>
                  </a:cubicBezTo>
                  <a:cubicBezTo>
                    <a:pt x="2" y="6"/>
                    <a:pt x="2" y="6"/>
                    <a:pt x="2" y="6"/>
                  </a:cubicBezTo>
                  <a:cubicBezTo>
                    <a:pt x="2" y="6"/>
                    <a:pt x="1" y="2"/>
                    <a:pt x="1" y="0"/>
                  </a:cubicBezTo>
                  <a:cubicBezTo>
                    <a:pt x="1" y="0"/>
                    <a:pt x="0" y="0"/>
                    <a:pt x="0" y="0"/>
                  </a:cubicBezTo>
                  <a:cubicBezTo>
                    <a:pt x="0" y="0"/>
                    <a:pt x="0" y="4"/>
                    <a:pt x="0" y="5"/>
                  </a:cubicBezTo>
                  <a:close/>
                </a:path>
              </a:pathLst>
            </a:custGeom>
            <a:solidFill>
              <a:srgbClr val="EFEFE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177@|5FFC:328965|FBC:16777215|LFC:0|LBC:16777215"/>
            <p:cNvSpPr/>
            <p:nvPr/>
          </p:nvSpPr>
          <p:spPr bwMode="auto">
            <a:xfrm>
              <a:off x="1214309" y="624932"/>
              <a:ext cx="76988" cy="464694"/>
            </a:xfrm>
            <a:custGeom>
              <a:avLst/>
              <a:gdLst>
                <a:gd name="T0" fmla="*/ 0 w 2"/>
                <a:gd name="T1" fmla="*/ 464694 h 12"/>
                <a:gd name="T2" fmla="*/ 38494 w 2"/>
                <a:gd name="T3" fmla="*/ 425970 h 12"/>
                <a:gd name="T4" fmla="*/ 76988 w 2"/>
                <a:gd name="T5" fmla="*/ 0 h 12"/>
                <a:gd name="T6" fmla="*/ 38494 w 2"/>
                <a:gd name="T7" fmla="*/ 0 h 12"/>
                <a:gd name="T8" fmla="*/ 0 w 2"/>
                <a:gd name="T9" fmla="*/ 464694 h 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2">
                  <a:moveTo>
                    <a:pt x="0" y="12"/>
                  </a:moveTo>
                  <a:cubicBezTo>
                    <a:pt x="1" y="11"/>
                    <a:pt x="1" y="11"/>
                    <a:pt x="1" y="11"/>
                  </a:cubicBezTo>
                  <a:cubicBezTo>
                    <a:pt x="2" y="0"/>
                    <a:pt x="2" y="0"/>
                    <a:pt x="2" y="0"/>
                  </a:cubicBezTo>
                  <a:cubicBezTo>
                    <a:pt x="1" y="0"/>
                    <a:pt x="1" y="0"/>
                    <a:pt x="1" y="0"/>
                  </a:cubicBezTo>
                  <a:cubicBezTo>
                    <a:pt x="1" y="0"/>
                    <a:pt x="0" y="11"/>
                    <a:pt x="0" y="12"/>
                  </a:cubicBez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178@|5FFC:328965|FBC:16777215|LFC:0|LBC:16777215"/>
            <p:cNvSpPr/>
            <p:nvPr/>
          </p:nvSpPr>
          <p:spPr bwMode="auto">
            <a:xfrm>
              <a:off x="1214309" y="467898"/>
              <a:ext cx="115483" cy="740304"/>
            </a:xfrm>
            <a:custGeom>
              <a:avLst/>
              <a:gdLst>
                <a:gd name="T0" fmla="*/ 38494 w 3"/>
                <a:gd name="T1" fmla="*/ 740304 h 19"/>
                <a:gd name="T2" fmla="*/ 76989 w 3"/>
                <a:gd name="T3" fmla="*/ 662377 h 19"/>
                <a:gd name="T4" fmla="*/ 115483 w 3"/>
                <a:gd name="T5" fmla="*/ 77927 h 19"/>
                <a:gd name="T6" fmla="*/ 115483 w 3"/>
                <a:gd name="T7" fmla="*/ 0 h 19"/>
                <a:gd name="T8" fmla="*/ 76989 w 3"/>
                <a:gd name="T9" fmla="*/ 0 h 19"/>
                <a:gd name="T10" fmla="*/ 76989 w 3"/>
                <a:gd name="T11" fmla="*/ 38963 h 19"/>
                <a:gd name="T12" fmla="*/ 76989 w 3"/>
                <a:gd name="T13" fmla="*/ 116890 h 19"/>
                <a:gd name="T14" fmla="*/ 0 w 3"/>
                <a:gd name="T15" fmla="*/ 701341 h 19"/>
                <a:gd name="T16" fmla="*/ 38494 w 3"/>
                <a:gd name="T17" fmla="*/ 740304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 h="19">
                  <a:moveTo>
                    <a:pt x="1" y="19"/>
                  </a:moveTo>
                  <a:cubicBezTo>
                    <a:pt x="2" y="17"/>
                    <a:pt x="2" y="17"/>
                    <a:pt x="2" y="17"/>
                  </a:cubicBezTo>
                  <a:cubicBezTo>
                    <a:pt x="2" y="17"/>
                    <a:pt x="3" y="4"/>
                    <a:pt x="3" y="2"/>
                  </a:cubicBezTo>
                  <a:cubicBezTo>
                    <a:pt x="3" y="2"/>
                    <a:pt x="3" y="1"/>
                    <a:pt x="3" y="0"/>
                  </a:cubicBezTo>
                  <a:cubicBezTo>
                    <a:pt x="3" y="0"/>
                    <a:pt x="2" y="0"/>
                    <a:pt x="2" y="0"/>
                  </a:cubicBezTo>
                  <a:cubicBezTo>
                    <a:pt x="2" y="1"/>
                    <a:pt x="2" y="1"/>
                    <a:pt x="2" y="1"/>
                  </a:cubicBezTo>
                  <a:cubicBezTo>
                    <a:pt x="2" y="1"/>
                    <a:pt x="2" y="2"/>
                    <a:pt x="2" y="3"/>
                  </a:cubicBezTo>
                  <a:cubicBezTo>
                    <a:pt x="2" y="4"/>
                    <a:pt x="0" y="16"/>
                    <a:pt x="0" y="18"/>
                  </a:cubicBezTo>
                  <a:lnTo>
                    <a:pt x="1" y="19"/>
                  </a:lnTo>
                  <a:close/>
                </a:path>
              </a:pathLst>
            </a:custGeom>
            <a:solidFill>
              <a:srgbClr val="050505"/>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179@|5FFC:0|FBC:16777215|LFC:0|LBC:16777215"/>
            <p:cNvSpPr/>
            <p:nvPr/>
          </p:nvSpPr>
          <p:spPr bwMode="auto">
            <a:xfrm>
              <a:off x="1291297" y="76915"/>
              <a:ext cx="391939" cy="314069"/>
            </a:xfrm>
            <a:custGeom>
              <a:avLst/>
              <a:gdLst>
                <a:gd name="T0" fmla="*/ 195970 w 10"/>
                <a:gd name="T1" fmla="*/ 274810 h 8"/>
                <a:gd name="T2" fmla="*/ 195970 w 10"/>
                <a:gd name="T3" fmla="*/ 274810 h 8"/>
                <a:gd name="T4" fmla="*/ 235163 w 10"/>
                <a:gd name="T5" fmla="*/ 196293 h 8"/>
                <a:gd name="T6" fmla="*/ 313551 w 10"/>
                <a:gd name="T7" fmla="*/ 157035 h 8"/>
                <a:gd name="T8" fmla="*/ 352745 w 10"/>
                <a:gd name="T9" fmla="*/ 157035 h 8"/>
                <a:gd name="T10" fmla="*/ 391939 w 10"/>
                <a:gd name="T11" fmla="*/ 157035 h 8"/>
                <a:gd name="T12" fmla="*/ 195970 w 10"/>
                <a:gd name="T13" fmla="*/ 0 h 8"/>
                <a:gd name="T14" fmla="*/ 156776 w 10"/>
                <a:gd name="T15" fmla="*/ 0 h 8"/>
                <a:gd name="T16" fmla="*/ 117582 w 10"/>
                <a:gd name="T17" fmla="*/ 0 h 8"/>
                <a:gd name="T18" fmla="*/ 0 w 10"/>
                <a:gd name="T19" fmla="*/ 157035 h 8"/>
                <a:gd name="T20" fmla="*/ 39194 w 10"/>
                <a:gd name="T21" fmla="*/ 314069 h 8"/>
                <a:gd name="T22" fmla="*/ 39194 w 10"/>
                <a:gd name="T23" fmla="*/ 274810 h 8"/>
                <a:gd name="T24" fmla="*/ 117582 w 10"/>
                <a:gd name="T25" fmla="*/ 274810 h 8"/>
                <a:gd name="T26" fmla="*/ 117582 w 10"/>
                <a:gd name="T27" fmla="*/ 196293 h 8"/>
                <a:gd name="T28" fmla="*/ 156776 w 10"/>
                <a:gd name="T29" fmla="*/ 157035 h 8"/>
                <a:gd name="T30" fmla="*/ 195970 w 10"/>
                <a:gd name="T31" fmla="*/ 235552 h 8"/>
                <a:gd name="T32" fmla="*/ 195970 w 10"/>
                <a:gd name="T33" fmla="*/ 27481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 h="8">
                  <a:moveTo>
                    <a:pt x="5" y="7"/>
                  </a:moveTo>
                  <a:cubicBezTo>
                    <a:pt x="5" y="7"/>
                    <a:pt x="5" y="7"/>
                    <a:pt x="5" y="7"/>
                  </a:cubicBezTo>
                  <a:cubicBezTo>
                    <a:pt x="5" y="7"/>
                    <a:pt x="5" y="6"/>
                    <a:pt x="6" y="5"/>
                  </a:cubicBezTo>
                  <a:cubicBezTo>
                    <a:pt x="6" y="5"/>
                    <a:pt x="7" y="4"/>
                    <a:pt x="8" y="4"/>
                  </a:cubicBezTo>
                  <a:cubicBezTo>
                    <a:pt x="8" y="4"/>
                    <a:pt x="9" y="5"/>
                    <a:pt x="9" y="4"/>
                  </a:cubicBezTo>
                  <a:cubicBezTo>
                    <a:pt x="9" y="4"/>
                    <a:pt x="10" y="4"/>
                    <a:pt x="10" y="4"/>
                  </a:cubicBezTo>
                  <a:cubicBezTo>
                    <a:pt x="10" y="4"/>
                    <a:pt x="8" y="1"/>
                    <a:pt x="5" y="0"/>
                  </a:cubicBezTo>
                  <a:cubicBezTo>
                    <a:pt x="4" y="0"/>
                    <a:pt x="4" y="0"/>
                    <a:pt x="4" y="0"/>
                  </a:cubicBezTo>
                  <a:cubicBezTo>
                    <a:pt x="4" y="0"/>
                    <a:pt x="3" y="0"/>
                    <a:pt x="3" y="0"/>
                  </a:cubicBezTo>
                  <a:cubicBezTo>
                    <a:pt x="3" y="0"/>
                    <a:pt x="0" y="1"/>
                    <a:pt x="0" y="4"/>
                  </a:cubicBezTo>
                  <a:cubicBezTo>
                    <a:pt x="0" y="6"/>
                    <a:pt x="1" y="8"/>
                    <a:pt x="1" y="8"/>
                  </a:cubicBezTo>
                  <a:cubicBezTo>
                    <a:pt x="1" y="7"/>
                    <a:pt x="1" y="8"/>
                    <a:pt x="1" y="7"/>
                  </a:cubicBezTo>
                  <a:cubicBezTo>
                    <a:pt x="2" y="7"/>
                    <a:pt x="3" y="7"/>
                    <a:pt x="3" y="7"/>
                  </a:cubicBezTo>
                  <a:cubicBezTo>
                    <a:pt x="3" y="7"/>
                    <a:pt x="3" y="6"/>
                    <a:pt x="3" y="5"/>
                  </a:cubicBezTo>
                  <a:cubicBezTo>
                    <a:pt x="3" y="5"/>
                    <a:pt x="4" y="4"/>
                    <a:pt x="4" y="4"/>
                  </a:cubicBezTo>
                  <a:cubicBezTo>
                    <a:pt x="4" y="4"/>
                    <a:pt x="5" y="5"/>
                    <a:pt x="5" y="6"/>
                  </a:cubicBezTo>
                  <a:lnTo>
                    <a:pt x="5" y="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71" name="组合 75"/>
          <p:cNvGrpSpPr/>
          <p:nvPr/>
        </p:nvGrpSpPr>
        <p:grpSpPr bwMode="auto">
          <a:xfrm>
            <a:off x="6300192" y="1203598"/>
            <a:ext cx="1084120" cy="697710"/>
            <a:chOff x="0" y="0"/>
            <a:chExt cx="2503486" cy="1624013"/>
          </a:xfrm>
        </p:grpSpPr>
        <p:sp>
          <p:nvSpPr>
            <p:cNvPr id="72" name="Freeform 183@|5FFC:9350382|FBC:16777215|LFC:0|LBC:16777215"/>
            <p:cNvSpPr/>
            <p:nvPr/>
          </p:nvSpPr>
          <p:spPr bwMode="auto">
            <a:xfrm>
              <a:off x="909375" y="475254"/>
              <a:ext cx="330190" cy="225407"/>
            </a:xfrm>
            <a:custGeom>
              <a:avLst/>
              <a:gdLst>
                <a:gd name="T0" fmla="*/ 110063 w 12"/>
                <a:gd name="T1" fmla="*/ 225407 h 8"/>
                <a:gd name="T2" fmla="*/ 302674 w 12"/>
                <a:gd name="T3" fmla="*/ 112704 h 8"/>
                <a:gd name="T4" fmla="*/ 0 w 12"/>
                <a:gd name="T5" fmla="*/ 0 h 8"/>
                <a:gd name="T6" fmla="*/ 110063 w 12"/>
                <a:gd name="T7" fmla="*/ 225407 h 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 h="8">
                  <a:moveTo>
                    <a:pt x="4" y="8"/>
                  </a:moveTo>
                  <a:cubicBezTo>
                    <a:pt x="4" y="8"/>
                    <a:pt x="12" y="6"/>
                    <a:pt x="11" y="4"/>
                  </a:cubicBezTo>
                  <a:cubicBezTo>
                    <a:pt x="10" y="1"/>
                    <a:pt x="2" y="0"/>
                    <a:pt x="0" y="0"/>
                  </a:cubicBezTo>
                  <a:lnTo>
                    <a:pt x="4" y="8"/>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3" name="Freeform 184@|5FFC:0|FBC:16777215|LFC:0|LBC:16777215"/>
            <p:cNvSpPr/>
            <p:nvPr/>
          </p:nvSpPr>
          <p:spPr bwMode="auto">
            <a:xfrm>
              <a:off x="2065037" y="195533"/>
              <a:ext cx="108259" cy="27157"/>
            </a:xfrm>
            <a:custGeom>
              <a:avLst/>
              <a:gdLst>
                <a:gd name="T0" fmla="*/ 108259 w 4"/>
                <a:gd name="T1" fmla="*/ 27157 h 1"/>
                <a:gd name="T2" fmla="*/ 27065 w 4"/>
                <a:gd name="T3" fmla="*/ 27157 h 1"/>
                <a:gd name="T4" fmla="*/ 27065 w 4"/>
                <a:gd name="T5" fmla="*/ 0 h 1"/>
                <a:gd name="T6" fmla="*/ 108259 w 4"/>
                <a:gd name="T7" fmla="*/ 0 h 1"/>
                <a:gd name="T8" fmla="*/ 108259 w 4"/>
                <a:gd name="T9" fmla="*/ 27157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1">
                  <a:moveTo>
                    <a:pt x="4" y="1"/>
                  </a:moveTo>
                  <a:cubicBezTo>
                    <a:pt x="4" y="1"/>
                    <a:pt x="2" y="1"/>
                    <a:pt x="1" y="1"/>
                  </a:cubicBezTo>
                  <a:cubicBezTo>
                    <a:pt x="0" y="1"/>
                    <a:pt x="1" y="0"/>
                    <a:pt x="1" y="0"/>
                  </a:cubicBezTo>
                  <a:cubicBezTo>
                    <a:pt x="1" y="0"/>
                    <a:pt x="3" y="0"/>
                    <a:pt x="4" y="0"/>
                  </a:cubicBezTo>
                  <a:lnTo>
                    <a:pt x="4"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4" name="Freeform 185@|5FFC:6250337|FBC:16777215|LFC:0|LBC:16777215"/>
            <p:cNvSpPr/>
            <p:nvPr/>
          </p:nvSpPr>
          <p:spPr bwMode="auto">
            <a:xfrm>
              <a:off x="1951366" y="138502"/>
              <a:ext cx="552120" cy="562159"/>
            </a:xfrm>
            <a:custGeom>
              <a:avLst/>
              <a:gdLst>
                <a:gd name="T0" fmla="*/ 0 w 20"/>
                <a:gd name="T1" fmla="*/ 309187 h 20"/>
                <a:gd name="T2" fmla="*/ 303666 w 20"/>
                <a:gd name="T3" fmla="*/ 0 h 20"/>
                <a:gd name="T4" fmla="*/ 524514 w 20"/>
                <a:gd name="T5" fmla="*/ 252972 h 20"/>
                <a:gd name="T6" fmla="*/ 248454 w 20"/>
                <a:gd name="T7" fmla="*/ 534051 h 20"/>
                <a:gd name="T8" fmla="*/ 248454 w 20"/>
                <a:gd name="T9" fmla="*/ 534051 h 20"/>
                <a:gd name="T10" fmla="*/ 0 w 20"/>
                <a:gd name="T11" fmla="*/ 309187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11"/>
                  </a:moveTo>
                  <a:cubicBezTo>
                    <a:pt x="0" y="11"/>
                    <a:pt x="10" y="0"/>
                    <a:pt x="11" y="0"/>
                  </a:cubicBezTo>
                  <a:cubicBezTo>
                    <a:pt x="11" y="0"/>
                    <a:pt x="20" y="8"/>
                    <a:pt x="19" y="9"/>
                  </a:cubicBezTo>
                  <a:cubicBezTo>
                    <a:pt x="19" y="10"/>
                    <a:pt x="11" y="19"/>
                    <a:pt x="9" y="19"/>
                  </a:cubicBezTo>
                  <a:cubicBezTo>
                    <a:pt x="8" y="19"/>
                    <a:pt x="9" y="19"/>
                    <a:pt x="9" y="19"/>
                  </a:cubicBezTo>
                  <a:cubicBezTo>
                    <a:pt x="9" y="19"/>
                    <a:pt x="8" y="20"/>
                    <a:pt x="0" y="11"/>
                  </a:cubicBezTo>
                  <a:close/>
                </a:path>
              </a:pathLst>
            </a:custGeom>
            <a:solidFill>
              <a:srgbClr val="615F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5" name="Freeform 186@|5FFC:0|FBC:16777215|LFC:0|LBC:16777215"/>
            <p:cNvSpPr/>
            <p:nvPr/>
          </p:nvSpPr>
          <p:spPr bwMode="auto">
            <a:xfrm>
              <a:off x="1981138" y="138502"/>
              <a:ext cx="495284" cy="505128"/>
            </a:xfrm>
            <a:custGeom>
              <a:avLst/>
              <a:gdLst>
                <a:gd name="T0" fmla="*/ 0 w 18"/>
                <a:gd name="T1" fmla="*/ 308689 h 18"/>
                <a:gd name="T2" fmla="*/ 110063 w 18"/>
                <a:gd name="T3" fmla="*/ 392877 h 18"/>
                <a:gd name="T4" fmla="*/ 385221 w 18"/>
                <a:gd name="T5" fmla="*/ 140313 h 18"/>
                <a:gd name="T6" fmla="*/ 302674 w 18"/>
                <a:gd name="T7" fmla="*/ 0 h 18"/>
                <a:gd name="T8" fmla="*/ 385221 w 18"/>
                <a:gd name="T9" fmla="*/ 140313 h 18"/>
                <a:gd name="T10" fmla="*/ 467768 w 18"/>
                <a:gd name="T11" fmla="*/ 252564 h 18"/>
                <a:gd name="T12" fmla="*/ 247642 w 18"/>
                <a:gd name="T13" fmla="*/ 505128 h 18"/>
                <a:gd name="T14" fmla="*/ 467768 w 18"/>
                <a:gd name="T15" fmla="*/ 252564 h 18"/>
                <a:gd name="T16" fmla="*/ 385221 w 18"/>
                <a:gd name="T17" fmla="*/ 168376 h 18"/>
                <a:gd name="T18" fmla="*/ 275158 w 18"/>
                <a:gd name="T19" fmla="*/ 252564 h 18"/>
                <a:gd name="T20" fmla="*/ 302674 w 18"/>
                <a:gd name="T21" fmla="*/ 308689 h 18"/>
                <a:gd name="T22" fmla="*/ 247642 w 18"/>
                <a:gd name="T23" fmla="*/ 308689 h 18"/>
                <a:gd name="T24" fmla="*/ 110063 w 18"/>
                <a:gd name="T25" fmla="*/ 392877 h 18"/>
                <a:gd name="T26" fmla="*/ 0 w 18"/>
                <a:gd name="T27" fmla="*/ 308689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 h="18">
                  <a:moveTo>
                    <a:pt x="0" y="11"/>
                  </a:moveTo>
                  <a:cubicBezTo>
                    <a:pt x="0" y="11"/>
                    <a:pt x="3" y="14"/>
                    <a:pt x="4" y="14"/>
                  </a:cubicBezTo>
                  <a:cubicBezTo>
                    <a:pt x="5" y="13"/>
                    <a:pt x="14" y="6"/>
                    <a:pt x="14" y="5"/>
                  </a:cubicBezTo>
                  <a:cubicBezTo>
                    <a:pt x="13" y="4"/>
                    <a:pt x="14" y="4"/>
                    <a:pt x="11" y="0"/>
                  </a:cubicBezTo>
                  <a:cubicBezTo>
                    <a:pt x="11" y="0"/>
                    <a:pt x="14" y="4"/>
                    <a:pt x="14" y="5"/>
                  </a:cubicBezTo>
                  <a:cubicBezTo>
                    <a:pt x="14" y="5"/>
                    <a:pt x="18" y="8"/>
                    <a:pt x="17" y="9"/>
                  </a:cubicBezTo>
                  <a:cubicBezTo>
                    <a:pt x="17" y="9"/>
                    <a:pt x="18" y="10"/>
                    <a:pt x="9" y="18"/>
                  </a:cubicBezTo>
                  <a:cubicBezTo>
                    <a:pt x="9" y="18"/>
                    <a:pt x="17" y="10"/>
                    <a:pt x="17" y="9"/>
                  </a:cubicBezTo>
                  <a:cubicBezTo>
                    <a:pt x="14" y="6"/>
                    <a:pt x="14" y="6"/>
                    <a:pt x="14" y="6"/>
                  </a:cubicBezTo>
                  <a:cubicBezTo>
                    <a:pt x="14" y="6"/>
                    <a:pt x="11" y="9"/>
                    <a:pt x="10" y="9"/>
                  </a:cubicBezTo>
                  <a:cubicBezTo>
                    <a:pt x="10" y="9"/>
                    <a:pt x="11" y="10"/>
                    <a:pt x="11" y="11"/>
                  </a:cubicBezTo>
                  <a:cubicBezTo>
                    <a:pt x="10" y="12"/>
                    <a:pt x="9" y="11"/>
                    <a:pt x="9" y="11"/>
                  </a:cubicBezTo>
                  <a:cubicBezTo>
                    <a:pt x="9" y="11"/>
                    <a:pt x="5" y="14"/>
                    <a:pt x="4" y="14"/>
                  </a:cubicBezTo>
                  <a:cubicBezTo>
                    <a:pt x="3" y="14"/>
                    <a:pt x="1" y="12"/>
                    <a:pt x="0" y="1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6" name="Freeform 187@|5FFC:9683704|FBC:16777215|LFC:0|LBC:16777215"/>
            <p:cNvSpPr/>
            <p:nvPr/>
          </p:nvSpPr>
          <p:spPr bwMode="auto">
            <a:xfrm>
              <a:off x="1951366" y="165659"/>
              <a:ext cx="165096" cy="198250"/>
            </a:xfrm>
            <a:custGeom>
              <a:avLst/>
              <a:gdLst>
                <a:gd name="T0" fmla="*/ 0 w 6"/>
                <a:gd name="T1" fmla="*/ 198250 h 7"/>
                <a:gd name="T2" fmla="*/ 82548 w 6"/>
                <a:gd name="T3" fmla="*/ 169929 h 7"/>
                <a:gd name="T4" fmla="*/ 137580 w 6"/>
                <a:gd name="T5" fmla="*/ 141607 h 7"/>
                <a:gd name="T6" fmla="*/ 165096 w 6"/>
                <a:gd name="T7" fmla="*/ 113286 h 7"/>
                <a:gd name="T8" fmla="*/ 165096 w 6"/>
                <a:gd name="T9" fmla="*/ 113286 h 7"/>
                <a:gd name="T10" fmla="*/ 165096 w 6"/>
                <a:gd name="T11" fmla="*/ 84964 h 7"/>
                <a:gd name="T12" fmla="*/ 165096 w 6"/>
                <a:gd name="T13" fmla="*/ 84964 h 7"/>
                <a:gd name="T14" fmla="*/ 165096 w 6"/>
                <a:gd name="T15" fmla="*/ 56643 h 7"/>
                <a:gd name="T16" fmla="*/ 165096 w 6"/>
                <a:gd name="T17" fmla="*/ 28321 h 7"/>
                <a:gd name="T18" fmla="*/ 110064 w 6"/>
                <a:gd name="T19" fmla="*/ 28321 h 7"/>
                <a:gd name="T20" fmla="*/ 82548 w 6"/>
                <a:gd name="T21" fmla="*/ 56643 h 7"/>
                <a:gd name="T22" fmla="*/ 82548 w 6"/>
                <a:gd name="T23" fmla="*/ 28321 h 7"/>
                <a:gd name="T24" fmla="*/ 110064 w 6"/>
                <a:gd name="T25" fmla="*/ 0 h 7"/>
                <a:gd name="T26" fmla="*/ 82548 w 6"/>
                <a:gd name="T27" fmla="*/ 0 h 7"/>
                <a:gd name="T28" fmla="*/ 55032 w 6"/>
                <a:gd name="T29" fmla="*/ 56643 h 7"/>
                <a:gd name="T30" fmla="*/ 55032 w 6"/>
                <a:gd name="T31" fmla="*/ 84964 h 7"/>
                <a:gd name="T32" fmla="*/ 0 w 6"/>
                <a:gd name="T33" fmla="*/ 141607 h 7"/>
                <a:gd name="T34" fmla="*/ 0 w 6"/>
                <a:gd name="T35" fmla="*/ 19825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7">
                  <a:moveTo>
                    <a:pt x="0" y="7"/>
                  </a:moveTo>
                  <a:cubicBezTo>
                    <a:pt x="0" y="7"/>
                    <a:pt x="3" y="6"/>
                    <a:pt x="3" y="6"/>
                  </a:cubicBezTo>
                  <a:cubicBezTo>
                    <a:pt x="4" y="6"/>
                    <a:pt x="5" y="5"/>
                    <a:pt x="5" y="5"/>
                  </a:cubicBezTo>
                  <a:cubicBezTo>
                    <a:pt x="5" y="5"/>
                    <a:pt x="6" y="5"/>
                    <a:pt x="6" y="4"/>
                  </a:cubicBezTo>
                  <a:cubicBezTo>
                    <a:pt x="6" y="4"/>
                    <a:pt x="6" y="4"/>
                    <a:pt x="6" y="4"/>
                  </a:cubicBezTo>
                  <a:cubicBezTo>
                    <a:pt x="6" y="4"/>
                    <a:pt x="6" y="4"/>
                    <a:pt x="6" y="3"/>
                  </a:cubicBezTo>
                  <a:cubicBezTo>
                    <a:pt x="6" y="3"/>
                    <a:pt x="6" y="3"/>
                    <a:pt x="6" y="3"/>
                  </a:cubicBezTo>
                  <a:cubicBezTo>
                    <a:pt x="6" y="3"/>
                    <a:pt x="6" y="3"/>
                    <a:pt x="6" y="2"/>
                  </a:cubicBezTo>
                  <a:cubicBezTo>
                    <a:pt x="6" y="2"/>
                    <a:pt x="6" y="1"/>
                    <a:pt x="6" y="1"/>
                  </a:cubicBezTo>
                  <a:cubicBezTo>
                    <a:pt x="6" y="1"/>
                    <a:pt x="4" y="1"/>
                    <a:pt x="4" y="1"/>
                  </a:cubicBezTo>
                  <a:cubicBezTo>
                    <a:pt x="3" y="2"/>
                    <a:pt x="3" y="2"/>
                    <a:pt x="3" y="2"/>
                  </a:cubicBezTo>
                  <a:cubicBezTo>
                    <a:pt x="3" y="2"/>
                    <a:pt x="3" y="1"/>
                    <a:pt x="3" y="1"/>
                  </a:cubicBezTo>
                  <a:cubicBezTo>
                    <a:pt x="4" y="1"/>
                    <a:pt x="4" y="1"/>
                    <a:pt x="4" y="0"/>
                  </a:cubicBezTo>
                  <a:cubicBezTo>
                    <a:pt x="3" y="0"/>
                    <a:pt x="3" y="0"/>
                    <a:pt x="3" y="0"/>
                  </a:cubicBezTo>
                  <a:cubicBezTo>
                    <a:pt x="3" y="0"/>
                    <a:pt x="2" y="2"/>
                    <a:pt x="2" y="2"/>
                  </a:cubicBezTo>
                  <a:cubicBezTo>
                    <a:pt x="2" y="2"/>
                    <a:pt x="2" y="3"/>
                    <a:pt x="2" y="3"/>
                  </a:cubicBezTo>
                  <a:cubicBezTo>
                    <a:pt x="0" y="5"/>
                    <a:pt x="0" y="5"/>
                    <a:pt x="0" y="5"/>
                  </a:cubicBezTo>
                  <a:lnTo>
                    <a:pt x="0" y="7"/>
                  </a:ln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7" name="Freeform 188@|5FFC:9350382|FBC:16777215|LFC:0|LBC:16777215"/>
            <p:cNvSpPr/>
            <p:nvPr/>
          </p:nvSpPr>
          <p:spPr bwMode="auto">
            <a:xfrm>
              <a:off x="1951366" y="195533"/>
              <a:ext cx="165096" cy="168376"/>
            </a:xfrm>
            <a:custGeom>
              <a:avLst/>
              <a:gdLst>
                <a:gd name="T0" fmla="*/ 165096 w 6"/>
                <a:gd name="T1" fmla="*/ 0 h 6"/>
                <a:gd name="T2" fmla="*/ 110064 w 6"/>
                <a:gd name="T3" fmla="*/ 0 h 6"/>
                <a:gd name="T4" fmla="*/ 82548 w 6"/>
                <a:gd name="T5" fmla="*/ 28063 h 6"/>
                <a:gd name="T6" fmla="*/ 82548 w 6"/>
                <a:gd name="T7" fmla="*/ 0 h 6"/>
                <a:gd name="T8" fmla="*/ 82548 w 6"/>
                <a:gd name="T9" fmla="*/ 0 h 6"/>
                <a:gd name="T10" fmla="*/ 82548 w 6"/>
                <a:gd name="T11" fmla="*/ 28063 h 6"/>
                <a:gd name="T12" fmla="*/ 55032 w 6"/>
                <a:gd name="T13" fmla="*/ 56125 h 6"/>
                <a:gd name="T14" fmla="*/ 0 w 6"/>
                <a:gd name="T15" fmla="*/ 112251 h 6"/>
                <a:gd name="T16" fmla="*/ 0 w 6"/>
                <a:gd name="T17" fmla="*/ 168376 h 6"/>
                <a:gd name="T18" fmla="*/ 82548 w 6"/>
                <a:gd name="T19" fmla="*/ 140313 h 6"/>
                <a:gd name="T20" fmla="*/ 137580 w 6"/>
                <a:gd name="T21" fmla="*/ 112251 h 6"/>
                <a:gd name="T22" fmla="*/ 137580 w 6"/>
                <a:gd name="T23" fmla="*/ 112251 h 6"/>
                <a:gd name="T24" fmla="*/ 137580 w 6"/>
                <a:gd name="T25" fmla="*/ 84188 h 6"/>
                <a:gd name="T26" fmla="*/ 137580 w 6"/>
                <a:gd name="T27" fmla="*/ 84188 h 6"/>
                <a:gd name="T28" fmla="*/ 137580 w 6"/>
                <a:gd name="T29" fmla="*/ 56125 h 6"/>
                <a:gd name="T30" fmla="*/ 110064 w 6"/>
                <a:gd name="T31" fmla="*/ 28063 h 6"/>
                <a:gd name="T32" fmla="*/ 165096 w 6"/>
                <a:gd name="T33" fmla="*/ 0 h 6"/>
                <a:gd name="T34" fmla="*/ 165096 w 6"/>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 h="6">
                  <a:moveTo>
                    <a:pt x="6" y="0"/>
                  </a:moveTo>
                  <a:cubicBezTo>
                    <a:pt x="6" y="0"/>
                    <a:pt x="4" y="0"/>
                    <a:pt x="4" y="0"/>
                  </a:cubicBezTo>
                  <a:cubicBezTo>
                    <a:pt x="3" y="1"/>
                    <a:pt x="3" y="1"/>
                    <a:pt x="3" y="1"/>
                  </a:cubicBezTo>
                  <a:cubicBezTo>
                    <a:pt x="3" y="1"/>
                    <a:pt x="3" y="0"/>
                    <a:pt x="3" y="0"/>
                  </a:cubicBezTo>
                  <a:cubicBezTo>
                    <a:pt x="3" y="0"/>
                    <a:pt x="3" y="0"/>
                    <a:pt x="3" y="0"/>
                  </a:cubicBezTo>
                  <a:cubicBezTo>
                    <a:pt x="3" y="0"/>
                    <a:pt x="3" y="1"/>
                    <a:pt x="3" y="1"/>
                  </a:cubicBezTo>
                  <a:cubicBezTo>
                    <a:pt x="3" y="2"/>
                    <a:pt x="2" y="2"/>
                    <a:pt x="2" y="2"/>
                  </a:cubicBezTo>
                  <a:cubicBezTo>
                    <a:pt x="0" y="4"/>
                    <a:pt x="0" y="4"/>
                    <a:pt x="0" y="4"/>
                  </a:cubicBezTo>
                  <a:cubicBezTo>
                    <a:pt x="0" y="6"/>
                    <a:pt x="0" y="6"/>
                    <a:pt x="0" y="6"/>
                  </a:cubicBezTo>
                  <a:cubicBezTo>
                    <a:pt x="0" y="6"/>
                    <a:pt x="3" y="5"/>
                    <a:pt x="3" y="5"/>
                  </a:cubicBezTo>
                  <a:cubicBezTo>
                    <a:pt x="4" y="5"/>
                    <a:pt x="5" y="4"/>
                    <a:pt x="5" y="4"/>
                  </a:cubicBezTo>
                  <a:cubicBezTo>
                    <a:pt x="5" y="4"/>
                    <a:pt x="5" y="4"/>
                    <a:pt x="5" y="4"/>
                  </a:cubicBezTo>
                  <a:cubicBezTo>
                    <a:pt x="5" y="3"/>
                    <a:pt x="5" y="3"/>
                    <a:pt x="5" y="3"/>
                  </a:cubicBezTo>
                  <a:cubicBezTo>
                    <a:pt x="5" y="3"/>
                    <a:pt x="5" y="3"/>
                    <a:pt x="5" y="3"/>
                  </a:cubicBezTo>
                  <a:cubicBezTo>
                    <a:pt x="5" y="3"/>
                    <a:pt x="5" y="2"/>
                    <a:pt x="5" y="2"/>
                  </a:cubicBezTo>
                  <a:cubicBezTo>
                    <a:pt x="5" y="2"/>
                    <a:pt x="4" y="1"/>
                    <a:pt x="4" y="1"/>
                  </a:cubicBezTo>
                  <a:cubicBezTo>
                    <a:pt x="4" y="1"/>
                    <a:pt x="4" y="0"/>
                    <a:pt x="6" y="0"/>
                  </a:cubicBezTo>
                  <a:cubicBezTo>
                    <a:pt x="6" y="0"/>
                    <a:pt x="6" y="0"/>
                    <a:pt x="6"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8" name="Freeform 189@|5FFC:9683704|FBC:16777215|LFC:0|LBC:16777215"/>
            <p:cNvSpPr/>
            <p:nvPr/>
          </p:nvSpPr>
          <p:spPr bwMode="auto">
            <a:xfrm>
              <a:off x="1485852" y="54315"/>
              <a:ext cx="192160" cy="225406"/>
            </a:xfrm>
            <a:custGeom>
              <a:avLst/>
              <a:gdLst>
                <a:gd name="T0" fmla="*/ 164709 w 7"/>
                <a:gd name="T1" fmla="*/ 225406 h 8"/>
                <a:gd name="T2" fmla="*/ 164709 w 7"/>
                <a:gd name="T3" fmla="*/ 197230 h 8"/>
                <a:gd name="T4" fmla="*/ 192160 w 7"/>
                <a:gd name="T5" fmla="*/ 197230 h 8"/>
                <a:gd name="T6" fmla="*/ 192160 w 7"/>
                <a:gd name="T7" fmla="*/ 140879 h 8"/>
                <a:gd name="T8" fmla="*/ 192160 w 7"/>
                <a:gd name="T9" fmla="*/ 112703 h 8"/>
                <a:gd name="T10" fmla="*/ 192160 w 7"/>
                <a:gd name="T11" fmla="*/ 56352 h 8"/>
                <a:gd name="T12" fmla="*/ 137257 w 7"/>
                <a:gd name="T13" fmla="*/ 28176 h 8"/>
                <a:gd name="T14" fmla="*/ 27451 w 7"/>
                <a:gd name="T15" fmla="*/ 0 h 8"/>
                <a:gd name="T16" fmla="*/ 0 w 7"/>
                <a:gd name="T17" fmla="*/ 169055 h 8"/>
                <a:gd name="T18" fmla="*/ 164709 w 7"/>
                <a:gd name="T19" fmla="*/ 225406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 h="8">
                  <a:moveTo>
                    <a:pt x="6" y="8"/>
                  </a:moveTo>
                  <a:cubicBezTo>
                    <a:pt x="6" y="7"/>
                    <a:pt x="6" y="7"/>
                    <a:pt x="6" y="7"/>
                  </a:cubicBezTo>
                  <a:cubicBezTo>
                    <a:pt x="7" y="7"/>
                    <a:pt x="7" y="7"/>
                    <a:pt x="7" y="7"/>
                  </a:cubicBezTo>
                  <a:cubicBezTo>
                    <a:pt x="7" y="7"/>
                    <a:pt x="7" y="6"/>
                    <a:pt x="7" y="5"/>
                  </a:cubicBezTo>
                  <a:cubicBezTo>
                    <a:pt x="7" y="5"/>
                    <a:pt x="7" y="4"/>
                    <a:pt x="7" y="4"/>
                  </a:cubicBezTo>
                  <a:cubicBezTo>
                    <a:pt x="7" y="4"/>
                    <a:pt x="7" y="3"/>
                    <a:pt x="7" y="2"/>
                  </a:cubicBezTo>
                  <a:cubicBezTo>
                    <a:pt x="7" y="2"/>
                    <a:pt x="5" y="1"/>
                    <a:pt x="5" y="1"/>
                  </a:cubicBezTo>
                  <a:cubicBezTo>
                    <a:pt x="4" y="0"/>
                    <a:pt x="2" y="0"/>
                    <a:pt x="1" y="0"/>
                  </a:cubicBezTo>
                  <a:cubicBezTo>
                    <a:pt x="1" y="0"/>
                    <a:pt x="0" y="6"/>
                    <a:pt x="0" y="6"/>
                  </a:cubicBezTo>
                  <a:cubicBezTo>
                    <a:pt x="0" y="6"/>
                    <a:pt x="1" y="8"/>
                    <a:pt x="6" y="8"/>
                  </a:cubicBezTo>
                  <a:close/>
                </a:path>
              </a:pathLst>
            </a:custGeom>
            <a:solidFill>
              <a:srgbClr val="F8C29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9" name="Freeform 190@|5FFC:9350382|FBC:16777215|LFC:0|LBC:16777215"/>
            <p:cNvSpPr/>
            <p:nvPr/>
          </p:nvSpPr>
          <p:spPr bwMode="auto">
            <a:xfrm>
              <a:off x="1485852" y="111345"/>
              <a:ext cx="135324" cy="168376"/>
            </a:xfrm>
            <a:custGeom>
              <a:avLst/>
              <a:gdLst>
                <a:gd name="T0" fmla="*/ 81194 w 5"/>
                <a:gd name="T1" fmla="*/ 84188 h 6"/>
                <a:gd name="T2" fmla="*/ 81194 w 5"/>
                <a:gd name="T3" fmla="*/ 112251 h 6"/>
                <a:gd name="T4" fmla="*/ 54130 w 5"/>
                <a:gd name="T5" fmla="*/ 56125 h 6"/>
                <a:gd name="T6" fmla="*/ 54130 w 5"/>
                <a:gd name="T7" fmla="*/ 56125 h 6"/>
                <a:gd name="T8" fmla="*/ 0 w 5"/>
                <a:gd name="T9" fmla="*/ 112251 h 6"/>
                <a:gd name="T10" fmla="*/ 108259 w 5"/>
                <a:gd name="T11" fmla="*/ 168376 h 6"/>
                <a:gd name="T12" fmla="*/ 108259 w 5"/>
                <a:gd name="T13" fmla="*/ 140313 h 6"/>
                <a:gd name="T14" fmla="*/ 135324 w 5"/>
                <a:gd name="T15" fmla="*/ 112251 h 6"/>
                <a:gd name="T16" fmla="*/ 108259 w 5"/>
                <a:gd name="T17" fmla="*/ 84188 h 6"/>
                <a:gd name="T18" fmla="*/ 81194 w 5"/>
                <a:gd name="T19" fmla="*/ 84188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 h="6">
                  <a:moveTo>
                    <a:pt x="3" y="3"/>
                  </a:moveTo>
                  <a:cubicBezTo>
                    <a:pt x="3" y="4"/>
                    <a:pt x="3" y="4"/>
                    <a:pt x="3" y="4"/>
                  </a:cubicBezTo>
                  <a:cubicBezTo>
                    <a:pt x="3" y="4"/>
                    <a:pt x="1" y="4"/>
                    <a:pt x="2" y="2"/>
                  </a:cubicBezTo>
                  <a:cubicBezTo>
                    <a:pt x="3" y="0"/>
                    <a:pt x="2" y="2"/>
                    <a:pt x="2" y="2"/>
                  </a:cubicBezTo>
                  <a:cubicBezTo>
                    <a:pt x="0" y="4"/>
                    <a:pt x="0" y="4"/>
                    <a:pt x="0" y="4"/>
                  </a:cubicBezTo>
                  <a:cubicBezTo>
                    <a:pt x="0" y="4"/>
                    <a:pt x="1" y="6"/>
                    <a:pt x="4" y="6"/>
                  </a:cubicBezTo>
                  <a:cubicBezTo>
                    <a:pt x="4" y="6"/>
                    <a:pt x="4" y="5"/>
                    <a:pt x="4" y="5"/>
                  </a:cubicBezTo>
                  <a:cubicBezTo>
                    <a:pt x="5" y="5"/>
                    <a:pt x="5" y="4"/>
                    <a:pt x="5" y="4"/>
                  </a:cubicBezTo>
                  <a:cubicBezTo>
                    <a:pt x="4" y="3"/>
                    <a:pt x="4" y="3"/>
                    <a:pt x="4" y="3"/>
                  </a:cubicBezTo>
                  <a:lnTo>
                    <a:pt x="3" y="3"/>
                  </a:ln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0" name="Freeform 191@|5FFC:9350382|FBC:16777215|LFC:0|LBC:16777215"/>
            <p:cNvSpPr/>
            <p:nvPr/>
          </p:nvSpPr>
          <p:spPr bwMode="auto">
            <a:xfrm>
              <a:off x="1621176" y="222691"/>
              <a:ext cx="56837" cy="27157"/>
            </a:xfrm>
            <a:custGeom>
              <a:avLst/>
              <a:gdLst>
                <a:gd name="T0" fmla="*/ 56837 w 2"/>
                <a:gd name="T1" fmla="*/ 0 h 1"/>
                <a:gd name="T2" fmla="*/ 28419 w 2"/>
                <a:gd name="T3" fmla="*/ 0 h 1"/>
                <a:gd name="T4" fmla="*/ 28419 w 2"/>
                <a:gd name="T5" fmla="*/ 27157 h 1"/>
                <a:gd name="T6" fmla="*/ 56837 w 2"/>
                <a:gd name="T7" fmla="*/ 27157 h 1"/>
                <a:gd name="T8" fmla="*/ 56837 w 2"/>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1">
                  <a:moveTo>
                    <a:pt x="2" y="0"/>
                  </a:moveTo>
                  <a:cubicBezTo>
                    <a:pt x="1" y="0"/>
                    <a:pt x="1" y="0"/>
                    <a:pt x="1" y="0"/>
                  </a:cubicBezTo>
                  <a:cubicBezTo>
                    <a:pt x="1" y="0"/>
                    <a:pt x="0" y="1"/>
                    <a:pt x="1" y="1"/>
                  </a:cubicBezTo>
                  <a:cubicBezTo>
                    <a:pt x="2" y="1"/>
                    <a:pt x="2" y="1"/>
                    <a:pt x="2" y="1"/>
                  </a:cubicBezTo>
                  <a:cubicBezTo>
                    <a:pt x="2" y="1"/>
                    <a:pt x="2" y="1"/>
                    <a:pt x="2" y="0"/>
                  </a:cubicBezTo>
                  <a:close/>
                </a:path>
              </a:pathLst>
            </a:custGeom>
            <a:solidFill>
              <a:srgbClr val="EEAC8E"/>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1" name="Freeform 192@|5FFC:2105393|FBC:16777215|LFC:0|LBC:16777215"/>
            <p:cNvSpPr/>
            <p:nvPr/>
          </p:nvSpPr>
          <p:spPr bwMode="auto">
            <a:xfrm>
              <a:off x="1456082" y="0"/>
              <a:ext cx="248995" cy="249848"/>
            </a:xfrm>
            <a:custGeom>
              <a:avLst/>
              <a:gdLst>
                <a:gd name="T0" fmla="*/ 0 w 9"/>
                <a:gd name="T1" fmla="*/ 249848 h 9"/>
                <a:gd name="T2" fmla="*/ 55332 w 9"/>
                <a:gd name="T3" fmla="*/ 222087 h 9"/>
                <a:gd name="T4" fmla="*/ 82998 w 9"/>
                <a:gd name="T5" fmla="*/ 166565 h 9"/>
                <a:gd name="T6" fmla="*/ 110664 w 9"/>
                <a:gd name="T7" fmla="*/ 166565 h 9"/>
                <a:gd name="T8" fmla="*/ 110664 w 9"/>
                <a:gd name="T9" fmla="*/ 222087 h 9"/>
                <a:gd name="T10" fmla="*/ 138331 w 9"/>
                <a:gd name="T11" fmla="*/ 222087 h 9"/>
                <a:gd name="T12" fmla="*/ 138331 w 9"/>
                <a:gd name="T13" fmla="*/ 166565 h 9"/>
                <a:gd name="T14" fmla="*/ 165997 w 9"/>
                <a:gd name="T15" fmla="*/ 138804 h 9"/>
                <a:gd name="T16" fmla="*/ 165997 w 9"/>
                <a:gd name="T17" fmla="*/ 111044 h 9"/>
                <a:gd name="T18" fmla="*/ 221329 w 9"/>
                <a:gd name="T19" fmla="*/ 111044 h 9"/>
                <a:gd name="T20" fmla="*/ 248995 w 9"/>
                <a:gd name="T21" fmla="*/ 83283 h 9"/>
                <a:gd name="T22" fmla="*/ 165997 w 9"/>
                <a:gd name="T23" fmla="*/ 27761 h 9"/>
                <a:gd name="T24" fmla="*/ 82998 w 9"/>
                <a:gd name="T25" fmla="*/ 27761 h 9"/>
                <a:gd name="T26" fmla="*/ 82998 w 9"/>
                <a:gd name="T27" fmla="*/ 27761 h 9"/>
                <a:gd name="T28" fmla="*/ 55332 w 9"/>
                <a:gd name="T29" fmla="*/ 27761 h 9"/>
                <a:gd name="T30" fmla="*/ 0 w 9"/>
                <a:gd name="T31" fmla="*/ 111044 h 9"/>
                <a:gd name="T32" fmla="*/ 0 w 9"/>
                <a:gd name="T33" fmla="*/ 194326 h 9"/>
                <a:gd name="T34" fmla="*/ 0 w 9"/>
                <a:gd name="T35" fmla="*/ 249848 h 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 h="9">
                  <a:moveTo>
                    <a:pt x="0" y="9"/>
                  </a:moveTo>
                  <a:cubicBezTo>
                    <a:pt x="0" y="9"/>
                    <a:pt x="1" y="8"/>
                    <a:pt x="2" y="8"/>
                  </a:cubicBezTo>
                  <a:cubicBezTo>
                    <a:pt x="2" y="7"/>
                    <a:pt x="3" y="6"/>
                    <a:pt x="3" y="6"/>
                  </a:cubicBezTo>
                  <a:cubicBezTo>
                    <a:pt x="3" y="6"/>
                    <a:pt x="4" y="6"/>
                    <a:pt x="4" y="6"/>
                  </a:cubicBezTo>
                  <a:cubicBezTo>
                    <a:pt x="4" y="6"/>
                    <a:pt x="4" y="8"/>
                    <a:pt x="4" y="8"/>
                  </a:cubicBezTo>
                  <a:cubicBezTo>
                    <a:pt x="5" y="8"/>
                    <a:pt x="5" y="8"/>
                    <a:pt x="5" y="8"/>
                  </a:cubicBezTo>
                  <a:cubicBezTo>
                    <a:pt x="5" y="8"/>
                    <a:pt x="5" y="6"/>
                    <a:pt x="5" y="6"/>
                  </a:cubicBezTo>
                  <a:cubicBezTo>
                    <a:pt x="5" y="6"/>
                    <a:pt x="6" y="5"/>
                    <a:pt x="6" y="5"/>
                  </a:cubicBezTo>
                  <a:cubicBezTo>
                    <a:pt x="6" y="5"/>
                    <a:pt x="6" y="4"/>
                    <a:pt x="6" y="4"/>
                  </a:cubicBezTo>
                  <a:cubicBezTo>
                    <a:pt x="6" y="4"/>
                    <a:pt x="8" y="4"/>
                    <a:pt x="8" y="4"/>
                  </a:cubicBezTo>
                  <a:cubicBezTo>
                    <a:pt x="8" y="4"/>
                    <a:pt x="9" y="3"/>
                    <a:pt x="9" y="3"/>
                  </a:cubicBezTo>
                  <a:cubicBezTo>
                    <a:pt x="9" y="3"/>
                    <a:pt x="6" y="2"/>
                    <a:pt x="6" y="1"/>
                  </a:cubicBezTo>
                  <a:cubicBezTo>
                    <a:pt x="6" y="1"/>
                    <a:pt x="4" y="1"/>
                    <a:pt x="3" y="1"/>
                  </a:cubicBezTo>
                  <a:cubicBezTo>
                    <a:pt x="3" y="0"/>
                    <a:pt x="3" y="1"/>
                    <a:pt x="3" y="1"/>
                  </a:cubicBezTo>
                  <a:cubicBezTo>
                    <a:pt x="2" y="1"/>
                    <a:pt x="2" y="1"/>
                    <a:pt x="2" y="1"/>
                  </a:cubicBezTo>
                  <a:cubicBezTo>
                    <a:pt x="2" y="1"/>
                    <a:pt x="0" y="2"/>
                    <a:pt x="0" y="4"/>
                  </a:cubicBezTo>
                  <a:cubicBezTo>
                    <a:pt x="0" y="4"/>
                    <a:pt x="0" y="7"/>
                    <a:pt x="0" y="7"/>
                  </a:cubicBezTo>
                  <a:cubicBezTo>
                    <a:pt x="0" y="7"/>
                    <a:pt x="0" y="9"/>
                    <a:pt x="0" y="9"/>
                  </a:cubicBezTo>
                  <a:close/>
                </a:path>
              </a:pathLst>
            </a:custGeom>
            <a:solidFill>
              <a:srgbClr val="31202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2" name="Freeform 193@|5FFC:0|FBC:16777215|LFC:0|LBC:16777215"/>
            <p:cNvSpPr/>
            <p:nvPr/>
          </p:nvSpPr>
          <p:spPr bwMode="auto">
            <a:xfrm>
              <a:off x="0" y="700661"/>
              <a:ext cx="248995" cy="249848"/>
            </a:xfrm>
            <a:custGeom>
              <a:avLst/>
              <a:gdLst>
                <a:gd name="T0" fmla="*/ 0 w 9"/>
                <a:gd name="T1" fmla="*/ 249848 h 9"/>
                <a:gd name="T2" fmla="*/ 55332 w 9"/>
                <a:gd name="T3" fmla="*/ 249848 h 9"/>
                <a:gd name="T4" fmla="*/ 110664 w 9"/>
                <a:gd name="T5" fmla="*/ 194326 h 9"/>
                <a:gd name="T6" fmla="*/ 193663 w 9"/>
                <a:gd name="T7" fmla="*/ 194326 h 9"/>
                <a:gd name="T8" fmla="*/ 221329 w 9"/>
                <a:gd name="T9" fmla="*/ 166565 h 9"/>
                <a:gd name="T10" fmla="*/ 248995 w 9"/>
                <a:gd name="T11" fmla="*/ 83283 h 9"/>
                <a:gd name="T12" fmla="*/ 193663 w 9"/>
                <a:gd name="T13" fmla="*/ 27761 h 9"/>
                <a:gd name="T14" fmla="*/ 193663 w 9"/>
                <a:gd name="T15" fmla="*/ 0 h 9"/>
                <a:gd name="T16" fmla="*/ 110664 w 9"/>
                <a:gd name="T17" fmla="*/ 55522 h 9"/>
                <a:gd name="T18" fmla="*/ 110664 w 9"/>
                <a:gd name="T19" fmla="*/ 83283 h 9"/>
                <a:gd name="T20" fmla="*/ 27666 w 9"/>
                <a:gd name="T21" fmla="*/ 166565 h 9"/>
                <a:gd name="T22" fmla="*/ 0 w 9"/>
                <a:gd name="T23" fmla="*/ 249848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 h="9">
                  <a:moveTo>
                    <a:pt x="0" y="9"/>
                  </a:moveTo>
                  <a:cubicBezTo>
                    <a:pt x="0" y="9"/>
                    <a:pt x="2" y="9"/>
                    <a:pt x="2" y="9"/>
                  </a:cubicBezTo>
                  <a:cubicBezTo>
                    <a:pt x="2" y="9"/>
                    <a:pt x="4" y="7"/>
                    <a:pt x="4" y="7"/>
                  </a:cubicBezTo>
                  <a:cubicBezTo>
                    <a:pt x="5" y="7"/>
                    <a:pt x="7" y="7"/>
                    <a:pt x="7" y="7"/>
                  </a:cubicBezTo>
                  <a:cubicBezTo>
                    <a:pt x="8" y="6"/>
                    <a:pt x="8" y="6"/>
                    <a:pt x="8" y="6"/>
                  </a:cubicBezTo>
                  <a:cubicBezTo>
                    <a:pt x="8" y="6"/>
                    <a:pt x="9" y="3"/>
                    <a:pt x="9" y="3"/>
                  </a:cubicBezTo>
                  <a:cubicBezTo>
                    <a:pt x="9" y="3"/>
                    <a:pt x="8" y="1"/>
                    <a:pt x="7" y="1"/>
                  </a:cubicBezTo>
                  <a:cubicBezTo>
                    <a:pt x="7" y="1"/>
                    <a:pt x="7" y="0"/>
                    <a:pt x="7" y="0"/>
                  </a:cubicBezTo>
                  <a:cubicBezTo>
                    <a:pt x="6" y="0"/>
                    <a:pt x="4" y="2"/>
                    <a:pt x="4" y="2"/>
                  </a:cubicBezTo>
                  <a:cubicBezTo>
                    <a:pt x="4" y="3"/>
                    <a:pt x="4" y="3"/>
                    <a:pt x="4" y="3"/>
                  </a:cubicBezTo>
                  <a:cubicBezTo>
                    <a:pt x="4" y="3"/>
                    <a:pt x="2" y="5"/>
                    <a:pt x="1" y="6"/>
                  </a:cubicBezTo>
                  <a:cubicBezTo>
                    <a:pt x="1" y="6"/>
                    <a:pt x="0" y="9"/>
                    <a:pt x="0" y="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Freeform 194@|5FFC:0|FBC:16777215|LFC:0|LBC:16777215"/>
            <p:cNvSpPr/>
            <p:nvPr/>
          </p:nvSpPr>
          <p:spPr bwMode="auto">
            <a:xfrm>
              <a:off x="990569" y="1485509"/>
              <a:ext cx="300418" cy="138504"/>
            </a:xfrm>
            <a:custGeom>
              <a:avLst/>
              <a:gdLst>
                <a:gd name="T0" fmla="*/ 54621 w 11"/>
                <a:gd name="T1" fmla="*/ 0 h 5"/>
                <a:gd name="T2" fmla="*/ 27311 w 11"/>
                <a:gd name="T3" fmla="*/ 27701 h 5"/>
                <a:gd name="T4" fmla="*/ 27311 w 11"/>
                <a:gd name="T5" fmla="*/ 110803 h 5"/>
                <a:gd name="T6" fmla="*/ 0 w 11"/>
                <a:gd name="T7" fmla="*/ 110803 h 5"/>
                <a:gd name="T8" fmla="*/ 81932 w 11"/>
                <a:gd name="T9" fmla="*/ 138504 h 5"/>
                <a:gd name="T10" fmla="*/ 81932 w 11"/>
                <a:gd name="T11" fmla="*/ 138504 h 5"/>
                <a:gd name="T12" fmla="*/ 191175 w 11"/>
                <a:gd name="T13" fmla="*/ 138504 h 5"/>
                <a:gd name="T14" fmla="*/ 300418 w 11"/>
                <a:gd name="T15" fmla="*/ 138504 h 5"/>
                <a:gd name="T16" fmla="*/ 300418 w 11"/>
                <a:gd name="T17" fmla="*/ 110803 h 5"/>
                <a:gd name="T18" fmla="*/ 191175 w 11"/>
                <a:gd name="T19" fmla="*/ 83102 h 5"/>
                <a:gd name="T20" fmla="*/ 163864 w 11"/>
                <a:gd name="T21" fmla="*/ 27701 h 5"/>
                <a:gd name="T22" fmla="*/ 109243 w 11"/>
                <a:gd name="T23" fmla="*/ 0 h 5"/>
                <a:gd name="T24" fmla="*/ 54621 w 11"/>
                <a:gd name="T25" fmla="*/ 0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5">
                  <a:moveTo>
                    <a:pt x="2" y="0"/>
                  </a:moveTo>
                  <a:cubicBezTo>
                    <a:pt x="1" y="1"/>
                    <a:pt x="1" y="1"/>
                    <a:pt x="1" y="1"/>
                  </a:cubicBezTo>
                  <a:cubicBezTo>
                    <a:pt x="1" y="1"/>
                    <a:pt x="0" y="2"/>
                    <a:pt x="1" y="4"/>
                  </a:cubicBezTo>
                  <a:cubicBezTo>
                    <a:pt x="0" y="4"/>
                    <a:pt x="0" y="4"/>
                    <a:pt x="0" y="4"/>
                  </a:cubicBezTo>
                  <a:cubicBezTo>
                    <a:pt x="3" y="5"/>
                    <a:pt x="3" y="5"/>
                    <a:pt x="3" y="5"/>
                  </a:cubicBezTo>
                  <a:cubicBezTo>
                    <a:pt x="3" y="5"/>
                    <a:pt x="3" y="5"/>
                    <a:pt x="3" y="5"/>
                  </a:cubicBezTo>
                  <a:cubicBezTo>
                    <a:pt x="3" y="5"/>
                    <a:pt x="7" y="5"/>
                    <a:pt x="7" y="5"/>
                  </a:cubicBezTo>
                  <a:cubicBezTo>
                    <a:pt x="8" y="5"/>
                    <a:pt x="11" y="5"/>
                    <a:pt x="11" y="5"/>
                  </a:cubicBezTo>
                  <a:cubicBezTo>
                    <a:pt x="11" y="5"/>
                    <a:pt x="11" y="4"/>
                    <a:pt x="11" y="4"/>
                  </a:cubicBezTo>
                  <a:cubicBezTo>
                    <a:pt x="10" y="4"/>
                    <a:pt x="8" y="4"/>
                    <a:pt x="7" y="3"/>
                  </a:cubicBezTo>
                  <a:cubicBezTo>
                    <a:pt x="7" y="3"/>
                    <a:pt x="6" y="1"/>
                    <a:pt x="6" y="1"/>
                  </a:cubicBezTo>
                  <a:cubicBezTo>
                    <a:pt x="5" y="0"/>
                    <a:pt x="4" y="0"/>
                    <a:pt x="4" y="0"/>
                  </a:cubicBez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4" name="Freeform 195@|5FFC:6245704|FBC:16777215|LFC:0|LBC:16777215"/>
            <p:cNvSpPr/>
            <p:nvPr/>
          </p:nvSpPr>
          <p:spPr bwMode="auto">
            <a:xfrm>
              <a:off x="909375" y="670787"/>
              <a:ext cx="330190" cy="896194"/>
            </a:xfrm>
            <a:custGeom>
              <a:avLst/>
              <a:gdLst>
                <a:gd name="T0" fmla="*/ 302674 w 12"/>
                <a:gd name="T1" fmla="*/ 812176 h 32"/>
                <a:gd name="T2" fmla="*/ 220127 w 12"/>
                <a:gd name="T3" fmla="*/ 840182 h 32"/>
                <a:gd name="T4" fmla="*/ 110063 w 12"/>
                <a:gd name="T5" fmla="*/ 840182 h 32"/>
                <a:gd name="T6" fmla="*/ 137579 w 12"/>
                <a:gd name="T7" fmla="*/ 728158 h 32"/>
                <a:gd name="T8" fmla="*/ 137579 w 12"/>
                <a:gd name="T9" fmla="*/ 392085 h 32"/>
                <a:gd name="T10" fmla="*/ 27516 w 12"/>
                <a:gd name="T11" fmla="*/ 196042 h 32"/>
                <a:gd name="T12" fmla="*/ 27516 w 12"/>
                <a:gd name="T13" fmla="*/ 56012 h 32"/>
                <a:gd name="T14" fmla="*/ 165095 w 12"/>
                <a:gd name="T15" fmla="*/ 0 h 32"/>
                <a:gd name="T16" fmla="*/ 247643 w 12"/>
                <a:gd name="T17" fmla="*/ 28006 h 32"/>
                <a:gd name="T18" fmla="*/ 247643 w 12"/>
                <a:gd name="T19" fmla="*/ 168036 h 32"/>
                <a:gd name="T20" fmla="*/ 330190 w 12"/>
                <a:gd name="T21" fmla="*/ 420091 h 32"/>
                <a:gd name="T22" fmla="*/ 275158 w 12"/>
                <a:gd name="T23" fmla="*/ 560121 h 32"/>
                <a:gd name="T24" fmla="*/ 275158 w 12"/>
                <a:gd name="T25" fmla="*/ 700152 h 32"/>
                <a:gd name="T26" fmla="*/ 302674 w 12"/>
                <a:gd name="T27" fmla="*/ 812176 h 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 h="32">
                  <a:moveTo>
                    <a:pt x="11" y="29"/>
                  </a:moveTo>
                  <a:cubicBezTo>
                    <a:pt x="11" y="29"/>
                    <a:pt x="9" y="29"/>
                    <a:pt x="8" y="30"/>
                  </a:cubicBezTo>
                  <a:cubicBezTo>
                    <a:pt x="8" y="30"/>
                    <a:pt x="7" y="32"/>
                    <a:pt x="4" y="30"/>
                  </a:cubicBezTo>
                  <a:cubicBezTo>
                    <a:pt x="4" y="30"/>
                    <a:pt x="5" y="27"/>
                    <a:pt x="5" y="26"/>
                  </a:cubicBezTo>
                  <a:cubicBezTo>
                    <a:pt x="5" y="25"/>
                    <a:pt x="5" y="15"/>
                    <a:pt x="5" y="14"/>
                  </a:cubicBezTo>
                  <a:cubicBezTo>
                    <a:pt x="1" y="7"/>
                    <a:pt x="1" y="7"/>
                    <a:pt x="1" y="7"/>
                  </a:cubicBezTo>
                  <a:cubicBezTo>
                    <a:pt x="1" y="7"/>
                    <a:pt x="0" y="3"/>
                    <a:pt x="1" y="2"/>
                  </a:cubicBezTo>
                  <a:cubicBezTo>
                    <a:pt x="1" y="2"/>
                    <a:pt x="6" y="0"/>
                    <a:pt x="6" y="0"/>
                  </a:cubicBezTo>
                  <a:cubicBezTo>
                    <a:pt x="9" y="1"/>
                    <a:pt x="9" y="1"/>
                    <a:pt x="9" y="1"/>
                  </a:cubicBezTo>
                  <a:cubicBezTo>
                    <a:pt x="9" y="1"/>
                    <a:pt x="9" y="6"/>
                    <a:pt x="9" y="6"/>
                  </a:cubicBezTo>
                  <a:cubicBezTo>
                    <a:pt x="9" y="7"/>
                    <a:pt x="12" y="13"/>
                    <a:pt x="12" y="15"/>
                  </a:cubicBezTo>
                  <a:cubicBezTo>
                    <a:pt x="12" y="16"/>
                    <a:pt x="11" y="17"/>
                    <a:pt x="10" y="20"/>
                  </a:cubicBezTo>
                  <a:cubicBezTo>
                    <a:pt x="10" y="25"/>
                    <a:pt x="10" y="25"/>
                    <a:pt x="10" y="25"/>
                  </a:cubicBezTo>
                  <a:lnTo>
                    <a:pt x="11" y="29"/>
                  </a:lnTo>
                  <a:close/>
                </a:path>
              </a:pathLst>
            </a:custGeom>
            <a:solidFill>
              <a:srgbClr val="484D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5" name="Freeform 196@|5FFC:3285793|FBC:16777215|LFC:0|LBC:16777215"/>
            <p:cNvSpPr/>
            <p:nvPr/>
          </p:nvSpPr>
          <p:spPr bwMode="auto">
            <a:xfrm>
              <a:off x="909375" y="670787"/>
              <a:ext cx="300418" cy="869037"/>
            </a:xfrm>
            <a:custGeom>
              <a:avLst/>
              <a:gdLst>
                <a:gd name="T0" fmla="*/ 245797 w 11"/>
                <a:gd name="T1" fmla="*/ 644769 h 31"/>
                <a:gd name="T2" fmla="*/ 300418 w 11"/>
                <a:gd name="T3" fmla="*/ 476569 h 31"/>
                <a:gd name="T4" fmla="*/ 245797 w 11"/>
                <a:gd name="T5" fmla="*/ 588702 h 31"/>
                <a:gd name="T6" fmla="*/ 163864 w 11"/>
                <a:gd name="T7" fmla="*/ 700836 h 31"/>
                <a:gd name="T8" fmla="*/ 191175 w 11"/>
                <a:gd name="T9" fmla="*/ 616736 h 31"/>
                <a:gd name="T10" fmla="*/ 163864 w 11"/>
                <a:gd name="T11" fmla="*/ 504602 h 31"/>
                <a:gd name="T12" fmla="*/ 191175 w 11"/>
                <a:gd name="T13" fmla="*/ 560669 h 31"/>
                <a:gd name="T14" fmla="*/ 191175 w 11"/>
                <a:gd name="T15" fmla="*/ 448535 h 31"/>
                <a:gd name="T16" fmla="*/ 163864 w 11"/>
                <a:gd name="T17" fmla="*/ 420502 h 31"/>
                <a:gd name="T18" fmla="*/ 191175 w 11"/>
                <a:gd name="T19" fmla="*/ 420502 h 31"/>
                <a:gd name="T20" fmla="*/ 218486 w 11"/>
                <a:gd name="T21" fmla="*/ 448535 h 31"/>
                <a:gd name="T22" fmla="*/ 218486 w 11"/>
                <a:gd name="T23" fmla="*/ 364435 h 31"/>
                <a:gd name="T24" fmla="*/ 81932 w 11"/>
                <a:gd name="T25" fmla="*/ 252301 h 31"/>
                <a:gd name="T26" fmla="*/ 163864 w 11"/>
                <a:gd name="T27" fmla="*/ 308368 h 31"/>
                <a:gd name="T28" fmla="*/ 81932 w 11"/>
                <a:gd name="T29" fmla="*/ 196234 h 31"/>
                <a:gd name="T30" fmla="*/ 163864 w 11"/>
                <a:gd name="T31" fmla="*/ 140167 h 31"/>
                <a:gd name="T32" fmla="*/ 218486 w 11"/>
                <a:gd name="T33" fmla="*/ 196234 h 31"/>
                <a:gd name="T34" fmla="*/ 273107 w 11"/>
                <a:gd name="T35" fmla="*/ 224268 h 31"/>
                <a:gd name="T36" fmla="*/ 245797 w 11"/>
                <a:gd name="T37" fmla="*/ 168201 h 31"/>
                <a:gd name="T38" fmla="*/ 245797 w 11"/>
                <a:gd name="T39" fmla="*/ 28033 h 31"/>
                <a:gd name="T40" fmla="*/ 163864 w 11"/>
                <a:gd name="T41" fmla="*/ 0 h 31"/>
                <a:gd name="T42" fmla="*/ 27311 w 11"/>
                <a:gd name="T43" fmla="*/ 56067 h 31"/>
                <a:gd name="T44" fmla="*/ 27311 w 11"/>
                <a:gd name="T45" fmla="*/ 196234 h 31"/>
                <a:gd name="T46" fmla="*/ 136554 w 11"/>
                <a:gd name="T47" fmla="*/ 392468 h 31"/>
                <a:gd name="T48" fmla="*/ 136554 w 11"/>
                <a:gd name="T49" fmla="*/ 728870 h 31"/>
                <a:gd name="T50" fmla="*/ 109243 w 11"/>
                <a:gd name="T51" fmla="*/ 841004 h 31"/>
                <a:gd name="T52" fmla="*/ 163864 w 11"/>
                <a:gd name="T53" fmla="*/ 869037 h 31"/>
                <a:gd name="T54" fmla="*/ 191175 w 11"/>
                <a:gd name="T55" fmla="*/ 728870 h 31"/>
                <a:gd name="T56" fmla="*/ 245797 w 11"/>
                <a:gd name="T57" fmla="*/ 644769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 h="31">
                  <a:moveTo>
                    <a:pt x="9" y="23"/>
                  </a:moveTo>
                  <a:cubicBezTo>
                    <a:pt x="9" y="22"/>
                    <a:pt x="11" y="17"/>
                    <a:pt x="11" y="17"/>
                  </a:cubicBezTo>
                  <a:cubicBezTo>
                    <a:pt x="11" y="17"/>
                    <a:pt x="9" y="20"/>
                    <a:pt x="9" y="21"/>
                  </a:cubicBezTo>
                  <a:cubicBezTo>
                    <a:pt x="9" y="23"/>
                    <a:pt x="6" y="25"/>
                    <a:pt x="6" y="25"/>
                  </a:cubicBezTo>
                  <a:cubicBezTo>
                    <a:pt x="7" y="22"/>
                    <a:pt x="7" y="22"/>
                    <a:pt x="7" y="22"/>
                  </a:cubicBezTo>
                  <a:cubicBezTo>
                    <a:pt x="6" y="21"/>
                    <a:pt x="6" y="18"/>
                    <a:pt x="6" y="18"/>
                  </a:cubicBezTo>
                  <a:cubicBezTo>
                    <a:pt x="6" y="19"/>
                    <a:pt x="7" y="20"/>
                    <a:pt x="7" y="20"/>
                  </a:cubicBezTo>
                  <a:cubicBezTo>
                    <a:pt x="6" y="19"/>
                    <a:pt x="7" y="16"/>
                    <a:pt x="7" y="16"/>
                  </a:cubicBezTo>
                  <a:cubicBezTo>
                    <a:pt x="7" y="16"/>
                    <a:pt x="6" y="15"/>
                    <a:pt x="6" y="15"/>
                  </a:cubicBezTo>
                  <a:cubicBezTo>
                    <a:pt x="6" y="13"/>
                    <a:pt x="7" y="15"/>
                    <a:pt x="7" y="15"/>
                  </a:cubicBezTo>
                  <a:cubicBezTo>
                    <a:pt x="8" y="15"/>
                    <a:pt x="8" y="16"/>
                    <a:pt x="8" y="16"/>
                  </a:cubicBezTo>
                  <a:cubicBezTo>
                    <a:pt x="8" y="16"/>
                    <a:pt x="9" y="14"/>
                    <a:pt x="8" y="13"/>
                  </a:cubicBezTo>
                  <a:cubicBezTo>
                    <a:pt x="8" y="13"/>
                    <a:pt x="3" y="9"/>
                    <a:pt x="3" y="9"/>
                  </a:cubicBezTo>
                  <a:cubicBezTo>
                    <a:pt x="4" y="9"/>
                    <a:pt x="6" y="11"/>
                    <a:pt x="6" y="11"/>
                  </a:cubicBezTo>
                  <a:cubicBezTo>
                    <a:pt x="5" y="10"/>
                    <a:pt x="3" y="7"/>
                    <a:pt x="3" y="7"/>
                  </a:cubicBezTo>
                  <a:cubicBezTo>
                    <a:pt x="3" y="7"/>
                    <a:pt x="5" y="5"/>
                    <a:pt x="6" y="5"/>
                  </a:cubicBezTo>
                  <a:cubicBezTo>
                    <a:pt x="7" y="4"/>
                    <a:pt x="7" y="6"/>
                    <a:pt x="8" y="7"/>
                  </a:cubicBezTo>
                  <a:cubicBezTo>
                    <a:pt x="8" y="7"/>
                    <a:pt x="9" y="7"/>
                    <a:pt x="10" y="8"/>
                  </a:cubicBezTo>
                  <a:cubicBezTo>
                    <a:pt x="9" y="7"/>
                    <a:pt x="9" y="6"/>
                    <a:pt x="9" y="6"/>
                  </a:cubicBezTo>
                  <a:cubicBezTo>
                    <a:pt x="9" y="6"/>
                    <a:pt x="9" y="1"/>
                    <a:pt x="9" y="1"/>
                  </a:cubicBezTo>
                  <a:cubicBezTo>
                    <a:pt x="6" y="0"/>
                    <a:pt x="6" y="0"/>
                    <a:pt x="6" y="0"/>
                  </a:cubicBezTo>
                  <a:cubicBezTo>
                    <a:pt x="6" y="0"/>
                    <a:pt x="1" y="2"/>
                    <a:pt x="1" y="2"/>
                  </a:cubicBezTo>
                  <a:cubicBezTo>
                    <a:pt x="0" y="3"/>
                    <a:pt x="1" y="7"/>
                    <a:pt x="1" y="7"/>
                  </a:cubicBezTo>
                  <a:cubicBezTo>
                    <a:pt x="5" y="14"/>
                    <a:pt x="5" y="14"/>
                    <a:pt x="5" y="14"/>
                  </a:cubicBezTo>
                  <a:cubicBezTo>
                    <a:pt x="5" y="15"/>
                    <a:pt x="5" y="25"/>
                    <a:pt x="5" y="26"/>
                  </a:cubicBezTo>
                  <a:cubicBezTo>
                    <a:pt x="5" y="27"/>
                    <a:pt x="4" y="30"/>
                    <a:pt x="4" y="30"/>
                  </a:cubicBezTo>
                  <a:cubicBezTo>
                    <a:pt x="5" y="31"/>
                    <a:pt x="5" y="31"/>
                    <a:pt x="6" y="31"/>
                  </a:cubicBezTo>
                  <a:cubicBezTo>
                    <a:pt x="6" y="29"/>
                    <a:pt x="7" y="26"/>
                    <a:pt x="7" y="26"/>
                  </a:cubicBezTo>
                  <a:cubicBezTo>
                    <a:pt x="7" y="26"/>
                    <a:pt x="9" y="24"/>
                    <a:pt x="9" y="23"/>
                  </a:cubicBezTo>
                  <a:close/>
                </a:path>
              </a:pathLst>
            </a:custGeom>
            <a:solidFill>
              <a:srgbClr val="2123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6" name="Freeform 197@|5FFC:6245704|FBC:16777215|LFC:0|LBC:16777215"/>
            <p:cNvSpPr/>
            <p:nvPr/>
          </p:nvSpPr>
          <p:spPr bwMode="auto">
            <a:xfrm>
              <a:off x="192159" y="502411"/>
              <a:ext cx="933734" cy="562159"/>
            </a:xfrm>
            <a:custGeom>
              <a:avLst/>
              <a:gdLst>
                <a:gd name="T0" fmla="*/ 27463 w 34"/>
                <a:gd name="T1" fmla="*/ 449727 h 20"/>
                <a:gd name="T2" fmla="*/ 411941 w 34"/>
                <a:gd name="T3" fmla="*/ 562159 h 20"/>
                <a:gd name="T4" fmla="*/ 741495 w 34"/>
                <a:gd name="T5" fmla="*/ 337295 h 20"/>
                <a:gd name="T6" fmla="*/ 933734 w 34"/>
                <a:gd name="T7" fmla="*/ 224864 h 20"/>
                <a:gd name="T8" fmla="*/ 933734 w 34"/>
                <a:gd name="T9" fmla="*/ 168648 h 20"/>
                <a:gd name="T10" fmla="*/ 714032 w 34"/>
                <a:gd name="T11" fmla="*/ 0 h 20"/>
                <a:gd name="T12" fmla="*/ 604181 w 34"/>
                <a:gd name="T13" fmla="*/ 84324 h 20"/>
                <a:gd name="T14" fmla="*/ 549255 w 34"/>
                <a:gd name="T15" fmla="*/ 196756 h 20"/>
                <a:gd name="T16" fmla="*/ 411941 w 34"/>
                <a:gd name="T17" fmla="*/ 393511 h 20"/>
                <a:gd name="T18" fmla="*/ 357016 w 34"/>
                <a:gd name="T19" fmla="*/ 365403 h 20"/>
                <a:gd name="T20" fmla="*/ 192239 w 34"/>
                <a:gd name="T21" fmla="*/ 337295 h 20"/>
                <a:gd name="T22" fmla="*/ 54926 w 34"/>
                <a:gd name="T23" fmla="*/ 281080 h 20"/>
                <a:gd name="T24" fmla="*/ 27463 w 34"/>
                <a:gd name="T25" fmla="*/ 449727 h 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20">
                  <a:moveTo>
                    <a:pt x="1" y="16"/>
                  </a:moveTo>
                  <a:cubicBezTo>
                    <a:pt x="1" y="16"/>
                    <a:pt x="13" y="20"/>
                    <a:pt x="15" y="20"/>
                  </a:cubicBezTo>
                  <a:cubicBezTo>
                    <a:pt x="15" y="20"/>
                    <a:pt x="26" y="13"/>
                    <a:pt x="27" y="12"/>
                  </a:cubicBezTo>
                  <a:cubicBezTo>
                    <a:pt x="28" y="12"/>
                    <a:pt x="34" y="8"/>
                    <a:pt x="34" y="8"/>
                  </a:cubicBezTo>
                  <a:cubicBezTo>
                    <a:pt x="34" y="6"/>
                    <a:pt x="34" y="6"/>
                    <a:pt x="34" y="6"/>
                  </a:cubicBezTo>
                  <a:cubicBezTo>
                    <a:pt x="34" y="6"/>
                    <a:pt x="27" y="1"/>
                    <a:pt x="26" y="0"/>
                  </a:cubicBezTo>
                  <a:cubicBezTo>
                    <a:pt x="25" y="0"/>
                    <a:pt x="22" y="2"/>
                    <a:pt x="22" y="3"/>
                  </a:cubicBezTo>
                  <a:cubicBezTo>
                    <a:pt x="21" y="4"/>
                    <a:pt x="20" y="7"/>
                    <a:pt x="20" y="7"/>
                  </a:cubicBezTo>
                  <a:cubicBezTo>
                    <a:pt x="20" y="7"/>
                    <a:pt x="17" y="10"/>
                    <a:pt x="15" y="14"/>
                  </a:cubicBezTo>
                  <a:cubicBezTo>
                    <a:pt x="15" y="14"/>
                    <a:pt x="13" y="13"/>
                    <a:pt x="13" y="13"/>
                  </a:cubicBezTo>
                  <a:cubicBezTo>
                    <a:pt x="12" y="13"/>
                    <a:pt x="8" y="12"/>
                    <a:pt x="7" y="12"/>
                  </a:cubicBezTo>
                  <a:cubicBezTo>
                    <a:pt x="7" y="12"/>
                    <a:pt x="2" y="10"/>
                    <a:pt x="2" y="10"/>
                  </a:cubicBezTo>
                  <a:cubicBezTo>
                    <a:pt x="2" y="10"/>
                    <a:pt x="0" y="12"/>
                    <a:pt x="1" y="16"/>
                  </a:cubicBezTo>
                  <a:close/>
                </a:path>
              </a:pathLst>
            </a:custGeom>
            <a:solidFill>
              <a:srgbClr val="484D5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7" name="Freeform 198@|5FFC:3285793|FBC:16777215|LFC:0|LBC:16777215"/>
            <p:cNvSpPr/>
            <p:nvPr/>
          </p:nvSpPr>
          <p:spPr bwMode="auto">
            <a:xfrm>
              <a:off x="219223" y="502411"/>
              <a:ext cx="825475" cy="532285"/>
            </a:xfrm>
            <a:custGeom>
              <a:avLst/>
              <a:gdLst>
                <a:gd name="T0" fmla="*/ 825475 w 30"/>
                <a:gd name="T1" fmla="*/ 112060 h 19"/>
                <a:gd name="T2" fmla="*/ 687896 w 30"/>
                <a:gd name="T3" fmla="*/ 0 h 19"/>
                <a:gd name="T4" fmla="*/ 577833 w 30"/>
                <a:gd name="T5" fmla="*/ 84045 h 19"/>
                <a:gd name="T6" fmla="*/ 522801 w 30"/>
                <a:gd name="T7" fmla="*/ 196105 h 19"/>
                <a:gd name="T8" fmla="*/ 385222 w 30"/>
                <a:gd name="T9" fmla="*/ 392210 h 19"/>
                <a:gd name="T10" fmla="*/ 330190 w 30"/>
                <a:gd name="T11" fmla="*/ 364195 h 19"/>
                <a:gd name="T12" fmla="*/ 165095 w 30"/>
                <a:gd name="T13" fmla="*/ 336180 h 19"/>
                <a:gd name="T14" fmla="*/ 27516 w 30"/>
                <a:gd name="T15" fmla="*/ 280150 h 19"/>
                <a:gd name="T16" fmla="*/ 0 w 30"/>
                <a:gd name="T17" fmla="*/ 336180 h 19"/>
                <a:gd name="T18" fmla="*/ 137579 w 30"/>
                <a:gd name="T19" fmla="*/ 420225 h 19"/>
                <a:gd name="T20" fmla="*/ 357706 w 30"/>
                <a:gd name="T21" fmla="*/ 532285 h 19"/>
                <a:gd name="T22" fmla="*/ 330190 w 30"/>
                <a:gd name="T23" fmla="*/ 476255 h 19"/>
                <a:gd name="T24" fmla="*/ 385222 w 30"/>
                <a:gd name="T25" fmla="*/ 420225 h 19"/>
                <a:gd name="T26" fmla="*/ 385222 w 30"/>
                <a:gd name="T27" fmla="*/ 532285 h 19"/>
                <a:gd name="T28" fmla="*/ 412738 w 30"/>
                <a:gd name="T29" fmla="*/ 420225 h 19"/>
                <a:gd name="T30" fmla="*/ 440253 w 30"/>
                <a:gd name="T31" fmla="*/ 476255 h 19"/>
                <a:gd name="T32" fmla="*/ 440253 w 30"/>
                <a:gd name="T33" fmla="*/ 364195 h 19"/>
                <a:gd name="T34" fmla="*/ 467769 w 30"/>
                <a:gd name="T35" fmla="*/ 392210 h 19"/>
                <a:gd name="T36" fmla="*/ 467769 w 30"/>
                <a:gd name="T37" fmla="*/ 420225 h 19"/>
                <a:gd name="T38" fmla="*/ 522801 w 30"/>
                <a:gd name="T39" fmla="*/ 336180 h 19"/>
                <a:gd name="T40" fmla="*/ 550317 w 30"/>
                <a:gd name="T41" fmla="*/ 280150 h 19"/>
                <a:gd name="T42" fmla="*/ 770443 w 30"/>
                <a:gd name="T43" fmla="*/ 140075 h 19"/>
                <a:gd name="T44" fmla="*/ 825475 w 30"/>
                <a:gd name="T45" fmla="*/ 11206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0" h="19">
                  <a:moveTo>
                    <a:pt x="30" y="4"/>
                  </a:moveTo>
                  <a:cubicBezTo>
                    <a:pt x="28" y="2"/>
                    <a:pt x="25" y="1"/>
                    <a:pt x="25" y="0"/>
                  </a:cubicBezTo>
                  <a:cubicBezTo>
                    <a:pt x="24" y="0"/>
                    <a:pt x="21" y="2"/>
                    <a:pt x="21" y="3"/>
                  </a:cubicBezTo>
                  <a:cubicBezTo>
                    <a:pt x="20" y="4"/>
                    <a:pt x="19" y="7"/>
                    <a:pt x="19" y="7"/>
                  </a:cubicBezTo>
                  <a:cubicBezTo>
                    <a:pt x="19" y="7"/>
                    <a:pt x="16" y="10"/>
                    <a:pt x="14" y="14"/>
                  </a:cubicBezTo>
                  <a:cubicBezTo>
                    <a:pt x="14" y="14"/>
                    <a:pt x="12" y="13"/>
                    <a:pt x="12" y="13"/>
                  </a:cubicBezTo>
                  <a:cubicBezTo>
                    <a:pt x="11" y="13"/>
                    <a:pt x="7" y="12"/>
                    <a:pt x="6" y="12"/>
                  </a:cubicBezTo>
                  <a:cubicBezTo>
                    <a:pt x="6" y="12"/>
                    <a:pt x="1" y="10"/>
                    <a:pt x="1" y="10"/>
                  </a:cubicBezTo>
                  <a:cubicBezTo>
                    <a:pt x="1" y="10"/>
                    <a:pt x="0" y="11"/>
                    <a:pt x="0" y="12"/>
                  </a:cubicBezTo>
                  <a:cubicBezTo>
                    <a:pt x="2" y="12"/>
                    <a:pt x="4" y="13"/>
                    <a:pt x="5" y="15"/>
                  </a:cubicBezTo>
                  <a:cubicBezTo>
                    <a:pt x="5" y="15"/>
                    <a:pt x="12" y="19"/>
                    <a:pt x="13" y="19"/>
                  </a:cubicBezTo>
                  <a:cubicBezTo>
                    <a:pt x="12" y="17"/>
                    <a:pt x="12" y="17"/>
                    <a:pt x="12" y="17"/>
                  </a:cubicBezTo>
                  <a:cubicBezTo>
                    <a:pt x="14" y="15"/>
                    <a:pt x="14" y="15"/>
                    <a:pt x="14" y="15"/>
                  </a:cubicBezTo>
                  <a:cubicBezTo>
                    <a:pt x="14" y="15"/>
                    <a:pt x="13" y="18"/>
                    <a:pt x="14" y="19"/>
                  </a:cubicBezTo>
                  <a:cubicBezTo>
                    <a:pt x="14" y="19"/>
                    <a:pt x="14" y="16"/>
                    <a:pt x="15" y="15"/>
                  </a:cubicBezTo>
                  <a:cubicBezTo>
                    <a:pt x="16" y="17"/>
                    <a:pt x="16" y="17"/>
                    <a:pt x="16" y="17"/>
                  </a:cubicBezTo>
                  <a:cubicBezTo>
                    <a:pt x="16" y="17"/>
                    <a:pt x="15" y="14"/>
                    <a:pt x="16" y="13"/>
                  </a:cubicBezTo>
                  <a:cubicBezTo>
                    <a:pt x="16" y="13"/>
                    <a:pt x="16" y="14"/>
                    <a:pt x="17" y="14"/>
                  </a:cubicBezTo>
                  <a:cubicBezTo>
                    <a:pt x="17" y="14"/>
                    <a:pt x="17" y="15"/>
                    <a:pt x="17" y="15"/>
                  </a:cubicBezTo>
                  <a:cubicBezTo>
                    <a:pt x="18" y="15"/>
                    <a:pt x="18" y="12"/>
                    <a:pt x="19" y="12"/>
                  </a:cubicBezTo>
                  <a:cubicBezTo>
                    <a:pt x="19" y="11"/>
                    <a:pt x="20" y="10"/>
                    <a:pt x="20" y="10"/>
                  </a:cubicBezTo>
                  <a:cubicBezTo>
                    <a:pt x="21" y="10"/>
                    <a:pt x="26" y="5"/>
                    <a:pt x="28" y="5"/>
                  </a:cubicBezTo>
                  <a:cubicBezTo>
                    <a:pt x="29" y="5"/>
                    <a:pt x="29" y="4"/>
                    <a:pt x="30" y="4"/>
                  </a:cubicBezTo>
                  <a:close/>
                </a:path>
              </a:pathLst>
            </a:custGeom>
            <a:solidFill>
              <a:srgbClr val="2123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8" name="Freeform 199@|5FFC:0|FBC:16777215|LFC:0|LBC:16777215"/>
            <p:cNvSpPr/>
            <p:nvPr/>
          </p:nvSpPr>
          <p:spPr bwMode="auto">
            <a:xfrm>
              <a:off x="909375" y="475254"/>
              <a:ext cx="273353" cy="225407"/>
            </a:xfrm>
            <a:custGeom>
              <a:avLst/>
              <a:gdLst>
                <a:gd name="T0" fmla="*/ 0 w 10"/>
                <a:gd name="T1" fmla="*/ 28176 h 8"/>
                <a:gd name="T2" fmla="*/ 109341 w 10"/>
                <a:gd name="T3" fmla="*/ 140879 h 8"/>
                <a:gd name="T4" fmla="*/ 246018 w 10"/>
                <a:gd name="T5" fmla="*/ 225407 h 8"/>
                <a:gd name="T6" fmla="*/ 273353 w 10"/>
                <a:gd name="T7" fmla="*/ 197231 h 8"/>
                <a:gd name="T8" fmla="*/ 109341 w 10"/>
                <a:gd name="T9" fmla="*/ 84528 h 8"/>
                <a:gd name="T10" fmla="*/ 0 w 10"/>
                <a:gd name="T11" fmla="*/ 0 h 8"/>
                <a:gd name="T12" fmla="*/ 0 w 10"/>
                <a:gd name="T13" fmla="*/ 28176 h 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 h="8">
                  <a:moveTo>
                    <a:pt x="0" y="1"/>
                  </a:moveTo>
                  <a:cubicBezTo>
                    <a:pt x="0" y="1"/>
                    <a:pt x="3" y="4"/>
                    <a:pt x="4" y="5"/>
                  </a:cubicBezTo>
                  <a:cubicBezTo>
                    <a:pt x="4" y="5"/>
                    <a:pt x="7" y="8"/>
                    <a:pt x="9" y="8"/>
                  </a:cubicBezTo>
                  <a:cubicBezTo>
                    <a:pt x="9" y="8"/>
                    <a:pt x="10" y="7"/>
                    <a:pt x="10" y="7"/>
                  </a:cubicBezTo>
                  <a:cubicBezTo>
                    <a:pt x="10" y="6"/>
                    <a:pt x="6" y="4"/>
                    <a:pt x="4" y="3"/>
                  </a:cubicBezTo>
                  <a:cubicBezTo>
                    <a:pt x="3" y="1"/>
                    <a:pt x="0" y="0"/>
                    <a:pt x="0" y="0"/>
                  </a:cubicBez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9" name="Freeform 200@|5FFC:15262707|FBC:16777215|LFC:0|LBC:16777215"/>
            <p:cNvSpPr/>
            <p:nvPr/>
          </p:nvSpPr>
          <p:spPr bwMode="auto">
            <a:xfrm>
              <a:off x="909375" y="165659"/>
              <a:ext cx="1125892" cy="673504"/>
            </a:xfrm>
            <a:custGeom>
              <a:avLst/>
              <a:gdLst>
                <a:gd name="T0" fmla="*/ 0 w 41"/>
                <a:gd name="T1" fmla="*/ 308689 h 24"/>
                <a:gd name="T2" fmla="*/ 219686 w 41"/>
                <a:gd name="T3" fmla="*/ 449003 h 24"/>
                <a:gd name="T4" fmla="*/ 247147 w 41"/>
                <a:gd name="T5" fmla="*/ 477065 h 24"/>
                <a:gd name="T6" fmla="*/ 192225 w 41"/>
                <a:gd name="T7" fmla="*/ 533191 h 24"/>
                <a:gd name="T8" fmla="*/ 274608 w 41"/>
                <a:gd name="T9" fmla="*/ 673504 h 24"/>
                <a:gd name="T10" fmla="*/ 302069 w 41"/>
                <a:gd name="T11" fmla="*/ 673504 h 24"/>
                <a:gd name="T12" fmla="*/ 302069 w 41"/>
                <a:gd name="T13" fmla="*/ 561253 h 24"/>
                <a:gd name="T14" fmla="*/ 356990 w 41"/>
                <a:gd name="T15" fmla="*/ 477065 h 24"/>
                <a:gd name="T16" fmla="*/ 576676 w 41"/>
                <a:gd name="T17" fmla="*/ 252564 h 24"/>
                <a:gd name="T18" fmla="*/ 686520 w 41"/>
                <a:gd name="T19" fmla="*/ 224501 h 24"/>
                <a:gd name="T20" fmla="*/ 988588 w 41"/>
                <a:gd name="T21" fmla="*/ 196439 h 24"/>
                <a:gd name="T22" fmla="*/ 1098431 w 41"/>
                <a:gd name="T23" fmla="*/ 196439 h 24"/>
                <a:gd name="T24" fmla="*/ 1098431 w 41"/>
                <a:gd name="T25" fmla="*/ 168376 h 24"/>
                <a:gd name="T26" fmla="*/ 1043510 w 41"/>
                <a:gd name="T27" fmla="*/ 168376 h 24"/>
                <a:gd name="T28" fmla="*/ 1125892 w 41"/>
                <a:gd name="T29" fmla="*/ 140313 h 24"/>
                <a:gd name="T30" fmla="*/ 1098431 w 41"/>
                <a:gd name="T31" fmla="*/ 84188 h 24"/>
                <a:gd name="T32" fmla="*/ 1016049 w 41"/>
                <a:gd name="T33" fmla="*/ 84188 h 24"/>
                <a:gd name="T34" fmla="*/ 878745 w 41"/>
                <a:gd name="T35" fmla="*/ 84188 h 24"/>
                <a:gd name="T36" fmla="*/ 686520 w 41"/>
                <a:gd name="T37" fmla="*/ 84188 h 24"/>
                <a:gd name="T38" fmla="*/ 631598 w 41"/>
                <a:gd name="T39" fmla="*/ 56125 h 24"/>
                <a:gd name="T40" fmla="*/ 604137 w 41"/>
                <a:gd name="T41" fmla="*/ 56125 h 24"/>
                <a:gd name="T42" fmla="*/ 576676 w 41"/>
                <a:gd name="T43" fmla="*/ 28063 h 24"/>
                <a:gd name="T44" fmla="*/ 494294 w 41"/>
                <a:gd name="T45" fmla="*/ 28063 h 24"/>
                <a:gd name="T46" fmla="*/ 384451 w 41"/>
                <a:gd name="T47" fmla="*/ 56125 h 24"/>
                <a:gd name="T48" fmla="*/ 219686 w 41"/>
                <a:gd name="T49" fmla="*/ 112251 h 24"/>
                <a:gd name="T50" fmla="*/ 192225 w 41"/>
                <a:gd name="T51" fmla="*/ 196439 h 24"/>
                <a:gd name="T52" fmla="*/ 192225 w 41"/>
                <a:gd name="T53" fmla="*/ 224501 h 24"/>
                <a:gd name="T54" fmla="*/ 137304 w 41"/>
                <a:gd name="T55" fmla="*/ 224501 h 24"/>
                <a:gd name="T56" fmla="*/ 109843 w 41"/>
                <a:gd name="T57" fmla="*/ 252564 h 24"/>
                <a:gd name="T58" fmla="*/ 27461 w 41"/>
                <a:gd name="T59" fmla="*/ 280627 h 24"/>
                <a:gd name="T60" fmla="*/ 0 w 41"/>
                <a:gd name="T61" fmla="*/ 308689 h 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1" h="24">
                  <a:moveTo>
                    <a:pt x="0" y="11"/>
                  </a:moveTo>
                  <a:cubicBezTo>
                    <a:pt x="0" y="11"/>
                    <a:pt x="8" y="15"/>
                    <a:pt x="8" y="16"/>
                  </a:cubicBezTo>
                  <a:cubicBezTo>
                    <a:pt x="9" y="17"/>
                    <a:pt x="9" y="17"/>
                    <a:pt x="9" y="17"/>
                  </a:cubicBezTo>
                  <a:cubicBezTo>
                    <a:pt x="7" y="19"/>
                    <a:pt x="7" y="19"/>
                    <a:pt x="7" y="19"/>
                  </a:cubicBezTo>
                  <a:cubicBezTo>
                    <a:pt x="7" y="19"/>
                    <a:pt x="6" y="23"/>
                    <a:pt x="10" y="24"/>
                  </a:cubicBezTo>
                  <a:cubicBezTo>
                    <a:pt x="14" y="24"/>
                    <a:pt x="11" y="24"/>
                    <a:pt x="11" y="24"/>
                  </a:cubicBezTo>
                  <a:cubicBezTo>
                    <a:pt x="11" y="24"/>
                    <a:pt x="11" y="20"/>
                    <a:pt x="11" y="20"/>
                  </a:cubicBezTo>
                  <a:cubicBezTo>
                    <a:pt x="11" y="20"/>
                    <a:pt x="13" y="18"/>
                    <a:pt x="13" y="17"/>
                  </a:cubicBezTo>
                  <a:cubicBezTo>
                    <a:pt x="14" y="17"/>
                    <a:pt x="21" y="10"/>
                    <a:pt x="21" y="9"/>
                  </a:cubicBezTo>
                  <a:cubicBezTo>
                    <a:pt x="21" y="9"/>
                    <a:pt x="23" y="8"/>
                    <a:pt x="25" y="8"/>
                  </a:cubicBezTo>
                  <a:cubicBezTo>
                    <a:pt x="26" y="8"/>
                    <a:pt x="35" y="8"/>
                    <a:pt x="36" y="7"/>
                  </a:cubicBezTo>
                  <a:cubicBezTo>
                    <a:pt x="38" y="7"/>
                    <a:pt x="39" y="8"/>
                    <a:pt x="40" y="7"/>
                  </a:cubicBezTo>
                  <a:cubicBezTo>
                    <a:pt x="40" y="6"/>
                    <a:pt x="40" y="6"/>
                    <a:pt x="40" y="6"/>
                  </a:cubicBezTo>
                  <a:cubicBezTo>
                    <a:pt x="38" y="6"/>
                    <a:pt x="38" y="6"/>
                    <a:pt x="38" y="6"/>
                  </a:cubicBezTo>
                  <a:cubicBezTo>
                    <a:pt x="38" y="6"/>
                    <a:pt x="41" y="6"/>
                    <a:pt x="41" y="5"/>
                  </a:cubicBezTo>
                  <a:cubicBezTo>
                    <a:pt x="41" y="5"/>
                    <a:pt x="40" y="3"/>
                    <a:pt x="40" y="3"/>
                  </a:cubicBezTo>
                  <a:cubicBezTo>
                    <a:pt x="40" y="3"/>
                    <a:pt x="37" y="3"/>
                    <a:pt x="37" y="3"/>
                  </a:cubicBezTo>
                  <a:cubicBezTo>
                    <a:pt x="36" y="3"/>
                    <a:pt x="32" y="3"/>
                    <a:pt x="32" y="3"/>
                  </a:cubicBezTo>
                  <a:cubicBezTo>
                    <a:pt x="31" y="3"/>
                    <a:pt x="26" y="4"/>
                    <a:pt x="25" y="3"/>
                  </a:cubicBezTo>
                  <a:cubicBezTo>
                    <a:pt x="25" y="3"/>
                    <a:pt x="24" y="3"/>
                    <a:pt x="23" y="2"/>
                  </a:cubicBezTo>
                  <a:cubicBezTo>
                    <a:pt x="23" y="2"/>
                    <a:pt x="22" y="2"/>
                    <a:pt x="22" y="2"/>
                  </a:cubicBezTo>
                  <a:cubicBezTo>
                    <a:pt x="22" y="2"/>
                    <a:pt x="22" y="1"/>
                    <a:pt x="21" y="1"/>
                  </a:cubicBezTo>
                  <a:cubicBezTo>
                    <a:pt x="20" y="0"/>
                    <a:pt x="18" y="1"/>
                    <a:pt x="18" y="1"/>
                  </a:cubicBezTo>
                  <a:cubicBezTo>
                    <a:pt x="18" y="1"/>
                    <a:pt x="14" y="2"/>
                    <a:pt x="14" y="2"/>
                  </a:cubicBezTo>
                  <a:cubicBezTo>
                    <a:pt x="14" y="2"/>
                    <a:pt x="8" y="3"/>
                    <a:pt x="8" y="4"/>
                  </a:cubicBezTo>
                  <a:cubicBezTo>
                    <a:pt x="8" y="4"/>
                    <a:pt x="7" y="7"/>
                    <a:pt x="7" y="7"/>
                  </a:cubicBezTo>
                  <a:cubicBezTo>
                    <a:pt x="7" y="7"/>
                    <a:pt x="7" y="8"/>
                    <a:pt x="7" y="8"/>
                  </a:cubicBezTo>
                  <a:cubicBezTo>
                    <a:pt x="7" y="8"/>
                    <a:pt x="6" y="8"/>
                    <a:pt x="5" y="8"/>
                  </a:cubicBezTo>
                  <a:cubicBezTo>
                    <a:pt x="5" y="9"/>
                    <a:pt x="4" y="10"/>
                    <a:pt x="4" y="9"/>
                  </a:cubicBezTo>
                  <a:cubicBezTo>
                    <a:pt x="3" y="9"/>
                    <a:pt x="2" y="9"/>
                    <a:pt x="1" y="10"/>
                  </a:cubicBezTo>
                  <a:cubicBezTo>
                    <a:pt x="1" y="10"/>
                    <a:pt x="0" y="11"/>
                    <a:pt x="0" y="11"/>
                  </a:cubicBezTo>
                  <a:close/>
                </a:path>
              </a:pathLst>
            </a:custGeom>
            <a:solidFill>
              <a:srgbClr val="F3E3E8"/>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0" name="Freeform 201@|5FFC:13026263|FBC:16777215|LFC:0|LBC:16777215"/>
            <p:cNvSpPr/>
            <p:nvPr/>
          </p:nvSpPr>
          <p:spPr bwMode="auto">
            <a:xfrm>
              <a:off x="1182728" y="700661"/>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close/>
                </a:path>
              </a:pathLst>
            </a:custGeom>
            <a:solidFill>
              <a:srgbClr val="D7C3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1" name="Rectangle 202@|1FFC:13026263|FBC:16777215|LFC:0|LBC:16777215"/>
            <p:cNvSpPr>
              <a:spLocks noChangeArrowheads="1"/>
            </p:cNvSpPr>
            <p:nvPr/>
          </p:nvSpPr>
          <p:spPr bwMode="auto">
            <a:xfrm>
              <a:off x="1843107" y="306878"/>
              <a:ext cx="2707" cy="2717"/>
            </a:xfrm>
            <a:prstGeom prst="rect">
              <a:avLst/>
            </a:prstGeom>
            <a:solidFill>
              <a:srgbClr val="D7C3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en-US">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Freeform 203@|5FFC:13026263|FBC:16777215|LFC:0|LBC:16777215"/>
            <p:cNvSpPr/>
            <p:nvPr/>
          </p:nvSpPr>
          <p:spPr bwMode="auto">
            <a:xfrm>
              <a:off x="1899944" y="279720"/>
              <a:ext cx="24357" cy="27157"/>
            </a:xfrm>
            <a:custGeom>
              <a:avLst/>
              <a:gdLst>
                <a:gd name="T0" fmla="*/ 0 w 1"/>
                <a:gd name="T1" fmla="*/ 27157 h 1"/>
                <a:gd name="T2" fmla="*/ 24357 w 1"/>
                <a:gd name="T3" fmla="*/ 0 h 1"/>
                <a:gd name="T4" fmla="*/ 0 w 1"/>
                <a:gd name="T5" fmla="*/ 27157 h 1"/>
                <a:gd name="T6" fmla="*/ 0 60000 65536"/>
                <a:gd name="T7" fmla="*/ 0 60000 65536"/>
                <a:gd name="T8" fmla="*/ 0 60000 65536"/>
              </a:gdLst>
              <a:ahLst/>
              <a:cxnLst>
                <a:cxn ang="T6">
                  <a:pos x="T0" y="T1"/>
                </a:cxn>
                <a:cxn ang="T7">
                  <a:pos x="T2" y="T3"/>
                </a:cxn>
                <a:cxn ang="T8">
                  <a:pos x="T4" y="T5"/>
                </a:cxn>
              </a:cxnLst>
              <a:rect l="0" t="0" r="r" b="b"/>
              <a:pathLst>
                <a:path w="1" h="1">
                  <a:moveTo>
                    <a:pt x="0" y="1"/>
                  </a:moveTo>
                  <a:cubicBezTo>
                    <a:pt x="0" y="1"/>
                    <a:pt x="0" y="0"/>
                    <a:pt x="1" y="0"/>
                  </a:cubicBezTo>
                  <a:cubicBezTo>
                    <a:pt x="1" y="0"/>
                    <a:pt x="0" y="0"/>
                    <a:pt x="0" y="1"/>
                  </a:cubicBezTo>
                  <a:close/>
                </a:path>
              </a:pathLst>
            </a:custGeom>
            <a:solidFill>
              <a:srgbClr val="D7C3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3" name="Freeform 204@|5FFC:13026263|FBC:16777215|LFC:0|LBC:16777215"/>
            <p:cNvSpPr>
              <a:spLocks noEditPoints="1"/>
            </p:cNvSpPr>
            <p:nvPr/>
          </p:nvSpPr>
          <p:spPr bwMode="auto">
            <a:xfrm>
              <a:off x="909375" y="195533"/>
              <a:ext cx="1014926" cy="505128"/>
            </a:xfrm>
            <a:custGeom>
              <a:avLst/>
              <a:gdLst>
                <a:gd name="T0" fmla="*/ 1014926 w 37"/>
                <a:gd name="T1" fmla="*/ 168376 h 18"/>
                <a:gd name="T2" fmla="*/ 960065 w 37"/>
                <a:gd name="T3" fmla="*/ 168376 h 18"/>
                <a:gd name="T4" fmla="*/ 987496 w 37"/>
                <a:gd name="T5" fmla="*/ 112251 h 18"/>
                <a:gd name="T6" fmla="*/ 905204 w 37"/>
                <a:gd name="T7" fmla="*/ 140313 h 18"/>
                <a:gd name="T8" fmla="*/ 932635 w 37"/>
                <a:gd name="T9" fmla="*/ 112251 h 18"/>
                <a:gd name="T10" fmla="*/ 877774 w 37"/>
                <a:gd name="T11" fmla="*/ 168376 h 18"/>
                <a:gd name="T12" fmla="*/ 877774 w 37"/>
                <a:gd name="T13" fmla="*/ 84188 h 18"/>
                <a:gd name="T14" fmla="*/ 850343 w 37"/>
                <a:gd name="T15" fmla="*/ 84188 h 18"/>
                <a:gd name="T16" fmla="*/ 850343 w 37"/>
                <a:gd name="T17" fmla="*/ 168376 h 18"/>
                <a:gd name="T18" fmla="*/ 822913 w 37"/>
                <a:gd name="T19" fmla="*/ 140313 h 18"/>
                <a:gd name="T20" fmla="*/ 822913 w 37"/>
                <a:gd name="T21" fmla="*/ 84188 h 18"/>
                <a:gd name="T22" fmla="*/ 768052 w 37"/>
                <a:gd name="T23" fmla="*/ 112251 h 18"/>
                <a:gd name="T24" fmla="*/ 658330 w 37"/>
                <a:gd name="T25" fmla="*/ 84188 h 18"/>
                <a:gd name="T26" fmla="*/ 603470 w 37"/>
                <a:gd name="T27" fmla="*/ 112251 h 18"/>
                <a:gd name="T28" fmla="*/ 548609 w 37"/>
                <a:gd name="T29" fmla="*/ 112251 h 18"/>
                <a:gd name="T30" fmla="*/ 521178 w 37"/>
                <a:gd name="T31" fmla="*/ 56125 h 18"/>
                <a:gd name="T32" fmla="*/ 548609 w 37"/>
                <a:gd name="T33" fmla="*/ 0 h 18"/>
                <a:gd name="T34" fmla="*/ 438887 w 37"/>
                <a:gd name="T35" fmla="*/ 56125 h 18"/>
                <a:gd name="T36" fmla="*/ 384026 w 37"/>
                <a:gd name="T37" fmla="*/ 56125 h 18"/>
                <a:gd name="T38" fmla="*/ 384026 w 37"/>
                <a:gd name="T39" fmla="*/ 56125 h 18"/>
                <a:gd name="T40" fmla="*/ 356596 w 37"/>
                <a:gd name="T41" fmla="*/ 84188 h 18"/>
                <a:gd name="T42" fmla="*/ 274304 w 37"/>
                <a:gd name="T43" fmla="*/ 140313 h 18"/>
                <a:gd name="T44" fmla="*/ 219443 w 37"/>
                <a:gd name="T45" fmla="*/ 84188 h 18"/>
                <a:gd name="T46" fmla="*/ 246874 w 37"/>
                <a:gd name="T47" fmla="*/ 140313 h 18"/>
                <a:gd name="T48" fmla="*/ 246874 w 37"/>
                <a:gd name="T49" fmla="*/ 140313 h 18"/>
                <a:gd name="T50" fmla="*/ 219443 w 37"/>
                <a:gd name="T51" fmla="*/ 112251 h 18"/>
                <a:gd name="T52" fmla="*/ 219443 w 37"/>
                <a:gd name="T53" fmla="*/ 140313 h 18"/>
                <a:gd name="T54" fmla="*/ 192013 w 37"/>
                <a:gd name="T55" fmla="*/ 168376 h 18"/>
                <a:gd name="T56" fmla="*/ 192013 w 37"/>
                <a:gd name="T57" fmla="*/ 168376 h 18"/>
                <a:gd name="T58" fmla="*/ 192013 w 37"/>
                <a:gd name="T59" fmla="*/ 196439 h 18"/>
                <a:gd name="T60" fmla="*/ 137152 w 37"/>
                <a:gd name="T61" fmla="*/ 196439 h 18"/>
                <a:gd name="T62" fmla="*/ 109722 w 37"/>
                <a:gd name="T63" fmla="*/ 224501 h 18"/>
                <a:gd name="T64" fmla="*/ 27430 w 37"/>
                <a:gd name="T65" fmla="*/ 252564 h 18"/>
                <a:gd name="T66" fmla="*/ 0 w 37"/>
                <a:gd name="T67" fmla="*/ 280627 h 18"/>
                <a:gd name="T68" fmla="*/ 219443 w 37"/>
                <a:gd name="T69" fmla="*/ 420940 h 18"/>
                <a:gd name="T70" fmla="*/ 246874 w 37"/>
                <a:gd name="T71" fmla="*/ 449003 h 18"/>
                <a:gd name="T72" fmla="*/ 246874 w 37"/>
                <a:gd name="T73" fmla="*/ 449003 h 18"/>
                <a:gd name="T74" fmla="*/ 246874 w 37"/>
                <a:gd name="T75" fmla="*/ 336752 h 18"/>
                <a:gd name="T76" fmla="*/ 274304 w 37"/>
                <a:gd name="T77" fmla="*/ 420940 h 18"/>
                <a:gd name="T78" fmla="*/ 274304 w 37"/>
                <a:gd name="T79" fmla="*/ 505128 h 18"/>
                <a:gd name="T80" fmla="*/ 329165 w 37"/>
                <a:gd name="T81" fmla="*/ 420940 h 18"/>
                <a:gd name="T82" fmla="*/ 356596 w 37"/>
                <a:gd name="T83" fmla="*/ 280627 h 18"/>
                <a:gd name="T84" fmla="*/ 109722 w 37"/>
                <a:gd name="T85" fmla="*/ 252564 h 18"/>
                <a:gd name="T86" fmla="*/ 411456 w 37"/>
                <a:gd name="T87" fmla="*/ 252564 h 18"/>
                <a:gd name="T88" fmla="*/ 411456 w 37"/>
                <a:gd name="T89" fmla="*/ 224501 h 18"/>
                <a:gd name="T90" fmla="*/ 164583 w 37"/>
                <a:gd name="T91" fmla="*/ 224501 h 18"/>
                <a:gd name="T92" fmla="*/ 466317 w 37"/>
                <a:gd name="T93" fmla="*/ 224501 h 18"/>
                <a:gd name="T94" fmla="*/ 246874 w 37"/>
                <a:gd name="T95" fmla="*/ 196439 h 18"/>
                <a:gd name="T96" fmla="*/ 411456 w 37"/>
                <a:gd name="T97" fmla="*/ 168376 h 18"/>
                <a:gd name="T98" fmla="*/ 576039 w 37"/>
                <a:gd name="T99" fmla="*/ 196439 h 18"/>
                <a:gd name="T100" fmla="*/ 877774 w 37"/>
                <a:gd name="T101" fmla="*/ 196439 h 18"/>
                <a:gd name="T102" fmla="*/ 987496 w 37"/>
                <a:gd name="T103" fmla="*/ 168376 h 18"/>
                <a:gd name="T104" fmla="*/ 1014926 w 37"/>
                <a:gd name="T105" fmla="*/ 168376 h 18"/>
                <a:gd name="T106" fmla="*/ 384026 w 37"/>
                <a:gd name="T107" fmla="*/ 56125 h 18"/>
                <a:gd name="T108" fmla="*/ 384026 w 37"/>
                <a:gd name="T109" fmla="*/ 56125 h 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7" h="18">
                  <a:moveTo>
                    <a:pt x="37" y="6"/>
                  </a:moveTo>
                  <a:cubicBezTo>
                    <a:pt x="36" y="6"/>
                    <a:pt x="35" y="6"/>
                    <a:pt x="35" y="6"/>
                  </a:cubicBezTo>
                  <a:cubicBezTo>
                    <a:pt x="35" y="5"/>
                    <a:pt x="36" y="4"/>
                    <a:pt x="36" y="4"/>
                  </a:cubicBezTo>
                  <a:cubicBezTo>
                    <a:pt x="35" y="5"/>
                    <a:pt x="33" y="5"/>
                    <a:pt x="33" y="5"/>
                  </a:cubicBezTo>
                  <a:cubicBezTo>
                    <a:pt x="34" y="4"/>
                    <a:pt x="34" y="4"/>
                    <a:pt x="34" y="4"/>
                  </a:cubicBezTo>
                  <a:cubicBezTo>
                    <a:pt x="34" y="5"/>
                    <a:pt x="32" y="6"/>
                    <a:pt x="32" y="6"/>
                  </a:cubicBezTo>
                  <a:cubicBezTo>
                    <a:pt x="31" y="6"/>
                    <a:pt x="32" y="3"/>
                    <a:pt x="32" y="3"/>
                  </a:cubicBezTo>
                  <a:cubicBezTo>
                    <a:pt x="32" y="3"/>
                    <a:pt x="32" y="3"/>
                    <a:pt x="31" y="3"/>
                  </a:cubicBezTo>
                  <a:cubicBezTo>
                    <a:pt x="31" y="4"/>
                    <a:pt x="31" y="6"/>
                    <a:pt x="31" y="6"/>
                  </a:cubicBezTo>
                  <a:cubicBezTo>
                    <a:pt x="31" y="6"/>
                    <a:pt x="30" y="5"/>
                    <a:pt x="30" y="5"/>
                  </a:cubicBezTo>
                  <a:cubicBezTo>
                    <a:pt x="29" y="4"/>
                    <a:pt x="30" y="3"/>
                    <a:pt x="30" y="3"/>
                  </a:cubicBezTo>
                  <a:cubicBezTo>
                    <a:pt x="29" y="3"/>
                    <a:pt x="28" y="4"/>
                    <a:pt x="28" y="4"/>
                  </a:cubicBezTo>
                  <a:cubicBezTo>
                    <a:pt x="27" y="4"/>
                    <a:pt x="24" y="3"/>
                    <a:pt x="24" y="3"/>
                  </a:cubicBezTo>
                  <a:cubicBezTo>
                    <a:pt x="22" y="4"/>
                    <a:pt x="22" y="4"/>
                    <a:pt x="22" y="4"/>
                  </a:cubicBezTo>
                  <a:cubicBezTo>
                    <a:pt x="20" y="4"/>
                    <a:pt x="20" y="4"/>
                    <a:pt x="20" y="4"/>
                  </a:cubicBezTo>
                  <a:cubicBezTo>
                    <a:pt x="20" y="4"/>
                    <a:pt x="20" y="3"/>
                    <a:pt x="19" y="2"/>
                  </a:cubicBezTo>
                  <a:cubicBezTo>
                    <a:pt x="18" y="1"/>
                    <a:pt x="20" y="0"/>
                    <a:pt x="20" y="0"/>
                  </a:cubicBezTo>
                  <a:cubicBezTo>
                    <a:pt x="18" y="0"/>
                    <a:pt x="17" y="1"/>
                    <a:pt x="16" y="2"/>
                  </a:cubicBezTo>
                  <a:cubicBezTo>
                    <a:pt x="16" y="2"/>
                    <a:pt x="14" y="2"/>
                    <a:pt x="14" y="2"/>
                  </a:cubicBezTo>
                  <a:cubicBezTo>
                    <a:pt x="14" y="2"/>
                    <a:pt x="14" y="2"/>
                    <a:pt x="14" y="2"/>
                  </a:cubicBezTo>
                  <a:cubicBezTo>
                    <a:pt x="13" y="3"/>
                    <a:pt x="13" y="3"/>
                    <a:pt x="13" y="3"/>
                  </a:cubicBezTo>
                  <a:cubicBezTo>
                    <a:pt x="12" y="3"/>
                    <a:pt x="10" y="5"/>
                    <a:pt x="10" y="5"/>
                  </a:cubicBezTo>
                  <a:cubicBezTo>
                    <a:pt x="9" y="4"/>
                    <a:pt x="8" y="3"/>
                    <a:pt x="8" y="3"/>
                  </a:cubicBezTo>
                  <a:cubicBezTo>
                    <a:pt x="8" y="4"/>
                    <a:pt x="9" y="5"/>
                    <a:pt x="9" y="5"/>
                  </a:cubicBezTo>
                  <a:cubicBezTo>
                    <a:pt x="9" y="5"/>
                    <a:pt x="9" y="5"/>
                    <a:pt x="9" y="5"/>
                  </a:cubicBezTo>
                  <a:cubicBezTo>
                    <a:pt x="8" y="4"/>
                    <a:pt x="8" y="4"/>
                    <a:pt x="8" y="4"/>
                  </a:cubicBezTo>
                  <a:cubicBezTo>
                    <a:pt x="8" y="4"/>
                    <a:pt x="8" y="5"/>
                    <a:pt x="8" y="5"/>
                  </a:cubicBezTo>
                  <a:cubicBezTo>
                    <a:pt x="8" y="6"/>
                    <a:pt x="7" y="6"/>
                    <a:pt x="7" y="6"/>
                  </a:cubicBezTo>
                  <a:cubicBezTo>
                    <a:pt x="7" y="6"/>
                    <a:pt x="7" y="6"/>
                    <a:pt x="7" y="6"/>
                  </a:cubicBezTo>
                  <a:cubicBezTo>
                    <a:pt x="7" y="6"/>
                    <a:pt x="7" y="7"/>
                    <a:pt x="7" y="7"/>
                  </a:cubicBezTo>
                  <a:cubicBezTo>
                    <a:pt x="7" y="7"/>
                    <a:pt x="6" y="7"/>
                    <a:pt x="5" y="7"/>
                  </a:cubicBezTo>
                  <a:cubicBezTo>
                    <a:pt x="5" y="8"/>
                    <a:pt x="4" y="9"/>
                    <a:pt x="4" y="8"/>
                  </a:cubicBezTo>
                  <a:cubicBezTo>
                    <a:pt x="3" y="8"/>
                    <a:pt x="2" y="8"/>
                    <a:pt x="1" y="9"/>
                  </a:cubicBezTo>
                  <a:cubicBezTo>
                    <a:pt x="1" y="9"/>
                    <a:pt x="0" y="10"/>
                    <a:pt x="0" y="10"/>
                  </a:cubicBezTo>
                  <a:cubicBezTo>
                    <a:pt x="0" y="10"/>
                    <a:pt x="8" y="14"/>
                    <a:pt x="8" y="15"/>
                  </a:cubicBezTo>
                  <a:cubicBezTo>
                    <a:pt x="9" y="15"/>
                    <a:pt x="9" y="16"/>
                    <a:pt x="9" y="16"/>
                  </a:cubicBezTo>
                  <a:cubicBezTo>
                    <a:pt x="9" y="16"/>
                    <a:pt x="9" y="16"/>
                    <a:pt x="9" y="16"/>
                  </a:cubicBezTo>
                  <a:cubicBezTo>
                    <a:pt x="10" y="15"/>
                    <a:pt x="9" y="12"/>
                    <a:pt x="9" y="12"/>
                  </a:cubicBezTo>
                  <a:cubicBezTo>
                    <a:pt x="9" y="12"/>
                    <a:pt x="10" y="14"/>
                    <a:pt x="10" y="15"/>
                  </a:cubicBezTo>
                  <a:cubicBezTo>
                    <a:pt x="10" y="15"/>
                    <a:pt x="10" y="18"/>
                    <a:pt x="10" y="18"/>
                  </a:cubicBezTo>
                  <a:cubicBezTo>
                    <a:pt x="10" y="17"/>
                    <a:pt x="12" y="15"/>
                    <a:pt x="12" y="15"/>
                  </a:cubicBezTo>
                  <a:cubicBezTo>
                    <a:pt x="12" y="15"/>
                    <a:pt x="13" y="10"/>
                    <a:pt x="13" y="10"/>
                  </a:cubicBezTo>
                  <a:cubicBezTo>
                    <a:pt x="10" y="10"/>
                    <a:pt x="4" y="9"/>
                    <a:pt x="4" y="9"/>
                  </a:cubicBezTo>
                  <a:cubicBezTo>
                    <a:pt x="6" y="9"/>
                    <a:pt x="15" y="9"/>
                    <a:pt x="15" y="9"/>
                  </a:cubicBezTo>
                  <a:cubicBezTo>
                    <a:pt x="15" y="8"/>
                    <a:pt x="15" y="8"/>
                    <a:pt x="15" y="8"/>
                  </a:cubicBezTo>
                  <a:cubicBezTo>
                    <a:pt x="8" y="9"/>
                    <a:pt x="6" y="8"/>
                    <a:pt x="6" y="8"/>
                  </a:cubicBezTo>
                  <a:cubicBezTo>
                    <a:pt x="7" y="9"/>
                    <a:pt x="17" y="8"/>
                    <a:pt x="17" y="8"/>
                  </a:cubicBezTo>
                  <a:cubicBezTo>
                    <a:pt x="14" y="6"/>
                    <a:pt x="9" y="7"/>
                    <a:pt x="9" y="7"/>
                  </a:cubicBezTo>
                  <a:cubicBezTo>
                    <a:pt x="9" y="7"/>
                    <a:pt x="13" y="6"/>
                    <a:pt x="15" y="6"/>
                  </a:cubicBezTo>
                  <a:cubicBezTo>
                    <a:pt x="16" y="7"/>
                    <a:pt x="21" y="7"/>
                    <a:pt x="21" y="7"/>
                  </a:cubicBezTo>
                  <a:cubicBezTo>
                    <a:pt x="23" y="7"/>
                    <a:pt x="28" y="7"/>
                    <a:pt x="32" y="7"/>
                  </a:cubicBezTo>
                  <a:cubicBezTo>
                    <a:pt x="34" y="7"/>
                    <a:pt x="36" y="7"/>
                    <a:pt x="36" y="6"/>
                  </a:cubicBezTo>
                  <a:cubicBezTo>
                    <a:pt x="37" y="6"/>
                    <a:pt x="37" y="6"/>
                    <a:pt x="37" y="6"/>
                  </a:cubicBezTo>
                  <a:close/>
                  <a:moveTo>
                    <a:pt x="14" y="2"/>
                  </a:moveTo>
                  <a:cubicBezTo>
                    <a:pt x="14" y="2"/>
                    <a:pt x="14" y="2"/>
                    <a:pt x="14" y="2"/>
                  </a:cubicBezTo>
                  <a:close/>
                </a:path>
              </a:pathLst>
            </a:custGeom>
            <a:solidFill>
              <a:srgbClr val="D7C3C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94" name="组合 98"/>
          <p:cNvGrpSpPr/>
          <p:nvPr/>
        </p:nvGrpSpPr>
        <p:grpSpPr bwMode="auto">
          <a:xfrm>
            <a:off x="8022096" y="1122965"/>
            <a:ext cx="438336" cy="872721"/>
            <a:chOff x="0" y="0"/>
            <a:chExt cx="4060825" cy="8121650"/>
          </a:xfrm>
        </p:grpSpPr>
        <p:sp>
          <p:nvSpPr>
            <p:cNvPr id="95" name="Freeform 608@|5FFC:0|FBC:16777215|LFC:0|LBC:16777215"/>
            <p:cNvSpPr/>
            <p:nvPr/>
          </p:nvSpPr>
          <p:spPr bwMode="auto">
            <a:xfrm>
              <a:off x="2595023" y="3355063"/>
              <a:ext cx="542891" cy="575468"/>
            </a:xfrm>
            <a:custGeom>
              <a:avLst/>
              <a:gdLst>
                <a:gd name="T0" fmla="*/ 74882 w 145"/>
                <a:gd name="T1" fmla="*/ 575468 h 152"/>
                <a:gd name="T2" fmla="*/ 542891 w 145"/>
                <a:gd name="T3" fmla="*/ 348310 h 152"/>
                <a:gd name="T4" fmla="*/ 307014 w 145"/>
                <a:gd name="T5" fmla="*/ 0 h 152"/>
                <a:gd name="T6" fmla="*/ 14976 w 145"/>
                <a:gd name="T7" fmla="*/ 321808 h 152"/>
                <a:gd name="T8" fmla="*/ 74882 w 145"/>
                <a:gd name="T9" fmla="*/ 575468 h 15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5" h="152">
                  <a:moveTo>
                    <a:pt x="20" y="152"/>
                  </a:moveTo>
                  <a:cubicBezTo>
                    <a:pt x="20" y="152"/>
                    <a:pt x="132" y="121"/>
                    <a:pt x="145" y="92"/>
                  </a:cubicBezTo>
                  <a:cubicBezTo>
                    <a:pt x="82" y="0"/>
                    <a:pt x="82" y="0"/>
                    <a:pt x="82" y="0"/>
                  </a:cubicBezTo>
                  <a:cubicBezTo>
                    <a:pt x="82" y="0"/>
                    <a:pt x="0" y="65"/>
                    <a:pt x="4" y="85"/>
                  </a:cubicBezTo>
                  <a:cubicBezTo>
                    <a:pt x="8" y="105"/>
                    <a:pt x="20" y="152"/>
                    <a:pt x="20" y="15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6" name="Freeform 609@|5FFC:7979762|FBC:16777215|LFC:0|LBC:16777215"/>
            <p:cNvSpPr/>
            <p:nvPr/>
          </p:nvSpPr>
          <p:spPr bwMode="auto">
            <a:xfrm>
              <a:off x="673185" y="108578"/>
              <a:ext cx="618899" cy="521175"/>
            </a:xfrm>
            <a:custGeom>
              <a:avLst/>
              <a:gdLst>
                <a:gd name="T0" fmla="*/ 201329 w 166"/>
                <a:gd name="T1" fmla="*/ 521175 h 139"/>
                <a:gd name="T2" fmla="*/ 290808 w 166"/>
                <a:gd name="T3" fmla="*/ 461184 h 139"/>
                <a:gd name="T4" fmla="*/ 525691 w 166"/>
                <a:gd name="T5" fmla="*/ 461184 h 139"/>
                <a:gd name="T6" fmla="*/ 618899 w 166"/>
                <a:gd name="T7" fmla="*/ 341201 h 139"/>
                <a:gd name="T8" fmla="*/ 562974 w 166"/>
                <a:gd name="T9" fmla="*/ 194972 h 139"/>
                <a:gd name="T10" fmla="*/ 514506 w 166"/>
                <a:gd name="T11" fmla="*/ 194972 h 139"/>
                <a:gd name="T12" fmla="*/ 510778 w 166"/>
                <a:gd name="T13" fmla="*/ 123732 h 139"/>
                <a:gd name="T14" fmla="*/ 425027 w 166"/>
                <a:gd name="T15" fmla="*/ 41244 h 139"/>
                <a:gd name="T16" fmla="*/ 316906 w 166"/>
                <a:gd name="T17" fmla="*/ 0 h 139"/>
                <a:gd name="T18" fmla="*/ 130491 w 166"/>
                <a:gd name="T19" fmla="*/ 127482 h 139"/>
                <a:gd name="T20" fmla="*/ 100664 w 166"/>
                <a:gd name="T21" fmla="*/ 258713 h 139"/>
                <a:gd name="T22" fmla="*/ 0 w 166"/>
                <a:gd name="T23" fmla="*/ 389944 h 139"/>
                <a:gd name="T24" fmla="*/ 201329 w 166"/>
                <a:gd name="T25" fmla="*/ 521175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6" h="139">
                  <a:moveTo>
                    <a:pt x="54" y="139"/>
                  </a:moveTo>
                  <a:cubicBezTo>
                    <a:pt x="78" y="123"/>
                    <a:pt x="78" y="123"/>
                    <a:pt x="78" y="123"/>
                  </a:cubicBezTo>
                  <a:cubicBezTo>
                    <a:pt x="141" y="123"/>
                    <a:pt x="141" y="123"/>
                    <a:pt x="141" y="123"/>
                  </a:cubicBezTo>
                  <a:cubicBezTo>
                    <a:pt x="166" y="91"/>
                    <a:pt x="166" y="91"/>
                    <a:pt x="166" y="91"/>
                  </a:cubicBezTo>
                  <a:cubicBezTo>
                    <a:pt x="166" y="91"/>
                    <a:pt x="156" y="52"/>
                    <a:pt x="151" y="52"/>
                  </a:cubicBezTo>
                  <a:cubicBezTo>
                    <a:pt x="147" y="52"/>
                    <a:pt x="138" y="52"/>
                    <a:pt x="138" y="52"/>
                  </a:cubicBezTo>
                  <a:cubicBezTo>
                    <a:pt x="138" y="52"/>
                    <a:pt x="142" y="37"/>
                    <a:pt x="137" y="33"/>
                  </a:cubicBezTo>
                  <a:cubicBezTo>
                    <a:pt x="133" y="28"/>
                    <a:pt x="119" y="11"/>
                    <a:pt x="114" y="11"/>
                  </a:cubicBezTo>
                  <a:cubicBezTo>
                    <a:pt x="110" y="11"/>
                    <a:pt x="85" y="0"/>
                    <a:pt x="85" y="0"/>
                  </a:cubicBezTo>
                  <a:cubicBezTo>
                    <a:pt x="85" y="0"/>
                    <a:pt x="42" y="24"/>
                    <a:pt x="35" y="34"/>
                  </a:cubicBezTo>
                  <a:cubicBezTo>
                    <a:pt x="28" y="44"/>
                    <a:pt x="27" y="69"/>
                    <a:pt x="27" y="69"/>
                  </a:cubicBezTo>
                  <a:cubicBezTo>
                    <a:pt x="0" y="104"/>
                    <a:pt x="0" y="104"/>
                    <a:pt x="0" y="104"/>
                  </a:cubicBezTo>
                  <a:lnTo>
                    <a:pt x="54" y="139"/>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7" name="Freeform 610@|5FFC:7979762|FBC:16777215|LFC:0|LBC:16777215"/>
            <p:cNvSpPr/>
            <p:nvPr/>
          </p:nvSpPr>
          <p:spPr bwMode="auto">
            <a:xfrm>
              <a:off x="2736171" y="141148"/>
              <a:ext cx="716616" cy="488605"/>
            </a:xfrm>
            <a:custGeom>
              <a:avLst/>
              <a:gdLst>
                <a:gd name="T0" fmla="*/ 441285 w 190"/>
                <a:gd name="T1" fmla="*/ 414574 h 132"/>
                <a:gd name="T2" fmla="*/ 335678 w 190"/>
                <a:gd name="T3" fmla="*/ 429380 h 132"/>
                <a:gd name="T4" fmla="*/ 192355 w 190"/>
                <a:gd name="T5" fmla="*/ 451589 h 132"/>
                <a:gd name="T6" fmla="*/ 75433 w 190"/>
                <a:gd name="T7" fmla="*/ 355349 h 132"/>
                <a:gd name="T8" fmla="*/ 75433 w 190"/>
                <a:gd name="T9" fmla="*/ 285020 h 132"/>
                <a:gd name="T10" fmla="*/ 45260 w 190"/>
                <a:gd name="T11" fmla="*/ 162868 h 132"/>
                <a:gd name="T12" fmla="*/ 98063 w 190"/>
                <a:gd name="T13" fmla="*/ 125853 h 132"/>
                <a:gd name="T14" fmla="*/ 150867 w 190"/>
                <a:gd name="T15" fmla="*/ 92539 h 132"/>
                <a:gd name="T16" fmla="*/ 252701 w 190"/>
                <a:gd name="T17" fmla="*/ 29612 h 132"/>
                <a:gd name="T18" fmla="*/ 365851 w 190"/>
                <a:gd name="T19" fmla="*/ 0 h 132"/>
                <a:gd name="T20" fmla="*/ 595923 w 190"/>
                <a:gd name="T21" fmla="*/ 225795 h 132"/>
                <a:gd name="T22" fmla="*/ 716616 w 190"/>
                <a:gd name="T23" fmla="*/ 336841 h 132"/>
                <a:gd name="T24" fmla="*/ 497860 w 190"/>
                <a:gd name="T25" fmla="*/ 488605 h 132"/>
                <a:gd name="T26" fmla="*/ 441285 w 190"/>
                <a:gd name="T27" fmla="*/ 414574 h 1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0" h="132">
                  <a:moveTo>
                    <a:pt x="117" y="112"/>
                  </a:moveTo>
                  <a:cubicBezTo>
                    <a:pt x="117" y="112"/>
                    <a:pt x="100" y="112"/>
                    <a:pt x="89" y="116"/>
                  </a:cubicBezTo>
                  <a:cubicBezTo>
                    <a:pt x="79" y="121"/>
                    <a:pt x="51" y="122"/>
                    <a:pt x="51" y="122"/>
                  </a:cubicBezTo>
                  <a:cubicBezTo>
                    <a:pt x="51" y="122"/>
                    <a:pt x="24" y="104"/>
                    <a:pt x="20" y="96"/>
                  </a:cubicBezTo>
                  <a:cubicBezTo>
                    <a:pt x="17" y="88"/>
                    <a:pt x="20" y="77"/>
                    <a:pt x="20" y="77"/>
                  </a:cubicBezTo>
                  <a:cubicBezTo>
                    <a:pt x="20" y="77"/>
                    <a:pt x="0" y="60"/>
                    <a:pt x="12" y="44"/>
                  </a:cubicBezTo>
                  <a:cubicBezTo>
                    <a:pt x="26" y="34"/>
                    <a:pt x="26" y="34"/>
                    <a:pt x="26" y="34"/>
                  </a:cubicBezTo>
                  <a:cubicBezTo>
                    <a:pt x="26" y="34"/>
                    <a:pt x="35" y="26"/>
                    <a:pt x="40" y="25"/>
                  </a:cubicBezTo>
                  <a:cubicBezTo>
                    <a:pt x="44" y="23"/>
                    <a:pt x="67" y="8"/>
                    <a:pt x="67" y="8"/>
                  </a:cubicBezTo>
                  <a:cubicBezTo>
                    <a:pt x="67" y="8"/>
                    <a:pt x="93" y="0"/>
                    <a:pt x="97" y="0"/>
                  </a:cubicBezTo>
                  <a:cubicBezTo>
                    <a:pt x="102" y="0"/>
                    <a:pt x="147" y="22"/>
                    <a:pt x="158" y="61"/>
                  </a:cubicBezTo>
                  <a:cubicBezTo>
                    <a:pt x="185" y="92"/>
                    <a:pt x="190" y="91"/>
                    <a:pt x="190" y="91"/>
                  </a:cubicBezTo>
                  <a:cubicBezTo>
                    <a:pt x="190" y="91"/>
                    <a:pt x="149" y="131"/>
                    <a:pt x="132" y="132"/>
                  </a:cubicBezTo>
                  <a:lnTo>
                    <a:pt x="117" y="112"/>
                  </a:ln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8" name="Freeform 611@|5FFC:16578549|FBC:16777215|LFC:0|LBC:16777215"/>
            <p:cNvSpPr/>
            <p:nvPr/>
          </p:nvSpPr>
          <p:spPr bwMode="auto">
            <a:xfrm>
              <a:off x="542891" y="412597"/>
              <a:ext cx="380027" cy="293158"/>
            </a:xfrm>
            <a:custGeom>
              <a:avLst/>
              <a:gdLst>
                <a:gd name="T0" fmla="*/ 132825 w 103"/>
                <a:gd name="T1" fmla="*/ 0 h 78"/>
                <a:gd name="T2" fmla="*/ 380027 w 103"/>
                <a:gd name="T3" fmla="*/ 184163 h 78"/>
                <a:gd name="T4" fmla="*/ 291477 w 103"/>
                <a:gd name="T5" fmla="*/ 293158 h 78"/>
                <a:gd name="T6" fmla="*/ 0 w 103"/>
                <a:gd name="T7" fmla="*/ 199197 h 78"/>
                <a:gd name="T8" fmla="*/ 132825 w 103"/>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78">
                  <a:moveTo>
                    <a:pt x="36" y="0"/>
                  </a:moveTo>
                  <a:cubicBezTo>
                    <a:pt x="36" y="0"/>
                    <a:pt x="93" y="22"/>
                    <a:pt x="103" y="49"/>
                  </a:cubicBezTo>
                  <a:cubicBezTo>
                    <a:pt x="79" y="78"/>
                    <a:pt x="79" y="78"/>
                    <a:pt x="79" y="78"/>
                  </a:cubicBezTo>
                  <a:cubicBezTo>
                    <a:pt x="0" y="53"/>
                    <a:pt x="0" y="53"/>
                    <a:pt x="0" y="53"/>
                  </a:cubicBezTo>
                  <a:lnTo>
                    <a:pt x="36"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9" name="Freeform 612@|5FFC:16578549|FBC:16777215|LFC:0|LBC:16777215"/>
            <p:cNvSpPr/>
            <p:nvPr/>
          </p:nvSpPr>
          <p:spPr bwMode="auto">
            <a:xfrm>
              <a:off x="3203061" y="412597"/>
              <a:ext cx="445167" cy="293158"/>
            </a:xfrm>
            <a:custGeom>
              <a:avLst/>
              <a:gdLst>
                <a:gd name="T0" fmla="*/ 241447 w 118"/>
                <a:gd name="T1" fmla="*/ 0 h 78"/>
                <a:gd name="T2" fmla="*/ 0 w 118"/>
                <a:gd name="T3" fmla="*/ 191680 h 78"/>
                <a:gd name="T4" fmla="*/ 56589 w 118"/>
                <a:gd name="T5" fmla="*/ 293158 h 78"/>
                <a:gd name="T6" fmla="*/ 445167 w 118"/>
                <a:gd name="T7" fmla="*/ 217989 h 78"/>
                <a:gd name="T8" fmla="*/ 241447 w 118"/>
                <a:gd name="T9" fmla="*/ 0 h 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8" h="78">
                  <a:moveTo>
                    <a:pt x="64" y="0"/>
                  </a:moveTo>
                  <a:cubicBezTo>
                    <a:pt x="0" y="51"/>
                    <a:pt x="0" y="51"/>
                    <a:pt x="0" y="51"/>
                  </a:cubicBezTo>
                  <a:cubicBezTo>
                    <a:pt x="0" y="51"/>
                    <a:pt x="1" y="70"/>
                    <a:pt x="15" y="78"/>
                  </a:cubicBezTo>
                  <a:cubicBezTo>
                    <a:pt x="118" y="58"/>
                    <a:pt x="118" y="58"/>
                    <a:pt x="118" y="58"/>
                  </a:cubicBezTo>
                  <a:lnTo>
                    <a:pt x="64" y="0"/>
                  </a:ln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0" name="Freeform 613@|5FFC:7979762|FBC:16777215|LFC:0|LBC:16777215"/>
            <p:cNvSpPr/>
            <p:nvPr/>
          </p:nvSpPr>
          <p:spPr bwMode="auto">
            <a:xfrm>
              <a:off x="1444094" y="108578"/>
              <a:ext cx="901196" cy="1357224"/>
            </a:xfrm>
            <a:custGeom>
              <a:avLst/>
              <a:gdLst>
                <a:gd name="T0" fmla="*/ 256407 w 239"/>
                <a:gd name="T1" fmla="*/ 1094777 h 362"/>
                <a:gd name="T2" fmla="*/ 139516 w 239"/>
                <a:gd name="T3" fmla="*/ 832331 h 362"/>
                <a:gd name="T4" fmla="*/ 64102 w 239"/>
                <a:gd name="T5" fmla="*/ 457407 h 362"/>
                <a:gd name="T6" fmla="*/ 365757 w 239"/>
                <a:gd name="T7" fmla="*/ 7498 h 362"/>
                <a:gd name="T8" fmla="*/ 644789 w 239"/>
                <a:gd name="T9" fmla="*/ 33743 h 362"/>
                <a:gd name="T10" fmla="*/ 780534 w 239"/>
                <a:gd name="T11" fmla="*/ 202459 h 362"/>
                <a:gd name="T12" fmla="*/ 780534 w 239"/>
                <a:gd name="T13" fmla="*/ 281193 h 362"/>
                <a:gd name="T14" fmla="*/ 882343 w 239"/>
                <a:gd name="T15" fmla="*/ 386171 h 362"/>
                <a:gd name="T16" fmla="*/ 882343 w 239"/>
                <a:gd name="T17" fmla="*/ 671114 h 362"/>
                <a:gd name="T18" fmla="*/ 814470 w 239"/>
                <a:gd name="T19" fmla="*/ 783591 h 362"/>
                <a:gd name="T20" fmla="*/ 848406 w 239"/>
                <a:gd name="T21" fmla="*/ 978551 h 362"/>
                <a:gd name="T22" fmla="*/ 889884 w 239"/>
                <a:gd name="T23" fmla="*/ 1199756 h 362"/>
                <a:gd name="T24" fmla="*/ 256407 w 239"/>
                <a:gd name="T25" fmla="*/ 1094777 h 3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39" h="362">
                  <a:moveTo>
                    <a:pt x="68" y="292"/>
                  </a:moveTo>
                  <a:cubicBezTo>
                    <a:pt x="68" y="292"/>
                    <a:pt x="45" y="231"/>
                    <a:pt x="37" y="222"/>
                  </a:cubicBezTo>
                  <a:cubicBezTo>
                    <a:pt x="29" y="212"/>
                    <a:pt x="0" y="176"/>
                    <a:pt x="17" y="122"/>
                  </a:cubicBezTo>
                  <a:cubicBezTo>
                    <a:pt x="34" y="68"/>
                    <a:pt x="52" y="20"/>
                    <a:pt x="97" y="2"/>
                  </a:cubicBezTo>
                  <a:cubicBezTo>
                    <a:pt x="97" y="2"/>
                    <a:pt x="156" y="0"/>
                    <a:pt x="171" y="9"/>
                  </a:cubicBezTo>
                  <a:cubicBezTo>
                    <a:pt x="186" y="19"/>
                    <a:pt x="207" y="54"/>
                    <a:pt x="207" y="54"/>
                  </a:cubicBezTo>
                  <a:cubicBezTo>
                    <a:pt x="207" y="75"/>
                    <a:pt x="207" y="75"/>
                    <a:pt x="207" y="75"/>
                  </a:cubicBezTo>
                  <a:cubicBezTo>
                    <a:pt x="207" y="75"/>
                    <a:pt x="229" y="92"/>
                    <a:pt x="234" y="103"/>
                  </a:cubicBezTo>
                  <a:cubicBezTo>
                    <a:pt x="239" y="115"/>
                    <a:pt x="234" y="167"/>
                    <a:pt x="234" y="179"/>
                  </a:cubicBezTo>
                  <a:cubicBezTo>
                    <a:pt x="234" y="192"/>
                    <a:pt x="216" y="209"/>
                    <a:pt x="216" y="209"/>
                  </a:cubicBezTo>
                  <a:cubicBezTo>
                    <a:pt x="216" y="209"/>
                    <a:pt x="227" y="247"/>
                    <a:pt x="225" y="261"/>
                  </a:cubicBezTo>
                  <a:cubicBezTo>
                    <a:pt x="222" y="274"/>
                    <a:pt x="236" y="320"/>
                    <a:pt x="236" y="320"/>
                  </a:cubicBezTo>
                  <a:cubicBezTo>
                    <a:pt x="236" y="320"/>
                    <a:pt x="135" y="362"/>
                    <a:pt x="68" y="292"/>
                  </a:cubicBezTo>
                  <a:close/>
                </a:path>
              </a:pathLst>
            </a:custGeom>
            <a:solidFill>
              <a:srgbClr val="F2C27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1" name="Freeform 614@|5FFC:7582443|FBC:16777215|LFC:0|LBC:16777215"/>
            <p:cNvSpPr/>
            <p:nvPr/>
          </p:nvSpPr>
          <p:spPr bwMode="auto">
            <a:xfrm>
              <a:off x="2801318" y="141148"/>
              <a:ext cx="412597" cy="456028"/>
            </a:xfrm>
            <a:custGeom>
              <a:avLst/>
              <a:gdLst>
                <a:gd name="T0" fmla="*/ 301807 w 108"/>
                <a:gd name="T1" fmla="*/ 0 h 121"/>
                <a:gd name="T2" fmla="*/ 301807 w 108"/>
                <a:gd name="T3" fmla="*/ 105527 h 121"/>
                <a:gd name="T4" fmla="*/ 255963 w 108"/>
                <a:gd name="T5" fmla="*/ 150753 h 121"/>
                <a:gd name="T6" fmla="*/ 194837 w 108"/>
                <a:gd name="T7" fmla="*/ 218592 h 121"/>
                <a:gd name="T8" fmla="*/ 122251 w 108"/>
                <a:gd name="T9" fmla="*/ 229898 h 121"/>
                <a:gd name="T10" fmla="*/ 122251 w 108"/>
                <a:gd name="T11" fmla="*/ 369345 h 121"/>
                <a:gd name="T12" fmla="*/ 72587 w 108"/>
                <a:gd name="T13" fmla="*/ 275124 h 121"/>
                <a:gd name="T14" fmla="*/ 61125 w 108"/>
                <a:gd name="T15" fmla="*/ 410802 h 121"/>
                <a:gd name="T16" fmla="*/ 122251 w 108"/>
                <a:gd name="T17" fmla="*/ 456028 h 121"/>
                <a:gd name="T18" fmla="*/ 221580 w 108"/>
                <a:gd name="T19" fmla="*/ 444722 h 121"/>
                <a:gd name="T20" fmla="*/ 160454 w 108"/>
                <a:gd name="T21" fmla="*/ 358039 h 121"/>
                <a:gd name="T22" fmla="*/ 156634 w 108"/>
                <a:gd name="T23" fmla="*/ 275124 h 121"/>
                <a:gd name="T24" fmla="*/ 286526 w 108"/>
                <a:gd name="T25" fmla="*/ 199748 h 121"/>
                <a:gd name="T26" fmla="*/ 332370 w 108"/>
                <a:gd name="T27" fmla="*/ 109296 h 121"/>
                <a:gd name="T28" fmla="*/ 412597 w 108"/>
                <a:gd name="T29" fmla="*/ 64070 h 121"/>
                <a:gd name="T30" fmla="*/ 301807 w 108"/>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8" h="121">
                  <a:moveTo>
                    <a:pt x="79" y="0"/>
                  </a:moveTo>
                  <a:cubicBezTo>
                    <a:pt x="79" y="28"/>
                    <a:pt x="79" y="28"/>
                    <a:pt x="79" y="28"/>
                  </a:cubicBezTo>
                  <a:cubicBezTo>
                    <a:pt x="79" y="28"/>
                    <a:pt x="78" y="38"/>
                    <a:pt x="67" y="40"/>
                  </a:cubicBezTo>
                  <a:cubicBezTo>
                    <a:pt x="67" y="40"/>
                    <a:pt x="57" y="58"/>
                    <a:pt x="51" y="58"/>
                  </a:cubicBezTo>
                  <a:cubicBezTo>
                    <a:pt x="32" y="61"/>
                    <a:pt x="32" y="61"/>
                    <a:pt x="32" y="61"/>
                  </a:cubicBezTo>
                  <a:cubicBezTo>
                    <a:pt x="32" y="61"/>
                    <a:pt x="30" y="93"/>
                    <a:pt x="32" y="98"/>
                  </a:cubicBezTo>
                  <a:cubicBezTo>
                    <a:pt x="35" y="103"/>
                    <a:pt x="16" y="88"/>
                    <a:pt x="19" y="73"/>
                  </a:cubicBezTo>
                  <a:cubicBezTo>
                    <a:pt x="19" y="73"/>
                    <a:pt x="0" y="90"/>
                    <a:pt x="16" y="109"/>
                  </a:cubicBezTo>
                  <a:cubicBezTo>
                    <a:pt x="24" y="116"/>
                    <a:pt x="32" y="121"/>
                    <a:pt x="32" y="121"/>
                  </a:cubicBezTo>
                  <a:cubicBezTo>
                    <a:pt x="32" y="121"/>
                    <a:pt x="47" y="120"/>
                    <a:pt x="58" y="118"/>
                  </a:cubicBezTo>
                  <a:cubicBezTo>
                    <a:pt x="49" y="111"/>
                    <a:pt x="40" y="101"/>
                    <a:pt x="42" y="95"/>
                  </a:cubicBezTo>
                  <a:cubicBezTo>
                    <a:pt x="44" y="82"/>
                    <a:pt x="41" y="73"/>
                    <a:pt x="41" y="73"/>
                  </a:cubicBezTo>
                  <a:cubicBezTo>
                    <a:pt x="41" y="73"/>
                    <a:pt x="74" y="59"/>
                    <a:pt x="75" y="53"/>
                  </a:cubicBezTo>
                  <a:cubicBezTo>
                    <a:pt x="76" y="48"/>
                    <a:pt x="87" y="29"/>
                    <a:pt x="87" y="29"/>
                  </a:cubicBezTo>
                  <a:cubicBezTo>
                    <a:pt x="108" y="17"/>
                    <a:pt x="108" y="17"/>
                    <a:pt x="108" y="17"/>
                  </a:cubicBezTo>
                  <a:cubicBezTo>
                    <a:pt x="96" y="7"/>
                    <a:pt x="83" y="1"/>
                    <a:pt x="79" y="0"/>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2" name="Freeform 615@|5FFC:7582443|FBC:16777215|LFC:0|LBC:16777215"/>
            <p:cNvSpPr/>
            <p:nvPr/>
          </p:nvSpPr>
          <p:spPr bwMode="auto">
            <a:xfrm>
              <a:off x="988065" y="173725"/>
              <a:ext cx="260588" cy="271442"/>
            </a:xfrm>
            <a:custGeom>
              <a:avLst/>
              <a:gdLst>
                <a:gd name="T0" fmla="*/ 256865 w 70"/>
                <a:gd name="T1" fmla="*/ 245413 h 73"/>
                <a:gd name="T2" fmla="*/ 260588 w 70"/>
                <a:gd name="T3" fmla="*/ 145017 h 73"/>
                <a:gd name="T4" fmla="*/ 253143 w 70"/>
                <a:gd name="T5" fmla="*/ 137580 h 73"/>
                <a:gd name="T6" fmla="*/ 204748 w 70"/>
                <a:gd name="T7" fmla="*/ 137580 h 73"/>
                <a:gd name="T8" fmla="*/ 208470 w 70"/>
                <a:gd name="T9" fmla="*/ 122707 h 73"/>
                <a:gd name="T10" fmla="*/ 167521 w 70"/>
                <a:gd name="T11" fmla="*/ 200793 h 73"/>
                <a:gd name="T12" fmla="*/ 126571 w 70"/>
                <a:gd name="T13" fmla="*/ 197074 h 73"/>
                <a:gd name="T14" fmla="*/ 74454 w 70"/>
                <a:gd name="T15" fmla="*/ 182201 h 73"/>
                <a:gd name="T16" fmla="*/ 40950 w 70"/>
                <a:gd name="T17" fmla="*/ 100396 h 73"/>
                <a:gd name="T18" fmla="*/ 0 w 70"/>
                <a:gd name="T19" fmla="*/ 0 h 73"/>
                <a:gd name="T20" fmla="*/ 33504 w 70"/>
                <a:gd name="T21" fmla="*/ 182201 h 73"/>
                <a:gd name="T22" fmla="*/ 85622 w 70"/>
                <a:gd name="T23" fmla="*/ 245413 h 73"/>
                <a:gd name="T24" fmla="*/ 212193 w 70"/>
                <a:gd name="T25" fmla="*/ 271442 h 73"/>
                <a:gd name="T26" fmla="*/ 256865 w 70"/>
                <a:gd name="T27" fmla="*/ 245413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0" h="73">
                  <a:moveTo>
                    <a:pt x="69" y="66"/>
                  </a:moveTo>
                  <a:cubicBezTo>
                    <a:pt x="65" y="57"/>
                    <a:pt x="67" y="47"/>
                    <a:pt x="70" y="39"/>
                  </a:cubicBezTo>
                  <a:cubicBezTo>
                    <a:pt x="69" y="38"/>
                    <a:pt x="69" y="37"/>
                    <a:pt x="68" y="37"/>
                  </a:cubicBezTo>
                  <a:cubicBezTo>
                    <a:pt x="64" y="37"/>
                    <a:pt x="55" y="37"/>
                    <a:pt x="55" y="37"/>
                  </a:cubicBezTo>
                  <a:cubicBezTo>
                    <a:pt x="55" y="37"/>
                    <a:pt x="56" y="35"/>
                    <a:pt x="56" y="33"/>
                  </a:cubicBezTo>
                  <a:cubicBezTo>
                    <a:pt x="50" y="42"/>
                    <a:pt x="45" y="54"/>
                    <a:pt x="45" y="54"/>
                  </a:cubicBezTo>
                  <a:cubicBezTo>
                    <a:pt x="34" y="53"/>
                    <a:pt x="34" y="53"/>
                    <a:pt x="34" y="53"/>
                  </a:cubicBezTo>
                  <a:cubicBezTo>
                    <a:pt x="34" y="53"/>
                    <a:pt x="23" y="49"/>
                    <a:pt x="20" y="49"/>
                  </a:cubicBezTo>
                  <a:cubicBezTo>
                    <a:pt x="16" y="49"/>
                    <a:pt x="10" y="30"/>
                    <a:pt x="11" y="27"/>
                  </a:cubicBezTo>
                  <a:cubicBezTo>
                    <a:pt x="12" y="23"/>
                    <a:pt x="0" y="0"/>
                    <a:pt x="0" y="0"/>
                  </a:cubicBezTo>
                  <a:cubicBezTo>
                    <a:pt x="4" y="13"/>
                    <a:pt x="2" y="47"/>
                    <a:pt x="9" y="49"/>
                  </a:cubicBezTo>
                  <a:cubicBezTo>
                    <a:pt x="15" y="50"/>
                    <a:pt x="23" y="66"/>
                    <a:pt x="23" y="66"/>
                  </a:cubicBezTo>
                  <a:cubicBezTo>
                    <a:pt x="23" y="66"/>
                    <a:pt x="44" y="73"/>
                    <a:pt x="57" y="73"/>
                  </a:cubicBezTo>
                  <a:cubicBezTo>
                    <a:pt x="69" y="73"/>
                    <a:pt x="69" y="66"/>
                    <a:pt x="69" y="6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3" name="Freeform 616@|5FFC:7582443|FBC:16777215|LFC:0|LBC:16777215"/>
            <p:cNvSpPr/>
            <p:nvPr/>
          </p:nvSpPr>
          <p:spPr bwMode="auto">
            <a:xfrm>
              <a:off x="1454948" y="130294"/>
              <a:ext cx="868626" cy="1074921"/>
            </a:xfrm>
            <a:custGeom>
              <a:avLst/>
              <a:gdLst>
                <a:gd name="T0" fmla="*/ 868626 w 230"/>
                <a:gd name="T1" fmla="*/ 626094 h 285"/>
                <a:gd name="T2" fmla="*/ 713784 w 230"/>
                <a:gd name="T3" fmla="*/ 580835 h 285"/>
                <a:gd name="T4" fmla="*/ 713784 w 230"/>
                <a:gd name="T5" fmla="*/ 531803 h 285"/>
                <a:gd name="T6" fmla="*/ 555165 w 230"/>
                <a:gd name="T7" fmla="*/ 580835 h 285"/>
                <a:gd name="T8" fmla="*/ 453196 w 230"/>
                <a:gd name="T9" fmla="*/ 486543 h 285"/>
                <a:gd name="T10" fmla="*/ 422983 w 230"/>
                <a:gd name="T11" fmla="*/ 328134 h 285"/>
                <a:gd name="T12" fmla="*/ 351227 w 230"/>
                <a:gd name="T13" fmla="*/ 286646 h 285"/>
                <a:gd name="T14" fmla="*/ 370110 w 230"/>
                <a:gd name="T15" fmla="*/ 177268 h 285"/>
                <a:gd name="T16" fmla="*/ 305907 w 230"/>
                <a:gd name="T17" fmla="*/ 0 h 285"/>
                <a:gd name="T18" fmla="*/ 49096 w 230"/>
                <a:gd name="T19" fmla="*/ 433740 h 285"/>
                <a:gd name="T20" fmla="*/ 90639 w 230"/>
                <a:gd name="T21" fmla="*/ 765645 h 285"/>
                <a:gd name="T22" fmla="*/ 185055 w 230"/>
                <a:gd name="T23" fmla="*/ 731701 h 285"/>
                <a:gd name="T24" fmla="*/ 422983 w 230"/>
                <a:gd name="T25" fmla="*/ 814677 h 285"/>
                <a:gd name="T26" fmla="*/ 657134 w 230"/>
                <a:gd name="T27" fmla="*/ 1074921 h 285"/>
                <a:gd name="T28" fmla="*/ 555165 w 230"/>
                <a:gd name="T29" fmla="*/ 810905 h 285"/>
                <a:gd name="T30" fmla="*/ 660911 w 230"/>
                <a:gd name="T31" fmla="*/ 810905 h 285"/>
                <a:gd name="T32" fmla="*/ 811976 w 230"/>
                <a:gd name="T33" fmla="*/ 746787 h 285"/>
                <a:gd name="T34" fmla="*/ 868626 w 230"/>
                <a:gd name="T35" fmla="*/ 648724 h 285"/>
                <a:gd name="T36" fmla="*/ 868626 w 230"/>
                <a:gd name="T37" fmla="*/ 626094 h 28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30" h="285">
                  <a:moveTo>
                    <a:pt x="230" y="166"/>
                  </a:moveTo>
                  <a:cubicBezTo>
                    <a:pt x="213" y="155"/>
                    <a:pt x="189" y="154"/>
                    <a:pt x="189" y="154"/>
                  </a:cubicBezTo>
                  <a:cubicBezTo>
                    <a:pt x="176" y="147"/>
                    <a:pt x="189" y="141"/>
                    <a:pt x="189" y="141"/>
                  </a:cubicBezTo>
                  <a:cubicBezTo>
                    <a:pt x="176" y="137"/>
                    <a:pt x="147" y="154"/>
                    <a:pt x="147" y="154"/>
                  </a:cubicBezTo>
                  <a:cubicBezTo>
                    <a:pt x="147" y="154"/>
                    <a:pt x="137" y="145"/>
                    <a:pt x="120" y="129"/>
                  </a:cubicBezTo>
                  <a:cubicBezTo>
                    <a:pt x="103" y="113"/>
                    <a:pt x="115" y="94"/>
                    <a:pt x="112" y="87"/>
                  </a:cubicBezTo>
                  <a:cubicBezTo>
                    <a:pt x="108" y="80"/>
                    <a:pt x="93" y="76"/>
                    <a:pt x="93" y="76"/>
                  </a:cubicBezTo>
                  <a:cubicBezTo>
                    <a:pt x="88" y="72"/>
                    <a:pt x="98" y="47"/>
                    <a:pt x="98" y="47"/>
                  </a:cubicBezTo>
                  <a:cubicBezTo>
                    <a:pt x="87" y="38"/>
                    <a:pt x="83" y="16"/>
                    <a:pt x="81" y="0"/>
                  </a:cubicBezTo>
                  <a:cubicBezTo>
                    <a:pt x="44" y="22"/>
                    <a:pt x="29" y="66"/>
                    <a:pt x="13" y="115"/>
                  </a:cubicBezTo>
                  <a:cubicBezTo>
                    <a:pt x="0" y="155"/>
                    <a:pt x="13" y="186"/>
                    <a:pt x="24" y="203"/>
                  </a:cubicBezTo>
                  <a:cubicBezTo>
                    <a:pt x="37" y="200"/>
                    <a:pt x="49" y="194"/>
                    <a:pt x="49" y="194"/>
                  </a:cubicBezTo>
                  <a:cubicBezTo>
                    <a:pt x="82" y="201"/>
                    <a:pt x="112" y="216"/>
                    <a:pt x="112" y="216"/>
                  </a:cubicBezTo>
                  <a:cubicBezTo>
                    <a:pt x="131" y="250"/>
                    <a:pt x="174" y="285"/>
                    <a:pt x="174" y="285"/>
                  </a:cubicBezTo>
                  <a:cubicBezTo>
                    <a:pt x="152" y="262"/>
                    <a:pt x="147" y="215"/>
                    <a:pt x="147" y="215"/>
                  </a:cubicBezTo>
                  <a:cubicBezTo>
                    <a:pt x="147" y="215"/>
                    <a:pt x="155" y="217"/>
                    <a:pt x="175" y="215"/>
                  </a:cubicBezTo>
                  <a:cubicBezTo>
                    <a:pt x="184" y="213"/>
                    <a:pt x="201" y="206"/>
                    <a:pt x="215" y="198"/>
                  </a:cubicBezTo>
                  <a:cubicBezTo>
                    <a:pt x="221" y="192"/>
                    <a:pt x="230" y="181"/>
                    <a:pt x="230" y="172"/>
                  </a:cubicBezTo>
                  <a:cubicBezTo>
                    <a:pt x="230" y="171"/>
                    <a:pt x="230" y="168"/>
                    <a:pt x="230" y="166"/>
                  </a:cubicBezTo>
                  <a:close/>
                </a:path>
              </a:pathLst>
            </a:custGeom>
            <a:solidFill>
              <a:srgbClr val="EBB27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4" name="Freeform 617@|5FFC:0|FBC:16777215|LFC:0|LBC:16777215"/>
            <p:cNvSpPr/>
            <p:nvPr/>
          </p:nvSpPr>
          <p:spPr bwMode="auto">
            <a:xfrm>
              <a:off x="1389801" y="0"/>
              <a:ext cx="803479" cy="1161783"/>
            </a:xfrm>
            <a:custGeom>
              <a:avLst/>
              <a:gdLst>
                <a:gd name="T0" fmla="*/ 294232 w 213"/>
                <a:gd name="T1" fmla="*/ 1161783 h 310"/>
                <a:gd name="T2" fmla="*/ 294232 w 213"/>
                <a:gd name="T3" fmla="*/ 1000632 h 310"/>
                <a:gd name="T4" fmla="*/ 275371 w 213"/>
                <a:gd name="T5" fmla="*/ 831987 h 310"/>
                <a:gd name="T6" fmla="*/ 181066 w 213"/>
                <a:gd name="T7" fmla="*/ 831987 h 310"/>
                <a:gd name="T8" fmla="*/ 132027 w 213"/>
                <a:gd name="T9" fmla="*/ 663341 h 310"/>
                <a:gd name="T10" fmla="*/ 211243 w 213"/>
                <a:gd name="T11" fmla="*/ 633359 h 310"/>
                <a:gd name="T12" fmla="*/ 275371 w 213"/>
                <a:gd name="T13" fmla="*/ 685827 h 310"/>
                <a:gd name="T14" fmla="*/ 316865 w 213"/>
                <a:gd name="T15" fmla="*/ 663341 h 310"/>
                <a:gd name="T16" fmla="*/ 298004 w 213"/>
                <a:gd name="T17" fmla="*/ 562153 h 310"/>
                <a:gd name="T18" fmla="*/ 335726 w 213"/>
                <a:gd name="T19" fmla="*/ 386012 h 310"/>
                <a:gd name="T20" fmla="*/ 286687 w 213"/>
                <a:gd name="T21" fmla="*/ 333544 h 310"/>
                <a:gd name="T22" fmla="*/ 335726 w 213"/>
                <a:gd name="T23" fmla="*/ 221114 h 310"/>
                <a:gd name="T24" fmla="*/ 520564 w 213"/>
                <a:gd name="T25" fmla="*/ 168646 h 310"/>
                <a:gd name="T26" fmla="*/ 720491 w 213"/>
                <a:gd name="T27" fmla="*/ 161151 h 310"/>
                <a:gd name="T28" fmla="*/ 803479 w 213"/>
                <a:gd name="T29" fmla="*/ 258590 h 310"/>
                <a:gd name="T30" fmla="*/ 728035 w 213"/>
                <a:gd name="T31" fmla="*/ 112431 h 310"/>
                <a:gd name="T32" fmla="*/ 622413 w 213"/>
                <a:gd name="T33" fmla="*/ 86197 h 310"/>
                <a:gd name="T34" fmla="*/ 520564 w 213"/>
                <a:gd name="T35" fmla="*/ 26234 h 310"/>
                <a:gd name="T36" fmla="*/ 463981 w 213"/>
                <a:gd name="T37" fmla="*/ 59963 h 310"/>
                <a:gd name="T38" fmla="*/ 463981 w 213"/>
                <a:gd name="T39" fmla="*/ 0 h 310"/>
                <a:gd name="T40" fmla="*/ 365904 w 213"/>
                <a:gd name="T41" fmla="*/ 86197 h 310"/>
                <a:gd name="T42" fmla="*/ 173521 w 213"/>
                <a:gd name="T43" fmla="*/ 269833 h 310"/>
                <a:gd name="T44" fmla="*/ 71672 w 213"/>
                <a:gd name="T45" fmla="*/ 505938 h 310"/>
                <a:gd name="T46" fmla="*/ 41494 w 213"/>
                <a:gd name="T47" fmla="*/ 772024 h 310"/>
                <a:gd name="T48" fmla="*/ 207471 w 213"/>
                <a:gd name="T49" fmla="*/ 1030614 h 310"/>
                <a:gd name="T50" fmla="*/ 294232 w 213"/>
                <a:gd name="T51" fmla="*/ 1161783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3" h="310">
                  <a:moveTo>
                    <a:pt x="78" y="310"/>
                  </a:moveTo>
                  <a:cubicBezTo>
                    <a:pt x="78" y="310"/>
                    <a:pt x="80" y="278"/>
                    <a:pt x="78" y="267"/>
                  </a:cubicBezTo>
                  <a:cubicBezTo>
                    <a:pt x="76" y="255"/>
                    <a:pt x="73" y="222"/>
                    <a:pt x="73" y="222"/>
                  </a:cubicBezTo>
                  <a:cubicBezTo>
                    <a:pt x="73" y="222"/>
                    <a:pt x="59" y="230"/>
                    <a:pt x="48" y="222"/>
                  </a:cubicBezTo>
                  <a:cubicBezTo>
                    <a:pt x="38" y="214"/>
                    <a:pt x="31" y="188"/>
                    <a:pt x="35" y="177"/>
                  </a:cubicBezTo>
                  <a:cubicBezTo>
                    <a:pt x="38" y="167"/>
                    <a:pt x="47" y="161"/>
                    <a:pt x="56" y="169"/>
                  </a:cubicBezTo>
                  <a:cubicBezTo>
                    <a:pt x="66" y="177"/>
                    <a:pt x="73" y="183"/>
                    <a:pt x="73" y="183"/>
                  </a:cubicBezTo>
                  <a:cubicBezTo>
                    <a:pt x="84" y="177"/>
                    <a:pt x="84" y="177"/>
                    <a:pt x="84" y="177"/>
                  </a:cubicBezTo>
                  <a:cubicBezTo>
                    <a:pt x="84" y="177"/>
                    <a:pt x="80" y="157"/>
                    <a:pt x="79" y="150"/>
                  </a:cubicBezTo>
                  <a:cubicBezTo>
                    <a:pt x="78" y="143"/>
                    <a:pt x="84" y="113"/>
                    <a:pt x="89" y="103"/>
                  </a:cubicBezTo>
                  <a:cubicBezTo>
                    <a:pt x="93" y="94"/>
                    <a:pt x="76" y="89"/>
                    <a:pt x="76" y="89"/>
                  </a:cubicBezTo>
                  <a:cubicBezTo>
                    <a:pt x="76" y="89"/>
                    <a:pt x="73" y="76"/>
                    <a:pt x="89" y="59"/>
                  </a:cubicBezTo>
                  <a:cubicBezTo>
                    <a:pt x="106" y="42"/>
                    <a:pt x="123" y="49"/>
                    <a:pt x="138" y="45"/>
                  </a:cubicBezTo>
                  <a:cubicBezTo>
                    <a:pt x="153" y="42"/>
                    <a:pt x="198" y="48"/>
                    <a:pt x="191" y="43"/>
                  </a:cubicBezTo>
                  <a:cubicBezTo>
                    <a:pt x="185" y="37"/>
                    <a:pt x="213" y="69"/>
                    <a:pt x="213" y="69"/>
                  </a:cubicBezTo>
                  <a:cubicBezTo>
                    <a:pt x="193" y="30"/>
                    <a:pt x="193" y="30"/>
                    <a:pt x="193" y="30"/>
                  </a:cubicBezTo>
                  <a:cubicBezTo>
                    <a:pt x="193" y="30"/>
                    <a:pt x="169" y="27"/>
                    <a:pt x="165" y="23"/>
                  </a:cubicBezTo>
                  <a:cubicBezTo>
                    <a:pt x="161" y="18"/>
                    <a:pt x="153" y="5"/>
                    <a:pt x="138" y="7"/>
                  </a:cubicBezTo>
                  <a:cubicBezTo>
                    <a:pt x="123" y="8"/>
                    <a:pt x="123" y="16"/>
                    <a:pt x="123" y="16"/>
                  </a:cubicBezTo>
                  <a:cubicBezTo>
                    <a:pt x="123" y="0"/>
                    <a:pt x="123" y="0"/>
                    <a:pt x="123" y="0"/>
                  </a:cubicBezTo>
                  <a:cubicBezTo>
                    <a:pt x="123" y="0"/>
                    <a:pt x="108" y="17"/>
                    <a:pt x="97" y="23"/>
                  </a:cubicBezTo>
                  <a:cubicBezTo>
                    <a:pt x="85" y="28"/>
                    <a:pt x="46" y="72"/>
                    <a:pt x="46" y="72"/>
                  </a:cubicBezTo>
                  <a:cubicBezTo>
                    <a:pt x="46" y="72"/>
                    <a:pt x="16" y="121"/>
                    <a:pt x="19" y="135"/>
                  </a:cubicBezTo>
                  <a:cubicBezTo>
                    <a:pt x="21" y="149"/>
                    <a:pt x="0" y="182"/>
                    <a:pt x="11" y="206"/>
                  </a:cubicBezTo>
                  <a:cubicBezTo>
                    <a:pt x="21" y="230"/>
                    <a:pt x="51" y="264"/>
                    <a:pt x="55" y="275"/>
                  </a:cubicBezTo>
                  <a:cubicBezTo>
                    <a:pt x="60" y="285"/>
                    <a:pt x="62" y="308"/>
                    <a:pt x="78" y="3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5" name="Freeform 618@|5FFC:16578549|FBC:16777215|LFC:0|LBC:16777215"/>
            <p:cNvSpPr/>
            <p:nvPr/>
          </p:nvSpPr>
          <p:spPr bwMode="auto">
            <a:xfrm>
              <a:off x="1878406" y="1085782"/>
              <a:ext cx="825194" cy="1074921"/>
            </a:xfrm>
            <a:custGeom>
              <a:avLst/>
              <a:gdLst>
                <a:gd name="T0" fmla="*/ 0 w 219"/>
                <a:gd name="T1" fmla="*/ 116106 h 287"/>
                <a:gd name="T2" fmla="*/ 203472 w 219"/>
                <a:gd name="T3" fmla="*/ 134833 h 287"/>
                <a:gd name="T4" fmla="*/ 433321 w 219"/>
                <a:gd name="T5" fmla="*/ 134833 h 287"/>
                <a:gd name="T6" fmla="*/ 414481 w 219"/>
                <a:gd name="T7" fmla="*/ 0 h 287"/>
                <a:gd name="T8" fmla="*/ 504913 w 219"/>
                <a:gd name="T9" fmla="*/ 116106 h 287"/>
                <a:gd name="T10" fmla="*/ 580273 w 219"/>
                <a:gd name="T11" fmla="*/ 284648 h 287"/>
                <a:gd name="T12" fmla="*/ 813890 w 219"/>
                <a:gd name="T13" fmla="*/ 498134 h 287"/>
                <a:gd name="T14" fmla="*/ 531289 w 219"/>
                <a:gd name="T15" fmla="*/ 1074921 h 287"/>
                <a:gd name="T16" fmla="*/ 0 w 219"/>
                <a:gd name="T17" fmla="*/ 116106 h 2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9" h="287">
                  <a:moveTo>
                    <a:pt x="0" y="31"/>
                  </a:moveTo>
                  <a:cubicBezTo>
                    <a:pt x="0" y="31"/>
                    <a:pt x="41" y="29"/>
                    <a:pt x="54" y="36"/>
                  </a:cubicBezTo>
                  <a:cubicBezTo>
                    <a:pt x="66" y="43"/>
                    <a:pt x="115" y="36"/>
                    <a:pt x="115" y="36"/>
                  </a:cubicBezTo>
                  <a:cubicBezTo>
                    <a:pt x="115" y="36"/>
                    <a:pt x="102" y="18"/>
                    <a:pt x="110" y="0"/>
                  </a:cubicBezTo>
                  <a:cubicBezTo>
                    <a:pt x="134" y="31"/>
                    <a:pt x="134" y="31"/>
                    <a:pt x="134" y="31"/>
                  </a:cubicBezTo>
                  <a:cubicBezTo>
                    <a:pt x="154" y="76"/>
                    <a:pt x="154" y="76"/>
                    <a:pt x="154" y="76"/>
                  </a:cubicBezTo>
                  <a:cubicBezTo>
                    <a:pt x="154" y="76"/>
                    <a:pt x="214" y="109"/>
                    <a:pt x="216" y="133"/>
                  </a:cubicBezTo>
                  <a:cubicBezTo>
                    <a:pt x="219" y="157"/>
                    <a:pt x="141" y="287"/>
                    <a:pt x="141" y="287"/>
                  </a:cubicBezTo>
                  <a:cubicBezTo>
                    <a:pt x="141" y="287"/>
                    <a:pt x="7" y="65"/>
                    <a:pt x="0" y="31"/>
                  </a:cubicBezTo>
                  <a:close/>
                </a:path>
              </a:pathLst>
            </a:custGeom>
            <a:solidFill>
              <a:srgbClr val="F5F7F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6" name="Freeform 619@|5FFC:2303014|FBC:16777215|LFC:0|LBC:16777215"/>
            <p:cNvSpPr/>
            <p:nvPr/>
          </p:nvSpPr>
          <p:spPr bwMode="auto">
            <a:xfrm>
              <a:off x="2030416" y="1226930"/>
              <a:ext cx="510314" cy="781763"/>
            </a:xfrm>
            <a:custGeom>
              <a:avLst/>
              <a:gdLst>
                <a:gd name="T0" fmla="*/ 343989 w 135"/>
                <a:gd name="T1" fmla="*/ 781763 h 206"/>
                <a:gd name="T2" fmla="*/ 510314 w 135"/>
                <a:gd name="T3" fmla="*/ 436421 h 206"/>
                <a:gd name="T4" fmla="*/ 343989 w 135"/>
                <a:gd name="T5" fmla="*/ 197338 h 206"/>
                <a:gd name="T6" fmla="*/ 283508 w 135"/>
                <a:gd name="T7" fmla="*/ 15180 h 206"/>
                <a:gd name="T8" fmla="*/ 0 w 135"/>
                <a:gd name="T9" fmla="*/ 60719 h 206"/>
                <a:gd name="T10" fmla="*/ 230586 w 135"/>
                <a:gd name="T11" fmla="*/ 220108 h 206"/>
                <a:gd name="T12" fmla="*/ 257047 w 135"/>
                <a:gd name="T13" fmla="*/ 629964 h 206"/>
                <a:gd name="T14" fmla="*/ 343989 w 135"/>
                <a:gd name="T15" fmla="*/ 781763 h 2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5" h="206">
                  <a:moveTo>
                    <a:pt x="91" y="206"/>
                  </a:moveTo>
                  <a:cubicBezTo>
                    <a:pt x="135" y="115"/>
                    <a:pt x="135" y="115"/>
                    <a:pt x="135" y="115"/>
                  </a:cubicBezTo>
                  <a:cubicBezTo>
                    <a:pt x="91" y="52"/>
                    <a:pt x="91" y="52"/>
                    <a:pt x="91" y="52"/>
                  </a:cubicBezTo>
                  <a:cubicBezTo>
                    <a:pt x="91" y="52"/>
                    <a:pt x="88" y="9"/>
                    <a:pt x="75" y="4"/>
                  </a:cubicBezTo>
                  <a:cubicBezTo>
                    <a:pt x="75" y="4"/>
                    <a:pt x="9" y="0"/>
                    <a:pt x="0" y="16"/>
                  </a:cubicBezTo>
                  <a:cubicBezTo>
                    <a:pt x="0" y="16"/>
                    <a:pt x="56" y="49"/>
                    <a:pt x="61" y="58"/>
                  </a:cubicBezTo>
                  <a:cubicBezTo>
                    <a:pt x="68" y="166"/>
                    <a:pt x="68" y="166"/>
                    <a:pt x="68" y="166"/>
                  </a:cubicBezTo>
                  <a:lnTo>
                    <a:pt x="91" y="206"/>
                  </a:ln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7" name="Freeform 620@|5FFC:0|FBC:16777215|LFC:0|LBC:16777215"/>
            <p:cNvSpPr/>
            <p:nvPr/>
          </p:nvSpPr>
          <p:spPr bwMode="auto">
            <a:xfrm>
              <a:off x="1096643" y="7372457"/>
              <a:ext cx="988058" cy="412597"/>
            </a:xfrm>
            <a:custGeom>
              <a:avLst/>
              <a:gdLst>
                <a:gd name="T0" fmla="*/ 18928 w 261"/>
                <a:gd name="T1" fmla="*/ 47891 h 112"/>
                <a:gd name="T2" fmla="*/ 18928 w 261"/>
                <a:gd name="T3" fmla="*/ 298396 h 112"/>
                <a:gd name="T4" fmla="*/ 344495 w 261"/>
                <a:gd name="T5" fmla="*/ 335235 h 112"/>
                <a:gd name="T6" fmla="*/ 370995 w 261"/>
                <a:gd name="T7" fmla="*/ 276293 h 112"/>
                <a:gd name="T8" fmla="*/ 798775 w 261"/>
                <a:gd name="T9" fmla="*/ 408913 h 112"/>
                <a:gd name="T10" fmla="*/ 988058 w 261"/>
                <a:gd name="T11" fmla="*/ 132620 h 112"/>
                <a:gd name="T12" fmla="*/ 582992 w 261"/>
                <a:gd name="T13" fmla="*/ 0 h 112"/>
                <a:gd name="T14" fmla="*/ 18928 w 261"/>
                <a:gd name="T15" fmla="*/ 47891 h 1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1" h="112">
                  <a:moveTo>
                    <a:pt x="5" y="13"/>
                  </a:moveTo>
                  <a:cubicBezTo>
                    <a:pt x="5" y="13"/>
                    <a:pt x="0" y="57"/>
                    <a:pt x="5" y="81"/>
                  </a:cubicBezTo>
                  <a:cubicBezTo>
                    <a:pt x="91" y="91"/>
                    <a:pt x="91" y="91"/>
                    <a:pt x="91" y="91"/>
                  </a:cubicBezTo>
                  <a:cubicBezTo>
                    <a:pt x="98" y="75"/>
                    <a:pt x="98" y="75"/>
                    <a:pt x="98" y="75"/>
                  </a:cubicBezTo>
                  <a:cubicBezTo>
                    <a:pt x="98" y="75"/>
                    <a:pt x="177" y="110"/>
                    <a:pt x="211" y="111"/>
                  </a:cubicBezTo>
                  <a:cubicBezTo>
                    <a:pt x="246" y="112"/>
                    <a:pt x="261" y="36"/>
                    <a:pt x="261" y="36"/>
                  </a:cubicBezTo>
                  <a:cubicBezTo>
                    <a:pt x="154" y="0"/>
                    <a:pt x="154" y="0"/>
                    <a:pt x="154" y="0"/>
                  </a:cubicBezTo>
                  <a:lnTo>
                    <a:pt x="5" y="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8" name="Freeform 621@|5FFC:0|FBC:16777215|LFC:0|LBC:16777215"/>
            <p:cNvSpPr/>
            <p:nvPr/>
          </p:nvSpPr>
          <p:spPr bwMode="auto">
            <a:xfrm>
              <a:off x="1715536" y="7546182"/>
              <a:ext cx="1020635" cy="575468"/>
            </a:xfrm>
            <a:custGeom>
              <a:avLst/>
              <a:gdLst>
                <a:gd name="T0" fmla="*/ 7477 w 273"/>
                <a:gd name="T1" fmla="*/ 26329 h 153"/>
                <a:gd name="T2" fmla="*/ 7477 w 273"/>
                <a:gd name="T3" fmla="*/ 383645 h 153"/>
                <a:gd name="T4" fmla="*/ 205622 w 273"/>
                <a:gd name="T5" fmla="*/ 455109 h 153"/>
                <a:gd name="T6" fmla="*/ 231793 w 273"/>
                <a:gd name="T7" fmla="*/ 417496 h 153"/>
                <a:gd name="T8" fmla="*/ 545834 w 273"/>
                <a:gd name="T9" fmla="*/ 567946 h 153"/>
                <a:gd name="T10" fmla="*/ 1020635 w 273"/>
                <a:gd name="T11" fmla="*/ 496482 h 153"/>
                <a:gd name="T12" fmla="*/ 983249 w 273"/>
                <a:gd name="T13" fmla="*/ 398690 h 153"/>
                <a:gd name="T14" fmla="*/ 852398 w 273"/>
                <a:gd name="T15" fmla="*/ 376123 h 153"/>
                <a:gd name="T16" fmla="*/ 579481 w 273"/>
                <a:gd name="T17" fmla="*/ 101553 h 153"/>
                <a:gd name="T18" fmla="*/ 7477 w 273"/>
                <a:gd name="T19" fmla="*/ 26329 h 1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3" h="153">
                  <a:moveTo>
                    <a:pt x="2" y="7"/>
                  </a:moveTo>
                  <a:cubicBezTo>
                    <a:pt x="2" y="7"/>
                    <a:pt x="0" y="93"/>
                    <a:pt x="2" y="102"/>
                  </a:cubicBezTo>
                  <a:cubicBezTo>
                    <a:pt x="5" y="111"/>
                    <a:pt x="45" y="122"/>
                    <a:pt x="55" y="121"/>
                  </a:cubicBezTo>
                  <a:cubicBezTo>
                    <a:pt x="62" y="111"/>
                    <a:pt x="62" y="111"/>
                    <a:pt x="62" y="111"/>
                  </a:cubicBezTo>
                  <a:cubicBezTo>
                    <a:pt x="62" y="111"/>
                    <a:pt x="82" y="149"/>
                    <a:pt x="146" y="151"/>
                  </a:cubicBezTo>
                  <a:cubicBezTo>
                    <a:pt x="210" y="153"/>
                    <a:pt x="273" y="132"/>
                    <a:pt x="273" y="132"/>
                  </a:cubicBezTo>
                  <a:cubicBezTo>
                    <a:pt x="273" y="132"/>
                    <a:pt x="266" y="107"/>
                    <a:pt x="263" y="106"/>
                  </a:cubicBezTo>
                  <a:cubicBezTo>
                    <a:pt x="259" y="105"/>
                    <a:pt x="228" y="100"/>
                    <a:pt x="228" y="100"/>
                  </a:cubicBezTo>
                  <a:cubicBezTo>
                    <a:pt x="228" y="100"/>
                    <a:pt x="168" y="55"/>
                    <a:pt x="155" y="27"/>
                  </a:cubicBezTo>
                  <a:cubicBezTo>
                    <a:pt x="142" y="0"/>
                    <a:pt x="2" y="7"/>
                    <a:pt x="2" y="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9" name="Freeform 622@|5FFC:2303014|FBC:16777215|LFC:0|LBC:16777215"/>
            <p:cNvSpPr/>
            <p:nvPr/>
          </p:nvSpPr>
          <p:spPr bwMode="auto">
            <a:xfrm>
              <a:off x="1107498" y="3355063"/>
              <a:ext cx="1628673" cy="4158549"/>
            </a:xfrm>
            <a:custGeom>
              <a:avLst/>
              <a:gdLst>
                <a:gd name="T0" fmla="*/ 37614 w 433"/>
                <a:gd name="T1" fmla="*/ 4120949 h 1106"/>
                <a:gd name="T2" fmla="*/ 37614 w 433"/>
                <a:gd name="T3" fmla="*/ 3978069 h 1106"/>
                <a:gd name="T4" fmla="*/ 94034 w 433"/>
                <a:gd name="T5" fmla="*/ 3511831 h 1106"/>
                <a:gd name="T6" fmla="*/ 368614 w 433"/>
                <a:gd name="T7" fmla="*/ 2312394 h 1106"/>
                <a:gd name="T8" fmla="*/ 605580 w 433"/>
                <a:gd name="T9" fmla="*/ 1436316 h 1106"/>
                <a:gd name="T10" fmla="*/ 778603 w 433"/>
                <a:gd name="T11" fmla="*/ 387279 h 1106"/>
                <a:gd name="T12" fmla="*/ 902729 w 433"/>
                <a:gd name="T13" fmla="*/ 0 h 1106"/>
                <a:gd name="T14" fmla="*/ 1628673 w 433"/>
                <a:gd name="T15" fmla="*/ 33840 h 1106"/>
                <a:gd name="T16" fmla="*/ 1583537 w 433"/>
                <a:gd name="T17" fmla="*/ 902398 h 1106"/>
                <a:gd name="T18" fmla="*/ 1316479 w 433"/>
                <a:gd name="T19" fmla="*/ 2015355 h 1106"/>
                <a:gd name="T20" fmla="*/ 530353 w 433"/>
                <a:gd name="T21" fmla="*/ 3861510 h 1106"/>
                <a:gd name="T22" fmla="*/ 650717 w 433"/>
                <a:gd name="T23" fmla="*/ 3932950 h 1106"/>
                <a:gd name="T24" fmla="*/ 695853 w 433"/>
                <a:gd name="T25" fmla="*/ 4057029 h 1106"/>
                <a:gd name="T26" fmla="*/ 331001 w 433"/>
                <a:gd name="T27" fmla="*/ 4154789 h 1106"/>
                <a:gd name="T28" fmla="*/ 37614 w 433"/>
                <a:gd name="T29" fmla="*/ 4120949 h 11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3" h="1106">
                  <a:moveTo>
                    <a:pt x="10" y="1096"/>
                  </a:moveTo>
                  <a:cubicBezTo>
                    <a:pt x="10" y="1096"/>
                    <a:pt x="0" y="1086"/>
                    <a:pt x="10" y="1058"/>
                  </a:cubicBezTo>
                  <a:cubicBezTo>
                    <a:pt x="20" y="1030"/>
                    <a:pt x="25" y="934"/>
                    <a:pt x="25" y="934"/>
                  </a:cubicBezTo>
                  <a:cubicBezTo>
                    <a:pt x="25" y="934"/>
                    <a:pt x="60" y="663"/>
                    <a:pt x="98" y="615"/>
                  </a:cubicBezTo>
                  <a:cubicBezTo>
                    <a:pt x="98" y="615"/>
                    <a:pt x="160" y="402"/>
                    <a:pt x="161" y="382"/>
                  </a:cubicBezTo>
                  <a:cubicBezTo>
                    <a:pt x="163" y="361"/>
                    <a:pt x="207" y="103"/>
                    <a:pt x="207" y="103"/>
                  </a:cubicBezTo>
                  <a:cubicBezTo>
                    <a:pt x="240" y="0"/>
                    <a:pt x="240" y="0"/>
                    <a:pt x="240" y="0"/>
                  </a:cubicBezTo>
                  <a:cubicBezTo>
                    <a:pt x="433" y="9"/>
                    <a:pt x="433" y="9"/>
                    <a:pt x="433" y="9"/>
                  </a:cubicBezTo>
                  <a:cubicBezTo>
                    <a:pt x="433" y="9"/>
                    <a:pt x="428" y="220"/>
                    <a:pt x="421" y="240"/>
                  </a:cubicBezTo>
                  <a:cubicBezTo>
                    <a:pt x="414" y="261"/>
                    <a:pt x="362" y="492"/>
                    <a:pt x="350" y="536"/>
                  </a:cubicBezTo>
                  <a:cubicBezTo>
                    <a:pt x="338" y="581"/>
                    <a:pt x="143" y="1018"/>
                    <a:pt x="141" y="1027"/>
                  </a:cubicBezTo>
                  <a:cubicBezTo>
                    <a:pt x="140" y="1036"/>
                    <a:pt x="173" y="1046"/>
                    <a:pt x="173" y="1046"/>
                  </a:cubicBezTo>
                  <a:cubicBezTo>
                    <a:pt x="185" y="1079"/>
                    <a:pt x="185" y="1079"/>
                    <a:pt x="185" y="1079"/>
                  </a:cubicBezTo>
                  <a:cubicBezTo>
                    <a:pt x="185" y="1079"/>
                    <a:pt x="131" y="1106"/>
                    <a:pt x="88" y="1105"/>
                  </a:cubicBezTo>
                  <a:cubicBezTo>
                    <a:pt x="45" y="1104"/>
                    <a:pt x="10" y="1096"/>
                    <a:pt x="10" y="1096"/>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0" name="Freeform 623@|5FFC:0|FBC:16777215|LFC:0|LBC:16777215"/>
            <p:cNvSpPr/>
            <p:nvPr/>
          </p:nvSpPr>
          <p:spPr bwMode="auto">
            <a:xfrm>
              <a:off x="1346370" y="3355063"/>
              <a:ext cx="1389801" cy="4158549"/>
            </a:xfrm>
            <a:custGeom>
              <a:avLst/>
              <a:gdLst>
                <a:gd name="T0" fmla="*/ 538595 w 369"/>
                <a:gd name="T1" fmla="*/ 387279 h 1106"/>
                <a:gd name="T2" fmla="*/ 527296 w 369"/>
                <a:gd name="T3" fmla="*/ 454959 h 1106"/>
                <a:gd name="T4" fmla="*/ 1182649 w 369"/>
                <a:gd name="T5" fmla="*/ 492559 h 1106"/>
                <a:gd name="T6" fmla="*/ 1261743 w 369"/>
                <a:gd name="T7" fmla="*/ 921198 h 1106"/>
                <a:gd name="T8" fmla="*/ 1178883 w 369"/>
                <a:gd name="T9" fmla="*/ 985117 h 1106"/>
                <a:gd name="T10" fmla="*/ 1178883 w 369"/>
                <a:gd name="T11" fmla="*/ 1293437 h 1106"/>
                <a:gd name="T12" fmla="*/ 945366 w 369"/>
                <a:gd name="T13" fmla="*/ 1293437 h 1106"/>
                <a:gd name="T14" fmla="*/ 433136 w 369"/>
                <a:gd name="T15" fmla="*/ 1646876 h 1106"/>
                <a:gd name="T16" fmla="*/ 222218 w 369"/>
                <a:gd name="T17" fmla="*/ 1989035 h 1106"/>
                <a:gd name="T18" fmla="*/ 188320 w 369"/>
                <a:gd name="T19" fmla="*/ 2101834 h 1106"/>
                <a:gd name="T20" fmla="*/ 391705 w 369"/>
                <a:gd name="T21" fmla="*/ 1951435 h 1106"/>
                <a:gd name="T22" fmla="*/ 365341 w 369"/>
                <a:gd name="T23" fmla="*/ 2105594 h 1106"/>
                <a:gd name="T24" fmla="*/ 79094 w 369"/>
                <a:gd name="T25" fmla="*/ 2504153 h 1106"/>
                <a:gd name="T26" fmla="*/ 406771 w 369"/>
                <a:gd name="T27" fmla="*/ 2259754 h 1106"/>
                <a:gd name="T28" fmla="*/ 248582 w 369"/>
                <a:gd name="T29" fmla="*/ 2443994 h 1106"/>
                <a:gd name="T30" fmla="*/ 0 w 369"/>
                <a:gd name="T31" fmla="*/ 2665833 h 1106"/>
                <a:gd name="T32" fmla="*/ 0 w 369"/>
                <a:gd name="T33" fmla="*/ 2665833 h 1106"/>
                <a:gd name="T34" fmla="*/ 192086 w 369"/>
                <a:gd name="T35" fmla="*/ 2553033 h 1106"/>
                <a:gd name="T36" fmla="*/ 290013 w 369"/>
                <a:gd name="T37" fmla="*/ 2880152 h 1106"/>
                <a:gd name="T38" fmla="*/ 365341 w 369"/>
                <a:gd name="T39" fmla="*/ 3289991 h 1106"/>
                <a:gd name="T40" fmla="*/ 248582 w 369"/>
                <a:gd name="T41" fmla="*/ 3673510 h 1106"/>
                <a:gd name="T42" fmla="*/ 22598 w 369"/>
                <a:gd name="T43" fmla="*/ 3861510 h 1106"/>
                <a:gd name="T44" fmla="*/ 248582 w 369"/>
                <a:gd name="T45" fmla="*/ 3823910 h 1106"/>
                <a:gd name="T46" fmla="*/ 112992 w 369"/>
                <a:gd name="T47" fmla="*/ 3929190 h 1106"/>
                <a:gd name="T48" fmla="*/ 22598 w 369"/>
                <a:gd name="T49" fmla="*/ 4151029 h 1106"/>
                <a:gd name="T50" fmla="*/ 90394 w 369"/>
                <a:gd name="T51" fmla="*/ 4154789 h 1106"/>
                <a:gd name="T52" fmla="*/ 455734 w 369"/>
                <a:gd name="T53" fmla="*/ 4057029 h 1106"/>
                <a:gd name="T54" fmla="*/ 410537 w 369"/>
                <a:gd name="T55" fmla="*/ 3932950 h 1106"/>
                <a:gd name="T56" fmla="*/ 290013 w 369"/>
                <a:gd name="T57" fmla="*/ 3861510 h 1106"/>
                <a:gd name="T58" fmla="*/ 1077190 w 369"/>
                <a:gd name="T59" fmla="*/ 2015355 h 1106"/>
                <a:gd name="T60" fmla="*/ 1344604 w 369"/>
                <a:gd name="T61" fmla="*/ 902398 h 1106"/>
                <a:gd name="T62" fmla="*/ 1389801 w 369"/>
                <a:gd name="T63" fmla="*/ 33840 h 1106"/>
                <a:gd name="T64" fmla="*/ 662886 w 369"/>
                <a:gd name="T65" fmla="*/ 0 h 1106"/>
                <a:gd name="T66" fmla="*/ 538595 w 369"/>
                <a:gd name="T67" fmla="*/ 387279 h 11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69" h="1106">
                  <a:moveTo>
                    <a:pt x="143" y="103"/>
                  </a:moveTo>
                  <a:cubicBezTo>
                    <a:pt x="143" y="103"/>
                    <a:pt x="142" y="110"/>
                    <a:pt x="140" y="121"/>
                  </a:cubicBezTo>
                  <a:cubicBezTo>
                    <a:pt x="193" y="129"/>
                    <a:pt x="308" y="130"/>
                    <a:pt x="314" y="131"/>
                  </a:cubicBezTo>
                  <a:cubicBezTo>
                    <a:pt x="322" y="133"/>
                    <a:pt x="341" y="227"/>
                    <a:pt x="335" y="245"/>
                  </a:cubicBezTo>
                  <a:cubicBezTo>
                    <a:pt x="329" y="262"/>
                    <a:pt x="313" y="262"/>
                    <a:pt x="313" y="262"/>
                  </a:cubicBezTo>
                  <a:cubicBezTo>
                    <a:pt x="313" y="262"/>
                    <a:pt x="324" y="333"/>
                    <a:pt x="313" y="344"/>
                  </a:cubicBezTo>
                  <a:cubicBezTo>
                    <a:pt x="301" y="354"/>
                    <a:pt x="251" y="344"/>
                    <a:pt x="251" y="344"/>
                  </a:cubicBezTo>
                  <a:cubicBezTo>
                    <a:pt x="251" y="344"/>
                    <a:pt x="127" y="408"/>
                    <a:pt x="115" y="438"/>
                  </a:cubicBezTo>
                  <a:cubicBezTo>
                    <a:pt x="108" y="454"/>
                    <a:pt x="81" y="496"/>
                    <a:pt x="59" y="529"/>
                  </a:cubicBezTo>
                  <a:cubicBezTo>
                    <a:pt x="56" y="540"/>
                    <a:pt x="53" y="550"/>
                    <a:pt x="50" y="559"/>
                  </a:cubicBezTo>
                  <a:cubicBezTo>
                    <a:pt x="104" y="519"/>
                    <a:pt x="104" y="519"/>
                    <a:pt x="104" y="519"/>
                  </a:cubicBezTo>
                  <a:cubicBezTo>
                    <a:pt x="104" y="519"/>
                    <a:pt x="133" y="529"/>
                    <a:pt x="97" y="560"/>
                  </a:cubicBezTo>
                  <a:cubicBezTo>
                    <a:pt x="62" y="591"/>
                    <a:pt x="21" y="666"/>
                    <a:pt x="21" y="666"/>
                  </a:cubicBezTo>
                  <a:cubicBezTo>
                    <a:pt x="33" y="657"/>
                    <a:pt x="93" y="603"/>
                    <a:pt x="108" y="601"/>
                  </a:cubicBezTo>
                  <a:cubicBezTo>
                    <a:pt x="123" y="600"/>
                    <a:pt x="87" y="631"/>
                    <a:pt x="66" y="650"/>
                  </a:cubicBezTo>
                  <a:cubicBezTo>
                    <a:pt x="44" y="669"/>
                    <a:pt x="0" y="709"/>
                    <a:pt x="0" y="709"/>
                  </a:cubicBezTo>
                  <a:cubicBezTo>
                    <a:pt x="0" y="709"/>
                    <a:pt x="0" y="709"/>
                    <a:pt x="0" y="709"/>
                  </a:cubicBezTo>
                  <a:cubicBezTo>
                    <a:pt x="0" y="709"/>
                    <a:pt x="31" y="687"/>
                    <a:pt x="51" y="679"/>
                  </a:cubicBezTo>
                  <a:cubicBezTo>
                    <a:pt x="70" y="672"/>
                    <a:pt x="77" y="766"/>
                    <a:pt x="77" y="766"/>
                  </a:cubicBezTo>
                  <a:cubicBezTo>
                    <a:pt x="77" y="766"/>
                    <a:pt x="96" y="868"/>
                    <a:pt x="97" y="875"/>
                  </a:cubicBezTo>
                  <a:cubicBezTo>
                    <a:pt x="99" y="883"/>
                    <a:pt x="84" y="971"/>
                    <a:pt x="66" y="977"/>
                  </a:cubicBezTo>
                  <a:cubicBezTo>
                    <a:pt x="47" y="983"/>
                    <a:pt x="6" y="1027"/>
                    <a:pt x="6" y="1027"/>
                  </a:cubicBezTo>
                  <a:cubicBezTo>
                    <a:pt x="21" y="1012"/>
                    <a:pt x="66" y="1017"/>
                    <a:pt x="66" y="1017"/>
                  </a:cubicBezTo>
                  <a:cubicBezTo>
                    <a:pt x="30" y="1045"/>
                    <a:pt x="30" y="1045"/>
                    <a:pt x="30" y="1045"/>
                  </a:cubicBezTo>
                  <a:cubicBezTo>
                    <a:pt x="22" y="1050"/>
                    <a:pt x="13" y="1075"/>
                    <a:pt x="6" y="1104"/>
                  </a:cubicBezTo>
                  <a:cubicBezTo>
                    <a:pt x="12" y="1104"/>
                    <a:pt x="18" y="1105"/>
                    <a:pt x="24" y="1105"/>
                  </a:cubicBezTo>
                  <a:cubicBezTo>
                    <a:pt x="67" y="1106"/>
                    <a:pt x="121" y="1079"/>
                    <a:pt x="121" y="1079"/>
                  </a:cubicBezTo>
                  <a:cubicBezTo>
                    <a:pt x="109" y="1046"/>
                    <a:pt x="109" y="1046"/>
                    <a:pt x="109" y="1046"/>
                  </a:cubicBezTo>
                  <a:cubicBezTo>
                    <a:pt x="109" y="1046"/>
                    <a:pt x="76" y="1036"/>
                    <a:pt x="77" y="1027"/>
                  </a:cubicBezTo>
                  <a:cubicBezTo>
                    <a:pt x="79" y="1018"/>
                    <a:pt x="274" y="581"/>
                    <a:pt x="286" y="536"/>
                  </a:cubicBezTo>
                  <a:cubicBezTo>
                    <a:pt x="298" y="492"/>
                    <a:pt x="350" y="261"/>
                    <a:pt x="357" y="240"/>
                  </a:cubicBezTo>
                  <a:cubicBezTo>
                    <a:pt x="364" y="220"/>
                    <a:pt x="369" y="9"/>
                    <a:pt x="369" y="9"/>
                  </a:cubicBezTo>
                  <a:cubicBezTo>
                    <a:pt x="176" y="0"/>
                    <a:pt x="176" y="0"/>
                    <a:pt x="176" y="0"/>
                  </a:cubicBezTo>
                  <a:lnTo>
                    <a:pt x="143" y="10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1" name="Freeform 624@|5FFC:0|FBC:16777215|LFC:0|LBC:16777215"/>
            <p:cNvSpPr/>
            <p:nvPr/>
          </p:nvSpPr>
          <p:spPr bwMode="auto">
            <a:xfrm>
              <a:off x="1281223" y="3420210"/>
              <a:ext cx="1335515" cy="4408275"/>
            </a:xfrm>
            <a:custGeom>
              <a:avLst/>
              <a:gdLst>
                <a:gd name="T0" fmla="*/ 1131215 w 353"/>
                <a:gd name="T1" fmla="*/ 4247088 h 1176"/>
                <a:gd name="T2" fmla="*/ 1214448 w 353"/>
                <a:gd name="T3" fmla="*/ 2740178 h 1176"/>
                <a:gd name="T4" fmla="*/ 1214448 w 353"/>
                <a:gd name="T5" fmla="*/ 2144161 h 1176"/>
                <a:gd name="T6" fmla="*/ 1218232 w 353"/>
                <a:gd name="T7" fmla="*/ 1855524 h 1176"/>
                <a:gd name="T8" fmla="*/ 1040415 w 353"/>
                <a:gd name="T9" fmla="*/ 1109566 h 1176"/>
                <a:gd name="T10" fmla="*/ 1153915 w 353"/>
                <a:gd name="T11" fmla="*/ 929636 h 1176"/>
                <a:gd name="T12" fmla="*/ 1153915 w 353"/>
                <a:gd name="T13" fmla="*/ 0 h 1176"/>
                <a:gd name="T14" fmla="*/ 64317 w 353"/>
                <a:gd name="T15" fmla="*/ 209918 h 1176"/>
                <a:gd name="T16" fmla="*/ 64317 w 353"/>
                <a:gd name="T17" fmla="*/ 775946 h 1176"/>
                <a:gd name="T18" fmla="*/ 556149 w 353"/>
                <a:gd name="T19" fmla="*/ 1930495 h 1176"/>
                <a:gd name="T20" fmla="*/ 616683 w 353"/>
                <a:gd name="T21" fmla="*/ 2327839 h 1176"/>
                <a:gd name="T22" fmla="*/ 510749 w 353"/>
                <a:gd name="T23" fmla="*/ 2474032 h 1176"/>
                <a:gd name="T24" fmla="*/ 431299 w 353"/>
                <a:gd name="T25" fmla="*/ 3767276 h 1176"/>
                <a:gd name="T26" fmla="*/ 431299 w 353"/>
                <a:gd name="T27" fmla="*/ 4209603 h 1176"/>
                <a:gd name="T28" fmla="*/ 1131215 w 353"/>
                <a:gd name="T29" fmla="*/ 4247088 h 1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53" h="1176">
                  <a:moveTo>
                    <a:pt x="299" y="1133"/>
                  </a:moveTo>
                  <a:cubicBezTo>
                    <a:pt x="302" y="1130"/>
                    <a:pt x="288" y="846"/>
                    <a:pt x="321" y="731"/>
                  </a:cubicBezTo>
                  <a:cubicBezTo>
                    <a:pt x="353" y="616"/>
                    <a:pt x="321" y="572"/>
                    <a:pt x="321" y="572"/>
                  </a:cubicBezTo>
                  <a:cubicBezTo>
                    <a:pt x="321" y="572"/>
                    <a:pt x="331" y="515"/>
                    <a:pt x="322" y="495"/>
                  </a:cubicBezTo>
                  <a:cubicBezTo>
                    <a:pt x="314" y="476"/>
                    <a:pt x="275" y="296"/>
                    <a:pt x="275" y="296"/>
                  </a:cubicBezTo>
                  <a:cubicBezTo>
                    <a:pt x="275" y="296"/>
                    <a:pt x="310" y="261"/>
                    <a:pt x="305" y="248"/>
                  </a:cubicBezTo>
                  <a:cubicBezTo>
                    <a:pt x="300" y="235"/>
                    <a:pt x="305" y="0"/>
                    <a:pt x="305" y="0"/>
                  </a:cubicBezTo>
                  <a:cubicBezTo>
                    <a:pt x="17" y="56"/>
                    <a:pt x="17" y="56"/>
                    <a:pt x="17" y="56"/>
                  </a:cubicBezTo>
                  <a:cubicBezTo>
                    <a:pt x="17" y="56"/>
                    <a:pt x="0" y="158"/>
                    <a:pt x="17" y="207"/>
                  </a:cubicBezTo>
                  <a:cubicBezTo>
                    <a:pt x="35" y="255"/>
                    <a:pt x="110" y="473"/>
                    <a:pt x="147" y="515"/>
                  </a:cubicBezTo>
                  <a:cubicBezTo>
                    <a:pt x="147" y="515"/>
                    <a:pt x="152" y="607"/>
                    <a:pt x="163" y="621"/>
                  </a:cubicBezTo>
                  <a:cubicBezTo>
                    <a:pt x="163" y="621"/>
                    <a:pt x="137" y="647"/>
                    <a:pt x="135" y="660"/>
                  </a:cubicBezTo>
                  <a:cubicBezTo>
                    <a:pt x="134" y="674"/>
                    <a:pt x="111" y="996"/>
                    <a:pt x="114" y="1005"/>
                  </a:cubicBezTo>
                  <a:cubicBezTo>
                    <a:pt x="118" y="1014"/>
                    <a:pt x="104" y="1111"/>
                    <a:pt x="114" y="1123"/>
                  </a:cubicBezTo>
                  <a:cubicBezTo>
                    <a:pt x="114" y="1123"/>
                    <a:pt x="262" y="1176"/>
                    <a:pt x="299" y="113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2" name="Freeform 625@|5FFC:2303014|FBC:16777215|LFC:0|LBC:16777215"/>
            <p:cNvSpPr/>
            <p:nvPr/>
          </p:nvSpPr>
          <p:spPr bwMode="auto">
            <a:xfrm>
              <a:off x="1400662" y="3821953"/>
              <a:ext cx="1074921" cy="3941386"/>
            </a:xfrm>
            <a:custGeom>
              <a:avLst/>
              <a:gdLst>
                <a:gd name="T0" fmla="*/ 1029502 w 284"/>
                <a:gd name="T1" fmla="*/ 2231824 h 1049"/>
                <a:gd name="T2" fmla="*/ 919739 w 284"/>
                <a:gd name="T3" fmla="*/ 3111027 h 1049"/>
                <a:gd name="T4" fmla="*/ 1003007 w 284"/>
                <a:gd name="T5" fmla="*/ 2013902 h 1049"/>
                <a:gd name="T6" fmla="*/ 613159 w 284"/>
                <a:gd name="T7" fmla="*/ 2795416 h 1049"/>
                <a:gd name="T8" fmla="*/ 984083 w 284"/>
                <a:gd name="T9" fmla="*/ 1754649 h 1049"/>
                <a:gd name="T10" fmla="*/ 1029502 w 284"/>
                <a:gd name="T11" fmla="*/ 1472853 h 1049"/>
                <a:gd name="T12" fmla="*/ 772126 w 284"/>
                <a:gd name="T13" fmla="*/ 740184 h 1049"/>
                <a:gd name="T14" fmla="*/ 874320 w 284"/>
                <a:gd name="T15" fmla="*/ 548563 h 1049"/>
                <a:gd name="T16" fmla="*/ 647224 w 284"/>
                <a:gd name="T17" fmla="*/ 360699 h 1049"/>
                <a:gd name="T18" fmla="*/ 227096 w 284"/>
                <a:gd name="T19" fmla="*/ 217922 h 1049"/>
                <a:gd name="T20" fmla="*/ 613159 w 284"/>
                <a:gd name="T21" fmla="*/ 236709 h 1049"/>
                <a:gd name="T22" fmla="*/ 1029502 w 284"/>
                <a:gd name="T23" fmla="*/ 22544 h 1049"/>
                <a:gd name="T24" fmla="*/ 1029502 w 284"/>
                <a:gd name="T25" fmla="*/ 22544 h 1049"/>
                <a:gd name="T26" fmla="*/ 469332 w 284"/>
                <a:gd name="T27" fmla="*/ 37573 h 1049"/>
                <a:gd name="T28" fmla="*/ 26495 w 284"/>
                <a:gd name="T29" fmla="*/ 82660 h 1049"/>
                <a:gd name="T30" fmla="*/ 382278 w 284"/>
                <a:gd name="T31" fmla="*/ 1014465 h 1049"/>
                <a:gd name="T32" fmla="*/ 685073 w 284"/>
                <a:gd name="T33" fmla="*/ 1401465 h 1049"/>
                <a:gd name="T34" fmla="*/ 401203 w 284"/>
                <a:gd name="T35" fmla="*/ 1277475 h 1049"/>
                <a:gd name="T36" fmla="*/ 382278 w 284"/>
                <a:gd name="T37" fmla="*/ 1307533 h 1049"/>
                <a:gd name="T38" fmla="*/ 613159 w 284"/>
                <a:gd name="T39" fmla="*/ 1611873 h 1049"/>
                <a:gd name="T40" fmla="*/ 613159 w 284"/>
                <a:gd name="T41" fmla="*/ 1780950 h 1049"/>
                <a:gd name="T42" fmla="*/ 507181 w 284"/>
                <a:gd name="T43" fmla="*/ 1694533 h 1049"/>
                <a:gd name="T44" fmla="*/ 567740 w 284"/>
                <a:gd name="T45" fmla="*/ 1893669 h 1049"/>
                <a:gd name="T46" fmla="*/ 889459 w 284"/>
                <a:gd name="T47" fmla="*/ 1732106 h 1049"/>
                <a:gd name="T48" fmla="*/ 741847 w 284"/>
                <a:gd name="T49" fmla="*/ 1919970 h 1049"/>
                <a:gd name="T50" fmla="*/ 488256 w 284"/>
                <a:gd name="T51" fmla="*/ 2096562 h 1049"/>
                <a:gd name="T52" fmla="*/ 450407 w 284"/>
                <a:gd name="T53" fmla="*/ 2645125 h 1049"/>
                <a:gd name="T54" fmla="*/ 401203 w 284"/>
                <a:gd name="T55" fmla="*/ 3268833 h 1049"/>
                <a:gd name="T56" fmla="*/ 408773 w 284"/>
                <a:gd name="T57" fmla="*/ 3250047 h 1049"/>
                <a:gd name="T58" fmla="*/ 560170 w 284"/>
                <a:gd name="T59" fmla="*/ 3017095 h 1049"/>
                <a:gd name="T60" fmla="*/ 507181 w 284"/>
                <a:gd name="T61" fmla="*/ 3332707 h 1049"/>
                <a:gd name="T62" fmla="*/ 321719 w 284"/>
                <a:gd name="T63" fmla="*/ 3813639 h 1049"/>
                <a:gd name="T64" fmla="*/ 900814 w 284"/>
                <a:gd name="T65" fmla="*/ 3907570 h 1049"/>
                <a:gd name="T66" fmla="*/ 1014362 w 284"/>
                <a:gd name="T67" fmla="*/ 3366522 h 1049"/>
                <a:gd name="T68" fmla="*/ 1074921 w 284"/>
                <a:gd name="T69" fmla="*/ 2434717 h 1049"/>
                <a:gd name="T70" fmla="*/ 1029502 w 284"/>
                <a:gd name="T71" fmla="*/ 2231824 h 10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4" h="1049">
                  <a:moveTo>
                    <a:pt x="272" y="594"/>
                  </a:moveTo>
                  <a:cubicBezTo>
                    <a:pt x="261" y="599"/>
                    <a:pt x="243" y="828"/>
                    <a:pt x="243" y="828"/>
                  </a:cubicBezTo>
                  <a:cubicBezTo>
                    <a:pt x="228" y="770"/>
                    <a:pt x="265" y="536"/>
                    <a:pt x="265" y="536"/>
                  </a:cubicBezTo>
                  <a:cubicBezTo>
                    <a:pt x="229" y="708"/>
                    <a:pt x="162" y="744"/>
                    <a:pt x="162" y="744"/>
                  </a:cubicBezTo>
                  <a:cubicBezTo>
                    <a:pt x="202" y="722"/>
                    <a:pt x="260" y="467"/>
                    <a:pt x="260" y="467"/>
                  </a:cubicBezTo>
                  <a:cubicBezTo>
                    <a:pt x="271" y="464"/>
                    <a:pt x="272" y="392"/>
                    <a:pt x="272" y="392"/>
                  </a:cubicBezTo>
                  <a:cubicBezTo>
                    <a:pt x="272" y="392"/>
                    <a:pt x="212" y="212"/>
                    <a:pt x="204" y="197"/>
                  </a:cubicBezTo>
                  <a:cubicBezTo>
                    <a:pt x="197" y="183"/>
                    <a:pt x="235" y="161"/>
                    <a:pt x="231" y="146"/>
                  </a:cubicBezTo>
                  <a:cubicBezTo>
                    <a:pt x="227" y="131"/>
                    <a:pt x="194" y="97"/>
                    <a:pt x="171" y="96"/>
                  </a:cubicBezTo>
                  <a:cubicBezTo>
                    <a:pt x="151" y="95"/>
                    <a:pt x="83" y="67"/>
                    <a:pt x="60" y="58"/>
                  </a:cubicBezTo>
                  <a:cubicBezTo>
                    <a:pt x="86" y="66"/>
                    <a:pt x="138" y="65"/>
                    <a:pt x="162" y="63"/>
                  </a:cubicBezTo>
                  <a:cubicBezTo>
                    <a:pt x="189" y="62"/>
                    <a:pt x="272" y="6"/>
                    <a:pt x="272" y="6"/>
                  </a:cubicBezTo>
                  <a:cubicBezTo>
                    <a:pt x="272" y="6"/>
                    <a:pt x="272" y="6"/>
                    <a:pt x="272" y="6"/>
                  </a:cubicBezTo>
                  <a:cubicBezTo>
                    <a:pt x="248" y="14"/>
                    <a:pt x="152" y="0"/>
                    <a:pt x="124" y="10"/>
                  </a:cubicBezTo>
                  <a:cubicBezTo>
                    <a:pt x="96" y="20"/>
                    <a:pt x="7" y="22"/>
                    <a:pt x="7" y="22"/>
                  </a:cubicBezTo>
                  <a:cubicBezTo>
                    <a:pt x="0" y="49"/>
                    <a:pt x="87" y="233"/>
                    <a:pt x="101" y="270"/>
                  </a:cubicBezTo>
                  <a:cubicBezTo>
                    <a:pt x="116" y="306"/>
                    <a:pt x="181" y="373"/>
                    <a:pt x="181" y="373"/>
                  </a:cubicBezTo>
                  <a:cubicBezTo>
                    <a:pt x="167" y="364"/>
                    <a:pt x="106" y="340"/>
                    <a:pt x="106" y="340"/>
                  </a:cubicBezTo>
                  <a:cubicBezTo>
                    <a:pt x="106" y="340"/>
                    <a:pt x="93" y="329"/>
                    <a:pt x="101" y="348"/>
                  </a:cubicBezTo>
                  <a:cubicBezTo>
                    <a:pt x="109" y="366"/>
                    <a:pt x="148" y="411"/>
                    <a:pt x="162" y="429"/>
                  </a:cubicBezTo>
                  <a:cubicBezTo>
                    <a:pt x="176" y="446"/>
                    <a:pt x="162" y="474"/>
                    <a:pt x="162" y="474"/>
                  </a:cubicBezTo>
                  <a:cubicBezTo>
                    <a:pt x="161" y="463"/>
                    <a:pt x="134" y="451"/>
                    <a:pt x="134" y="451"/>
                  </a:cubicBezTo>
                  <a:cubicBezTo>
                    <a:pt x="134" y="480"/>
                    <a:pt x="150" y="504"/>
                    <a:pt x="150" y="504"/>
                  </a:cubicBezTo>
                  <a:cubicBezTo>
                    <a:pt x="162" y="520"/>
                    <a:pt x="235" y="461"/>
                    <a:pt x="235" y="461"/>
                  </a:cubicBezTo>
                  <a:cubicBezTo>
                    <a:pt x="228" y="488"/>
                    <a:pt x="196" y="511"/>
                    <a:pt x="196" y="511"/>
                  </a:cubicBezTo>
                  <a:cubicBezTo>
                    <a:pt x="175" y="545"/>
                    <a:pt x="129" y="558"/>
                    <a:pt x="129" y="558"/>
                  </a:cubicBezTo>
                  <a:cubicBezTo>
                    <a:pt x="129" y="558"/>
                    <a:pt x="125" y="657"/>
                    <a:pt x="119" y="704"/>
                  </a:cubicBezTo>
                  <a:cubicBezTo>
                    <a:pt x="113" y="751"/>
                    <a:pt x="101" y="891"/>
                    <a:pt x="106" y="870"/>
                  </a:cubicBezTo>
                  <a:cubicBezTo>
                    <a:pt x="107" y="869"/>
                    <a:pt x="107" y="867"/>
                    <a:pt x="108" y="865"/>
                  </a:cubicBezTo>
                  <a:cubicBezTo>
                    <a:pt x="117" y="843"/>
                    <a:pt x="148" y="803"/>
                    <a:pt x="148" y="803"/>
                  </a:cubicBezTo>
                  <a:cubicBezTo>
                    <a:pt x="97" y="907"/>
                    <a:pt x="134" y="887"/>
                    <a:pt x="134" y="887"/>
                  </a:cubicBezTo>
                  <a:cubicBezTo>
                    <a:pt x="120" y="907"/>
                    <a:pt x="100" y="966"/>
                    <a:pt x="85" y="1015"/>
                  </a:cubicBezTo>
                  <a:cubicBezTo>
                    <a:pt x="99" y="1020"/>
                    <a:pt x="186" y="1049"/>
                    <a:pt x="238" y="1040"/>
                  </a:cubicBezTo>
                  <a:cubicBezTo>
                    <a:pt x="268" y="896"/>
                    <a:pt x="268" y="896"/>
                    <a:pt x="268" y="896"/>
                  </a:cubicBezTo>
                  <a:cubicBezTo>
                    <a:pt x="268" y="815"/>
                    <a:pt x="271" y="715"/>
                    <a:pt x="284" y="648"/>
                  </a:cubicBezTo>
                  <a:cubicBezTo>
                    <a:pt x="281" y="616"/>
                    <a:pt x="277" y="591"/>
                    <a:pt x="272" y="594"/>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3" name="Freeform 626@|5FFC:0|FBC:16777215|LFC:0|LBC:16777215"/>
            <p:cNvSpPr/>
            <p:nvPr/>
          </p:nvSpPr>
          <p:spPr bwMode="auto">
            <a:xfrm>
              <a:off x="0" y="521175"/>
              <a:ext cx="4060825" cy="3409356"/>
            </a:xfrm>
            <a:custGeom>
              <a:avLst/>
              <a:gdLst>
                <a:gd name="T0" fmla="*/ 1248328 w 1080"/>
                <a:gd name="T1" fmla="*/ 3409356 h 906"/>
                <a:gd name="T2" fmla="*/ 2387615 w 1080"/>
                <a:gd name="T3" fmla="*/ 3142177 h 906"/>
                <a:gd name="T4" fmla="*/ 2519216 w 1080"/>
                <a:gd name="T5" fmla="*/ 2961549 h 906"/>
                <a:gd name="T6" fmla="*/ 2654576 w 1080"/>
                <a:gd name="T7" fmla="*/ 3115835 h 906"/>
                <a:gd name="T8" fmla="*/ 3139619 w 1080"/>
                <a:gd name="T9" fmla="*/ 3183571 h 906"/>
                <a:gd name="T10" fmla="*/ 2974178 w 1080"/>
                <a:gd name="T11" fmla="*/ 2329350 h 906"/>
                <a:gd name="T12" fmla="*/ 2842578 w 1080"/>
                <a:gd name="T13" fmla="*/ 1640706 h 906"/>
                <a:gd name="T14" fmla="*/ 2947858 w 1080"/>
                <a:gd name="T15" fmla="*/ 1369763 h 906"/>
                <a:gd name="T16" fmla="*/ 3380261 w 1080"/>
                <a:gd name="T17" fmla="*/ 1219240 h 906"/>
                <a:gd name="T18" fmla="*/ 3993145 w 1080"/>
                <a:gd name="T19" fmla="*/ 786485 h 906"/>
                <a:gd name="T20" fmla="*/ 3872824 w 1080"/>
                <a:gd name="T21" fmla="*/ 534358 h 906"/>
                <a:gd name="T22" fmla="*/ 3767543 w 1080"/>
                <a:gd name="T23" fmla="*/ 7526 h 906"/>
                <a:gd name="T24" fmla="*/ 3241140 w 1080"/>
                <a:gd name="T25" fmla="*/ 206970 h 906"/>
                <a:gd name="T26" fmla="*/ 3395301 w 1080"/>
                <a:gd name="T27" fmla="*/ 444044 h 906"/>
                <a:gd name="T28" fmla="*/ 3429141 w 1080"/>
                <a:gd name="T29" fmla="*/ 639725 h 906"/>
                <a:gd name="T30" fmla="*/ 3071939 w 1080"/>
                <a:gd name="T31" fmla="*/ 722513 h 906"/>
                <a:gd name="T32" fmla="*/ 3000498 w 1080"/>
                <a:gd name="T33" fmla="*/ 677355 h 906"/>
                <a:gd name="T34" fmla="*/ 2865138 w 1080"/>
                <a:gd name="T35" fmla="*/ 677355 h 906"/>
                <a:gd name="T36" fmla="*/ 2598176 w 1080"/>
                <a:gd name="T37" fmla="*/ 594568 h 906"/>
                <a:gd name="T38" fmla="*/ 2289854 w 1080"/>
                <a:gd name="T39" fmla="*/ 560700 h 906"/>
                <a:gd name="T40" fmla="*/ 2519216 w 1080"/>
                <a:gd name="T41" fmla="*/ 974639 h 906"/>
                <a:gd name="T42" fmla="*/ 2365055 w 1080"/>
                <a:gd name="T43" fmla="*/ 1381053 h 906"/>
                <a:gd name="T44" fmla="*/ 1947692 w 1080"/>
                <a:gd name="T45" fmla="*/ 617146 h 906"/>
                <a:gd name="T46" fmla="*/ 1582970 w 1080"/>
                <a:gd name="T47" fmla="*/ 609620 h 906"/>
                <a:gd name="T48" fmla="*/ 1116727 w 1080"/>
                <a:gd name="T49" fmla="*/ 587041 h 906"/>
                <a:gd name="T50" fmla="*/ 985126 w 1080"/>
                <a:gd name="T51" fmla="*/ 722513 h 906"/>
                <a:gd name="T52" fmla="*/ 673044 w 1080"/>
                <a:gd name="T53" fmla="*/ 722513 h 906"/>
                <a:gd name="T54" fmla="*/ 646724 w 1080"/>
                <a:gd name="T55" fmla="*/ 560700 h 906"/>
                <a:gd name="T56" fmla="*/ 654244 w 1080"/>
                <a:gd name="T57" fmla="*/ 541884 h 906"/>
                <a:gd name="T58" fmla="*/ 879845 w 1080"/>
                <a:gd name="T59" fmla="*/ 184391 h 906"/>
                <a:gd name="T60" fmla="*/ 492563 w 1080"/>
                <a:gd name="T61" fmla="*/ 7526 h 906"/>
                <a:gd name="T62" fmla="*/ 447443 w 1080"/>
                <a:gd name="T63" fmla="*/ 139234 h 906"/>
                <a:gd name="T64" fmla="*/ 229361 w 1080"/>
                <a:gd name="T65" fmla="*/ 470386 h 906"/>
                <a:gd name="T66" fmla="*/ 101521 w 1080"/>
                <a:gd name="T67" fmla="*/ 967113 h 906"/>
                <a:gd name="T68" fmla="*/ 1079127 w 1080"/>
                <a:gd name="T69" fmla="*/ 1448788 h 906"/>
                <a:gd name="T70" fmla="*/ 1421289 w 1080"/>
                <a:gd name="T71" fmla="*/ 2058408 h 906"/>
                <a:gd name="T72" fmla="*/ 1428809 w 1080"/>
                <a:gd name="T73" fmla="*/ 2592766 h 906"/>
                <a:gd name="T74" fmla="*/ 1248328 w 1080"/>
                <a:gd name="T75" fmla="*/ 3409356 h 9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0" h="906">
                  <a:moveTo>
                    <a:pt x="332" y="906"/>
                  </a:moveTo>
                  <a:cubicBezTo>
                    <a:pt x="332" y="906"/>
                    <a:pt x="371" y="869"/>
                    <a:pt x="635" y="835"/>
                  </a:cubicBezTo>
                  <a:cubicBezTo>
                    <a:pt x="635" y="835"/>
                    <a:pt x="666" y="803"/>
                    <a:pt x="670" y="787"/>
                  </a:cubicBezTo>
                  <a:cubicBezTo>
                    <a:pt x="670" y="787"/>
                    <a:pt x="695" y="824"/>
                    <a:pt x="706" y="828"/>
                  </a:cubicBezTo>
                  <a:cubicBezTo>
                    <a:pt x="716" y="832"/>
                    <a:pt x="832" y="828"/>
                    <a:pt x="835" y="846"/>
                  </a:cubicBezTo>
                  <a:cubicBezTo>
                    <a:pt x="835" y="846"/>
                    <a:pt x="796" y="654"/>
                    <a:pt x="791" y="619"/>
                  </a:cubicBezTo>
                  <a:cubicBezTo>
                    <a:pt x="787" y="583"/>
                    <a:pt x="756" y="436"/>
                    <a:pt x="756" y="436"/>
                  </a:cubicBezTo>
                  <a:cubicBezTo>
                    <a:pt x="784" y="364"/>
                    <a:pt x="784" y="364"/>
                    <a:pt x="784" y="364"/>
                  </a:cubicBezTo>
                  <a:cubicBezTo>
                    <a:pt x="784" y="364"/>
                    <a:pt x="887" y="332"/>
                    <a:pt x="899" y="324"/>
                  </a:cubicBezTo>
                  <a:cubicBezTo>
                    <a:pt x="910" y="317"/>
                    <a:pt x="1052" y="246"/>
                    <a:pt x="1062" y="209"/>
                  </a:cubicBezTo>
                  <a:cubicBezTo>
                    <a:pt x="1080" y="200"/>
                    <a:pt x="1031" y="155"/>
                    <a:pt x="1030" y="142"/>
                  </a:cubicBezTo>
                  <a:cubicBezTo>
                    <a:pt x="1028" y="128"/>
                    <a:pt x="1002" y="2"/>
                    <a:pt x="1002" y="2"/>
                  </a:cubicBezTo>
                  <a:cubicBezTo>
                    <a:pt x="1002" y="2"/>
                    <a:pt x="872" y="33"/>
                    <a:pt x="862" y="55"/>
                  </a:cubicBezTo>
                  <a:cubicBezTo>
                    <a:pt x="862" y="55"/>
                    <a:pt x="902" y="109"/>
                    <a:pt x="903" y="118"/>
                  </a:cubicBezTo>
                  <a:cubicBezTo>
                    <a:pt x="904" y="127"/>
                    <a:pt x="912" y="170"/>
                    <a:pt x="912" y="170"/>
                  </a:cubicBezTo>
                  <a:cubicBezTo>
                    <a:pt x="912" y="170"/>
                    <a:pt x="841" y="166"/>
                    <a:pt x="817" y="192"/>
                  </a:cubicBezTo>
                  <a:cubicBezTo>
                    <a:pt x="817" y="192"/>
                    <a:pt x="804" y="173"/>
                    <a:pt x="798" y="180"/>
                  </a:cubicBezTo>
                  <a:cubicBezTo>
                    <a:pt x="793" y="186"/>
                    <a:pt x="770" y="182"/>
                    <a:pt x="762" y="180"/>
                  </a:cubicBezTo>
                  <a:cubicBezTo>
                    <a:pt x="762" y="180"/>
                    <a:pt x="706" y="144"/>
                    <a:pt x="691" y="158"/>
                  </a:cubicBezTo>
                  <a:cubicBezTo>
                    <a:pt x="676" y="171"/>
                    <a:pt x="622" y="136"/>
                    <a:pt x="609" y="149"/>
                  </a:cubicBezTo>
                  <a:cubicBezTo>
                    <a:pt x="609" y="149"/>
                    <a:pt x="653" y="248"/>
                    <a:pt x="670" y="259"/>
                  </a:cubicBezTo>
                  <a:cubicBezTo>
                    <a:pt x="688" y="271"/>
                    <a:pt x="629" y="367"/>
                    <a:pt x="629" y="367"/>
                  </a:cubicBezTo>
                  <a:cubicBezTo>
                    <a:pt x="629" y="367"/>
                    <a:pt x="529" y="204"/>
                    <a:pt x="518" y="164"/>
                  </a:cubicBezTo>
                  <a:cubicBezTo>
                    <a:pt x="518" y="164"/>
                    <a:pt x="448" y="143"/>
                    <a:pt x="421" y="162"/>
                  </a:cubicBezTo>
                  <a:cubicBezTo>
                    <a:pt x="421" y="162"/>
                    <a:pt x="329" y="155"/>
                    <a:pt x="297" y="156"/>
                  </a:cubicBezTo>
                  <a:cubicBezTo>
                    <a:pt x="265" y="158"/>
                    <a:pt x="266" y="193"/>
                    <a:pt x="262" y="192"/>
                  </a:cubicBezTo>
                  <a:cubicBezTo>
                    <a:pt x="258" y="190"/>
                    <a:pt x="225" y="172"/>
                    <a:pt x="179" y="192"/>
                  </a:cubicBezTo>
                  <a:cubicBezTo>
                    <a:pt x="179" y="192"/>
                    <a:pt x="171" y="153"/>
                    <a:pt x="172" y="149"/>
                  </a:cubicBezTo>
                  <a:cubicBezTo>
                    <a:pt x="174" y="144"/>
                    <a:pt x="174" y="144"/>
                    <a:pt x="174" y="144"/>
                  </a:cubicBezTo>
                  <a:cubicBezTo>
                    <a:pt x="174" y="144"/>
                    <a:pt x="222" y="78"/>
                    <a:pt x="234" y="49"/>
                  </a:cubicBezTo>
                  <a:cubicBezTo>
                    <a:pt x="234" y="49"/>
                    <a:pt x="155" y="0"/>
                    <a:pt x="131" y="2"/>
                  </a:cubicBezTo>
                  <a:cubicBezTo>
                    <a:pt x="131" y="2"/>
                    <a:pt x="121" y="25"/>
                    <a:pt x="119" y="37"/>
                  </a:cubicBezTo>
                  <a:cubicBezTo>
                    <a:pt x="118" y="50"/>
                    <a:pt x="65" y="105"/>
                    <a:pt x="61" y="125"/>
                  </a:cubicBezTo>
                  <a:cubicBezTo>
                    <a:pt x="56" y="146"/>
                    <a:pt x="0" y="223"/>
                    <a:pt x="27" y="257"/>
                  </a:cubicBezTo>
                  <a:cubicBezTo>
                    <a:pt x="53" y="290"/>
                    <a:pt x="287" y="385"/>
                    <a:pt x="287" y="385"/>
                  </a:cubicBezTo>
                  <a:cubicBezTo>
                    <a:pt x="287" y="385"/>
                    <a:pt x="368" y="466"/>
                    <a:pt x="378" y="547"/>
                  </a:cubicBezTo>
                  <a:cubicBezTo>
                    <a:pt x="378" y="547"/>
                    <a:pt x="387" y="663"/>
                    <a:pt x="380" y="689"/>
                  </a:cubicBezTo>
                  <a:cubicBezTo>
                    <a:pt x="373" y="716"/>
                    <a:pt x="322" y="881"/>
                    <a:pt x="332" y="90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4" name="Freeform 627@|5FFC:2303014|FBC:16777215|LFC:0|LBC:16777215"/>
            <p:cNvSpPr/>
            <p:nvPr/>
          </p:nvSpPr>
          <p:spPr bwMode="auto">
            <a:xfrm>
              <a:off x="1107498" y="1726390"/>
              <a:ext cx="10861" cy="43431"/>
            </a:xfrm>
            <a:custGeom>
              <a:avLst/>
              <a:gdLst>
                <a:gd name="T0" fmla="*/ 0 w 3"/>
                <a:gd name="T1" fmla="*/ 0 h 9"/>
                <a:gd name="T2" fmla="*/ 7241 w 3"/>
                <a:gd name="T3" fmla="*/ 43431 h 9"/>
                <a:gd name="T4" fmla="*/ 0 w 3"/>
                <a:gd name="T5" fmla="*/ 0 h 9"/>
                <a:gd name="T6" fmla="*/ 0 60000 65536"/>
                <a:gd name="T7" fmla="*/ 0 60000 65536"/>
                <a:gd name="T8" fmla="*/ 0 60000 65536"/>
              </a:gdLst>
              <a:ahLst/>
              <a:cxnLst>
                <a:cxn ang="T6">
                  <a:pos x="T0" y="T1"/>
                </a:cxn>
                <a:cxn ang="T7">
                  <a:pos x="T2" y="T3"/>
                </a:cxn>
                <a:cxn ang="T8">
                  <a:pos x="T4" y="T5"/>
                </a:cxn>
              </a:cxnLst>
              <a:rect l="0" t="0" r="r" b="b"/>
              <a:pathLst>
                <a:path w="3" h="9">
                  <a:moveTo>
                    <a:pt x="0" y="0"/>
                  </a:moveTo>
                  <a:cubicBezTo>
                    <a:pt x="2" y="9"/>
                    <a:pt x="2" y="9"/>
                    <a:pt x="2" y="9"/>
                  </a:cubicBezTo>
                  <a:cubicBezTo>
                    <a:pt x="3" y="7"/>
                    <a:pt x="2" y="4"/>
                    <a:pt x="0"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5" name="Freeform 628@|5FFC:2303014|FBC:16777215|LFC:0|LBC:16777215"/>
            <p:cNvSpPr/>
            <p:nvPr/>
          </p:nvSpPr>
          <p:spPr bwMode="auto">
            <a:xfrm>
              <a:off x="445174" y="901196"/>
              <a:ext cx="0" cy="32577"/>
            </a:xfrm>
            <a:custGeom>
              <a:avLst/>
              <a:gdLst>
                <a:gd name="T0" fmla="*/ 0 w 1"/>
                <a:gd name="T1" fmla="*/ 0 h 10"/>
                <a:gd name="T2" fmla="*/ 0 w 1"/>
                <a:gd name="T3" fmla="*/ 0 h 10"/>
                <a:gd name="T4" fmla="*/ 0 w 1"/>
                <a:gd name="T5" fmla="*/ 0 h 10"/>
                <a:gd name="T6" fmla="*/ 0 60000 65536"/>
                <a:gd name="T7" fmla="*/ 0 60000 65536"/>
                <a:gd name="T8" fmla="*/ 0 60000 65536"/>
              </a:gdLst>
              <a:ahLst/>
              <a:cxnLst>
                <a:cxn ang="T6">
                  <a:pos x="T0" y="T1"/>
                </a:cxn>
                <a:cxn ang="T7">
                  <a:pos x="T2" y="T3"/>
                </a:cxn>
                <a:cxn ang="T8">
                  <a:pos x="T4" y="T5"/>
                </a:cxn>
              </a:cxnLst>
              <a:rect l="0" t="0" r="r" b="b"/>
              <a:pathLst>
                <a:path w="1" h="10">
                  <a:moveTo>
                    <a:pt x="0" y="0"/>
                  </a:moveTo>
                  <a:cubicBezTo>
                    <a:pt x="0" y="0"/>
                    <a:pt x="0" y="0"/>
                    <a:pt x="0" y="0"/>
                  </a:cubicBezTo>
                  <a:cubicBezTo>
                    <a:pt x="0" y="0"/>
                    <a:pt x="1" y="10"/>
                    <a:pt x="0"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6" name="Freeform 629@|5FFC:2303014|FBC:16777215|LFC:0|LBC:16777215"/>
            <p:cNvSpPr/>
            <p:nvPr/>
          </p:nvSpPr>
          <p:spPr bwMode="auto">
            <a:xfrm>
              <a:off x="304019" y="532030"/>
              <a:ext cx="3702520" cy="3398501"/>
            </a:xfrm>
            <a:custGeom>
              <a:avLst/>
              <a:gdLst>
                <a:gd name="T0" fmla="*/ 3273570 w 984"/>
                <a:gd name="T1" fmla="*/ 52632 h 904"/>
                <a:gd name="T2" fmla="*/ 3149400 w 984"/>
                <a:gd name="T3" fmla="*/ 176692 h 904"/>
                <a:gd name="T4" fmla="*/ 3130586 w 984"/>
                <a:gd name="T5" fmla="*/ 270677 h 904"/>
                <a:gd name="T6" fmla="*/ 3149400 w 984"/>
                <a:gd name="T7" fmla="*/ 436091 h 904"/>
                <a:gd name="T8" fmla="*/ 3593401 w 984"/>
                <a:gd name="T9" fmla="*/ 744362 h 904"/>
                <a:gd name="T10" fmla="*/ 3600926 w 984"/>
                <a:gd name="T11" fmla="*/ 819550 h 904"/>
                <a:gd name="T12" fmla="*/ 2773127 w 984"/>
                <a:gd name="T13" fmla="*/ 714287 h 904"/>
                <a:gd name="T14" fmla="*/ 2566177 w 984"/>
                <a:gd name="T15" fmla="*/ 669174 h 904"/>
                <a:gd name="T16" fmla="*/ 1990481 w 984"/>
                <a:gd name="T17" fmla="*/ 552632 h 904"/>
                <a:gd name="T18" fmla="*/ 2276448 w 984"/>
                <a:gd name="T19" fmla="*/ 669174 h 904"/>
                <a:gd name="T20" fmla="*/ 2065735 w 984"/>
                <a:gd name="T21" fmla="*/ 1372182 h 904"/>
                <a:gd name="T22" fmla="*/ 1365869 w 984"/>
                <a:gd name="T23" fmla="*/ 575189 h 904"/>
                <a:gd name="T24" fmla="*/ 1670649 w 984"/>
                <a:gd name="T25" fmla="*/ 1150378 h 904"/>
                <a:gd name="T26" fmla="*/ 722443 w 984"/>
                <a:gd name="T27" fmla="*/ 631580 h 904"/>
                <a:gd name="T28" fmla="*/ 684816 w 984"/>
                <a:gd name="T29" fmla="*/ 714287 h 904"/>
                <a:gd name="T30" fmla="*/ 346171 w 984"/>
                <a:gd name="T31" fmla="*/ 552632 h 904"/>
                <a:gd name="T32" fmla="*/ 579459 w 984"/>
                <a:gd name="T33" fmla="*/ 176692 h 904"/>
                <a:gd name="T34" fmla="*/ 142983 w 984"/>
                <a:gd name="T35" fmla="*/ 342106 h 904"/>
                <a:gd name="T36" fmla="*/ 410137 w 984"/>
                <a:gd name="T37" fmla="*/ 293233 h 904"/>
                <a:gd name="T38" fmla="*/ 18814 w 984"/>
                <a:gd name="T39" fmla="*/ 819550 h 904"/>
                <a:gd name="T40" fmla="*/ 18814 w 984"/>
                <a:gd name="T41" fmla="*/ 879700 h 904"/>
                <a:gd name="T42" fmla="*/ 237052 w 984"/>
                <a:gd name="T43" fmla="*/ 1041355 h 904"/>
                <a:gd name="T44" fmla="*/ 650951 w 984"/>
                <a:gd name="T45" fmla="*/ 1015039 h 904"/>
                <a:gd name="T46" fmla="*/ 763833 w 984"/>
                <a:gd name="T47" fmla="*/ 973686 h 904"/>
                <a:gd name="T48" fmla="*/ 914342 w 984"/>
                <a:gd name="T49" fmla="*/ 755640 h 904"/>
                <a:gd name="T50" fmla="*/ 869189 w 984"/>
                <a:gd name="T51" fmla="*/ 669174 h 904"/>
                <a:gd name="T52" fmla="*/ 1734616 w 984"/>
                <a:gd name="T53" fmla="*/ 1345867 h 904"/>
                <a:gd name="T54" fmla="*/ 1712039 w 984"/>
                <a:gd name="T55" fmla="*/ 1890980 h 904"/>
                <a:gd name="T56" fmla="*/ 1189021 w 984"/>
                <a:gd name="T57" fmla="*/ 1996243 h 904"/>
                <a:gd name="T58" fmla="*/ 1734616 w 984"/>
                <a:gd name="T59" fmla="*/ 2225567 h 904"/>
                <a:gd name="T60" fmla="*/ 1008410 w 984"/>
                <a:gd name="T61" fmla="*/ 3011282 h 904"/>
                <a:gd name="T62" fmla="*/ 2088312 w 984"/>
                <a:gd name="T63" fmla="*/ 3131583 h 904"/>
                <a:gd name="T64" fmla="*/ 2355465 w 984"/>
                <a:gd name="T65" fmla="*/ 3105268 h 904"/>
                <a:gd name="T66" fmla="*/ 2675296 w 984"/>
                <a:gd name="T67" fmla="*/ 2319552 h 904"/>
                <a:gd name="T68" fmla="*/ 2464584 w 984"/>
                <a:gd name="T69" fmla="*/ 2195492 h 904"/>
                <a:gd name="T70" fmla="*/ 2521025 w 984"/>
                <a:gd name="T71" fmla="*/ 2146620 h 904"/>
                <a:gd name="T72" fmla="*/ 2543601 w 984"/>
                <a:gd name="T73" fmla="*/ 1631581 h 904"/>
                <a:gd name="T74" fmla="*/ 2671534 w 984"/>
                <a:gd name="T75" fmla="*/ 1353385 h 904"/>
                <a:gd name="T76" fmla="*/ 2686585 w 984"/>
                <a:gd name="T77" fmla="*/ 755640 h 904"/>
                <a:gd name="T78" fmla="*/ 2840856 w 984"/>
                <a:gd name="T79" fmla="*/ 1146618 h 904"/>
                <a:gd name="T80" fmla="*/ 3175739 w 984"/>
                <a:gd name="T81" fmla="*/ 751881 h 904"/>
                <a:gd name="T82" fmla="*/ 3213366 w 984"/>
                <a:gd name="T83" fmla="*/ 1139099 h 904"/>
                <a:gd name="T84" fmla="*/ 3702520 w 984"/>
                <a:gd name="T85" fmla="*/ 755640 h 904"/>
                <a:gd name="T86" fmla="*/ 3469231 w 984"/>
                <a:gd name="T87" fmla="*/ 0 h 9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984" h="904">
                  <a:moveTo>
                    <a:pt x="922" y="0"/>
                  </a:moveTo>
                  <a:cubicBezTo>
                    <a:pt x="922" y="0"/>
                    <a:pt x="898" y="5"/>
                    <a:pt x="870" y="14"/>
                  </a:cubicBezTo>
                  <a:cubicBezTo>
                    <a:pt x="892" y="29"/>
                    <a:pt x="926" y="66"/>
                    <a:pt x="926" y="66"/>
                  </a:cubicBezTo>
                  <a:cubicBezTo>
                    <a:pt x="926" y="66"/>
                    <a:pt x="832" y="29"/>
                    <a:pt x="837" y="47"/>
                  </a:cubicBezTo>
                  <a:cubicBezTo>
                    <a:pt x="920" y="107"/>
                    <a:pt x="920" y="107"/>
                    <a:pt x="920" y="107"/>
                  </a:cubicBezTo>
                  <a:cubicBezTo>
                    <a:pt x="905" y="96"/>
                    <a:pt x="858" y="65"/>
                    <a:pt x="832" y="72"/>
                  </a:cubicBezTo>
                  <a:cubicBezTo>
                    <a:pt x="832" y="72"/>
                    <a:pt x="887" y="119"/>
                    <a:pt x="917" y="123"/>
                  </a:cubicBezTo>
                  <a:cubicBezTo>
                    <a:pt x="917" y="123"/>
                    <a:pt x="829" y="109"/>
                    <a:pt x="837" y="116"/>
                  </a:cubicBezTo>
                  <a:cubicBezTo>
                    <a:pt x="864" y="168"/>
                    <a:pt x="864" y="168"/>
                    <a:pt x="864" y="168"/>
                  </a:cubicBezTo>
                  <a:cubicBezTo>
                    <a:pt x="864" y="168"/>
                    <a:pt x="930" y="192"/>
                    <a:pt x="955" y="198"/>
                  </a:cubicBezTo>
                  <a:cubicBezTo>
                    <a:pt x="863" y="182"/>
                    <a:pt x="863" y="182"/>
                    <a:pt x="863" y="182"/>
                  </a:cubicBezTo>
                  <a:cubicBezTo>
                    <a:pt x="957" y="218"/>
                    <a:pt x="957" y="218"/>
                    <a:pt x="957" y="218"/>
                  </a:cubicBezTo>
                  <a:cubicBezTo>
                    <a:pt x="957" y="218"/>
                    <a:pt x="870" y="207"/>
                    <a:pt x="827" y="168"/>
                  </a:cubicBezTo>
                  <a:cubicBezTo>
                    <a:pt x="810" y="167"/>
                    <a:pt x="757" y="168"/>
                    <a:pt x="737" y="190"/>
                  </a:cubicBezTo>
                  <a:cubicBezTo>
                    <a:pt x="737" y="190"/>
                    <a:pt x="724" y="171"/>
                    <a:pt x="718" y="178"/>
                  </a:cubicBezTo>
                  <a:cubicBezTo>
                    <a:pt x="713" y="184"/>
                    <a:pt x="690" y="180"/>
                    <a:pt x="682" y="178"/>
                  </a:cubicBezTo>
                  <a:cubicBezTo>
                    <a:pt x="682" y="178"/>
                    <a:pt x="626" y="142"/>
                    <a:pt x="611" y="156"/>
                  </a:cubicBezTo>
                  <a:cubicBezTo>
                    <a:pt x="596" y="169"/>
                    <a:pt x="542" y="134"/>
                    <a:pt x="529" y="147"/>
                  </a:cubicBezTo>
                  <a:cubicBezTo>
                    <a:pt x="529" y="147"/>
                    <a:pt x="529" y="148"/>
                    <a:pt x="530" y="150"/>
                  </a:cubicBezTo>
                  <a:cubicBezTo>
                    <a:pt x="553" y="155"/>
                    <a:pt x="591" y="165"/>
                    <a:pt x="605" y="178"/>
                  </a:cubicBezTo>
                  <a:cubicBezTo>
                    <a:pt x="623" y="193"/>
                    <a:pt x="636" y="248"/>
                    <a:pt x="588" y="290"/>
                  </a:cubicBezTo>
                  <a:cubicBezTo>
                    <a:pt x="576" y="322"/>
                    <a:pt x="549" y="365"/>
                    <a:pt x="549" y="365"/>
                  </a:cubicBezTo>
                  <a:cubicBezTo>
                    <a:pt x="549" y="365"/>
                    <a:pt x="449" y="202"/>
                    <a:pt x="438" y="162"/>
                  </a:cubicBezTo>
                  <a:cubicBezTo>
                    <a:pt x="438" y="162"/>
                    <a:pt x="395" y="149"/>
                    <a:pt x="363" y="153"/>
                  </a:cubicBezTo>
                  <a:cubicBezTo>
                    <a:pt x="400" y="219"/>
                    <a:pt x="479" y="348"/>
                    <a:pt x="540" y="350"/>
                  </a:cubicBezTo>
                  <a:cubicBezTo>
                    <a:pt x="540" y="350"/>
                    <a:pt x="502" y="359"/>
                    <a:pt x="444" y="306"/>
                  </a:cubicBezTo>
                  <a:cubicBezTo>
                    <a:pt x="387" y="253"/>
                    <a:pt x="316" y="255"/>
                    <a:pt x="316" y="255"/>
                  </a:cubicBezTo>
                  <a:cubicBezTo>
                    <a:pt x="316" y="255"/>
                    <a:pt x="266" y="133"/>
                    <a:pt x="192" y="168"/>
                  </a:cubicBezTo>
                  <a:cubicBezTo>
                    <a:pt x="192" y="168"/>
                    <a:pt x="192" y="168"/>
                    <a:pt x="192" y="168"/>
                  </a:cubicBezTo>
                  <a:cubicBezTo>
                    <a:pt x="185" y="178"/>
                    <a:pt x="184" y="190"/>
                    <a:pt x="182" y="190"/>
                  </a:cubicBezTo>
                  <a:cubicBezTo>
                    <a:pt x="178" y="188"/>
                    <a:pt x="145" y="170"/>
                    <a:pt x="99" y="190"/>
                  </a:cubicBezTo>
                  <a:cubicBezTo>
                    <a:pt x="99" y="190"/>
                    <a:pt x="91" y="151"/>
                    <a:pt x="92" y="147"/>
                  </a:cubicBezTo>
                  <a:cubicBezTo>
                    <a:pt x="94" y="142"/>
                    <a:pt x="94" y="142"/>
                    <a:pt x="94" y="142"/>
                  </a:cubicBezTo>
                  <a:cubicBezTo>
                    <a:pt x="94" y="142"/>
                    <a:pt x="142" y="76"/>
                    <a:pt x="154" y="47"/>
                  </a:cubicBezTo>
                  <a:cubicBezTo>
                    <a:pt x="154" y="47"/>
                    <a:pt x="131" y="33"/>
                    <a:pt x="106" y="20"/>
                  </a:cubicBezTo>
                  <a:cubicBezTo>
                    <a:pt x="78" y="42"/>
                    <a:pt x="37" y="78"/>
                    <a:pt x="38" y="91"/>
                  </a:cubicBezTo>
                  <a:cubicBezTo>
                    <a:pt x="38" y="93"/>
                    <a:pt x="38" y="95"/>
                    <a:pt x="38" y="97"/>
                  </a:cubicBezTo>
                  <a:cubicBezTo>
                    <a:pt x="109" y="78"/>
                    <a:pt x="109" y="78"/>
                    <a:pt x="109" y="78"/>
                  </a:cubicBezTo>
                  <a:cubicBezTo>
                    <a:pt x="109" y="78"/>
                    <a:pt x="28" y="113"/>
                    <a:pt x="14" y="135"/>
                  </a:cubicBezTo>
                  <a:cubicBezTo>
                    <a:pt x="1" y="157"/>
                    <a:pt x="5" y="218"/>
                    <a:pt x="5" y="218"/>
                  </a:cubicBezTo>
                  <a:cubicBezTo>
                    <a:pt x="51" y="207"/>
                    <a:pt x="51" y="207"/>
                    <a:pt x="51" y="207"/>
                  </a:cubicBezTo>
                  <a:cubicBezTo>
                    <a:pt x="31" y="213"/>
                    <a:pt x="0" y="223"/>
                    <a:pt x="5" y="234"/>
                  </a:cubicBezTo>
                  <a:cubicBezTo>
                    <a:pt x="11" y="250"/>
                    <a:pt x="37" y="234"/>
                    <a:pt x="37" y="234"/>
                  </a:cubicBezTo>
                  <a:cubicBezTo>
                    <a:pt x="37" y="234"/>
                    <a:pt x="44" y="266"/>
                    <a:pt x="63" y="277"/>
                  </a:cubicBezTo>
                  <a:cubicBezTo>
                    <a:pt x="82" y="287"/>
                    <a:pt x="191" y="328"/>
                    <a:pt x="191" y="328"/>
                  </a:cubicBezTo>
                  <a:cubicBezTo>
                    <a:pt x="191" y="328"/>
                    <a:pt x="184" y="286"/>
                    <a:pt x="173" y="270"/>
                  </a:cubicBezTo>
                  <a:cubicBezTo>
                    <a:pt x="185" y="281"/>
                    <a:pt x="208" y="304"/>
                    <a:pt x="215" y="319"/>
                  </a:cubicBezTo>
                  <a:cubicBezTo>
                    <a:pt x="203" y="259"/>
                    <a:pt x="203" y="259"/>
                    <a:pt x="203" y="259"/>
                  </a:cubicBezTo>
                  <a:cubicBezTo>
                    <a:pt x="203" y="259"/>
                    <a:pt x="228" y="282"/>
                    <a:pt x="232" y="309"/>
                  </a:cubicBezTo>
                  <a:cubicBezTo>
                    <a:pt x="237" y="335"/>
                    <a:pt x="263" y="216"/>
                    <a:pt x="243" y="201"/>
                  </a:cubicBezTo>
                  <a:cubicBezTo>
                    <a:pt x="222" y="187"/>
                    <a:pt x="197" y="190"/>
                    <a:pt x="197" y="190"/>
                  </a:cubicBezTo>
                  <a:cubicBezTo>
                    <a:pt x="197" y="190"/>
                    <a:pt x="213" y="170"/>
                    <a:pt x="231" y="178"/>
                  </a:cubicBezTo>
                  <a:cubicBezTo>
                    <a:pt x="249" y="185"/>
                    <a:pt x="270" y="247"/>
                    <a:pt x="272" y="268"/>
                  </a:cubicBezTo>
                  <a:cubicBezTo>
                    <a:pt x="273" y="288"/>
                    <a:pt x="461" y="358"/>
                    <a:pt x="461" y="358"/>
                  </a:cubicBezTo>
                  <a:cubicBezTo>
                    <a:pt x="461" y="358"/>
                    <a:pt x="280" y="299"/>
                    <a:pt x="272" y="325"/>
                  </a:cubicBezTo>
                  <a:cubicBezTo>
                    <a:pt x="272" y="325"/>
                    <a:pt x="486" y="362"/>
                    <a:pt x="455" y="503"/>
                  </a:cubicBezTo>
                  <a:cubicBezTo>
                    <a:pt x="455" y="503"/>
                    <a:pt x="460" y="365"/>
                    <a:pt x="265" y="375"/>
                  </a:cubicBezTo>
                  <a:cubicBezTo>
                    <a:pt x="265" y="375"/>
                    <a:pt x="323" y="421"/>
                    <a:pt x="316" y="531"/>
                  </a:cubicBezTo>
                  <a:cubicBezTo>
                    <a:pt x="309" y="642"/>
                    <a:pt x="316" y="621"/>
                    <a:pt x="316" y="621"/>
                  </a:cubicBezTo>
                  <a:cubicBezTo>
                    <a:pt x="461" y="592"/>
                    <a:pt x="461" y="592"/>
                    <a:pt x="461" y="592"/>
                  </a:cubicBezTo>
                  <a:cubicBezTo>
                    <a:pt x="316" y="633"/>
                    <a:pt x="316" y="633"/>
                    <a:pt x="316" y="633"/>
                  </a:cubicBezTo>
                  <a:cubicBezTo>
                    <a:pt x="316" y="633"/>
                    <a:pt x="306" y="724"/>
                    <a:pt x="268" y="801"/>
                  </a:cubicBezTo>
                  <a:cubicBezTo>
                    <a:pt x="257" y="847"/>
                    <a:pt x="247" y="892"/>
                    <a:pt x="252" y="904"/>
                  </a:cubicBezTo>
                  <a:cubicBezTo>
                    <a:pt x="252" y="904"/>
                    <a:pt x="291" y="867"/>
                    <a:pt x="555" y="833"/>
                  </a:cubicBezTo>
                  <a:cubicBezTo>
                    <a:pt x="555" y="833"/>
                    <a:pt x="586" y="801"/>
                    <a:pt x="590" y="785"/>
                  </a:cubicBezTo>
                  <a:cubicBezTo>
                    <a:pt x="590" y="785"/>
                    <a:pt x="615" y="822"/>
                    <a:pt x="626" y="826"/>
                  </a:cubicBezTo>
                  <a:cubicBezTo>
                    <a:pt x="636" y="830"/>
                    <a:pt x="752" y="826"/>
                    <a:pt x="755" y="844"/>
                  </a:cubicBezTo>
                  <a:cubicBezTo>
                    <a:pt x="755" y="844"/>
                    <a:pt x="716" y="652"/>
                    <a:pt x="711" y="617"/>
                  </a:cubicBezTo>
                  <a:cubicBezTo>
                    <a:pt x="710" y="612"/>
                    <a:pt x="709" y="605"/>
                    <a:pt x="708" y="597"/>
                  </a:cubicBezTo>
                  <a:cubicBezTo>
                    <a:pt x="683" y="595"/>
                    <a:pt x="659" y="592"/>
                    <a:pt x="655" y="584"/>
                  </a:cubicBezTo>
                  <a:cubicBezTo>
                    <a:pt x="655" y="528"/>
                    <a:pt x="655" y="528"/>
                    <a:pt x="655" y="528"/>
                  </a:cubicBezTo>
                  <a:cubicBezTo>
                    <a:pt x="655" y="528"/>
                    <a:pt x="656" y="562"/>
                    <a:pt x="670" y="571"/>
                  </a:cubicBezTo>
                  <a:cubicBezTo>
                    <a:pt x="676" y="575"/>
                    <a:pt x="690" y="577"/>
                    <a:pt x="704" y="577"/>
                  </a:cubicBezTo>
                  <a:cubicBezTo>
                    <a:pt x="694" y="521"/>
                    <a:pt x="676" y="434"/>
                    <a:pt x="676" y="434"/>
                  </a:cubicBezTo>
                  <a:cubicBezTo>
                    <a:pt x="704" y="362"/>
                    <a:pt x="704" y="362"/>
                    <a:pt x="704" y="362"/>
                  </a:cubicBezTo>
                  <a:cubicBezTo>
                    <a:pt x="704" y="362"/>
                    <a:pt x="706" y="361"/>
                    <a:pt x="710" y="360"/>
                  </a:cubicBezTo>
                  <a:cubicBezTo>
                    <a:pt x="711" y="342"/>
                    <a:pt x="715" y="319"/>
                    <a:pt x="725" y="291"/>
                  </a:cubicBezTo>
                  <a:cubicBezTo>
                    <a:pt x="725" y="291"/>
                    <a:pt x="705" y="212"/>
                    <a:pt x="714" y="201"/>
                  </a:cubicBezTo>
                  <a:cubicBezTo>
                    <a:pt x="714" y="201"/>
                    <a:pt x="720" y="255"/>
                    <a:pt x="737" y="263"/>
                  </a:cubicBezTo>
                  <a:cubicBezTo>
                    <a:pt x="755" y="305"/>
                    <a:pt x="755" y="305"/>
                    <a:pt x="755" y="305"/>
                  </a:cubicBezTo>
                  <a:cubicBezTo>
                    <a:pt x="817" y="291"/>
                    <a:pt x="817" y="291"/>
                    <a:pt x="817" y="291"/>
                  </a:cubicBezTo>
                  <a:cubicBezTo>
                    <a:pt x="817" y="291"/>
                    <a:pt x="852" y="216"/>
                    <a:pt x="844" y="200"/>
                  </a:cubicBezTo>
                  <a:cubicBezTo>
                    <a:pt x="835" y="184"/>
                    <a:pt x="852" y="203"/>
                    <a:pt x="852" y="203"/>
                  </a:cubicBezTo>
                  <a:cubicBezTo>
                    <a:pt x="852" y="203"/>
                    <a:pt x="856" y="257"/>
                    <a:pt x="854" y="303"/>
                  </a:cubicBezTo>
                  <a:cubicBezTo>
                    <a:pt x="901" y="277"/>
                    <a:pt x="975" y="234"/>
                    <a:pt x="982" y="207"/>
                  </a:cubicBezTo>
                  <a:cubicBezTo>
                    <a:pt x="983" y="205"/>
                    <a:pt x="983" y="203"/>
                    <a:pt x="984" y="201"/>
                  </a:cubicBezTo>
                  <a:cubicBezTo>
                    <a:pt x="974" y="187"/>
                    <a:pt x="951" y="150"/>
                    <a:pt x="950" y="140"/>
                  </a:cubicBezTo>
                  <a:cubicBezTo>
                    <a:pt x="948" y="126"/>
                    <a:pt x="922" y="0"/>
                    <a:pt x="922" y="0"/>
                  </a:cubicBezTo>
                  <a:close/>
                </a:path>
              </a:pathLst>
            </a:custGeom>
            <a:solidFill>
              <a:srgbClr val="26242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grpSp>
        <p:nvGrpSpPr>
          <p:cNvPr id="119" name="组合 118"/>
          <p:cNvGrpSpPr/>
          <p:nvPr/>
        </p:nvGrpSpPr>
        <p:grpSpPr>
          <a:xfrm>
            <a:off x="4850130" y="3560672"/>
            <a:ext cx="886646" cy="886646"/>
            <a:chOff x="304800" y="673100"/>
            <a:chExt cx="4000500" cy="4000500"/>
          </a:xfrm>
          <a:effectLst>
            <a:outerShdw blurRad="444500" dist="254000" dir="8100000" algn="tr" rotWithShape="0">
              <a:prstClr val="black">
                <a:alpha val="50000"/>
              </a:prstClr>
            </a:outerShdw>
          </a:effectLst>
        </p:grpSpPr>
        <p:sp>
          <p:nvSpPr>
            <p:cNvPr id="120" name="同心圆 1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21" name="椭圆 12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25" name="椭圆 124"/>
          <p:cNvSpPr/>
          <p:nvPr/>
        </p:nvSpPr>
        <p:spPr>
          <a:xfrm>
            <a:off x="3362685" y="3554005"/>
            <a:ext cx="899981" cy="899981"/>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nvGrpSpPr>
          <p:cNvPr id="127" name="组合 126"/>
          <p:cNvGrpSpPr/>
          <p:nvPr/>
        </p:nvGrpSpPr>
        <p:grpSpPr>
          <a:xfrm>
            <a:off x="7811683" y="3560672"/>
            <a:ext cx="886646" cy="886646"/>
            <a:chOff x="304800" y="673100"/>
            <a:chExt cx="4000500" cy="4000500"/>
          </a:xfrm>
          <a:effectLst>
            <a:outerShdw blurRad="444500" dist="254000" dir="8100000" algn="tr" rotWithShape="0">
              <a:prstClr val="black">
                <a:alpha val="50000"/>
              </a:prstClr>
            </a:outerShdw>
          </a:effectLst>
        </p:grpSpPr>
        <p:sp>
          <p:nvSpPr>
            <p:cNvPr id="128" name="同心圆 1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29" name="椭圆 1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33" name="椭圆 132"/>
          <p:cNvSpPr/>
          <p:nvPr/>
        </p:nvSpPr>
        <p:spPr>
          <a:xfrm>
            <a:off x="6324239" y="3554005"/>
            <a:ext cx="899981" cy="899981"/>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34" name="TextBox 123"/>
          <p:cNvSpPr txBox="1"/>
          <p:nvPr/>
        </p:nvSpPr>
        <p:spPr>
          <a:xfrm>
            <a:off x="6505133" y="2259202"/>
            <a:ext cx="659155" cy="369332"/>
          </a:xfrm>
          <a:prstGeom prst="rect">
            <a:avLst/>
          </a:prstGeom>
          <a:noFill/>
        </p:spPr>
        <p:txBody>
          <a:bodyPr wrap="none" rtlCol="0">
            <a:spAutoFit/>
          </a:bodyPr>
          <a:lstStyle/>
          <a:p>
            <a:r>
              <a:rPr lang="en-US" altLang="zh-CN" dirty="0" smtClean="0">
                <a:latin typeface="+mj-ea"/>
                <a:ea typeface="+mj-ea"/>
              </a:rPr>
              <a:t>25%</a:t>
            </a:r>
            <a:endParaRPr lang="zh-CN" altLang="en-US" dirty="0">
              <a:latin typeface="+mj-ea"/>
              <a:ea typeface="+mj-ea"/>
            </a:endParaRPr>
          </a:p>
        </p:txBody>
      </p:sp>
      <p:sp>
        <p:nvSpPr>
          <p:cNvPr id="135" name="TextBox 124"/>
          <p:cNvSpPr txBox="1"/>
          <p:nvPr/>
        </p:nvSpPr>
        <p:spPr>
          <a:xfrm>
            <a:off x="3552805" y="2259202"/>
            <a:ext cx="659155" cy="369332"/>
          </a:xfrm>
          <a:prstGeom prst="rect">
            <a:avLst/>
          </a:prstGeom>
          <a:noFill/>
        </p:spPr>
        <p:txBody>
          <a:bodyPr wrap="none" rtlCol="0">
            <a:spAutoFit/>
          </a:bodyPr>
          <a:lstStyle/>
          <a:p>
            <a:r>
              <a:rPr lang="en-US" altLang="zh-CN" dirty="0" smtClean="0">
                <a:latin typeface="+mj-ea"/>
                <a:ea typeface="+mj-ea"/>
              </a:rPr>
              <a:t>25%</a:t>
            </a:r>
            <a:endParaRPr lang="zh-CN" altLang="en-US" dirty="0">
              <a:latin typeface="+mj-ea"/>
              <a:ea typeface="+mj-ea"/>
            </a:endParaRPr>
          </a:p>
        </p:txBody>
      </p:sp>
      <p:sp>
        <p:nvSpPr>
          <p:cNvPr id="136" name="TextBox 127"/>
          <p:cNvSpPr txBox="1"/>
          <p:nvPr/>
        </p:nvSpPr>
        <p:spPr>
          <a:xfrm>
            <a:off x="4992965" y="2768850"/>
            <a:ext cx="659155" cy="369332"/>
          </a:xfrm>
          <a:prstGeom prst="rect">
            <a:avLst/>
          </a:prstGeom>
          <a:noFill/>
        </p:spPr>
        <p:txBody>
          <a:bodyPr wrap="none" rtlCol="0">
            <a:spAutoFit/>
          </a:bodyPr>
          <a:lstStyle/>
          <a:p>
            <a:r>
              <a:rPr lang="en-US" altLang="zh-CN" dirty="0" smtClean="0">
                <a:solidFill>
                  <a:schemeClr val="bg1"/>
                </a:solidFill>
                <a:latin typeface="+mj-ea"/>
                <a:ea typeface="+mj-ea"/>
              </a:rPr>
              <a:t>15%</a:t>
            </a:r>
            <a:endParaRPr lang="zh-CN" altLang="en-US" dirty="0">
              <a:solidFill>
                <a:schemeClr val="bg1"/>
              </a:solidFill>
              <a:latin typeface="+mj-ea"/>
              <a:ea typeface="+mj-ea"/>
            </a:endParaRPr>
          </a:p>
        </p:txBody>
      </p:sp>
      <p:sp>
        <p:nvSpPr>
          <p:cNvPr id="137" name="TextBox 128"/>
          <p:cNvSpPr txBox="1"/>
          <p:nvPr/>
        </p:nvSpPr>
        <p:spPr>
          <a:xfrm>
            <a:off x="7945293" y="2259202"/>
            <a:ext cx="659155" cy="369332"/>
          </a:xfrm>
          <a:prstGeom prst="rect">
            <a:avLst/>
          </a:prstGeom>
          <a:noFill/>
        </p:spPr>
        <p:txBody>
          <a:bodyPr wrap="none" rtlCol="0">
            <a:spAutoFit/>
          </a:bodyPr>
          <a:lstStyle/>
          <a:p>
            <a:r>
              <a:rPr lang="en-US" altLang="zh-CN" dirty="0" smtClean="0">
                <a:solidFill>
                  <a:schemeClr val="bg1"/>
                </a:solidFill>
                <a:latin typeface="+mj-ea"/>
                <a:ea typeface="+mj-ea"/>
              </a:rPr>
              <a:t>25%</a:t>
            </a:r>
            <a:endParaRPr lang="zh-CN" altLang="en-US" dirty="0">
              <a:solidFill>
                <a:schemeClr val="bg1"/>
              </a:solidFill>
              <a:latin typeface="+mj-ea"/>
              <a:ea typeface="+mj-ea"/>
            </a:endParaRPr>
          </a:p>
        </p:txBody>
      </p:sp>
      <p:grpSp>
        <p:nvGrpSpPr>
          <p:cNvPr id="138" name="组合 137"/>
          <p:cNvGrpSpPr/>
          <p:nvPr/>
        </p:nvGrpSpPr>
        <p:grpSpPr>
          <a:xfrm>
            <a:off x="445062" y="1789691"/>
            <a:ext cx="1916439" cy="350012"/>
            <a:chOff x="814328" y="3219334"/>
            <a:chExt cx="2797200" cy="432536"/>
          </a:xfrm>
        </p:grpSpPr>
        <p:grpSp>
          <p:nvGrpSpPr>
            <p:cNvPr id="139" name="组合 138"/>
            <p:cNvGrpSpPr/>
            <p:nvPr/>
          </p:nvGrpSpPr>
          <p:grpSpPr>
            <a:xfrm>
              <a:off x="814328" y="3219334"/>
              <a:ext cx="2797200" cy="432536"/>
              <a:chOff x="2173927" y="3285519"/>
              <a:chExt cx="3549387" cy="548848"/>
            </a:xfrm>
          </p:grpSpPr>
          <p:grpSp>
            <p:nvGrpSpPr>
              <p:cNvPr id="141" name="组合 140"/>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143" name="圆角矩形 142"/>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sp>
              <p:nvSpPr>
                <p:cNvPr id="144" name="圆角矩形 143"/>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42" name="椭圆 141"/>
              <p:cNvSpPr/>
              <p:nvPr/>
            </p:nvSpPr>
            <p:spPr>
              <a:xfrm>
                <a:off x="2307128" y="3420211"/>
                <a:ext cx="279463" cy="279463"/>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40" name="TextBox 24"/>
            <p:cNvSpPr txBox="1"/>
            <p:nvPr/>
          </p:nvSpPr>
          <p:spPr>
            <a:xfrm>
              <a:off x="1224125" y="3331792"/>
              <a:ext cx="2191136" cy="26624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dirty="0" smtClean="0">
                  <a:solidFill>
                    <a:srgbClr val="080808"/>
                  </a:solidFill>
                  <a:latin typeface="+mj-ea"/>
                  <a:ea typeface="+mj-ea"/>
                </a:rPr>
                <a:t>第一季度完成</a:t>
              </a:r>
              <a:endParaRPr lang="zh-CN" altLang="en-US" dirty="0">
                <a:solidFill>
                  <a:srgbClr val="080808"/>
                </a:solidFill>
                <a:latin typeface="+mj-ea"/>
                <a:ea typeface="+mj-ea"/>
              </a:endParaRPr>
            </a:p>
          </p:txBody>
        </p:sp>
      </p:grpSp>
      <p:grpSp>
        <p:nvGrpSpPr>
          <p:cNvPr id="145" name="组合 144"/>
          <p:cNvGrpSpPr/>
          <p:nvPr/>
        </p:nvGrpSpPr>
        <p:grpSpPr>
          <a:xfrm>
            <a:off x="446945" y="2303774"/>
            <a:ext cx="2468871" cy="350012"/>
            <a:chOff x="814327" y="3219334"/>
            <a:chExt cx="3603522" cy="432536"/>
          </a:xfrm>
        </p:grpSpPr>
        <p:grpSp>
          <p:nvGrpSpPr>
            <p:cNvPr id="146" name="组合 145"/>
            <p:cNvGrpSpPr/>
            <p:nvPr/>
          </p:nvGrpSpPr>
          <p:grpSpPr>
            <a:xfrm>
              <a:off x="814327" y="3219334"/>
              <a:ext cx="3603522" cy="432536"/>
              <a:chOff x="2173926" y="3285519"/>
              <a:chExt cx="4572535" cy="548848"/>
            </a:xfrm>
          </p:grpSpPr>
          <p:grpSp>
            <p:nvGrpSpPr>
              <p:cNvPr id="148" name="组合 147"/>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150" name="圆角矩形 149"/>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sp>
              <p:nvSpPr>
                <p:cNvPr id="151" name="圆角矩形 150"/>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49" name="椭圆 148"/>
              <p:cNvSpPr/>
              <p:nvPr/>
            </p:nvSpPr>
            <p:spPr>
              <a:xfrm>
                <a:off x="2307128" y="3420211"/>
                <a:ext cx="279463" cy="279463"/>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47" name="TextBox 31"/>
            <p:cNvSpPr txBox="1"/>
            <p:nvPr/>
          </p:nvSpPr>
          <p:spPr>
            <a:xfrm>
              <a:off x="1224125" y="3331792"/>
              <a:ext cx="2989681" cy="26624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dirty="0" smtClean="0">
                  <a:solidFill>
                    <a:srgbClr val="080808"/>
                  </a:solidFill>
                  <a:latin typeface="+mj-ea"/>
                  <a:ea typeface="+mj-ea"/>
                </a:rPr>
                <a:t>第二季度</a:t>
              </a:r>
              <a:r>
                <a:rPr lang="zh-CN" altLang="en-US" dirty="0">
                  <a:solidFill>
                    <a:srgbClr val="080808"/>
                  </a:solidFill>
                  <a:latin typeface="+mj-ea"/>
                  <a:ea typeface="+mj-ea"/>
                </a:rPr>
                <a:t>完成</a:t>
              </a:r>
              <a:endParaRPr lang="zh-CN" altLang="en-US" dirty="0">
                <a:solidFill>
                  <a:srgbClr val="080808"/>
                </a:solidFill>
                <a:latin typeface="+mj-ea"/>
                <a:ea typeface="+mj-ea"/>
              </a:endParaRPr>
            </a:p>
          </p:txBody>
        </p:sp>
      </p:grpSp>
      <p:grpSp>
        <p:nvGrpSpPr>
          <p:cNvPr id="152" name="组合 151"/>
          <p:cNvGrpSpPr/>
          <p:nvPr/>
        </p:nvGrpSpPr>
        <p:grpSpPr>
          <a:xfrm>
            <a:off x="458176" y="2797802"/>
            <a:ext cx="2033009" cy="350012"/>
            <a:chOff x="814328" y="3219334"/>
            <a:chExt cx="2967344" cy="432536"/>
          </a:xfrm>
        </p:grpSpPr>
        <p:grpSp>
          <p:nvGrpSpPr>
            <p:cNvPr id="153" name="组合 152"/>
            <p:cNvGrpSpPr/>
            <p:nvPr/>
          </p:nvGrpSpPr>
          <p:grpSpPr>
            <a:xfrm>
              <a:off x="814328" y="3219334"/>
              <a:ext cx="2967344" cy="432536"/>
              <a:chOff x="2173927" y="3285519"/>
              <a:chExt cx="3765284" cy="548848"/>
            </a:xfrm>
          </p:grpSpPr>
          <p:grpSp>
            <p:nvGrpSpPr>
              <p:cNvPr id="155" name="组合 154"/>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157" name="圆角矩形 156"/>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sp>
              <p:nvSpPr>
                <p:cNvPr id="158" name="圆角矩形 157"/>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56" name="椭圆 155"/>
              <p:cNvSpPr/>
              <p:nvPr/>
            </p:nvSpPr>
            <p:spPr>
              <a:xfrm>
                <a:off x="2307128" y="3420211"/>
                <a:ext cx="279463" cy="279463"/>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54" name="TextBox 38"/>
            <p:cNvSpPr txBox="1"/>
            <p:nvPr/>
          </p:nvSpPr>
          <p:spPr>
            <a:xfrm>
              <a:off x="1224125" y="3331792"/>
              <a:ext cx="2371197" cy="26624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dirty="0" smtClean="0">
                  <a:solidFill>
                    <a:srgbClr val="080808"/>
                  </a:solidFill>
                  <a:latin typeface="+mj-ea"/>
                  <a:ea typeface="+mj-ea"/>
                </a:rPr>
                <a:t>第三季度</a:t>
              </a:r>
              <a:r>
                <a:rPr lang="zh-CN" altLang="en-US" dirty="0">
                  <a:solidFill>
                    <a:srgbClr val="080808"/>
                  </a:solidFill>
                  <a:latin typeface="+mj-ea"/>
                  <a:ea typeface="+mj-ea"/>
                </a:rPr>
                <a:t>完成</a:t>
              </a:r>
              <a:endParaRPr lang="zh-CN" altLang="en-US" dirty="0">
                <a:solidFill>
                  <a:srgbClr val="080808"/>
                </a:solidFill>
                <a:latin typeface="+mj-ea"/>
                <a:ea typeface="+mj-ea"/>
              </a:endParaRPr>
            </a:p>
          </p:txBody>
        </p:sp>
      </p:grpSp>
      <p:grpSp>
        <p:nvGrpSpPr>
          <p:cNvPr id="159" name="组合 158"/>
          <p:cNvGrpSpPr/>
          <p:nvPr/>
        </p:nvGrpSpPr>
        <p:grpSpPr>
          <a:xfrm>
            <a:off x="455706" y="3301858"/>
            <a:ext cx="1669792" cy="350012"/>
            <a:chOff x="814328" y="3219334"/>
            <a:chExt cx="2437200" cy="432536"/>
          </a:xfrm>
        </p:grpSpPr>
        <p:grpSp>
          <p:nvGrpSpPr>
            <p:cNvPr id="160" name="组合 159"/>
            <p:cNvGrpSpPr/>
            <p:nvPr/>
          </p:nvGrpSpPr>
          <p:grpSpPr>
            <a:xfrm>
              <a:off x="814328" y="3219334"/>
              <a:ext cx="2437200" cy="432536"/>
              <a:chOff x="2173927" y="3285519"/>
              <a:chExt cx="3092581" cy="548848"/>
            </a:xfrm>
          </p:grpSpPr>
          <p:grpSp>
            <p:nvGrpSpPr>
              <p:cNvPr id="162" name="组合 161"/>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164" name="圆角矩形 163"/>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sp>
              <p:nvSpPr>
                <p:cNvPr id="165" name="圆角矩形 164"/>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63" name="椭圆 162"/>
              <p:cNvSpPr/>
              <p:nvPr/>
            </p:nvSpPr>
            <p:spPr>
              <a:xfrm>
                <a:off x="2307128" y="3420211"/>
                <a:ext cx="279463" cy="279463"/>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a:solidFill>
                    <a:srgbClr val="080808"/>
                  </a:solidFill>
                  <a:latin typeface="+mj-ea"/>
                  <a:ea typeface="+mj-ea"/>
                </a:endParaRPr>
              </a:p>
            </p:txBody>
          </p:sp>
        </p:grpSp>
        <p:sp>
          <p:nvSpPr>
            <p:cNvPr id="161" name="TextBox 45"/>
            <p:cNvSpPr txBox="1"/>
            <p:nvPr/>
          </p:nvSpPr>
          <p:spPr>
            <a:xfrm>
              <a:off x="1224126" y="3331792"/>
              <a:ext cx="1911028" cy="266240"/>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dirty="0" smtClean="0">
                  <a:solidFill>
                    <a:srgbClr val="080808"/>
                  </a:solidFill>
                  <a:latin typeface="+mj-ea"/>
                  <a:ea typeface="+mj-ea"/>
                </a:rPr>
                <a:t>第四季度</a:t>
              </a:r>
              <a:r>
                <a:rPr lang="zh-CN" altLang="en-US" dirty="0">
                  <a:solidFill>
                    <a:srgbClr val="080808"/>
                  </a:solidFill>
                  <a:latin typeface="+mj-ea"/>
                  <a:ea typeface="+mj-ea"/>
                </a:rPr>
                <a:t>完成</a:t>
              </a:r>
              <a:endParaRPr lang="zh-CN" altLang="en-US" dirty="0">
                <a:solidFill>
                  <a:srgbClr val="080808"/>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9641">
        <p14:prism isInverted="1"/>
      </p:transition>
    </mc:Choice>
    <mc:Fallback>
      <p:transition spd="slow" advTm="9641">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138"/>
                                            </p:tgtEl>
                                            <p:attrNameLst>
                                              <p:attrName>style.visibility</p:attrName>
                                            </p:attrNameLst>
                                          </p:cBhvr>
                                          <p:to>
                                            <p:strVal val="visible"/>
                                          </p:to>
                                        </p:set>
                                        <p:anim calcmode="lin" valueType="num">
                                          <p:cBhvr additive="base">
                                            <p:cTn id="14" dur="350"/>
                                            <p:tgtEl>
                                              <p:spTgt spid="138"/>
                                            </p:tgtEl>
                                            <p:attrNameLst>
                                              <p:attrName>ppt_x</p:attrName>
                                            </p:attrNameLst>
                                          </p:cBhvr>
                                          <p:tavLst>
                                            <p:tav tm="0">
                                              <p:val>
                                                <p:strVal val="#ppt_x-#ppt_w*1.125000"/>
                                              </p:val>
                                            </p:tav>
                                            <p:tav tm="100000">
                                              <p:val>
                                                <p:strVal val="#ppt_x"/>
                                              </p:val>
                                            </p:tav>
                                          </p:tavLst>
                                        </p:anim>
                                        <p:animEffect transition="in" filter="wipe(right)">
                                          <p:cBhvr>
                                            <p:cTn id="15" dur="350"/>
                                            <p:tgtEl>
                                              <p:spTgt spid="138"/>
                                            </p:tgtEl>
                                          </p:cBhvr>
                                        </p:animEffect>
                                      </p:childTnLst>
                                    </p:cTn>
                                  </p:par>
                                  <p:par>
                                    <p:cTn id="16" presetID="12" presetClass="entr" presetSubtype="8" fill="hold" nodeType="withEffect">
                                      <p:stCondLst>
                                        <p:cond delay="100"/>
                                      </p:stCondLst>
                                      <p:childTnLst>
                                        <p:set>
                                          <p:cBhvr>
                                            <p:cTn id="17" dur="1" fill="hold">
                                              <p:stCondLst>
                                                <p:cond delay="0"/>
                                              </p:stCondLst>
                                            </p:cTn>
                                            <p:tgtEl>
                                              <p:spTgt spid="145"/>
                                            </p:tgtEl>
                                            <p:attrNameLst>
                                              <p:attrName>style.visibility</p:attrName>
                                            </p:attrNameLst>
                                          </p:cBhvr>
                                          <p:to>
                                            <p:strVal val="visible"/>
                                          </p:to>
                                        </p:set>
                                        <p:anim calcmode="lin" valueType="num">
                                          <p:cBhvr additive="base">
                                            <p:cTn id="18" dur="350"/>
                                            <p:tgtEl>
                                              <p:spTgt spid="145"/>
                                            </p:tgtEl>
                                            <p:attrNameLst>
                                              <p:attrName>ppt_x</p:attrName>
                                            </p:attrNameLst>
                                          </p:cBhvr>
                                          <p:tavLst>
                                            <p:tav tm="0">
                                              <p:val>
                                                <p:strVal val="#ppt_x-#ppt_w*1.125000"/>
                                              </p:val>
                                            </p:tav>
                                            <p:tav tm="100000">
                                              <p:val>
                                                <p:strVal val="#ppt_x"/>
                                              </p:val>
                                            </p:tav>
                                          </p:tavLst>
                                        </p:anim>
                                        <p:animEffect transition="in" filter="wipe(right)">
                                          <p:cBhvr>
                                            <p:cTn id="19" dur="350"/>
                                            <p:tgtEl>
                                              <p:spTgt spid="145"/>
                                            </p:tgtEl>
                                          </p:cBhvr>
                                        </p:animEffect>
                                      </p:childTnLst>
                                    </p:cTn>
                                  </p:par>
                                  <p:par>
                                    <p:cTn id="20" presetID="12" presetClass="entr" presetSubtype="8" fill="hold" nodeType="withEffect">
                                      <p:stCondLst>
                                        <p:cond delay="200"/>
                                      </p:stCondLst>
                                      <p:childTnLst>
                                        <p:set>
                                          <p:cBhvr>
                                            <p:cTn id="21" dur="1" fill="hold">
                                              <p:stCondLst>
                                                <p:cond delay="0"/>
                                              </p:stCondLst>
                                            </p:cTn>
                                            <p:tgtEl>
                                              <p:spTgt spid="152"/>
                                            </p:tgtEl>
                                            <p:attrNameLst>
                                              <p:attrName>style.visibility</p:attrName>
                                            </p:attrNameLst>
                                          </p:cBhvr>
                                          <p:to>
                                            <p:strVal val="visible"/>
                                          </p:to>
                                        </p:set>
                                        <p:anim calcmode="lin" valueType="num">
                                          <p:cBhvr additive="base">
                                            <p:cTn id="22" dur="350"/>
                                            <p:tgtEl>
                                              <p:spTgt spid="152"/>
                                            </p:tgtEl>
                                            <p:attrNameLst>
                                              <p:attrName>ppt_x</p:attrName>
                                            </p:attrNameLst>
                                          </p:cBhvr>
                                          <p:tavLst>
                                            <p:tav tm="0">
                                              <p:val>
                                                <p:strVal val="#ppt_x-#ppt_w*1.125000"/>
                                              </p:val>
                                            </p:tav>
                                            <p:tav tm="100000">
                                              <p:val>
                                                <p:strVal val="#ppt_x"/>
                                              </p:val>
                                            </p:tav>
                                          </p:tavLst>
                                        </p:anim>
                                        <p:animEffect transition="in" filter="wipe(right)">
                                          <p:cBhvr>
                                            <p:cTn id="23" dur="350"/>
                                            <p:tgtEl>
                                              <p:spTgt spid="152"/>
                                            </p:tgtEl>
                                          </p:cBhvr>
                                        </p:animEffect>
                                      </p:childTnLst>
                                    </p:cTn>
                                  </p:par>
                                  <p:par>
                                    <p:cTn id="24" presetID="12" presetClass="entr" presetSubtype="8" fill="hold" nodeType="withEffect">
                                      <p:stCondLst>
                                        <p:cond delay="300"/>
                                      </p:stCondLst>
                                      <p:childTnLst>
                                        <p:set>
                                          <p:cBhvr>
                                            <p:cTn id="25" dur="1" fill="hold">
                                              <p:stCondLst>
                                                <p:cond delay="0"/>
                                              </p:stCondLst>
                                            </p:cTn>
                                            <p:tgtEl>
                                              <p:spTgt spid="159"/>
                                            </p:tgtEl>
                                            <p:attrNameLst>
                                              <p:attrName>style.visibility</p:attrName>
                                            </p:attrNameLst>
                                          </p:cBhvr>
                                          <p:to>
                                            <p:strVal val="visible"/>
                                          </p:to>
                                        </p:set>
                                        <p:anim calcmode="lin" valueType="num">
                                          <p:cBhvr additive="base">
                                            <p:cTn id="26" dur="350"/>
                                            <p:tgtEl>
                                              <p:spTgt spid="159"/>
                                            </p:tgtEl>
                                            <p:attrNameLst>
                                              <p:attrName>ppt_x</p:attrName>
                                            </p:attrNameLst>
                                          </p:cBhvr>
                                          <p:tavLst>
                                            <p:tav tm="0">
                                              <p:val>
                                                <p:strVal val="#ppt_x-#ppt_w*1.125000"/>
                                              </p:val>
                                            </p:tav>
                                            <p:tav tm="100000">
                                              <p:val>
                                                <p:strVal val="#ppt_x"/>
                                              </p:val>
                                            </p:tav>
                                          </p:tavLst>
                                        </p:anim>
                                        <p:animEffect transition="in" filter="wipe(right)">
                                          <p:cBhvr>
                                            <p:cTn id="27" dur="350"/>
                                            <p:tgtEl>
                                              <p:spTgt spid="159"/>
                                            </p:tgtEl>
                                          </p:cBhvr>
                                        </p:animEffect>
                                      </p:childTnLst>
                                    </p:cTn>
                                  </p:par>
                                </p:childTnLst>
                              </p:cTn>
                            </p:par>
                            <p:par>
                              <p:cTn id="28" fill="hold">
                                <p:stCondLst>
                                  <p:cond delay="1000"/>
                                </p:stCondLst>
                                <p:childTnLst>
                                  <p:par>
                                    <p:cTn id="29" presetID="2" presetClass="entr" presetSubtype="4" fill="hold" grpId="0" nodeType="afterEffect" p14:presetBounceEnd="44000">
                                      <p:stCondLst>
                                        <p:cond delay="0"/>
                                      </p:stCondLst>
                                      <p:childTnLst>
                                        <p:set>
                                          <p:cBhvr>
                                            <p:cTn id="30" dur="1" fill="hold">
                                              <p:stCondLst>
                                                <p:cond delay="0"/>
                                              </p:stCondLst>
                                            </p:cTn>
                                            <p:tgtEl>
                                              <p:spTgt spid="125"/>
                                            </p:tgtEl>
                                            <p:attrNameLst>
                                              <p:attrName>style.visibility</p:attrName>
                                            </p:attrNameLst>
                                          </p:cBhvr>
                                          <p:to>
                                            <p:strVal val="visible"/>
                                          </p:to>
                                        </p:set>
                                        <p:anim calcmode="lin" valueType="num" p14:bounceEnd="44000">
                                          <p:cBhvr additive="base">
                                            <p:cTn id="31" dur="300" fill="hold"/>
                                            <p:tgtEl>
                                              <p:spTgt spid="125"/>
                                            </p:tgtEl>
                                            <p:attrNameLst>
                                              <p:attrName>ppt_x</p:attrName>
                                            </p:attrNameLst>
                                          </p:cBhvr>
                                          <p:tavLst>
                                            <p:tav tm="0">
                                              <p:val>
                                                <p:strVal val="#ppt_x"/>
                                              </p:val>
                                            </p:tav>
                                            <p:tav tm="100000">
                                              <p:val>
                                                <p:strVal val="#ppt_x"/>
                                              </p:val>
                                            </p:tav>
                                          </p:tavLst>
                                        </p:anim>
                                        <p:anim calcmode="lin" valueType="num" p14:bounceEnd="44000">
                                          <p:cBhvr additive="base">
                                            <p:cTn id="32" dur="300" fill="hold"/>
                                            <p:tgtEl>
                                              <p:spTgt spid="1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14:presetBounceEnd="44000">
                                      <p:stCondLst>
                                        <p:cond delay="200"/>
                                      </p:stCondLst>
                                      <p:childTnLst>
                                        <p:set>
                                          <p:cBhvr>
                                            <p:cTn id="34" dur="1" fill="hold">
                                              <p:stCondLst>
                                                <p:cond delay="0"/>
                                              </p:stCondLst>
                                            </p:cTn>
                                            <p:tgtEl>
                                              <p:spTgt spid="119"/>
                                            </p:tgtEl>
                                            <p:attrNameLst>
                                              <p:attrName>style.visibility</p:attrName>
                                            </p:attrNameLst>
                                          </p:cBhvr>
                                          <p:to>
                                            <p:strVal val="visible"/>
                                          </p:to>
                                        </p:set>
                                        <p:anim calcmode="lin" valueType="num" p14:bounceEnd="44000">
                                          <p:cBhvr additive="base">
                                            <p:cTn id="35" dur="300" fill="hold"/>
                                            <p:tgtEl>
                                              <p:spTgt spid="119"/>
                                            </p:tgtEl>
                                            <p:attrNameLst>
                                              <p:attrName>ppt_x</p:attrName>
                                            </p:attrNameLst>
                                          </p:cBhvr>
                                          <p:tavLst>
                                            <p:tav tm="0">
                                              <p:val>
                                                <p:strVal val="#ppt_x"/>
                                              </p:val>
                                            </p:tav>
                                            <p:tav tm="100000">
                                              <p:val>
                                                <p:strVal val="#ppt_x"/>
                                              </p:val>
                                            </p:tav>
                                          </p:tavLst>
                                        </p:anim>
                                        <p:anim calcmode="lin" valueType="num" p14:bounceEnd="44000">
                                          <p:cBhvr additive="base">
                                            <p:cTn id="36" dur="300" fill="hold"/>
                                            <p:tgtEl>
                                              <p:spTgt spid="1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44000">
                                      <p:stCondLst>
                                        <p:cond delay="400"/>
                                      </p:stCondLst>
                                      <p:childTnLst>
                                        <p:set>
                                          <p:cBhvr>
                                            <p:cTn id="38" dur="1" fill="hold">
                                              <p:stCondLst>
                                                <p:cond delay="0"/>
                                              </p:stCondLst>
                                            </p:cTn>
                                            <p:tgtEl>
                                              <p:spTgt spid="133"/>
                                            </p:tgtEl>
                                            <p:attrNameLst>
                                              <p:attrName>style.visibility</p:attrName>
                                            </p:attrNameLst>
                                          </p:cBhvr>
                                          <p:to>
                                            <p:strVal val="visible"/>
                                          </p:to>
                                        </p:set>
                                        <p:anim calcmode="lin" valueType="num" p14:bounceEnd="44000">
                                          <p:cBhvr additive="base">
                                            <p:cTn id="39" dur="300" fill="hold"/>
                                            <p:tgtEl>
                                              <p:spTgt spid="133"/>
                                            </p:tgtEl>
                                            <p:attrNameLst>
                                              <p:attrName>ppt_x</p:attrName>
                                            </p:attrNameLst>
                                          </p:cBhvr>
                                          <p:tavLst>
                                            <p:tav tm="0">
                                              <p:val>
                                                <p:strVal val="#ppt_x"/>
                                              </p:val>
                                            </p:tav>
                                            <p:tav tm="100000">
                                              <p:val>
                                                <p:strVal val="#ppt_x"/>
                                              </p:val>
                                            </p:tav>
                                          </p:tavLst>
                                        </p:anim>
                                        <p:anim calcmode="lin" valueType="num" p14:bounceEnd="44000">
                                          <p:cBhvr additive="base">
                                            <p:cTn id="40" dur="300" fill="hold"/>
                                            <p:tgtEl>
                                              <p:spTgt spid="13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14:presetBounceEnd="44000">
                                      <p:stCondLst>
                                        <p:cond delay="600"/>
                                      </p:stCondLst>
                                      <p:childTnLst>
                                        <p:set>
                                          <p:cBhvr>
                                            <p:cTn id="42" dur="1" fill="hold">
                                              <p:stCondLst>
                                                <p:cond delay="0"/>
                                              </p:stCondLst>
                                            </p:cTn>
                                            <p:tgtEl>
                                              <p:spTgt spid="127"/>
                                            </p:tgtEl>
                                            <p:attrNameLst>
                                              <p:attrName>style.visibility</p:attrName>
                                            </p:attrNameLst>
                                          </p:cBhvr>
                                          <p:to>
                                            <p:strVal val="visible"/>
                                          </p:to>
                                        </p:set>
                                        <p:anim calcmode="lin" valueType="num" p14:bounceEnd="44000">
                                          <p:cBhvr additive="base">
                                            <p:cTn id="43" dur="300" fill="hold"/>
                                            <p:tgtEl>
                                              <p:spTgt spid="127"/>
                                            </p:tgtEl>
                                            <p:attrNameLst>
                                              <p:attrName>ppt_x</p:attrName>
                                            </p:attrNameLst>
                                          </p:cBhvr>
                                          <p:tavLst>
                                            <p:tav tm="0">
                                              <p:val>
                                                <p:strVal val="#ppt_x"/>
                                              </p:val>
                                            </p:tav>
                                            <p:tav tm="100000">
                                              <p:val>
                                                <p:strVal val="#ppt_x"/>
                                              </p:val>
                                            </p:tav>
                                          </p:tavLst>
                                        </p:anim>
                                        <p:anim calcmode="lin" valueType="num" p14:bounceEnd="44000">
                                          <p:cBhvr additive="base">
                                            <p:cTn id="44" dur="300" fill="hold"/>
                                            <p:tgtEl>
                                              <p:spTgt spid="127"/>
                                            </p:tgtEl>
                                            <p:attrNameLst>
                                              <p:attrName>ppt_y</p:attrName>
                                            </p:attrNameLst>
                                          </p:cBhvr>
                                          <p:tavLst>
                                            <p:tav tm="0">
                                              <p:val>
                                                <p:strVal val="1+#ppt_h/2"/>
                                              </p:val>
                                            </p:tav>
                                            <p:tav tm="100000">
                                              <p:val>
                                                <p:strVal val="#ppt_y"/>
                                              </p:val>
                                            </p:tav>
                                          </p:tavLst>
                                        </p:anim>
                                      </p:childTnLst>
                                    </p:cTn>
                                  </p:par>
                                  <p:par>
                                    <p:cTn id="45" presetID="22" presetClass="entr" presetSubtype="4" fill="hold" nodeType="withEffect">
                                      <p:stCondLst>
                                        <p:cond delay="300"/>
                                      </p:stCondLst>
                                      <p:childTnLst>
                                        <p:set>
                                          <p:cBhvr>
                                            <p:cTn id="46" dur="1" fill="hold">
                                              <p:stCondLst>
                                                <p:cond delay="0"/>
                                              </p:stCondLst>
                                            </p:cTn>
                                            <p:tgtEl>
                                              <p:spTgt spid="122"/>
                                            </p:tgtEl>
                                            <p:attrNameLst>
                                              <p:attrName>style.visibility</p:attrName>
                                            </p:attrNameLst>
                                          </p:cBhvr>
                                          <p:to>
                                            <p:strVal val="visible"/>
                                          </p:to>
                                        </p:set>
                                        <p:animEffect transition="in" filter="wipe(down)">
                                          <p:cBhvr>
                                            <p:cTn id="47" dur="500"/>
                                            <p:tgtEl>
                                              <p:spTgt spid="122"/>
                                            </p:tgtEl>
                                          </p:cBhvr>
                                        </p:animEffect>
                                      </p:childTnLst>
                                    </p:cTn>
                                  </p:par>
                                </p:childTnLst>
                              </p:cTn>
                            </p:par>
                            <p:par>
                              <p:cTn id="48" fill="hold">
                                <p:stCondLst>
                                  <p:cond delay="1500"/>
                                </p:stCondLst>
                                <p:childTnLst>
                                  <p:par>
                                    <p:cTn id="49" presetID="2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par>
                                    <p:cTn id="52" presetID="22" presetClass="entr" presetSubtype="4" fill="hold" grpId="0" nodeType="withEffect">
                                      <p:stCondLst>
                                        <p:cond delay="500"/>
                                      </p:stCondLst>
                                      <p:childTnLst>
                                        <p:set>
                                          <p:cBhvr>
                                            <p:cTn id="53" dur="1" fill="hold">
                                              <p:stCondLst>
                                                <p:cond delay="0"/>
                                              </p:stCondLst>
                                            </p:cTn>
                                            <p:tgtEl>
                                              <p:spTgt spid="118"/>
                                            </p:tgtEl>
                                            <p:attrNameLst>
                                              <p:attrName>style.visibility</p:attrName>
                                            </p:attrNameLst>
                                          </p:cBhvr>
                                          <p:to>
                                            <p:strVal val="visible"/>
                                          </p:to>
                                        </p:set>
                                        <p:animEffect transition="in" filter="wipe(down)">
                                          <p:cBhvr>
                                            <p:cTn id="54" dur="500"/>
                                            <p:tgtEl>
                                              <p:spTgt spid="118"/>
                                            </p:tgtEl>
                                          </p:cBhvr>
                                        </p:animEffect>
                                      </p:childTnLst>
                                    </p:cTn>
                                  </p:par>
                                </p:childTnLst>
                              </p:cTn>
                            </p:par>
                            <p:par>
                              <p:cTn id="55" fill="hold">
                                <p:stCondLst>
                                  <p:cond delay="2000"/>
                                </p:stCondLst>
                                <p:childTnLst>
                                  <p:par>
                                    <p:cTn id="56" presetID="22" presetClass="entr" presetSubtype="4"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par>
                                    <p:cTn id="59" presetID="22" presetClass="entr" presetSubtype="4" fill="hold" nodeType="withEffect">
                                      <p:stCondLst>
                                        <p:cond delay="700"/>
                                      </p:stCondLst>
                                      <p:childTnLst>
                                        <p:set>
                                          <p:cBhvr>
                                            <p:cTn id="60" dur="1" fill="hold">
                                              <p:stCondLst>
                                                <p:cond delay="0"/>
                                              </p:stCondLst>
                                            </p:cTn>
                                            <p:tgtEl>
                                              <p:spTgt spid="130"/>
                                            </p:tgtEl>
                                            <p:attrNameLst>
                                              <p:attrName>style.visibility</p:attrName>
                                            </p:attrNameLst>
                                          </p:cBhvr>
                                          <p:to>
                                            <p:strVal val="visible"/>
                                          </p:to>
                                        </p:set>
                                        <p:animEffect transition="in" filter="wipe(down)">
                                          <p:cBhvr>
                                            <p:cTn id="61" dur="500"/>
                                            <p:tgtEl>
                                              <p:spTgt spid="130"/>
                                            </p:tgtEl>
                                          </p:cBhvr>
                                        </p:animEffect>
                                      </p:childTnLst>
                                    </p:cTn>
                                  </p:par>
                                </p:childTnLst>
                              </p:cTn>
                            </p:par>
                            <p:par>
                              <p:cTn id="62" fill="hold">
                                <p:stCondLst>
                                  <p:cond delay="2500"/>
                                </p:stCondLst>
                                <p:childTnLst>
                                  <p:par>
                                    <p:cTn id="63" presetID="22" presetClass="entr" presetSubtype="4" fill="hold" nodeType="after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wipe(down)">
                                          <p:cBhvr>
                                            <p:cTn id="65" dur="500"/>
                                            <p:tgtEl>
                                              <p:spTgt spid="71"/>
                                            </p:tgtEl>
                                          </p:cBhvr>
                                        </p:animEffect>
                                      </p:childTnLst>
                                    </p:cTn>
                                  </p:par>
                                  <p:par>
                                    <p:cTn id="66" presetID="22" presetClass="entr" presetSubtype="4" fill="hold" grpId="0" nodeType="withEffect">
                                      <p:stCondLst>
                                        <p:cond delay="900"/>
                                      </p:stCondLst>
                                      <p:childTnLst>
                                        <p:set>
                                          <p:cBhvr>
                                            <p:cTn id="67" dur="1" fill="hold">
                                              <p:stCondLst>
                                                <p:cond delay="0"/>
                                              </p:stCondLst>
                                            </p:cTn>
                                            <p:tgtEl>
                                              <p:spTgt spid="126"/>
                                            </p:tgtEl>
                                            <p:attrNameLst>
                                              <p:attrName>style.visibility</p:attrName>
                                            </p:attrNameLst>
                                          </p:cBhvr>
                                          <p:to>
                                            <p:strVal val="visible"/>
                                          </p:to>
                                        </p:set>
                                        <p:animEffect transition="in" filter="wipe(down)">
                                          <p:cBhvr>
                                            <p:cTn id="68" dur="500"/>
                                            <p:tgtEl>
                                              <p:spTgt spid="126"/>
                                            </p:tgtEl>
                                          </p:cBhvr>
                                        </p:animEffect>
                                      </p:childTnLst>
                                    </p:cTn>
                                  </p:par>
                                </p:childTnLst>
                              </p:cTn>
                            </p:par>
                            <p:par>
                              <p:cTn id="69" fill="hold">
                                <p:stCondLst>
                                  <p:cond delay="3000"/>
                                </p:stCondLst>
                                <p:childTnLst>
                                  <p:par>
                                    <p:cTn id="70" presetID="22" presetClass="entr" presetSubtype="4" fill="hold"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wipe(down)">
                                          <p:cBhvr>
                                            <p:cTn id="72" dur="500"/>
                                            <p:tgtEl>
                                              <p:spTgt spid="94"/>
                                            </p:tgtEl>
                                          </p:cBhvr>
                                        </p:animEffect>
                                      </p:childTnLst>
                                    </p:cTn>
                                  </p:par>
                                  <p:par>
                                    <p:cTn id="73" presetID="12" presetClass="entr" presetSubtype="1" fill="hold" grpId="0" nodeType="withEffect">
                                      <p:stCondLst>
                                        <p:cond delay="800"/>
                                      </p:stCondLst>
                                      <p:childTnLst>
                                        <p:set>
                                          <p:cBhvr>
                                            <p:cTn id="74" dur="1" fill="hold">
                                              <p:stCondLst>
                                                <p:cond delay="0"/>
                                              </p:stCondLst>
                                            </p:cTn>
                                            <p:tgtEl>
                                              <p:spTgt spid="135"/>
                                            </p:tgtEl>
                                            <p:attrNameLst>
                                              <p:attrName>style.visibility</p:attrName>
                                            </p:attrNameLst>
                                          </p:cBhvr>
                                          <p:to>
                                            <p:strVal val="visible"/>
                                          </p:to>
                                        </p:set>
                                        <p:anim calcmode="lin" valueType="num">
                                          <p:cBhvr additive="base">
                                            <p:cTn id="75" dur="500"/>
                                            <p:tgtEl>
                                              <p:spTgt spid="135"/>
                                            </p:tgtEl>
                                            <p:attrNameLst>
                                              <p:attrName>ppt_y</p:attrName>
                                            </p:attrNameLst>
                                          </p:cBhvr>
                                          <p:tavLst>
                                            <p:tav tm="0">
                                              <p:val>
                                                <p:strVal val="#ppt_y-#ppt_h*1.125000"/>
                                              </p:val>
                                            </p:tav>
                                            <p:tav tm="100000">
                                              <p:val>
                                                <p:strVal val="#ppt_y"/>
                                              </p:val>
                                            </p:tav>
                                          </p:tavLst>
                                        </p:anim>
                                        <p:animEffect transition="in" filter="wipe(down)">
                                          <p:cBhvr>
                                            <p:cTn id="76" dur="500"/>
                                            <p:tgtEl>
                                              <p:spTgt spid="135"/>
                                            </p:tgtEl>
                                          </p:cBhvr>
                                        </p:animEffect>
                                      </p:childTnLst>
                                    </p:cTn>
                                  </p:par>
                                  <p:par>
                                    <p:cTn id="77" presetID="12" presetClass="entr" presetSubtype="1" fill="hold" grpId="0" nodeType="withEffect">
                                      <p:stCondLst>
                                        <p:cond delay="1000"/>
                                      </p:stCondLst>
                                      <p:childTnLst>
                                        <p:set>
                                          <p:cBhvr>
                                            <p:cTn id="78" dur="1" fill="hold">
                                              <p:stCondLst>
                                                <p:cond delay="0"/>
                                              </p:stCondLst>
                                            </p:cTn>
                                            <p:tgtEl>
                                              <p:spTgt spid="136"/>
                                            </p:tgtEl>
                                            <p:attrNameLst>
                                              <p:attrName>style.visibility</p:attrName>
                                            </p:attrNameLst>
                                          </p:cBhvr>
                                          <p:to>
                                            <p:strVal val="visible"/>
                                          </p:to>
                                        </p:set>
                                        <p:anim calcmode="lin" valueType="num">
                                          <p:cBhvr additive="base">
                                            <p:cTn id="79" dur="500"/>
                                            <p:tgtEl>
                                              <p:spTgt spid="136"/>
                                            </p:tgtEl>
                                            <p:attrNameLst>
                                              <p:attrName>ppt_y</p:attrName>
                                            </p:attrNameLst>
                                          </p:cBhvr>
                                          <p:tavLst>
                                            <p:tav tm="0">
                                              <p:val>
                                                <p:strVal val="#ppt_y-#ppt_h*1.125000"/>
                                              </p:val>
                                            </p:tav>
                                            <p:tav tm="100000">
                                              <p:val>
                                                <p:strVal val="#ppt_y"/>
                                              </p:val>
                                            </p:tav>
                                          </p:tavLst>
                                        </p:anim>
                                        <p:animEffect transition="in" filter="wipe(down)">
                                          <p:cBhvr>
                                            <p:cTn id="80" dur="500"/>
                                            <p:tgtEl>
                                              <p:spTgt spid="136"/>
                                            </p:tgtEl>
                                          </p:cBhvr>
                                        </p:animEffect>
                                      </p:childTnLst>
                                    </p:cTn>
                                  </p:par>
                                  <p:par>
                                    <p:cTn id="81" presetID="12" presetClass="entr" presetSubtype="1" fill="hold" grpId="0" nodeType="withEffect">
                                      <p:stCondLst>
                                        <p:cond delay="1200"/>
                                      </p:stCondLst>
                                      <p:childTnLst>
                                        <p:set>
                                          <p:cBhvr>
                                            <p:cTn id="82" dur="1" fill="hold">
                                              <p:stCondLst>
                                                <p:cond delay="0"/>
                                              </p:stCondLst>
                                            </p:cTn>
                                            <p:tgtEl>
                                              <p:spTgt spid="134"/>
                                            </p:tgtEl>
                                            <p:attrNameLst>
                                              <p:attrName>style.visibility</p:attrName>
                                            </p:attrNameLst>
                                          </p:cBhvr>
                                          <p:to>
                                            <p:strVal val="visible"/>
                                          </p:to>
                                        </p:set>
                                        <p:anim calcmode="lin" valueType="num">
                                          <p:cBhvr additive="base">
                                            <p:cTn id="83" dur="500"/>
                                            <p:tgtEl>
                                              <p:spTgt spid="134"/>
                                            </p:tgtEl>
                                            <p:attrNameLst>
                                              <p:attrName>ppt_y</p:attrName>
                                            </p:attrNameLst>
                                          </p:cBhvr>
                                          <p:tavLst>
                                            <p:tav tm="0">
                                              <p:val>
                                                <p:strVal val="#ppt_y-#ppt_h*1.125000"/>
                                              </p:val>
                                            </p:tav>
                                            <p:tav tm="100000">
                                              <p:val>
                                                <p:strVal val="#ppt_y"/>
                                              </p:val>
                                            </p:tav>
                                          </p:tavLst>
                                        </p:anim>
                                        <p:animEffect transition="in" filter="wipe(down)">
                                          <p:cBhvr>
                                            <p:cTn id="84" dur="500"/>
                                            <p:tgtEl>
                                              <p:spTgt spid="134"/>
                                            </p:tgtEl>
                                          </p:cBhvr>
                                        </p:animEffect>
                                      </p:childTnLst>
                                    </p:cTn>
                                  </p:par>
                                  <p:par>
                                    <p:cTn id="85" presetID="12" presetClass="entr" presetSubtype="1" fill="hold" grpId="0" nodeType="withEffect">
                                      <p:stCondLst>
                                        <p:cond delay="1400"/>
                                      </p:stCondLst>
                                      <p:childTnLst>
                                        <p:set>
                                          <p:cBhvr>
                                            <p:cTn id="86" dur="1" fill="hold">
                                              <p:stCondLst>
                                                <p:cond delay="0"/>
                                              </p:stCondLst>
                                            </p:cTn>
                                            <p:tgtEl>
                                              <p:spTgt spid="137"/>
                                            </p:tgtEl>
                                            <p:attrNameLst>
                                              <p:attrName>style.visibility</p:attrName>
                                            </p:attrNameLst>
                                          </p:cBhvr>
                                          <p:to>
                                            <p:strVal val="visible"/>
                                          </p:to>
                                        </p:set>
                                        <p:anim calcmode="lin" valueType="num">
                                          <p:cBhvr additive="base">
                                            <p:cTn id="87" dur="500"/>
                                            <p:tgtEl>
                                              <p:spTgt spid="137"/>
                                            </p:tgtEl>
                                            <p:attrNameLst>
                                              <p:attrName>ppt_y</p:attrName>
                                            </p:attrNameLst>
                                          </p:cBhvr>
                                          <p:tavLst>
                                            <p:tav tm="0">
                                              <p:val>
                                                <p:strVal val="#ppt_y-#ppt_h*1.125000"/>
                                              </p:val>
                                            </p:tav>
                                            <p:tav tm="100000">
                                              <p:val>
                                                <p:strVal val="#ppt_y"/>
                                              </p:val>
                                            </p:tav>
                                          </p:tavLst>
                                        </p:anim>
                                        <p:animEffect transition="in" filter="wipe(down)">
                                          <p:cBhvr>
                                            <p:cTn id="8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18" grpId="0" animBg="1"/>
          <p:bldP spid="31" grpId="0"/>
          <p:bldP spid="34" grpId="0"/>
          <p:bldP spid="125" grpId="0" animBg="1"/>
          <p:bldP spid="133" grpId="0" animBg="1"/>
          <p:bldP spid="134" grpId="0"/>
          <p:bldP spid="135" grpId="0"/>
          <p:bldP spid="136" grpId="0"/>
          <p:bldP spid="1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2" presetClass="entr" presetSubtype="8" fill="hold" nodeType="afterEffect">
                                      <p:stCondLst>
                                        <p:cond delay="0"/>
                                      </p:stCondLst>
                                      <p:childTnLst>
                                        <p:set>
                                          <p:cBhvr>
                                            <p:cTn id="13" dur="1" fill="hold">
                                              <p:stCondLst>
                                                <p:cond delay="0"/>
                                              </p:stCondLst>
                                            </p:cTn>
                                            <p:tgtEl>
                                              <p:spTgt spid="138"/>
                                            </p:tgtEl>
                                            <p:attrNameLst>
                                              <p:attrName>style.visibility</p:attrName>
                                            </p:attrNameLst>
                                          </p:cBhvr>
                                          <p:to>
                                            <p:strVal val="visible"/>
                                          </p:to>
                                        </p:set>
                                        <p:anim calcmode="lin" valueType="num">
                                          <p:cBhvr additive="base">
                                            <p:cTn id="14" dur="350"/>
                                            <p:tgtEl>
                                              <p:spTgt spid="138"/>
                                            </p:tgtEl>
                                            <p:attrNameLst>
                                              <p:attrName>ppt_x</p:attrName>
                                            </p:attrNameLst>
                                          </p:cBhvr>
                                          <p:tavLst>
                                            <p:tav tm="0">
                                              <p:val>
                                                <p:strVal val="#ppt_x-#ppt_w*1.125000"/>
                                              </p:val>
                                            </p:tav>
                                            <p:tav tm="100000">
                                              <p:val>
                                                <p:strVal val="#ppt_x"/>
                                              </p:val>
                                            </p:tav>
                                          </p:tavLst>
                                        </p:anim>
                                        <p:animEffect transition="in" filter="wipe(right)">
                                          <p:cBhvr>
                                            <p:cTn id="15" dur="350"/>
                                            <p:tgtEl>
                                              <p:spTgt spid="138"/>
                                            </p:tgtEl>
                                          </p:cBhvr>
                                        </p:animEffect>
                                      </p:childTnLst>
                                    </p:cTn>
                                  </p:par>
                                  <p:par>
                                    <p:cTn id="16" presetID="12" presetClass="entr" presetSubtype="8" fill="hold" nodeType="withEffect">
                                      <p:stCondLst>
                                        <p:cond delay="100"/>
                                      </p:stCondLst>
                                      <p:childTnLst>
                                        <p:set>
                                          <p:cBhvr>
                                            <p:cTn id="17" dur="1" fill="hold">
                                              <p:stCondLst>
                                                <p:cond delay="0"/>
                                              </p:stCondLst>
                                            </p:cTn>
                                            <p:tgtEl>
                                              <p:spTgt spid="145"/>
                                            </p:tgtEl>
                                            <p:attrNameLst>
                                              <p:attrName>style.visibility</p:attrName>
                                            </p:attrNameLst>
                                          </p:cBhvr>
                                          <p:to>
                                            <p:strVal val="visible"/>
                                          </p:to>
                                        </p:set>
                                        <p:anim calcmode="lin" valueType="num">
                                          <p:cBhvr additive="base">
                                            <p:cTn id="18" dur="350"/>
                                            <p:tgtEl>
                                              <p:spTgt spid="145"/>
                                            </p:tgtEl>
                                            <p:attrNameLst>
                                              <p:attrName>ppt_x</p:attrName>
                                            </p:attrNameLst>
                                          </p:cBhvr>
                                          <p:tavLst>
                                            <p:tav tm="0">
                                              <p:val>
                                                <p:strVal val="#ppt_x-#ppt_w*1.125000"/>
                                              </p:val>
                                            </p:tav>
                                            <p:tav tm="100000">
                                              <p:val>
                                                <p:strVal val="#ppt_x"/>
                                              </p:val>
                                            </p:tav>
                                          </p:tavLst>
                                        </p:anim>
                                        <p:animEffect transition="in" filter="wipe(right)">
                                          <p:cBhvr>
                                            <p:cTn id="19" dur="350"/>
                                            <p:tgtEl>
                                              <p:spTgt spid="145"/>
                                            </p:tgtEl>
                                          </p:cBhvr>
                                        </p:animEffect>
                                      </p:childTnLst>
                                    </p:cTn>
                                  </p:par>
                                  <p:par>
                                    <p:cTn id="20" presetID="12" presetClass="entr" presetSubtype="8" fill="hold" nodeType="withEffect">
                                      <p:stCondLst>
                                        <p:cond delay="200"/>
                                      </p:stCondLst>
                                      <p:childTnLst>
                                        <p:set>
                                          <p:cBhvr>
                                            <p:cTn id="21" dur="1" fill="hold">
                                              <p:stCondLst>
                                                <p:cond delay="0"/>
                                              </p:stCondLst>
                                            </p:cTn>
                                            <p:tgtEl>
                                              <p:spTgt spid="152"/>
                                            </p:tgtEl>
                                            <p:attrNameLst>
                                              <p:attrName>style.visibility</p:attrName>
                                            </p:attrNameLst>
                                          </p:cBhvr>
                                          <p:to>
                                            <p:strVal val="visible"/>
                                          </p:to>
                                        </p:set>
                                        <p:anim calcmode="lin" valueType="num">
                                          <p:cBhvr additive="base">
                                            <p:cTn id="22" dur="350"/>
                                            <p:tgtEl>
                                              <p:spTgt spid="152"/>
                                            </p:tgtEl>
                                            <p:attrNameLst>
                                              <p:attrName>ppt_x</p:attrName>
                                            </p:attrNameLst>
                                          </p:cBhvr>
                                          <p:tavLst>
                                            <p:tav tm="0">
                                              <p:val>
                                                <p:strVal val="#ppt_x-#ppt_w*1.125000"/>
                                              </p:val>
                                            </p:tav>
                                            <p:tav tm="100000">
                                              <p:val>
                                                <p:strVal val="#ppt_x"/>
                                              </p:val>
                                            </p:tav>
                                          </p:tavLst>
                                        </p:anim>
                                        <p:animEffect transition="in" filter="wipe(right)">
                                          <p:cBhvr>
                                            <p:cTn id="23" dur="350"/>
                                            <p:tgtEl>
                                              <p:spTgt spid="152"/>
                                            </p:tgtEl>
                                          </p:cBhvr>
                                        </p:animEffect>
                                      </p:childTnLst>
                                    </p:cTn>
                                  </p:par>
                                  <p:par>
                                    <p:cTn id="24" presetID="12" presetClass="entr" presetSubtype="8" fill="hold" nodeType="withEffect">
                                      <p:stCondLst>
                                        <p:cond delay="300"/>
                                      </p:stCondLst>
                                      <p:childTnLst>
                                        <p:set>
                                          <p:cBhvr>
                                            <p:cTn id="25" dur="1" fill="hold">
                                              <p:stCondLst>
                                                <p:cond delay="0"/>
                                              </p:stCondLst>
                                            </p:cTn>
                                            <p:tgtEl>
                                              <p:spTgt spid="159"/>
                                            </p:tgtEl>
                                            <p:attrNameLst>
                                              <p:attrName>style.visibility</p:attrName>
                                            </p:attrNameLst>
                                          </p:cBhvr>
                                          <p:to>
                                            <p:strVal val="visible"/>
                                          </p:to>
                                        </p:set>
                                        <p:anim calcmode="lin" valueType="num">
                                          <p:cBhvr additive="base">
                                            <p:cTn id="26" dur="350"/>
                                            <p:tgtEl>
                                              <p:spTgt spid="159"/>
                                            </p:tgtEl>
                                            <p:attrNameLst>
                                              <p:attrName>ppt_x</p:attrName>
                                            </p:attrNameLst>
                                          </p:cBhvr>
                                          <p:tavLst>
                                            <p:tav tm="0">
                                              <p:val>
                                                <p:strVal val="#ppt_x-#ppt_w*1.125000"/>
                                              </p:val>
                                            </p:tav>
                                            <p:tav tm="100000">
                                              <p:val>
                                                <p:strVal val="#ppt_x"/>
                                              </p:val>
                                            </p:tav>
                                          </p:tavLst>
                                        </p:anim>
                                        <p:animEffect transition="in" filter="wipe(right)">
                                          <p:cBhvr>
                                            <p:cTn id="27" dur="350"/>
                                            <p:tgtEl>
                                              <p:spTgt spid="159"/>
                                            </p:tgtEl>
                                          </p:cBhvr>
                                        </p:animEffect>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 fill="hold">
                                              <p:stCondLst>
                                                <p:cond delay="0"/>
                                              </p:stCondLst>
                                            </p:cTn>
                                            <p:tgtEl>
                                              <p:spTgt spid="125"/>
                                            </p:tgtEl>
                                            <p:attrNameLst>
                                              <p:attrName>style.visibility</p:attrName>
                                            </p:attrNameLst>
                                          </p:cBhvr>
                                          <p:to>
                                            <p:strVal val="visible"/>
                                          </p:to>
                                        </p:set>
                                        <p:anim calcmode="lin" valueType="num">
                                          <p:cBhvr additive="base">
                                            <p:cTn id="31" dur="300" fill="hold"/>
                                            <p:tgtEl>
                                              <p:spTgt spid="125"/>
                                            </p:tgtEl>
                                            <p:attrNameLst>
                                              <p:attrName>ppt_x</p:attrName>
                                            </p:attrNameLst>
                                          </p:cBhvr>
                                          <p:tavLst>
                                            <p:tav tm="0">
                                              <p:val>
                                                <p:strVal val="#ppt_x"/>
                                              </p:val>
                                            </p:tav>
                                            <p:tav tm="100000">
                                              <p:val>
                                                <p:strVal val="#ppt_x"/>
                                              </p:val>
                                            </p:tav>
                                          </p:tavLst>
                                        </p:anim>
                                        <p:anim calcmode="lin" valueType="num">
                                          <p:cBhvr additive="base">
                                            <p:cTn id="32" dur="300" fill="hold"/>
                                            <p:tgtEl>
                                              <p:spTgt spid="12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200"/>
                                      </p:stCondLst>
                                      <p:childTnLst>
                                        <p:set>
                                          <p:cBhvr>
                                            <p:cTn id="34" dur="1" fill="hold">
                                              <p:stCondLst>
                                                <p:cond delay="0"/>
                                              </p:stCondLst>
                                            </p:cTn>
                                            <p:tgtEl>
                                              <p:spTgt spid="119"/>
                                            </p:tgtEl>
                                            <p:attrNameLst>
                                              <p:attrName>style.visibility</p:attrName>
                                            </p:attrNameLst>
                                          </p:cBhvr>
                                          <p:to>
                                            <p:strVal val="visible"/>
                                          </p:to>
                                        </p:set>
                                        <p:anim calcmode="lin" valueType="num">
                                          <p:cBhvr additive="base">
                                            <p:cTn id="35" dur="300" fill="hold"/>
                                            <p:tgtEl>
                                              <p:spTgt spid="119"/>
                                            </p:tgtEl>
                                            <p:attrNameLst>
                                              <p:attrName>ppt_x</p:attrName>
                                            </p:attrNameLst>
                                          </p:cBhvr>
                                          <p:tavLst>
                                            <p:tav tm="0">
                                              <p:val>
                                                <p:strVal val="#ppt_x"/>
                                              </p:val>
                                            </p:tav>
                                            <p:tav tm="100000">
                                              <p:val>
                                                <p:strVal val="#ppt_x"/>
                                              </p:val>
                                            </p:tav>
                                          </p:tavLst>
                                        </p:anim>
                                        <p:anim calcmode="lin" valueType="num">
                                          <p:cBhvr additive="base">
                                            <p:cTn id="36" dur="300" fill="hold"/>
                                            <p:tgtEl>
                                              <p:spTgt spid="1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400"/>
                                      </p:stCondLst>
                                      <p:childTnLst>
                                        <p:set>
                                          <p:cBhvr>
                                            <p:cTn id="38" dur="1" fill="hold">
                                              <p:stCondLst>
                                                <p:cond delay="0"/>
                                              </p:stCondLst>
                                            </p:cTn>
                                            <p:tgtEl>
                                              <p:spTgt spid="133"/>
                                            </p:tgtEl>
                                            <p:attrNameLst>
                                              <p:attrName>style.visibility</p:attrName>
                                            </p:attrNameLst>
                                          </p:cBhvr>
                                          <p:to>
                                            <p:strVal val="visible"/>
                                          </p:to>
                                        </p:set>
                                        <p:anim calcmode="lin" valueType="num">
                                          <p:cBhvr additive="base">
                                            <p:cTn id="39" dur="300" fill="hold"/>
                                            <p:tgtEl>
                                              <p:spTgt spid="133"/>
                                            </p:tgtEl>
                                            <p:attrNameLst>
                                              <p:attrName>ppt_x</p:attrName>
                                            </p:attrNameLst>
                                          </p:cBhvr>
                                          <p:tavLst>
                                            <p:tav tm="0">
                                              <p:val>
                                                <p:strVal val="#ppt_x"/>
                                              </p:val>
                                            </p:tav>
                                            <p:tav tm="100000">
                                              <p:val>
                                                <p:strVal val="#ppt_x"/>
                                              </p:val>
                                            </p:tav>
                                          </p:tavLst>
                                        </p:anim>
                                        <p:anim calcmode="lin" valueType="num">
                                          <p:cBhvr additive="base">
                                            <p:cTn id="40" dur="300" fill="hold"/>
                                            <p:tgtEl>
                                              <p:spTgt spid="13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600"/>
                                      </p:stCondLst>
                                      <p:childTnLst>
                                        <p:set>
                                          <p:cBhvr>
                                            <p:cTn id="42" dur="1" fill="hold">
                                              <p:stCondLst>
                                                <p:cond delay="0"/>
                                              </p:stCondLst>
                                            </p:cTn>
                                            <p:tgtEl>
                                              <p:spTgt spid="127"/>
                                            </p:tgtEl>
                                            <p:attrNameLst>
                                              <p:attrName>style.visibility</p:attrName>
                                            </p:attrNameLst>
                                          </p:cBhvr>
                                          <p:to>
                                            <p:strVal val="visible"/>
                                          </p:to>
                                        </p:set>
                                        <p:anim calcmode="lin" valueType="num">
                                          <p:cBhvr additive="base">
                                            <p:cTn id="43" dur="300" fill="hold"/>
                                            <p:tgtEl>
                                              <p:spTgt spid="127"/>
                                            </p:tgtEl>
                                            <p:attrNameLst>
                                              <p:attrName>ppt_x</p:attrName>
                                            </p:attrNameLst>
                                          </p:cBhvr>
                                          <p:tavLst>
                                            <p:tav tm="0">
                                              <p:val>
                                                <p:strVal val="#ppt_x"/>
                                              </p:val>
                                            </p:tav>
                                            <p:tav tm="100000">
                                              <p:val>
                                                <p:strVal val="#ppt_x"/>
                                              </p:val>
                                            </p:tav>
                                          </p:tavLst>
                                        </p:anim>
                                        <p:anim calcmode="lin" valueType="num">
                                          <p:cBhvr additive="base">
                                            <p:cTn id="44" dur="300" fill="hold"/>
                                            <p:tgtEl>
                                              <p:spTgt spid="127"/>
                                            </p:tgtEl>
                                            <p:attrNameLst>
                                              <p:attrName>ppt_y</p:attrName>
                                            </p:attrNameLst>
                                          </p:cBhvr>
                                          <p:tavLst>
                                            <p:tav tm="0">
                                              <p:val>
                                                <p:strVal val="1+#ppt_h/2"/>
                                              </p:val>
                                            </p:tav>
                                            <p:tav tm="100000">
                                              <p:val>
                                                <p:strVal val="#ppt_y"/>
                                              </p:val>
                                            </p:tav>
                                          </p:tavLst>
                                        </p:anim>
                                      </p:childTnLst>
                                    </p:cTn>
                                  </p:par>
                                  <p:par>
                                    <p:cTn id="45" presetID="22" presetClass="entr" presetSubtype="4" fill="hold" nodeType="withEffect">
                                      <p:stCondLst>
                                        <p:cond delay="300"/>
                                      </p:stCondLst>
                                      <p:childTnLst>
                                        <p:set>
                                          <p:cBhvr>
                                            <p:cTn id="46" dur="1" fill="hold">
                                              <p:stCondLst>
                                                <p:cond delay="0"/>
                                              </p:stCondLst>
                                            </p:cTn>
                                            <p:tgtEl>
                                              <p:spTgt spid="122"/>
                                            </p:tgtEl>
                                            <p:attrNameLst>
                                              <p:attrName>style.visibility</p:attrName>
                                            </p:attrNameLst>
                                          </p:cBhvr>
                                          <p:to>
                                            <p:strVal val="visible"/>
                                          </p:to>
                                        </p:set>
                                        <p:animEffect transition="in" filter="wipe(down)">
                                          <p:cBhvr>
                                            <p:cTn id="47" dur="500"/>
                                            <p:tgtEl>
                                              <p:spTgt spid="122"/>
                                            </p:tgtEl>
                                          </p:cBhvr>
                                        </p:animEffect>
                                      </p:childTnLst>
                                    </p:cTn>
                                  </p:par>
                                </p:childTnLst>
                              </p:cTn>
                            </p:par>
                            <p:par>
                              <p:cTn id="48" fill="hold">
                                <p:stCondLst>
                                  <p:cond delay="1500"/>
                                </p:stCondLst>
                                <p:childTnLst>
                                  <p:par>
                                    <p:cTn id="49" presetID="2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down)">
                                          <p:cBhvr>
                                            <p:cTn id="51" dur="500"/>
                                            <p:tgtEl>
                                              <p:spTgt spid="11"/>
                                            </p:tgtEl>
                                          </p:cBhvr>
                                        </p:animEffect>
                                      </p:childTnLst>
                                    </p:cTn>
                                  </p:par>
                                  <p:par>
                                    <p:cTn id="52" presetID="22" presetClass="entr" presetSubtype="4" fill="hold" grpId="0" nodeType="withEffect">
                                      <p:stCondLst>
                                        <p:cond delay="500"/>
                                      </p:stCondLst>
                                      <p:childTnLst>
                                        <p:set>
                                          <p:cBhvr>
                                            <p:cTn id="53" dur="1" fill="hold">
                                              <p:stCondLst>
                                                <p:cond delay="0"/>
                                              </p:stCondLst>
                                            </p:cTn>
                                            <p:tgtEl>
                                              <p:spTgt spid="118"/>
                                            </p:tgtEl>
                                            <p:attrNameLst>
                                              <p:attrName>style.visibility</p:attrName>
                                            </p:attrNameLst>
                                          </p:cBhvr>
                                          <p:to>
                                            <p:strVal val="visible"/>
                                          </p:to>
                                        </p:set>
                                        <p:animEffect transition="in" filter="wipe(down)">
                                          <p:cBhvr>
                                            <p:cTn id="54" dur="500"/>
                                            <p:tgtEl>
                                              <p:spTgt spid="118"/>
                                            </p:tgtEl>
                                          </p:cBhvr>
                                        </p:animEffect>
                                      </p:childTnLst>
                                    </p:cTn>
                                  </p:par>
                                </p:childTnLst>
                              </p:cTn>
                            </p:par>
                            <p:par>
                              <p:cTn id="55" fill="hold">
                                <p:stCondLst>
                                  <p:cond delay="2000"/>
                                </p:stCondLst>
                                <p:childTnLst>
                                  <p:par>
                                    <p:cTn id="56" presetID="22" presetClass="entr" presetSubtype="4"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down)">
                                          <p:cBhvr>
                                            <p:cTn id="58" dur="500"/>
                                            <p:tgtEl>
                                              <p:spTgt spid="43"/>
                                            </p:tgtEl>
                                          </p:cBhvr>
                                        </p:animEffect>
                                      </p:childTnLst>
                                    </p:cTn>
                                  </p:par>
                                  <p:par>
                                    <p:cTn id="59" presetID="22" presetClass="entr" presetSubtype="4" fill="hold" nodeType="withEffect">
                                      <p:stCondLst>
                                        <p:cond delay="700"/>
                                      </p:stCondLst>
                                      <p:childTnLst>
                                        <p:set>
                                          <p:cBhvr>
                                            <p:cTn id="60" dur="1" fill="hold">
                                              <p:stCondLst>
                                                <p:cond delay="0"/>
                                              </p:stCondLst>
                                            </p:cTn>
                                            <p:tgtEl>
                                              <p:spTgt spid="130"/>
                                            </p:tgtEl>
                                            <p:attrNameLst>
                                              <p:attrName>style.visibility</p:attrName>
                                            </p:attrNameLst>
                                          </p:cBhvr>
                                          <p:to>
                                            <p:strVal val="visible"/>
                                          </p:to>
                                        </p:set>
                                        <p:animEffect transition="in" filter="wipe(down)">
                                          <p:cBhvr>
                                            <p:cTn id="61" dur="500"/>
                                            <p:tgtEl>
                                              <p:spTgt spid="130"/>
                                            </p:tgtEl>
                                          </p:cBhvr>
                                        </p:animEffect>
                                      </p:childTnLst>
                                    </p:cTn>
                                  </p:par>
                                </p:childTnLst>
                              </p:cTn>
                            </p:par>
                            <p:par>
                              <p:cTn id="62" fill="hold">
                                <p:stCondLst>
                                  <p:cond delay="2500"/>
                                </p:stCondLst>
                                <p:childTnLst>
                                  <p:par>
                                    <p:cTn id="63" presetID="22" presetClass="entr" presetSubtype="4" fill="hold" nodeType="afterEffect">
                                      <p:stCondLst>
                                        <p:cond delay="0"/>
                                      </p:stCondLst>
                                      <p:childTnLst>
                                        <p:set>
                                          <p:cBhvr>
                                            <p:cTn id="64" dur="1" fill="hold">
                                              <p:stCondLst>
                                                <p:cond delay="0"/>
                                              </p:stCondLst>
                                            </p:cTn>
                                            <p:tgtEl>
                                              <p:spTgt spid="71"/>
                                            </p:tgtEl>
                                            <p:attrNameLst>
                                              <p:attrName>style.visibility</p:attrName>
                                            </p:attrNameLst>
                                          </p:cBhvr>
                                          <p:to>
                                            <p:strVal val="visible"/>
                                          </p:to>
                                        </p:set>
                                        <p:animEffect transition="in" filter="wipe(down)">
                                          <p:cBhvr>
                                            <p:cTn id="65" dur="500"/>
                                            <p:tgtEl>
                                              <p:spTgt spid="71"/>
                                            </p:tgtEl>
                                          </p:cBhvr>
                                        </p:animEffect>
                                      </p:childTnLst>
                                    </p:cTn>
                                  </p:par>
                                  <p:par>
                                    <p:cTn id="66" presetID="22" presetClass="entr" presetSubtype="4" fill="hold" grpId="0" nodeType="withEffect">
                                      <p:stCondLst>
                                        <p:cond delay="900"/>
                                      </p:stCondLst>
                                      <p:childTnLst>
                                        <p:set>
                                          <p:cBhvr>
                                            <p:cTn id="67" dur="1" fill="hold">
                                              <p:stCondLst>
                                                <p:cond delay="0"/>
                                              </p:stCondLst>
                                            </p:cTn>
                                            <p:tgtEl>
                                              <p:spTgt spid="126"/>
                                            </p:tgtEl>
                                            <p:attrNameLst>
                                              <p:attrName>style.visibility</p:attrName>
                                            </p:attrNameLst>
                                          </p:cBhvr>
                                          <p:to>
                                            <p:strVal val="visible"/>
                                          </p:to>
                                        </p:set>
                                        <p:animEffect transition="in" filter="wipe(down)">
                                          <p:cBhvr>
                                            <p:cTn id="68" dur="500"/>
                                            <p:tgtEl>
                                              <p:spTgt spid="126"/>
                                            </p:tgtEl>
                                          </p:cBhvr>
                                        </p:animEffect>
                                      </p:childTnLst>
                                    </p:cTn>
                                  </p:par>
                                </p:childTnLst>
                              </p:cTn>
                            </p:par>
                            <p:par>
                              <p:cTn id="69" fill="hold">
                                <p:stCondLst>
                                  <p:cond delay="3000"/>
                                </p:stCondLst>
                                <p:childTnLst>
                                  <p:par>
                                    <p:cTn id="70" presetID="22" presetClass="entr" presetSubtype="4" fill="hold"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wipe(down)">
                                          <p:cBhvr>
                                            <p:cTn id="72" dur="500"/>
                                            <p:tgtEl>
                                              <p:spTgt spid="94"/>
                                            </p:tgtEl>
                                          </p:cBhvr>
                                        </p:animEffect>
                                      </p:childTnLst>
                                    </p:cTn>
                                  </p:par>
                                  <p:par>
                                    <p:cTn id="73" presetID="12" presetClass="entr" presetSubtype="1" fill="hold" grpId="0" nodeType="withEffect">
                                      <p:stCondLst>
                                        <p:cond delay="800"/>
                                      </p:stCondLst>
                                      <p:childTnLst>
                                        <p:set>
                                          <p:cBhvr>
                                            <p:cTn id="74" dur="1" fill="hold">
                                              <p:stCondLst>
                                                <p:cond delay="0"/>
                                              </p:stCondLst>
                                            </p:cTn>
                                            <p:tgtEl>
                                              <p:spTgt spid="135"/>
                                            </p:tgtEl>
                                            <p:attrNameLst>
                                              <p:attrName>style.visibility</p:attrName>
                                            </p:attrNameLst>
                                          </p:cBhvr>
                                          <p:to>
                                            <p:strVal val="visible"/>
                                          </p:to>
                                        </p:set>
                                        <p:anim calcmode="lin" valueType="num">
                                          <p:cBhvr additive="base">
                                            <p:cTn id="75" dur="500"/>
                                            <p:tgtEl>
                                              <p:spTgt spid="135"/>
                                            </p:tgtEl>
                                            <p:attrNameLst>
                                              <p:attrName>ppt_y</p:attrName>
                                            </p:attrNameLst>
                                          </p:cBhvr>
                                          <p:tavLst>
                                            <p:tav tm="0">
                                              <p:val>
                                                <p:strVal val="#ppt_y-#ppt_h*1.125000"/>
                                              </p:val>
                                            </p:tav>
                                            <p:tav tm="100000">
                                              <p:val>
                                                <p:strVal val="#ppt_y"/>
                                              </p:val>
                                            </p:tav>
                                          </p:tavLst>
                                        </p:anim>
                                        <p:animEffect transition="in" filter="wipe(down)">
                                          <p:cBhvr>
                                            <p:cTn id="76" dur="500"/>
                                            <p:tgtEl>
                                              <p:spTgt spid="135"/>
                                            </p:tgtEl>
                                          </p:cBhvr>
                                        </p:animEffect>
                                      </p:childTnLst>
                                    </p:cTn>
                                  </p:par>
                                  <p:par>
                                    <p:cTn id="77" presetID="12" presetClass="entr" presetSubtype="1" fill="hold" grpId="0" nodeType="withEffect">
                                      <p:stCondLst>
                                        <p:cond delay="1000"/>
                                      </p:stCondLst>
                                      <p:childTnLst>
                                        <p:set>
                                          <p:cBhvr>
                                            <p:cTn id="78" dur="1" fill="hold">
                                              <p:stCondLst>
                                                <p:cond delay="0"/>
                                              </p:stCondLst>
                                            </p:cTn>
                                            <p:tgtEl>
                                              <p:spTgt spid="136"/>
                                            </p:tgtEl>
                                            <p:attrNameLst>
                                              <p:attrName>style.visibility</p:attrName>
                                            </p:attrNameLst>
                                          </p:cBhvr>
                                          <p:to>
                                            <p:strVal val="visible"/>
                                          </p:to>
                                        </p:set>
                                        <p:anim calcmode="lin" valueType="num">
                                          <p:cBhvr additive="base">
                                            <p:cTn id="79" dur="500"/>
                                            <p:tgtEl>
                                              <p:spTgt spid="136"/>
                                            </p:tgtEl>
                                            <p:attrNameLst>
                                              <p:attrName>ppt_y</p:attrName>
                                            </p:attrNameLst>
                                          </p:cBhvr>
                                          <p:tavLst>
                                            <p:tav tm="0">
                                              <p:val>
                                                <p:strVal val="#ppt_y-#ppt_h*1.125000"/>
                                              </p:val>
                                            </p:tav>
                                            <p:tav tm="100000">
                                              <p:val>
                                                <p:strVal val="#ppt_y"/>
                                              </p:val>
                                            </p:tav>
                                          </p:tavLst>
                                        </p:anim>
                                        <p:animEffect transition="in" filter="wipe(down)">
                                          <p:cBhvr>
                                            <p:cTn id="80" dur="500"/>
                                            <p:tgtEl>
                                              <p:spTgt spid="136"/>
                                            </p:tgtEl>
                                          </p:cBhvr>
                                        </p:animEffect>
                                      </p:childTnLst>
                                    </p:cTn>
                                  </p:par>
                                  <p:par>
                                    <p:cTn id="81" presetID="12" presetClass="entr" presetSubtype="1" fill="hold" grpId="0" nodeType="withEffect">
                                      <p:stCondLst>
                                        <p:cond delay="1200"/>
                                      </p:stCondLst>
                                      <p:childTnLst>
                                        <p:set>
                                          <p:cBhvr>
                                            <p:cTn id="82" dur="1" fill="hold">
                                              <p:stCondLst>
                                                <p:cond delay="0"/>
                                              </p:stCondLst>
                                            </p:cTn>
                                            <p:tgtEl>
                                              <p:spTgt spid="134"/>
                                            </p:tgtEl>
                                            <p:attrNameLst>
                                              <p:attrName>style.visibility</p:attrName>
                                            </p:attrNameLst>
                                          </p:cBhvr>
                                          <p:to>
                                            <p:strVal val="visible"/>
                                          </p:to>
                                        </p:set>
                                        <p:anim calcmode="lin" valueType="num">
                                          <p:cBhvr additive="base">
                                            <p:cTn id="83" dur="500"/>
                                            <p:tgtEl>
                                              <p:spTgt spid="134"/>
                                            </p:tgtEl>
                                            <p:attrNameLst>
                                              <p:attrName>ppt_y</p:attrName>
                                            </p:attrNameLst>
                                          </p:cBhvr>
                                          <p:tavLst>
                                            <p:tav tm="0">
                                              <p:val>
                                                <p:strVal val="#ppt_y-#ppt_h*1.125000"/>
                                              </p:val>
                                            </p:tav>
                                            <p:tav tm="100000">
                                              <p:val>
                                                <p:strVal val="#ppt_y"/>
                                              </p:val>
                                            </p:tav>
                                          </p:tavLst>
                                        </p:anim>
                                        <p:animEffect transition="in" filter="wipe(down)">
                                          <p:cBhvr>
                                            <p:cTn id="84" dur="500"/>
                                            <p:tgtEl>
                                              <p:spTgt spid="134"/>
                                            </p:tgtEl>
                                          </p:cBhvr>
                                        </p:animEffect>
                                      </p:childTnLst>
                                    </p:cTn>
                                  </p:par>
                                  <p:par>
                                    <p:cTn id="85" presetID="12" presetClass="entr" presetSubtype="1" fill="hold" grpId="0" nodeType="withEffect">
                                      <p:stCondLst>
                                        <p:cond delay="1400"/>
                                      </p:stCondLst>
                                      <p:childTnLst>
                                        <p:set>
                                          <p:cBhvr>
                                            <p:cTn id="86" dur="1" fill="hold">
                                              <p:stCondLst>
                                                <p:cond delay="0"/>
                                              </p:stCondLst>
                                            </p:cTn>
                                            <p:tgtEl>
                                              <p:spTgt spid="137"/>
                                            </p:tgtEl>
                                            <p:attrNameLst>
                                              <p:attrName>style.visibility</p:attrName>
                                            </p:attrNameLst>
                                          </p:cBhvr>
                                          <p:to>
                                            <p:strVal val="visible"/>
                                          </p:to>
                                        </p:set>
                                        <p:anim calcmode="lin" valueType="num">
                                          <p:cBhvr additive="base">
                                            <p:cTn id="87" dur="500"/>
                                            <p:tgtEl>
                                              <p:spTgt spid="137"/>
                                            </p:tgtEl>
                                            <p:attrNameLst>
                                              <p:attrName>ppt_y</p:attrName>
                                            </p:attrNameLst>
                                          </p:cBhvr>
                                          <p:tavLst>
                                            <p:tav tm="0">
                                              <p:val>
                                                <p:strVal val="#ppt_y-#ppt_h*1.125000"/>
                                              </p:val>
                                            </p:tav>
                                            <p:tav tm="100000">
                                              <p:val>
                                                <p:strVal val="#ppt_y"/>
                                              </p:val>
                                            </p:tav>
                                          </p:tavLst>
                                        </p:anim>
                                        <p:animEffect transition="in" filter="wipe(down)">
                                          <p:cBhvr>
                                            <p:cTn id="88"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18" grpId="0" animBg="1"/>
          <p:bldP spid="31" grpId="0"/>
          <p:bldP spid="34" grpId="0"/>
          <p:bldP spid="125" grpId="0" animBg="1"/>
          <p:bldP spid="133" grpId="0" animBg="1"/>
          <p:bldP spid="134" grpId="0"/>
          <p:bldP spid="135" grpId="0"/>
          <p:bldP spid="136" grpId="0"/>
          <p:bldP spid="137"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367936" y="2374804"/>
            <a:ext cx="963909" cy="923289"/>
            <a:chOff x="1664154" y="1934950"/>
            <a:chExt cx="963741" cy="897257"/>
          </a:xfrm>
        </p:grpSpPr>
        <p:grpSp>
          <p:nvGrpSpPr>
            <p:cNvPr id="3" name="组合 2"/>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5" name="同心圆 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6" name="椭圆 5"/>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4" name="TextBox 44"/>
            <p:cNvSpPr txBox="1"/>
            <p:nvPr/>
          </p:nvSpPr>
          <p:spPr>
            <a:xfrm>
              <a:off x="1807549" y="2188595"/>
              <a:ext cx="82034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j-ea"/>
                  <a:ea typeface="+mj-ea"/>
                </a:rPr>
                <a:t>45%</a:t>
              </a:r>
              <a:endParaRPr lang="zh-CN" altLang="en-US" sz="2100" b="1" dirty="0">
                <a:solidFill>
                  <a:schemeClr val="tx1">
                    <a:lumMod val="65000"/>
                    <a:lumOff val="35000"/>
                  </a:schemeClr>
                </a:solidFill>
                <a:latin typeface="+mj-ea"/>
                <a:ea typeface="+mj-ea"/>
              </a:endParaRPr>
            </a:p>
          </p:txBody>
        </p:sp>
      </p:grpSp>
      <p:grpSp>
        <p:nvGrpSpPr>
          <p:cNvPr id="7" name="组合 6"/>
          <p:cNvGrpSpPr/>
          <p:nvPr/>
        </p:nvGrpSpPr>
        <p:grpSpPr>
          <a:xfrm>
            <a:off x="3321508" y="2384887"/>
            <a:ext cx="897415" cy="923289"/>
            <a:chOff x="3293884" y="1912625"/>
            <a:chExt cx="897259" cy="897258"/>
          </a:xfrm>
        </p:grpSpPr>
        <p:grpSp>
          <p:nvGrpSpPr>
            <p:cNvPr id="8" name="组合 7"/>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1" name="椭圆 10"/>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9" name="TextBox 49"/>
            <p:cNvSpPr txBox="1"/>
            <p:nvPr/>
          </p:nvSpPr>
          <p:spPr>
            <a:xfrm>
              <a:off x="3404406" y="2201081"/>
              <a:ext cx="753231" cy="388829"/>
            </a:xfrm>
            <a:prstGeom prst="rect">
              <a:avLst/>
            </a:prstGeom>
            <a:noFill/>
          </p:spPr>
          <p:txBody>
            <a:bodyPr wrap="square" rtlCol="0">
              <a:spAutoFit/>
            </a:bodyPr>
            <a:lstStyle/>
            <a:p>
              <a:r>
                <a:rPr lang="en-US" altLang="zh-CN" sz="2000" b="1" dirty="0">
                  <a:solidFill>
                    <a:schemeClr val="tx1">
                      <a:lumMod val="65000"/>
                      <a:lumOff val="35000"/>
                    </a:schemeClr>
                  </a:solidFill>
                  <a:latin typeface="+mj-ea"/>
                  <a:ea typeface="+mj-ea"/>
                </a:rPr>
                <a:t>68%</a:t>
              </a:r>
              <a:endParaRPr lang="zh-CN" altLang="en-US" sz="2000" b="1" dirty="0">
                <a:solidFill>
                  <a:schemeClr val="tx1">
                    <a:lumMod val="65000"/>
                    <a:lumOff val="35000"/>
                  </a:schemeClr>
                </a:solidFill>
                <a:latin typeface="+mj-ea"/>
                <a:ea typeface="+mj-ea"/>
              </a:endParaRPr>
            </a:p>
          </p:txBody>
        </p:sp>
      </p:grpSp>
      <p:grpSp>
        <p:nvGrpSpPr>
          <p:cNvPr id="12" name="组合 11"/>
          <p:cNvGrpSpPr/>
          <p:nvPr/>
        </p:nvGrpSpPr>
        <p:grpSpPr>
          <a:xfrm>
            <a:off x="5127290" y="2379373"/>
            <a:ext cx="942085" cy="923289"/>
            <a:chOff x="4849324" y="1995712"/>
            <a:chExt cx="941921" cy="897257"/>
          </a:xfrm>
        </p:grpSpPr>
        <p:grpSp>
          <p:nvGrpSpPr>
            <p:cNvPr id="13" name="组合 12"/>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6" name="椭圆 15"/>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4" name="TextBox 54"/>
            <p:cNvSpPr txBox="1"/>
            <p:nvPr/>
          </p:nvSpPr>
          <p:spPr>
            <a:xfrm>
              <a:off x="4963049" y="2222298"/>
              <a:ext cx="828196"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j-ea"/>
                  <a:ea typeface="+mj-ea"/>
                </a:rPr>
                <a:t>79%</a:t>
              </a:r>
              <a:endParaRPr lang="zh-CN" altLang="en-US" sz="2100" b="1" dirty="0">
                <a:solidFill>
                  <a:schemeClr val="tx1">
                    <a:lumMod val="65000"/>
                    <a:lumOff val="35000"/>
                  </a:schemeClr>
                </a:solidFill>
                <a:latin typeface="+mj-ea"/>
                <a:ea typeface="+mj-ea"/>
              </a:endParaRPr>
            </a:p>
          </p:txBody>
        </p:sp>
      </p:grpSp>
      <p:grpSp>
        <p:nvGrpSpPr>
          <p:cNvPr id="17" name="组合 16"/>
          <p:cNvGrpSpPr/>
          <p:nvPr/>
        </p:nvGrpSpPr>
        <p:grpSpPr>
          <a:xfrm>
            <a:off x="6976586" y="2373354"/>
            <a:ext cx="951205" cy="923289"/>
            <a:chOff x="6380261" y="2029113"/>
            <a:chExt cx="951040" cy="897257"/>
          </a:xfrm>
        </p:grpSpPr>
        <p:grpSp>
          <p:nvGrpSpPr>
            <p:cNvPr id="18" name="组合 17"/>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1" name="椭圆 20"/>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9" name="TextBox 59"/>
            <p:cNvSpPr txBox="1"/>
            <p:nvPr/>
          </p:nvSpPr>
          <p:spPr>
            <a:xfrm>
              <a:off x="6501314" y="2303662"/>
              <a:ext cx="829987" cy="403783"/>
            </a:xfrm>
            <a:prstGeom prst="rect">
              <a:avLst/>
            </a:prstGeom>
            <a:noFill/>
          </p:spPr>
          <p:txBody>
            <a:bodyPr wrap="square" rtlCol="0">
              <a:spAutoFit/>
            </a:bodyPr>
            <a:lstStyle/>
            <a:p>
              <a:r>
                <a:rPr lang="en-US" altLang="zh-CN" sz="2100" b="1" dirty="0">
                  <a:solidFill>
                    <a:schemeClr val="tx1">
                      <a:lumMod val="65000"/>
                      <a:lumOff val="35000"/>
                    </a:schemeClr>
                  </a:solidFill>
                  <a:latin typeface="+mj-ea"/>
                  <a:ea typeface="+mj-ea"/>
                </a:rPr>
                <a:t>92%</a:t>
              </a:r>
              <a:endParaRPr lang="zh-CN" altLang="en-US" sz="2100" b="1" dirty="0">
                <a:solidFill>
                  <a:schemeClr val="tx1">
                    <a:lumMod val="65000"/>
                    <a:lumOff val="35000"/>
                  </a:schemeClr>
                </a:solidFill>
                <a:latin typeface="+mj-ea"/>
                <a:ea typeface="+mj-ea"/>
              </a:endParaRPr>
            </a:p>
          </p:txBody>
        </p:sp>
      </p:grpSp>
      <p:sp>
        <p:nvSpPr>
          <p:cNvPr id="22" name="Freeform 8"/>
          <p:cNvSpPr/>
          <p:nvPr/>
        </p:nvSpPr>
        <p:spPr bwMode="auto">
          <a:xfrm rot="18900000">
            <a:off x="1411691" y="2717158"/>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002060"/>
          </a:solidFill>
          <a:ln w="3175" cap="flat">
            <a:noFill/>
            <a:prstDash val="solid"/>
            <a:miter lim="800000"/>
          </a:ln>
        </p:spPr>
        <p:txBody>
          <a:bodyPr vert="horz" wrap="square" lIns="92354" tIns="46177" rIns="92354" bIns="46177" numCol="1" anchor="t" anchorCtr="0" compatLnSpc="1"/>
          <a:lstStyle/>
          <a:p>
            <a:endParaRPr lang="zh-CN" altLang="en-US">
              <a:latin typeface="+mj-ea"/>
              <a:ea typeface="+mj-ea"/>
            </a:endParaRPr>
          </a:p>
        </p:txBody>
      </p:sp>
      <p:sp>
        <p:nvSpPr>
          <p:cNvPr id="23" name="Freeform 7"/>
          <p:cNvSpPr/>
          <p:nvPr/>
        </p:nvSpPr>
        <p:spPr bwMode="auto">
          <a:xfrm rot="19087048">
            <a:off x="3320073" y="2614149"/>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002060"/>
          </a:solidFill>
          <a:ln w="3175" cap="flat">
            <a:noFill/>
            <a:prstDash val="solid"/>
            <a:miter lim="800000"/>
          </a:ln>
        </p:spPr>
        <p:txBody>
          <a:bodyPr vert="horz" wrap="square" lIns="92354" tIns="46177" rIns="92354" bIns="46177" numCol="1" anchor="t" anchorCtr="0" compatLnSpc="1"/>
          <a:lstStyle/>
          <a:p>
            <a:endParaRPr lang="zh-CN" altLang="en-US">
              <a:latin typeface="+mj-ea"/>
              <a:ea typeface="+mj-ea"/>
            </a:endParaRPr>
          </a:p>
        </p:txBody>
      </p:sp>
      <p:sp>
        <p:nvSpPr>
          <p:cNvPr id="24" name="Freeform 6"/>
          <p:cNvSpPr/>
          <p:nvPr/>
        </p:nvSpPr>
        <p:spPr bwMode="auto">
          <a:xfrm rot="19290703">
            <a:off x="5060464" y="2472822"/>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002060"/>
          </a:solidFill>
          <a:ln w="3175" cap="flat">
            <a:noFill/>
            <a:prstDash val="solid"/>
            <a:miter lim="800000"/>
          </a:ln>
        </p:spPr>
        <p:txBody>
          <a:bodyPr vert="horz" wrap="square" lIns="92354" tIns="46177" rIns="92354" bIns="46177" numCol="1" anchor="t" anchorCtr="0" compatLnSpc="1"/>
          <a:lstStyle/>
          <a:p>
            <a:endParaRPr lang="zh-CN" altLang="en-US">
              <a:latin typeface="+mj-ea"/>
              <a:ea typeface="+mj-ea"/>
            </a:endParaRPr>
          </a:p>
        </p:txBody>
      </p:sp>
      <p:sp>
        <p:nvSpPr>
          <p:cNvPr id="25" name="Freeform 5"/>
          <p:cNvSpPr/>
          <p:nvPr/>
        </p:nvSpPr>
        <p:spPr bwMode="auto">
          <a:xfrm rot="19810786">
            <a:off x="6859697" y="2276674"/>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002060"/>
          </a:solidFill>
          <a:ln w="3175" cap="flat">
            <a:noFill/>
            <a:prstDash val="solid"/>
            <a:miter lim="800000"/>
          </a:ln>
        </p:spPr>
        <p:txBody>
          <a:bodyPr vert="horz" wrap="square" lIns="92354" tIns="46177" rIns="92354" bIns="46177" numCol="1" anchor="t" anchorCtr="0" compatLnSpc="1"/>
          <a:lstStyle/>
          <a:p>
            <a:endParaRPr lang="zh-CN" altLang="en-US">
              <a:latin typeface="+mj-ea"/>
              <a:ea typeface="+mj-ea"/>
            </a:endParaRPr>
          </a:p>
        </p:txBody>
      </p:sp>
      <p:grpSp>
        <p:nvGrpSpPr>
          <p:cNvPr id="26" name="组合 25"/>
          <p:cNvGrpSpPr/>
          <p:nvPr/>
        </p:nvGrpSpPr>
        <p:grpSpPr>
          <a:xfrm>
            <a:off x="1390002" y="1629309"/>
            <a:ext cx="960832" cy="261610"/>
            <a:chOff x="3477359" y="8005745"/>
            <a:chExt cx="2534423" cy="676230"/>
          </a:xfrm>
          <a:effectLst>
            <a:outerShdw blurRad="203200" dist="114300" dir="5400000" sx="102000" sy="102000" algn="t" rotWithShape="0">
              <a:prstClr val="black">
                <a:alpha val="29000"/>
              </a:prstClr>
            </a:outerShdw>
          </a:effectLst>
        </p:grpSpPr>
        <p:sp>
          <p:nvSpPr>
            <p:cNvPr id="27" name="流程图: 可选过程 26"/>
            <p:cNvSpPr/>
            <p:nvPr/>
          </p:nvSpPr>
          <p:spPr>
            <a:xfrm>
              <a:off x="3477359" y="8032286"/>
              <a:ext cx="2534423" cy="584775"/>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8" name="TextBox 72"/>
            <p:cNvSpPr txBox="1"/>
            <p:nvPr/>
          </p:nvSpPr>
          <p:spPr>
            <a:xfrm>
              <a:off x="3713376" y="8005745"/>
              <a:ext cx="1975465" cy="676230"/>
            </a:xfrm>
            <a:prstGeom prst="rect">
              <a:avLst/>
            </a:prstGeom>
            <a:noFill/>
          </p:spPr>
          <p:txBody>
            <a:bodyPr wrap="none" rtlCol="0">
              <a:spAutoFit/>
            </a:bodyPr>
            <a:lstStyle/>
            <a:p>
              <a:pPr algn="ctr"/>
              <a:r>
                <a:rPr lang="zh-CN" altLang="en-US" sz="1100" dirty="0" smtClean="0">
                  <a:solidFill>
                    <a:schemeClr val="bg1"/>
                  </a:solidFill>
                  <a:latin typeface="+mj-ea"/>
                  <a:ea typeface="+mj-ea"/>
                </a:rPr>
                <a:t>第一季度</a:t>
              </a:r>
              <a:endParaRPr lang="zh-CN" altLang="en-US" sz="1100" dirty="0">
                <a:solidFill>
                  <a:schemeClr val="bg1"/>
                </a:solidFill>
                <a:latin typeface="+mj-ea"/>
                <a:ea typeface="+mj-ea"/>
              </a:endParaRPr>
            </a:p>
          </p:txBody>
        </p:sp>
      </p:grpSp>
      <p:grpSp>
        <p:nvGrpSpPr>
          <p:cNvPr id="29" name="组合 28"/>
          <p:cNvGrpSpPr/>
          <p:nvPr/>
        </p:nvGrpSpPr>
        <p:grpSpPr>
          <a:xfrm>
            <a:off x="3205785" y="1629309"/>
            <a:ext cx="960832" cy="261610"/>
            <a:chOff x="3477359" y="8005745"/>
            <a:chExt cx="2534423" cy="676230"/>
          </a:xfrm>
          <a:effectLst>
            <a:outerShdw blurRad="203200" dist="114300" dir="5400000" sx="102000" sy="102000" algn="t" rotWithShape="0">
              <a:prstClr val="black">
                <a:alpha val="29000"/>
              </a:prstClr>
            </a:outerShdw>
          </a:effectLst>
        </p:grpSpPr>
        <p:sp>
          <p:nvSpPr>
            <p:cNvPr id="30" name="流程图: 可选过程 29"/>
            <p:cNvSpPr/>
            <p:nvPr/>
          </p:nvSpPr>
          <p:spPr>
            <a:xfrm>
              <a:off x="3477359" y="8032286"/>
              <a:ext cx="2534423" cy="584775"/>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1" name="TextBox 75"/>
            <p:cNvSpPr txBox="1"/>
            <p:nvPr/>
          </p:nvSpPr>
          <p:spPr>
            <a:xfrm>
              <a:off x="3713376" y="8005745"/>
              <a:ext cx="1975465" cy="676230"/>
            </a:xfrm>
            <a:prstGeom prst="rect">
              <a:avLst/>
            </a:prstGeom>
            <a:noFill/>
          </p:spPr>
          <p:txBody>
            <a:bodyPr wrap="none" rtlCol="0">
              <a:spAutoFit/>
            </a:bodyPr>
            <a:lstStyle/>
            <a:p>
              <a:pPr algn="ctr"/>
              <a:r>
                <a:rPr lang="zh-CN" altLang="en-US" sz="1100" dirty="0" smtClean="0">
                  <a:solidFill>
                    <a:schemeClr val="bg1"/>
                  </a:solidFill>
                  <a:latin typeface="+mj-ea"/>
                  <a:ea typeface="+mj-ea"/>
                </a:rPr>
                <a:t>第二季度</a:t>
              </a:r>
              <a:endParaRPr lang="zh-CN" altLang="en-US" sz="1100" dirty="0">
                <a:solidFill>
                  <a:schemeClr val="bg1"/>
                </a:solidFill>
                <a:latin typeface="+mj-ea"/>
                <a:ea typeface="+mj-ea"/>
              </a:endParaRPr>
            </a:p>
          </p:txBody>
        </p:sp>
      </p:grpSp>
      <p:grpSp>
        <p:nvGrpSpPr>
          <p:cNvPr id="32" name="组合 31"/>
          <p:cNvGrpSpPr/>
          <p:nvPr/>
        </p:nvGrpSpPr>
        <p:grpSpPr>
          <a:xfrm>
            <a:off x="4996217" y="1629309"/>
            <a:ext cx="960832" cy="261610"/>
            <a:chOff x="3477359" y="8005745"/>
            <a:chExt cx="2534423" cy="676230"/>
          </a:xfrm>
          <a:effectLst>
            <a:outerShdw blurRad="203200" dist="114300" dir="5400000" sx="102000" sy="102000" algn="t" rotWithShape="0">
              <a:prstClr val="black">
                <a:alpha val="29000"/>
              </a:prstClr>
            </a:outerShdw>
          </a:effectLst>
        </p:grpSpPr>
        <p:sp>
          <p:nvSpPr>
            <p:cNvPr id="33" name="流程图: 可选过程 32"/>
            <p:cNvSpPr/>
            <p:nvPr/>
          </p:nvSpPr>
          <p:spPr>
            <a:xfrm>
              <a:off x="3477359" y="8032286"/>
              <a:ext cx="2534423" cy="584775"/>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4" name="TextBox 78"/>
            <p:cNvSpPr txBox="1"/>
            <p:nvPr/>
          </p:nvSpPr>
          <p:spPr>
            <a:xfrm>
              <a:off x="3713376" y="8005745"/>
              <a:ext cx="1975465" cy="676230"/>
            </a:xfrm>
            <a:prstGeom prst="rect">
              <a:avLst/>
            </a:prstGeom>
            <a:noFill/>
          </p:spPr>
          <p:txBody>
            <a:bodyPr wrap="none" rtlCol="0">
              <a:spAutoFit/>
            </a:bodyPr>
            <a:lstStyle/>
            <a:p>
              <a:pPr algn="ctr"/>
              <a:r>
                <a:rPr lang="zh-CN" altLang="en-US" sz="1100" dirty="0" smtClean="0">
                  <a:solidFill>
                    <a:schemeClr val="bg1"/>
                  </a:solidFill>
                  <a:latin typeface="+mj-ea"/>
                  <a:ea typeface="+mj-ea"/>
                </a:rPr>
                <a:t>第三季度</a:t>
              </a:r>
              <a:endParaRPr lang="zh-CN" altLang="en-US" sz="1100" dirty="0">
                <a:solidFill>
                  <a:schemeClr val="bg1"/>
                </a:solidFill>
                <a:latin typeface="+mj-ea"/>
                <a:ea typeface="+mj-ea"/>
              </a:endParaRPr>
            </a:p>
          </p:txBody>
        </p:sp>
      </p:grpSp>
      <p:grpSp>
        <p:nvGrpSpPr>
          <p:cNvPr id="35" name="组合 34"/>
          <p:cNvGrpSpPr/>
          <p:nvPr/>
        </p:nvGrpSpPr>
        <p:grpSpPr>
          <a:xfrm>
            <a:off x="6891785" y="1629309"/>
            <a:ext cx="960832" cy="261610"/>
            <a:chOff x="3477359" y="8005745"/>
            <a:chExt cx="2534423" cy="676230"/>
          </a:xfrm>
          <a:effectLst>
            <a:outerShdw blurRad="203200" dist="114300" dir="5400000" sx="102000" sy="102000" algn="t" rotWithShape="0">
              <a:prstClr val="black">
                <a:alpha val="29000"/>
              </a:prstClr>
            </a:outerShdw>
          </a:effectLst>
        </p:grpSpPr>
        <p:sp>
          <p:nvSpPr>
            <p:cNvPr id="36" name="流程图: 可选过程 35"/>
            <p:cNvSpPr/>
            <p:nvPr/>
          </p:nvSpPr>
          <p:spPr>
            <a:xfrm>
              <a:off x="3477359" y="8032286"/>
              <a:ext cx="2534423" cy="584775"/>
            </a:xfrm>
            <a:prstGeom prst="flowChartAlternate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7" name="TextBox 81"/>
            <p:cNvSpPr txBox="1"/>
            <p:nvPr/>
          </p:nvSpPr>
          <p:spPr>
            <a:xfrm>
              <a:off x="3713376" y="8005745"/>
              <a:ext cx="1975465" cy="676230"/>
            </a:xfrm>
            <a:prstGeom prst="rect">
              <a:avLst/>
            </a:prstGeom>
            <a:noFill/>
          </p:spPr>
          <p:txBody>
            <a:bodyPr wrap="none" rtlCol="0">
              <a:spAutoFit/>
            </a:bodyPr>
            <a:lstStyle/>
            <a:p>
              <a:pPr algn="ctr"/>
              <a:r>
                <a:rPr lang="zh-CN" altLang="en-US" sz="1100" dirty="0" smtClean="0">
                  <a:solidFill>
                    <a:schemeClr val="bg1"/>
                  </a:solidFill>
                  <a:latin typeface="+mj-ea"/>
                  <a:ea typeface="+mj-ea"/>
                </a:rPr>
                <a:t>第四季度</a:t>
              </a:r>
              <a:endParaRPr lang="zh-CN" altLang="en-US" sz="1100" dirty="0">
                <a:solidFill>
                  <a:schemeClr val="bg1"/>
                </a:solidFill>
                <a:latin typeface="+mj-ea"/>
                <a:ea typeface="+mj-ea"/>
              </a:endParaRPr>
            </a:p>
          </p:txBody>
        </p:sp>
      </p:grpSp>
      <p:sp>
        <p:nvSpPr>
          <p:cNvPr id="42" name="矩形 3"/>
          <p:cNvSpPr>
            <a:spLocks noChangeArrowheads="1"/>
          </p:cNvSpPr>
          <p:nvPr/>
        </p:nvSpPr>
        <p:spPr bwMode="auto">
          <a:xfrm>
            <a:off x="1043608" y="371449"/>
            <a:ext cx="1588878"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a:solidFill>
                  <a:srgbClr val="002060"/>
                </a:solidFill>
              </a:rPr>
              <a:t>月</a:t>
            </a:r>
            <a:r>
              <a:rPr lang="en-US" altLang="zh-CN" sz="2000" b="1" dirty="0">
                <a:solidFill>
                  <a:srgbClr val="002060"/>
                </a:solidFill>
              </a:rPr>
              <a:t>/</a:t>
            </a:r>
            <a:r>
              <a:rPr lang="zh-CN" altLang="en-US" sz="2000" b="1" dirty="0">
                <a:solidFill>
                  <a:srgbClr val="002060"/>
                </a:solidFill>
              </a:rPr>
              <a:t>季度完成</a:t>
            </a:r>
            <a:endParaRPr lang="zh-CN" altLang="en-US" sz="2000" b="1" dirty="0">
              <a:solidFill>
                <a:srgbClr val="002060"/>
              </a:solidFill>
            </a:endParaRPr>
          </a:p>
        </p:txBody>
      </p:sp>
      <p:sp>
        <p:nvSpPr>
          <p:cNvPr id="44" name="TextBox 4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工作完成情况</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6" name="矩形 45"/>
          <p:cNvSpPr/>
          <p:nvPr/>
        </p:nvSpPr>
        <p:spPr bwMode="auto">
          <a:xfrm>
            <a:off x="1031699" y="3605418"/>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
        <p:nvSpPr>
          <p:cNvPr id="47" name="矩形 46"/>
          <p:cNvSpPr/>
          <p:nvPr/>
        </p:nvSpPr>
        <p:spPr bwMode="auto">
          <a:xfrm>
            <a:off x="2915816" y="3605419"/>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
        <p:nvSpPr>
          <p:cNvPr id="48" name="矩形 47"/>
          <p:cNvSpPr/>
          <p:nvPr/>
        </p:nvSpPr>
        <p:spPr bwMode="auto">
          <a:xfrm>
            <a:off x="4791053" y="3605419"/>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
        <p:nvSpPr>
          <p:cNvPr id="49" name="矩形 48"/>
          <p:cNvSpPr/>
          <p:nvPr/>
        </p:nvSpPr>
        <p:spPr bwMode="auto">
          <a:xfrm>
            <a:off x="6660232" y="3605419"/>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600" advTm="12558">
        <p14:gallery dir="l"/>
      </p:transition>
    </mc:Choice>
    <mc:Fallback>
      <p:transition spd="slow" advTm="1255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750"/>
                                        <p:tgtEl>
                                          <p:spTgt spid="44"/>
                                        </p:tgtEl>
                                      </p:cBhvr>
                                    </p:animEffect>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anim calcmode="lin" valueType="num">
                                      <p:cBhvr>
                                        <p:cTn id="15" dur="500" fill="hold"/>
                                        <p:tgtEl>
                                          <p:spTgt spid="26"/>
                                        </p:tgtEl>
                                        <p:attrNameLst>
                                          <p:attrName>ppt_x</p:attrName>
                                        </p:attrNameLst>
                                      </p:cBhvr>
                                      <p:tavLst>
                                        <p:tav tm="0">
                                          <p:val>
                                            <p:strVal val="#ppt_x"/>
                                          </p:val>
                                        </p:tav>
                                        <p:tav tm="100000">
                                          <p:val>
                                            <p:strVal val="#ppt_x"/>
                                          </p:val>
                                        </p:tav>
                                      </p:tavLst>
                                    </p:anim>
                                    <p:anim calcmode="lin" valueType="num">
                                      <p:cBhvr>
                                        <p:cTn id="16" dur="500" fill="hold"/>
                                        <p:tgtEl>
                                          <p:spTgt spid="26"/>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3" presetClass="entr" presetSubtype="272"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strVal val="2/3*#ppt_w"/>
                                          </p:val>
                                        </p:tav>
                                        <p:tav tm="100000">
                                          <p:val>
                                            <p:strVal val="#ppt_w"/>
                                          </p:val>
                                        </p:tav>
                                      </p:tavLst>
                                    </p:anim>
                                    <p:anim calcmode="lin" valueType="num">
                                      <p:cBhvr>
                                        <p:cTn id="21" dur="500" fill="hold"/>
                                        <p:tgtEl>
                                          <p:spTgt spid="2"/>
                                        </p:tgtEl>
                                        <p:attrNameLst>
                                          <p:attrName>ppt_h</p:attrName>
                                        </p:attrNameLst>
                                      </p:cBhvr>
                                      <p:tavLst>
                                        <p:tav tm="0">
                                          <p:val>
                                            <p:strVal val="2/3*#ppt_h"/>
                                          </p:val>
                                        </p:tav>
                                        <p:tav tm="100000">
                                          <p:val>
                                            <p:strVal val="#ppt_h"/>
                                          </p:val>
                                        </p:tav>
                                      </p:tavLst>
                                    </p:anim>
                                  </p:childTnLst>
                                </p:cTn>
                              </p:par>
                              <p:par>
                                <p:cTn id="22" presetID="21" presetClass="entr" presetSubtype="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heel(1)">
                                      <p:cBhvr>
                                        <p:cTn id="24" dur="1000"/>
                                        <p:tgtEl>
                                          <p:spTgt spid="22"/>
                                        </p:tgtEl>
                                      </p:cBhvr>
                                    </p:animEffect>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1000"/>
                                        <p:tgtEl>
                                          <p:spTgt spid="46"/>
                                        </p:tgtEl>
                                      </p:cBhvr>
                                    </p:animEffect>
                                    <p:anim calcmode="lin" valueType="num">
                                      <p:cBhvr>
                                        <p:cTn id="29" dur="1000" fill="hold"/>
                                        <p:tgtEl>
                                          <p:spTgt spid="46"/>
                                        </p:tgtEl>
                                        <p:attrNameLst>
                                          <p:attrName>ppt_x</p:attrName>
                                        </p:attrNameLst>
                                      </p:cBhvr>
                                      <p:tavLst>
                                        <p:tav tm="0">
                                          <p:val>
                                            <p:strVal val="#ppt_x"/>
                                          </p:val>
                                        </p:tav>
                                        <p:tav tm="100000">
                                          <p:val>
                                            <p:strVal val="#ppt_x"/>
                                          </p:val>
                                        </p:tav>
                                      </p:tavLst>
                                    </p:anim>
                                    <p:anim calcmode="lin" valueType="num">
                                      <p:cBhvr>
                                        <p:cTn id="30" dur="1000" fill="hold"/>
                                        <p:tgtEl>
                                          <p:spTgt spid="46"/>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7" presetClass="entr" presetSubtype="0"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anim calcmode="lin" valueType="num">
                                      <p:cBhvr>
                                        <p:cTn id="35" dur="500" fill="hold"/>
                                        <p:tgtEl>
                                          <p:spTgt spid="29"/>
                                        </p:tgtEl>
                                        <p:attrNameLst>
                                          <p:attrName>ppt_x</p:attrName>
                                        </p:attrNameLst>
                                      </p:cBhvr>
                                      <p:tavLst>
                                        <p:tav tm="0">
                                          <p:val>
                                            <p:strVal val="#ppt_x"/>
                                          </p:val>
                                        </p:tav>
                                        <p:tav tm="100000">
                                          <p:val>
                                            <p:strVal val="#ppt_x"/>
                                          </p:val>
                                        </p:tav>
                                      </p:tavLst>
                                    </p:anim>
                                    <p:anim calcmode="lin" valueType="num">
                                      <p:cBhvr>
                                        <p:cTn id="36" dur="500" fill="hold"/>
                                        <p:tgtEl>
                                          <p:spTgt spid="29"/>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3" presetClass="entr" presetSubtype="272"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2/3*#ppt_w"/>
                                          </p:val>
                                        </p:tav>
                                        <p:tav tm="100000">
                                          <p:val>
                                            <p:strVal val="#ppt_w"/>
                                          </p:val>
                                        </p:tav>
                                      </p:tavLst>
                                    </p:anim>
                                    <p:anim calcmode="lin" valueType="num">
                                      <p:cBhvr>
                                        <p:cTn id="41" dur="500" fill="hold"/>
                                        <p:tgtEl>
                                          <p:spTgt spid="7"/>
                                        </p:tgtEl>
                                        <p:attrNameLst>
                                          <p:attrName>ppt_h</p:attrName>
                                        </p:attrNameLst>
                                      </p:cBhvr>
                                      <p:tavLst>
                                        <p:tav tm="0">
                                          <p:val>
                                            <p:strVal val="2/3*#ppt_h"/>
                                          </p:val>
                                        </p:tav>
                                        <p:tav tm="100000">
                                          <p:val>
                                            <p:strVal val="#ppt_h"/>
                                          </p:val>
                                        </p:tav>
                                      </p:tavLst>
                                    </p:anim>
                                  </p:childTnLst>
                                </p:cTn>
                              </p:par>
                              <p:par>
                                <p:cTn id="42" presetID="21" presetClass="entr" presetSubtype="1"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heel(1)">
                                      <p:cBhvr>
                                        <p:cTn id="44" dur="1000"/>
                                        <p:tgtEl>
                                          <p:spTgt spid="23"/>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1000" fill="hold"/>
                                        <p:tgtEl>
                                          <p:spTgt spid="47"/>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7"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anim calcmode="lin" valueType="num">
                                      <p:cBhvr>
                                        <p:cTn id="55" dur="500" fill="hold"/>
                                        <p:tgtEl>
                                          <p:spTgt spid="32"/>
                                        </p:tgtEl>
                                        <p:attrNameLst>
                                          <p:attrName>ppt_x</p:attrName>
                                        </p:attrNameLst>
                                      </p:cBhvr>
                                      <p:tavLst>
                                        <p:tav tm="0">
                                          <p:val>
                                            <p:strVal val="#ppt_x"/>
                                          </p:val>
                                        </p:tav>
                                        <p:tav tm="100000">
                                          <p:val>
                                            <p:strVal val="#ppt_x"/>
                                          </p:val>
                                        </p:tav>
                                      </p:tavLst>
                                    </p:anim>
                                    <p:anim calcmode="lin" valueType="num">
                                      <p:cBhvr>
                                        <p:cTn id="56" dur="500" fill="hold"/>
                                        <p:tgtEl>
                                          <p:spTgt spid="32"/>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23" presetClass="entr" presetSubtype="272" fill="hold"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strVal val="2/3*#ppt_w"/>
                                          </p:val>
                                        </p:tav>
                                        <p:tav tm="100000">
                                          <p:val>
                                            <p:strVal val="#ppt_w"/>
                                          </p:val>
                                        </p:tav>
                                      </p:tavLst>
                                    </p:anim>
                                    <p:anim calcmode="lin" valueType="num">
                                      <p:cBhvr>
                                        <p:cTn id="61" dur="500" fill="hold"/>
                                        <p:tgtEl>
                                          <p:spTgt spid="12"/>
                                        </p:tgtEl>
                                        <p:attrNameLst>
                                          <p:attrName>ppt_h</p:attrName>
                                        </p:attrNameLst>
                                      </p:cBhvr>
                                      <p:tavLst>
                                        <p:tav tm="0">
                                          <p:val>
                                            <p:strVal val="2/3*#ppt_h"/>
                                          </p:val>
                                        </p:tav>
                                        <p:tav tm="100000">
                                          <p:val>
                                            <p:strVal val="#ppt_h"/>
                                          </p:val>
                                        </p:tav>
                                      </p:tavLst>
                                    </p:anim>
                                  </p:childTnLst>
                                </p:cTn>
                              </p:par>
                              <p:par>
                                <p:cTn id="62" presetID="21" presetClass="entr" presetSubtype="1"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heel(1)">
                                      <p:cBhvr>
                                        <p:cTn id="64" dur="1000"/>
                                        <p:tgtEl>
                                          <p:spTgt spid="24"/>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47" presetClass="entr" presetSubtype="0" fill="hold"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anim calcmode="lin" valueType="num">
                                      <p:cBhvr>
                                        <p:cTn id="75" dur="500" fill="hold"/>
                                        <p:tgtEl>
                                          <p:spTgt spid="35"/>
                                        </p:tgtEl>
                                        <p:attrNameLst>
                                          <p:attrName>ppt_x</p:attrName>
                                        </p:attrNameLst>
                                      </p:cBhvr>
                                      <p:tavLst>
                                        <p:tav tm="0">
                                          <p:val>
                                            <p:strVal val="#ppt_x"/>
                                          </p:val>
                                        </p:tav>
                                        <p:tav tm="100000">
                                          <p:val>
                                            <p:strVal val="#ppt_x"/>
                                          </p:val>
                                        </p:tav>
                                      </p:tavLst>
                                    </p:anim>
                                    <p:anim calcmode="lin" valueType="num">
                                      <p:cBhvr>
                                        <p:cTn id="76" dur="500" fill="hold"/>
                                        <p:tgtEl>
                                          <p:spTgt spid="35"/>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23" presetClass="entr" presetSubtype="272" fill="hold" nodeType="afterEffect">
                                  <p:stCondLst>
                                    <p:cond delay="0"/>
                                  </p:stCondLst>
                                  <p:childTnLst>
                                    <p:set>
                                      <p:cBhvr>
                                        <p:cTn id="79" dur="1" fill="hold">
                                          <p:stCondLst>
                                            <p:cond delay="0"/>
                                          </p:stCondLst>
                                        </p:cTn>
                                        <p:tgtEl>
                                          <p:spTgt spid="17"/>
                                        </p:tgtEl>
                                        <p:attrNameLst>
                                          <p:attrName>style.visibility</p:attrName>
                                        </p:attrNameLst>
                                      </p:cBhvr>
                                      <p:to>
                                        <p:strVal val="visible"/>
                                      </p:to>
                                    </p:set>
                                    <p:anim calcmode="lin" valueType="num">
                                      <p:cBhvr>
                                        <p:cTn id="80" dur="500" fill="hold"/>
                                        <p:tgtEl>
                                          <p:spTgt spid="17"/>
                                        </p:tgtEl>
                                        <p:attrNameLst>
                                          <p:attrName>ppt_w</p:attrName>
                                        </p:attrNameLst>
                                      </p:cBhvr>
                                      <p:tavLst>
                                        <p:tav tm="0">
                                          <p:val>
                                            <p:strVal val="2/3*#ppt_w"/>
                                          </p:val>
                                        </p:tav>
                                        <p:tav tm="100000">
                                          <p:val>
                                            <p:strVal val="#ppt_w"/>
                                          </p:val>
                                        </p:tav>
                                      </p:tavLst>
                                    </p:anim>
                                    <p:anim calcmode="lin" valueType="num">
                                      <p:cBhvr>
                                        <p:cTn id="81" dur="500" fill="hold"/>
                                        <p:tgtEl>
                                          <p:spTgt spid="17"/>
                                        </p:tgtEl>
                                        <p:attrNameLst>
                                          <p:attrName>ppt_h</p:attrName>
                                        </p:attrNameLst>
                                      </p:cBhvr>
                                      <p:tavLst>
                                        <p:tav tm="0">
                                          <p:val>
                                            <p:strVal val="2/3*#ppt_h"/>
                                          </p:val>
                                        </p:tav>
                                        <p:tav tm="100000">
                                          <p:val>
                                            <p:strVal val="#ppt_h"/>
                                          </p:val>
                                        </p:tav>
                                      </p:tavLst>
                                    </p:anim>
                                  </p:childTnLst>
                                </p:cTn>
                              </p:par>
                              <p:par>
                                <p:cTn id="82" presetID="21" presetClass="entr" presetSubtype="1" fill="hold" grpId="0"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wheel(1)">
                                      <p:cBhvr>
                                        <p:cTn id="84" dur="1000"/>
                                        <p:tgtEl>
                                          <p:spTgt spid="25"/>
                                        </p:tgtEl>
                                      </p:cBhvr>
                                    </p:animEffect>
                                  </p:childTnLst>
                                </p:cTn>
                              </p:par>
                            </p:childTnLst>
                          </p:cTn>
                        </p:par>
                        <p:par>
                          <p:cTn id="85" fill="hold">
                            <p:stCondLst>
                              <p:cond delay="7500"/>
                            </p:stCondLst>
                            <p:childTnLst>
                              <p:par>
                                <p:cTn id="86" presetID="42" presetClass="entr" presetSubtype="0" fill="hold" grpId="0" nodeType="after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1000"/>
                                        <p:tgtEl>
                                          <p:spTgt spid="49"/>
                                        </p:tgtEl>
                                      </p:cBhvr>
                                    </p:animEffect>
                                    <p:anim calcmode="lin" valueType="num">
                                      <p:cBhvr>
                                        <p:cTn id="89" dur="1000" fill="hold"/>
                                        <p:tgtEl>
                                          <p:spTgt spid="49"/>
                                        </p:tgtEl>
                                        <p:attrNameLst>
                                          <p:attrName>ppt_x</p:attrName>
                                        </p:attrNameLst>
                                      </p:cBhvr>
                                      <p:tavLst>
                                        <p:tav tm="0">
                                          <p:val>
                                            <p:strVal val="#ppt_x"/>
                                          </p:val>
                                        </p:tav>
                                        <p:tav tm="100000">
                                          <p:val>
                                            <p:strVal val="#ppt_x"/>
                                          </p:val>
                                        </p:tav>
                                      </p:tavLst>
                                    </p:anim>
                                    <p:anim calcmode="lin" valueType="num">
                                      <p:cBhvr>
                                        <p:cTn id="9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42" grpId="0"/>
      <p:bldP spid="44" grpId="0"/>
      <p:bldP spid="46" grpId="0" animBg="1"/>
      <p:bldP spid="47" grpId="0" animBg="1"/>
      <p:bldP spid="48" grpId="0" animBg="1"/>
      <p:bldP spid="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核心工作</a:t>
            </a:r>
            <a:endParaRPr lang="zh-CN" altLang="en-US" sz="2000" b="1" dirty="0">
              <a:solidFill>
                <a:srgbClr val="002060"/>
              </a:solidFill>
            </a:endParaRPr>
          </a:p>
        </p:txBody>
      </p:sp>
      <p:sp>
        <p:nvSpPr>
          <p:cNvPr id="34" name="TextBox 3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工作完成情况</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8" name="TextBox 4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cxnSp>
        <p:nvCxnSpPr>
          <p:cNvPr id="7" name="Straight Arrow Connector 25"/>
          <p:cNvCxnSpPr/>
          <p:nvPr/>
        </p:nvCxnSpPr>
        <p:spPr bwMode="auto">
          <a:xfrm>
            <a:off x="4912672" y="1344088"/>
            <a:ext cx="1766888"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bwMode="auto">
          <a:xfrm>
            <a:off x="5461335" y="3319194"/>
            <a:ext cx="1127107" cy="607317"/>
            <a:chOff x="7906533" y="4840050"/>
            <a:chExt cx="1125966" cy="606826"/>
          </a:xfrm>
        </p:grpSpPr>
        <p:cxnSp>
          <p:nvCxnSpPr>
            <p:cNvPr id="9" name="Straight Arrow Connector 42"/>
            <p:cNvCxnSpPr/>
            <p:nvPr/>
          </p:nvCxnSpPr>
          <p:spPr>
            <a:xfrm>
              <a:off x="8636025" y="5446875"/>
              <a:ext cx="396474"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45"/>
            <p:cNvCxnSpPr/>
            <p:nvPr/>
          </p:nvCxnSpPr>
          <p:spPr>
            <a:xfrm flipH="1" flipV="1">
              <a:off x="7906533" y="4840050"/>
              <a:ext cx="729493" cy="60682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bwMode="auto">
          <a:xfrm>
            <a:off x="5548468" y="2179850"/>
            <a:ext cx="1129509" cy="558411"/>
            <a:chOff x="7902901" y="3124000"/>
            <a:chExt cx="1129418" cy="558855"/>
          </a:xfrm>
        </p:grpSpPr>
        <p:cxnSp>
          <p:nvCxnSpPr>
            <p:cNvPr id="12" name="Straight Arrow Connector 38"/>
            <p:cNvCxnSpPr/>
            <p:nvPr/>
          </p:nvCxnSpPr>
          <p:spPr>
            <a:xfrm>
              <a:off x="8460865" y="3124000"/>
              <a:ext cx="571454" cy="558855"/>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41"/>
            <p:cNvCxnSpPr/>
            <p:nvPr/>
          </p:nvCxnSpPr>
          <p:spPr>
            <a:xfrm flipH="1" flipV="1">
              <a:off x="7902901" y="3124000"/>
              <a:ext cx="557964" cy="2"/>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bwMode="auto">
          <a:xfrm>
            <a:off x="2448036" y="1389859"/>
            <a:ext cx="1300163" cy="271463"/>
            <a:chOff x="3181205" y="2010025"/>
            <a:chExt cx="1299921" cy="271166"/>
          </a:xfrm>
        </p:grpSpPr>
        <p:cxnSp>
          <p:nvCxnSpPr>
            <p:cNvPr id="15" name="Straight Arrow Connector 70"/>
            <p:cNvCxnSpPr/>
            <p:nvPr/>
          </p:nvCxnSpPr>
          <p:spPr>
            <a:xfrm flipH="1">
              <a:off x="3181205" y="2010025"/>
              <a:ext cx="780905"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72"/>
            <p:cNvCxnSpPr/>
            <p:nvPr/>
          </p:nvCxnSpPr>
          <p:spPr>
            <a:xfrm>
              <a:off x="3962110" y="2010025"/>
              <a:ext cx="519016" cy="27116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bwMode="auto">
          <a:xfrm>
            <a:off x="2528500" y="3219820"/>
            <a:ext cx="960141" cy="833683"/>
            <a:chOff x="3243437" y="4210024"/>
            <a:chExt cx="960324" cy="834506"/>
          </a:xfrm>
        </p:grpSpPr>
        <p:cxnSp>
          <p:nvCxnSpPr>
            <p:cNvPr id="18" name="Straight Arrow Connector 57"/>
            <p:cNvCxnSpPr/>
            <p:nvPr/>
          </p:nvCxnSpPr>
          <p:spPr>
            <a:xfrm flipH="1">
              <a:off x="3243437" y="5044530"/>
              <a:ext cx="564561" cy="0"/>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60"/>
            <p:cNvCxnSpPr/>
            <p:nvPr/>
          </p:nvCxnSpPr>
          <p:spPr>
            <a:xfrm flipH="1">
              <a:off x="3816345" y="4210024"/>
              <a:ext cx="387416" cy="83450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bwMode="auto">
          <a:xfrm>
            <a:off x="2564739" y="2721895"/>
            <a:ext cx="1871862" cy="325928"/>
            <a:chOff x="3279710" y="3713495"/>
            <a:chExt cx="1872464" cy="325928"/>
          </a:xfrm>
        </p:grpSpPr>
        <p:cxnSp>
          <p:nvCxnSpPr>
            <p:cNvPr id="21" name="Straight Arrow Connector 62"/>
            <p:cNvCxnSpPr/>
            <p:nvPr/>
          </p:nvCxnSpPr>
          <p:spPr>
            <a:xfrm flipH="1">
              <a:off x="3279710" y="3713495"/>
              <a:ext cx="1412285" cy="4452"/>
            </a:xfrm>
            <a:prstGeom prst="straightConnector1">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64"/>
            <p:cNvCxnSpPr/>
            <p:nvPr/>
          </p:nvCxnSpPr>
          <p:spPr>
            <a:xfrm flipH="1" flipV="1">
              <a:off x="4690107" y="3717947"/>
              <a:ext cx="462067" cy="321476"/>
            </a:xfrm>
            <a:prstGeom prst="line">
              <a:avLst/>
            </a:prstGeom>
            <a:ln w="19050">
              <a:solidFill>
                <a:schemeClr val="tx1">
                  <a:lumMod val="75000"/>
                  <a:lumOff val="25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23" name="TextBox 59"/>
          <p:cNvSpPr txBox="1">
            <a:spLocks noChangeArrowheads="1"/>
          </p:cNvSpPr>
          <p:nvPr/>
        </p:nvSpPr>
        <p:spPr bwMode="auto">
          <a:xfrm flipH="1">
            <a:off x="497936" y="1233519"/>
            <a:ext cx="17863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1500" b="1" dirty="0" smtClean="0">
                <a:solidFill>
                  <a:srgbClr val="002060"/>
                </a:solidFill>
                <a:latin typeface="+mj-ea"/>
                <a:ea typeface="+mj-ea"/>
              </a:rPr>
              <a:t>核心工作一</a:t>
            </a:r>
            <a:endParaRPr lang="en-US" altLang="ko-KR" sz="1500" b="1" dirty="0">
              <a:solidFill>
                <a:srgbClr val="002060"/>
              </a:solidFill>
              <a:latin typeface="+mj-ea"/>
              <a:ea typeface="+mj-ea"/>
            </a:endParaRPr>
          </a:p>
        </p:txBody>
      </p:sp>
      <p:sp>
        <p:nvSpPr>
          <p:cNvPr id="24" name="矩形 17"/>
          <p:cNvSpPr>
            <a:spLocks noChangeArrowheads="1"/>
          </p:cNvSpPr>
          <p:nvPr/>
        </p:nvSpPr>
        <p:spPr bwMode="auto">
          <a:xfrm>
            <a:off x="467544" y="1583067"/>
            <a:ext cx="1822450" cy="904855"/>
          </a:xfrm>
          <a:prstGeom prst="rect">
            <a:avLst/>
          </a:prstGeom>
          <a:noFill/>
          <a:ln>
            <a:noFill/>
          </a:ln>
        </p:spPr>
        <p:txBody>
          <a:bodyPr lIns="91431" tIns="45716" rIns="91431" bIns="45716">
            <a:spAutoFit/>
          </a:bodyPr>
          <a:lstStyle/>
          <a:p>
            <a:pPr algn="r" defTabSz="913765" fontAlgn="auto">
              <a:lnSpc>
                <a:spcPct val="110000"/>
              </a:lnSpc>
              <a:spcBef>
                <a:spcPts val="0"/>
              </a:spcBef>
              <a:spcAft>
                <a:spcPts val="0"/>
              </a:spcAft>
              <a:defRPr/>
            </a:pPr>
            <a:r>
              <a:rPr lang="zh-CN" altLang="en-US" sz="1200" dirty="0">
                <a:solidFill>
                  <a:prstClr val="black"/>
                </a:solidFill>
                <a:latin typeface="+mn-ea"/>
                <a:sym typeface="微软雅黑" panose="020B0503020204020204" pitchFamily="34" charset="-122"/>
              </a:rPr>
              <a:t>在此录入上述图表的综合描述说明，在此录入上述图表的综合描述说明。</a:t>
            </a:r>
            <a:endParaRPr lang="zh-CN" altLang="en-US" sz="1200" dirty="0">
              <a:solidFill>
                <a:prstClr val="black"/>
              </a:solidFill>
              <a:latin typeface="+mn-ea"/>
            </a:endParaRPr>
          </a:p>
        </p:txBody>
      </p:sp>
      <p:sp>
        <p:nvSpPr>
          <p:cNvPr id="25" name="TextBox 59"/>
          <p:cNvSpPr txBox="1">
            <a:spLocks noChangeArrowheads="1"/>
          </p:cNvSpPr>
          <p:nvPr/>
        </p:nvSpPr>
        <p:spPr bwMode="auto">
          <a:xfrm flipH="1">
            <a:off x="497936" y="2558000"/>
            <a:ext cx="1822450"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1500" b="1" dirty="0">
                <a:solidFill>
                  <a:srgbClr val="002060"/>
                </a:solidFill>
                <a:latin typeface="+mj-ea"/>
                <a:ea typeface="+mj-ea"/>
              </a:rPr>
              <a:t>核心工作</a:t>
            </a:r>
            <a:r>
              <a:rPr lang="zh-CN" altLang="en-US" sz="1500" b="1" dirty="0" smtClean="0">
                <a:solidFill>
                  <a:srgbClr val="002060"/>
                </a:solidFill>
                <a:latin typeface="+mj-ea"/>
                <a:ea typeface="+mj-ea"/>
              </a:rPr>
              <a:t>二</a:t>
            </a:r>
            <a:endParaRPr lang="en-US" altLang="ko-KR" sz="1500" b="1" dirty="0">
              <a:solidFill>
                <a:srgbClr val="002060"/>
              </a:solidFill>
              <a:latin typeface="+mj-ea"/>
              <a:ea typeface="+mj-ea"/>
            </a:endParaRPr>
          </a:p>
        </p:txBody>
      </p:sp>
      <p:sp>
        <p:nvSpPr>
          <p:cNvPr id="26" name="矩形 17"/>
          <p:cNvSpPr>
            <a:spLocks noChangeArrowheads="1"/>
          </p:cNvSpPr>
          <p:nvPr/>
        </p:nvSpPr>
        <p:spPr bwMode="auto">
          <a:xfrm>
            <a:off x="474419" y="2868479"/>
            <a:ext cx="1822450" cy="904855"/>
          </a:xfrm>
          <a:prstGeom prst="rect">
            <a:avLst/>
          </a:prstGeom>
          <a:noFill/>
          <a:ln>
            <a:noFill/>
          </a:ln>
        </p:spPr>
        <p:txBody>
          <a:bodyPr lIns="91431" tIns="45716" rIns="91431" bIns="45716">
            <a:spAutoFit/>
          </a:bodyPr>
          <a:lstStyle/>
          <a:p>
            <a:pPr algn="r" defTabSz="913765" fontAlgn="auto">
              <a:lnSpc>
                <a:spcPct val="110000"/>
              </a:lnSpc>
              <a:spcBef>
                <a:spcPts val="0"/>
              </a:spcBef>
              <a:spcAft>
                <a:spcPts val="0"/>
              </a:spcAft>
              <a:defRPr/>
            </a:pPr>
            <a:r>
              <a:rPr lang="zh-CN" altLang="en-US" sz="1200" dirty="0">
                <a:solidFill>
                  <a:prstClr val="black"/>
                </a:solidFill>
                <a:latin typeface="+mn-ea"/>
                <a:sym typeface="微软雅黑" panose="020B0503020204020204" pitchFamily="34" charset="-122"/>
              </a:rPr>
              <a:t>在此录入上述图表的综合描述说明，在此录入上述图表的综合描述说明。</a:t>
            </a:r>
            <a:endParaRPr lang="zh-CN" altLang="en-US" sz="1200" dirty="0">
              <a:solidFill>
                <a:prstClr val="black"/>
              </a:solidFill>
              <a:latin typeface="+mn-ea"/>
            </a:endParaRPr>
          </a:p>
        </p:txBody>
      </p:sp>
      <p:sp>
        <p:nvSpPr>
          <p:cNvPr id="27" name="TextBox 59"/>
          <p:cNvSpPr txBox="1">
            <a:spLocks noChangeArrowheads="1"/>
          </p:cNvSpPr>
          <p:nvPr/>
        </p:nvSpPr>
        <p:spPr bwMode="auto">
          <a:xfrm flipH="1">
            <a:off x="497936" y="3914072"/>
            <a:ext cx="1792058"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defTabSz="913765" fontAlgn="auto">
              <a:spcBef>
                <a:spcPts val="0"/>
              </a:spcBef>
              <a:spcAft>
                <a:spcPts val="0"/>
              </a:spcAft>
              <a:defRPr/>
            </a:pPr>
            <a:r>
              <a:rPr lang="zh-CN" altLang="en-US" sz="1500" b="1" dirty="0">
                <a:solidFill>
                  <a:srgbClr val="002060"/>
                </a:solidFill>
                <a:latin typeface="+mj-ea"/>
                <a:ea typeface="+mj-ea"/>
              </a:rPr>
              <a:t>核心工作</a:t>
            </a:r>
            <a:r>
              <a:rPr lang="zh-CN" altLang="en-US" sz="1500" b="1" dirty="0" smtClean="0">
                <a:solidFill>
                  <a:srgbClr val="002060"/>
                </a:solidFill>
                <a:latin typeface="+mj-ea"/>
                <a:ea typeface="+mj-ea"/>
              </a:rPr>
              <a:t>三</a:t>
            </a:r>
            <a:endParaRPr lang="en-US" altLang="ko-KR" sz="1500" b="1" dirty="0">
              <a:solidFill>
                <a:srgbClr val="002060"/>
              </a:solidFill>
              <a:latin typeface="+mj-ea"/>
              <a:ea typeface="+mj-ea"/>
            </a:endParaRPr>
          </a:p>
        </p:txBody>
      </p:sp>
      <p:sp>
        <p:nvSpPr>
          <p:cNvPr id="28" name="矩形 17"/>
          <p:cNvSpPr>
            <a:spLocks noChangeArrowheads="1"/>
          </p:cNvSpPr>
          <p:nvPr/>
        </p:nvSpPr>
        <p:spPr bwMode="auto">
          <a:xfrm>
            <a:off x="497936" y="4240967"/>
            <a:ext cx="1822450" cy="701722"/>
          </a:xfrm>
          <a:prstGeom prst="rect">
            <a:avLst/>
          </a:prstGeom>
          <a:noFill/>
          <a:ln>
            <a:noFill/>
          </a:ln>
        </p:spPr>
        <p:txBody>
          <a:bodyPr lIns="91431" tIns="45716" rIns="91431" bIns="45716">
            <a:spAutoFit/>
          </a:bodyPr>
          <a:lstStyle/>
          <a:p>
            <a:pPr algn="r" defTabSz="913765" fontAlgn="auto">
              <a:lnSpc>
                <a:spcPct val="110000"/>
              </a:lnSpc>
              <a:spcBef>
                <a:spcPts val="0"/>
              </a:spcBef>
              <a:spcAft>
                <a:spcPts val="0"/>
              </a:spcAft>
              <a:defRPr/>
            </a:pPr>
            <a:r>
              <a:rPr lang="zh-CN" altLang="en-US" sz="1200" dirty="0">
                <a:solidFill>
                  <a:prstClr val="black"/>
                </a:solidFill>
                <a:latin typeface="+mn-ea"/>
                <a:sym typeface="微软雅黑" panose="020B0503020204020204" pitchFamily="34" charset="-122"/>
              </a:rPr>
              <a:t>在此录入上述图表的描述说明，在此录入图表的描述说明。</a:t>
            </a:r>
            <a:endParaRPr lang="zh-CN" altLang="en-US" sz="1200" dirty="0">
              <a:solidFill>
                <a:prstClr val="black"/>
              </a:solidFill>
              <a:latin typeface="+mn-ea"/>
            </a:endParaRPr>
          </a:p>
        </p:txBody>
      </p:sp>
      <p:sp>
        <p:nvSpPr>
          <p:cNvPr id="29" name="TextBox 59"/>
          <p:cNvSpPr txBox="1">
            <a:spLocks noChangeArrowheads="1"/>
          </p:cNvSpPr>
          <p:nvPr/>
        </p:nvSpPr>
        <p:spPr bwMode="auto">
          <a:xfrm flipH="1">
            <a:off x="6913327" y="1151935"/>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1500" b="1" dirty="0">
                <a:solidFill>
                  <a:srgbClr val="002060"/>
                </a:solidFill>
                <a:latin typeface="+mj-ea"/>
                <a:ea typeface="+mj-ea"/>
              </a:rPr>
              <a:t>核心工作</a:t>
            </a:r>
            <a:r>
              <a:rPr lang="zh-CN" altLang="en-US" sz="1500" b="1" dirty="0" smtClean="0">
                <a:solidFill>
                  <a:srgbClr val="002060"/>
                </a:solidFill>
                <a:latin typeface="+mj-ea"/>
                <a:ea typeface="+mj-ea"/>
              </a:rPr>
              <a:t>一</a:t>
            </a:r>
            <a:endParaRPr lang="en-US" altLang="ko-KR" sz="1500" b="1" dirty="0">
              <a:solidFill>
                <a:srgbClr val="002060"/>
              </a:solidFill>
              <a:latin typeface="+mj-ea"/>
              <a:ea typeface="+mj-ea"/>
            </a:endParaRPr>
          </a:p>
        </p:txBody>
      </p:sp>
      <p:sp>
        <p:nvSpPr>
          <p:cNvPr id="30" name="矩形 17"/>
          <p:cNvSpPr>
            <a:spLocks noChangeArrowheads="1"/>
          </p:cNvSpPr>
          <p:nvPr/>
        </p:nvSpPr>
        <p:spPr bwMode="auto">
          <a:xfrm>
            <a:off x="6913328" y="1501237"/>
            <a:ext cx="1822450" cy="904855"/>
          </a:xfrm>
          <a:prstGeom prst="rect">
            <a:avLst/>
          </a:prstGeom>
          <a:noFill/>
          <a:ln>
            <a:noFill/>
          </a:ln>
        </p:spPr>
        <p:txBody>
          <a:bodyPr lIns="91431" tIns="45716" rIns="91431" bIns="45716">
            <a:spAutoFit/>
          </a:bodyPr>
          <a:lstStyle/>
          <a:p>
            <a:pPr defTabSz="913765" fontAlgn="auto">
              <a:lnSpc>
                <a:spcPct val="110000"/>
              </a:lnSpc>
              <a:spcBef>
                <a:spcPts val="0"/>
              </a:spcBef>
              <a:spcAft>
                <a:spcPts val="0"/>
              </a:spcAft>
              <a:defRPr/>
            </a:pPr>
            <a:r>
              <a:rPr lang="zh-CN" altLang="en-US" sz="1200" dirty="0">
                <a:solidFill>
                  <a:prstClr val="black"/>
                </a:solidFill>
                <a:latin typeface="+mn-ea"/>
                <a:sym typeface="微软雅黑" panose="020B0503020204020204" pitchFamily="34" charset="-122"/>
              </a:rPr>
              <a:t>在此录入上述图表的综合描述说明，在此录入上述图表的综合描述说明。</a:t>
            </a:r>
            <a:endParaRPr lang="zh-CN" altLang="en-US" sz="1200" dirty="0">
              <a:solidFill>
                <a:prstClr val="black"/>
              </a:solidFill>
              <a:latin typeface="+mn-ea"/>
            </a:endParaRPr>
          </a:p>
        </p:txBody>
      </p:sp>
      <p:sp>
        <p:nvSpPr>
          <p:cNvPr id="35" name="TextBox 59"/>
          <p:cNvSpPr txBox="1">
            <a:spLocks noChangeArrowheads="1"/>
          </p:cNvSpPr>
          <p:nvPr/>
        </p:nvSpPr>
        <p:spPr bwMode="auto">
          <a:xfrm flipH="1">
            <a:off x="6913326" y="2571403"/>
            <a:ext cx="1599747"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1500" b="1" dirty="0">
                <a:solidFill>
                  <a:srgbClr val="002060"/>
                </a:solidFill>
                <a:latin typeface="+mj-ea"/>
                <a:ea typeface="+mj-ea"/>
              </a:rPr>
              <a:t>核心工作</a:t>
            </a:r>
            <a:r>
              <a:rPr lang="zh-CN" altLang="en-US" sz="1500" b="1" dirty="0" smtClean="0">
                <a:solidFill>
                  <a:srgbClr val="002060"/>
                </a:solidFill>
                <a:latin typeface="+mj-ea"/>
                <a:ea typeface="+mj-ea"/>
              </a:rPr>
              <a:t>二</a:t>
            </a:r>
            <a:endParaRPr lang="en-US" altLang="ko-KR" sz="1500" b="1" dirty="0">
              <a:solidFill>
                <a:srgbClr val="002060"/>
              </a:solidFill>
              <a:latin typeface="+mj-ea"/>
              <a:ea typeface="+mj-ea"/>
            </a:endParaRPr>
          </a:p>
        </p:txBody>
      </p:sp>
      <p:sp>
        <p:nvSpPr>
          <p:cNvPr id="36" name="矩形 17"/>
          <p:cNvSpPr>
            <a:spLocks noChangeArrowheads="1"/>
          </p:cNvSpPr>
          <p:nvPr/>
        </p:nvSpPr>
        <p:spPr bwMode="auto">
          <a:xfrm>
            <a:off x="6913328" y="2893317"/>
            <a:ext cx="1822450" cy="904855"/>
          </a:xfrm>
          <a:prstGeom prst="rect">
            <a:avLst/>
          </a:prstGeom>
          <a:noFill/>
          <a:ln>
            <a:noFill/>
          </a:ln>
        </p:spPr>
        <p:txBody>
          <a:bodyPr lIns="91431" tIns="45716" rIns="91431" bIns="45716">
            <a:spAutoFit/>
          </a:bodyPr>
          <a:lstStyle/>
          <a:p>
            <a:pPr defTabSz="913765" fontAlgn="auto">
              <a:lnSpc>
                <a:spcPct val="110000"/>
              </a:lnSpc>
              <a:spcBef>
                <a:spcPts val="0"/>
              </a:spcBef>
              <a:spcAft>
                <a:spcPts val="0"/>
              </a:spcAft>
              <a:defRPr/>
            </a:pPr>
            <a:r>
              <a:rPr lang="zh-CN" altLang="en-US" sz="1200" dirty="0">
                <a:solidFill>
                  <a:prstClr val="black"/>
                </a:solidFill>
                <a:latin typeface="+mn-ea"/>
                <a:sym typeface="微软雅黑" panose="020B0503020204020204" pitchFamily="34" charset="-122"/>
              </a:rPr>
              <a:t>在此录入上述图表的综合描述说明，在此录入上述图表的综合描述说明。</a:t>
            </a:r>
            <a:endParaRPr lang="zh-CN" altLang="en-US" sz="1200" dirty="0">
              <a:solidFill>
                <a:prstClr val="black"/>
              </a:solidFill>
              <a:latin typeface="+mn-ea"/>
            </a:endParaRPr>
          </a:p>
        </p:txBody>
      </p:sp>
      <p:sp>
        <p:nvSpPr>
          <p:cNvPr id="37" name="TextBox 59"/>
          <p:cNvSpPr txBox="1">
            <a:spLocks noChangeArrowheads="1"/>
          </p:cNvSpPr>
          <p:nvPr/>
        </p:nvSpPr>
        <p:spPr bwMode="auto">
          <a:xfrm flipH="1">
            <a:off x="6913327" y="3768210"/>
            <a:ext cx="1599745" cy="323157"/>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3765" fontAlgn="auto">
              <a:spcBef>
                <a:spcPts val="0"/>
              </a:spcBef>
              <a:spcAft>
                <a:spcPts val="0"/>
              </a:spcAft>
              <a:defRPr/>
            </a:pPr>
            <a:r>
              <a:rPr lang="zh-CN" altLang="en-US" sz="1500" b="1" dirty="0">
                <a:solidFill>
                  <a:srgbClr val="002060"/>
                </a:solidFill>
                <a:latin typeface="+mj-ea"/>
                <a:ea typeface="+mj-ea"/>
              </a:rPr>
              <a:t>核心工作</a:t>
            </a:r>
            <a:r>
              <a:rPr lang="zh-CN" altLang="en-US" sz="1500" b="1" dirty="0" smtClean="0">
                <a:solidFill>
                  <a:srgbClr val="002060"/>
                </a:solidFill>
                <a:latin typeface="+mj-ea"/>
                <a:ea typeface="+mj-ea"/>
              </a:rPr>
              <a:t>三</a:t>
            </a:r>
            <a:endParaRPr lang="en-US" altLang="ko-KR" sz="1500" b="1" dirty="0">
              <a:solidFill>
                <a:srgbClr val="002060"/>
              </a:solidFill>
              <a:latin typeface="+mj-ea"/>
              <a:ea typeface="+mj-ea"/>
            </a:endParaRPr>
          </a:p>
        </p:txBody>
      </p:sp>
      <p:sp>
        <p:nvSpPr>
          <p:cNvPr id="38" name="矩形 17"/>
          <p:cNvSpPr>
            <a:spLocks noChangeArrowheads="1"/>
          </p:cNvSpPr>
          <p:nvPr/>
        </p:nvSpPr>
        <p:spPr bwMode="auto">
          <a:xfrm>
            <a:off x="6913328" y="4106258"/>
            <a:ext cx="1822450" cy="498590"/>
          </a:xfrm>
          <a:prstGeom prst="rect">
            <a:avLst/>
          </a:prstGeom>
          <a:noFill/>
          <a:ln>
            <a:noFill/>
          </a:ln>
        </p:spPr>
        <p:txBody>
          <a:bodyPr lIns="91431" tIns="45716" rIns="91431" bIns="45716">
            <a:spAutoFit/>
          </a:bodyPr>
          <a:lstStyle/>
          <a:p>
            <a:pPr defTabSz="913765" fontAlgn="auto">
              <a:lnSpc>
                <a:spcPct val="110000"/>
              </a:lnSpc>
              <a:spcBef>
                <a:spcPts val="0"/>
              </a:spcBef>
              <a:spcAft>
                <a:spcPts val="0"/>
              </a:spcAft>
              <a:defRPr/>
            </a:pPr>
            <a:r>
              <a:rPr lang="zh-CN" altLang="en-US" sz="1200" dirty="0">
                <a:solidFill>
                  <a:prstClr val="black"/>
                </a:solidFill>
                <a:latin typeface="+mn-ea"/>
                <a:sym typeface="微软雅黑" panose="020B0503020204020204" pitchFamily="34" charset="-122"/>
              </a:rPr>
              <a:t>在此录入上述图表的综合描述说明，在此录入。</a:t>
            </a:r>
            <a:endParaRPr lang="zh-CN" altLang="en-US" sz="1200" dirty="0">
              <a:solidFill>
                <a:prstClr val="black"/>
              </a:solidFill>
              <a:latin typeface="+mn-ea"/>
            </a:endParaRPr>
          </a:p>
        </p:txBody>
      </p:sp>
      <p:grpSp>
        <p:nvGrpSpPr>
          <p:cNvPr id="40" name="组合 39"/>
          <p:cNvGrpSpPr/>
          <p:nvPr/>
        </p:nvGrpSpPr>
        <p:grpSpPr>
          <a:xfrm>
            <a:off x="4048578" y="2659800"/>
            <a:ext cx="776045" cy="776045"/>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2" name="椭圆 41"/>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43" name="组合 42"/>
          <p:cNvGrpSpPr/>
          <p:nvPr/>
        </p:nvGrpSpPr>
        <p:grpSpPr>
          <a:xfrm>
            <a:off x="5009057" y="1707654"/>
            <a:ext cx="904550" cy="904550"/>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5" name="椭圆 44"/>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46" name="组合 45"/>
          <p:cNvGrpSpPr/>
          <p:nvPr/>
        </p:nvGrpSpPr>
        <p:grpSpPr>
          <a:xfrm>
            <a:off x="3622770" y="1450531"/>
            <a:ext cx="1121219" cy="1121219"/>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49" name="椭圆 48"/>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50" name="组合 49"/>
          <p:cNvGrpSpPr/>
          <p:nvPr/>
        </p:nvGrpSpPr>
        <p:grpSpPr>
          <a:xfrm>
            <a:off x="4732484" y="1021290"/>
            <a:ext cx="654934" cy="654934"/>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52" name="椭圆 51"/>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53" name="组合 52"/>
          <p:cNvGrpSpPr/>
          <p:nvPr/>
        </p:nvGrpSpPr>
        <p:grpSpPr>
          <a:xfrm>
            <a:off x="5022393" y="2900981"/>
            <a:ext cx="836431" cy="836431"/>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55" name="椭圆 54"/>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56" name="组合 55"/>
          <p:cNvGrpSpPr/>
          <p:nvPr/>
        </p:nvGrpSpPr>
        <p:grpSpPr>
          <a:xfrm>
            <a:off x="3075116" y="2771234"/>
            <a:ext cx="817141" cy="817141"/>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58" name="椭圆 57"/>
            <p:cNvSpPr/>
            <p:nvPr/>
          </p:nvSpPr>
          <p:spPr>
            <a:xfrm>
              <a:off x="392112" y="760412"/>
              <a:ext cx="3825877" cy="3825877"/>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59" name="椭圆 58"/>
          <p:cNvSpPr/>
          <p:nvPr/>
        </p:nvSpPr>
        <p:spPr>
          <a:xfrm>
            <a:off x="3527201" y="2211710"/>
            <a:ext cx="449369" cy="44936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0" name="椭圆 59"/>
          <p:cNvSpPr/>
          <p:nvPr/>
        </p:nvSpPr>
        <p:spPr>
          <a:xfrm>
            <a:off x="3310827" y="1756709"/>
            <a:ext cx="137599" cy="137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1" name="椭圆 60"/>
          <p:cNvSpPr/>
          <p:nvPr/>
        </p:nvSpPr>
        <p:spPr>
          <a:xfrm>
            <a:off x="5737761" y="2677796"/>
            <a:ext cx="307718" cy="30771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2" name="椭圆 61"/>
          <p:cNvSpPr/>
          <p:nvPr/>
        </p:nvSpPr>
        <p:spPr>
          <a:xfrm>
            <a:off x="4768423" y="2086525"/>
            <a:ext cx="269201" cy="269201"/>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3" name="椭圆 62"/>
          <p:cNvSpPr/>
          <p:nvPr/>
        </p:nvSpPr>
        <p:spPr>
          <a:xfrm>
            <a:off x="3629344" y="3651869"/>
            <a:ext cx="345339" cy="34533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4" name="椭圆 63"/>
          <p:cNvSpPr/>
          <p:nvPr/>
        </p:nvSpPr>
        <p:spPr>
          <a:xfrm>
            <a:off x="4696650" y="3097627"/>
            <a:ext cx="211067" cy="21106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5" name="椭圆 64"/>
          <p:cNvSpPr/>
          <p:nvPr/>
        </p:nvSpPr>
        <p:spPr>
          <a:xfrm>
            <a:off x="5560746" y="1602968"/>
            <a:ext cx="245925" cy="245925"/>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6" name="椭圆 65"/>
          <p:cNvSpPr/>
          <p:nvPr/>
        </p:nvSpPr>
        <p:spPr>
          <a:xfrm>
            <a:off x="2375825" y="1271362"/>
            <a:ext cx="258866" cy="258866"/>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7" name="椭圆 66"/>
          <p:cNvSpPr/>
          <p:nvPr/>
        </p:nvSpPr>
        <p:spPr>
          <a:xfrm>
            <a:off x="2368844" y="2587889"/>
            <a:ext cx="258866" cy="258866"/>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8" name="椭圆 67"/>
          <p:cNvSpPr/>
          <p:nvPr/>
        </p:nvSpPr>
        <p:spPr>
          <a:xfrm>
            <a:off x="2367876" y="3924073"/>
            <a:ext cx="258866" cy="258866"/>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69" name="椭圆 68"/>
          <p:cNvSpPr/>
          <p:nvPr/>
        </p:nvSpPr>
        <p:spPr>
          <a:xfrm>
            <a:off x="6551558" y="1232764"/>
            <a:ext cx="258866" cy="258866"/>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70" name="椭圆 69"/>
          <p:cNvSpPr/>
          <p:nvPr/>
        </p:nvSpPr>
        <p:spPr>
          <a:xfrm>
            <a:off x="6561198" y="2592462"/>
            <a:ext cx="258866" cy="258866"/>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71" name="椭圆 70"/>
          <p:cNvSpPr/>
          <p:nvPr/>
        </p:nvSpPr>
        <p:spPr>
          <a:xfrm>
            <a:off x="6551558" y="3794637"/>
            <a:ext cx="258866" cy="258866"/>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72" name="椭圆 71"/>
          <p:cNvSpPr/>
          <p:nvPr/>
        </p:nvSpPr>
        <p:spPr>
          <a:xfrm>
            <a:off x="5009057" y="2473329"/>
            <a:ext cx="98421" cy="98421"/>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mj-ea"/>
              <a:ea typeface="+mj-ea"/>
            </a:endParaRPr>
          </a:p>
        </p:txBody>
      </p:sp>
      <p:sp>
        <p:nvSpPr>
          <p:cNvPr id="74" name="Freeform 25"/>
          <p:cNvSpPr>
            <a:spLocks noEditPoints="1" noChangeArrowheads="1"/>
          </p:cNvSpPr>
          <p:nvPr/>
        </p:nvSpPr>
        <p:spPr bwMode="auto">
          <a:xfrm>
            <a:off x="4018860" y="3411016"/>
            <a:ext cx="1137357" cy="1645108"/>
          </a:xfrm>
          <a:custGeom>
            <a:avLst/>
            <a:gdLst>
              <a:gd name="T0" fmla="*/ 21 w 78"/>
              <a:gd name="T1" fmla="*/ 36 h 112"/>
              <a:gd name="T2" fmla="*/ 21 w 78"/>
              <a:gd name="T3" fmla="*/ 11 h 112"/>
              <a:gd name="T4" fmla="*/ 58 w 78"/>
              <a:gd name="T5" fmla="*/ 11 h 112"/>
              <a:gd name="T6" fmla="*/ 57 w 78"/>
              <a:gd name="T7" fmla="*/ 36 h 112"/>
              <a:gd name="T8" fmla="*/ 53 w 78"/>
              <a:gd name="T9" fmla="*/ 47 h 112"/>
              <a:gd name="T10" fmla="*/ 39 w 78"/>
              <a:gd name="T11" fmla="*/ 53 h 112"/>
              <a:gd name="T12" fmla="*/ 39 w 78"/>
              <a:gd name="T13" fmla="*/ 53 h 112"/>
              <a:gd name="T14" fmla="*/ 26 w 78"/>
              <a:gd name="T15" fmla="*/ 47 h 112"/>
              <a:gd name="T16" fmla="*/ 21 w 78"/>
              <a:gd name="T17" fmla="*/ 36 h 112"/>
              <a:gd name="T18" fmla="*/ 13 w 78"/>
              <a:gd name="T19" fmla="*/ 107 h 112"/>
              <a:gd name="T20" fmla="*/ 67 w 78"/>
              <a:gd name="T21" fmla="*/ 107 h 112"/>
              <a:gd name="T22" fmla="*/ 64 w 78"/>
              <a:gd name="T23" fmla="*/ 112 h 112"/>
              <a:gd name="T24" fmla="*/ 16 w 78"/>
              <a:gd name="T25" fmla="*/ 112 h 112"/>
              <a:gd name="T26" fmla="*/ 13 w 78"/>
              <a:gd name="T27" fmla="*/ 107 h 112"/>
              <a:gd name="T28" fmla="*/ 70 w 78"/>
              <a:gd name="T29" fmla="*/ 67 h 112"/>
              <a:gd name="T30" fmla="*/ 76 w 78"/>
              <a:gd name="T31" fmla="*/ 90 h 112"/>
              <a:gd name="T32" fmla="*/ 68 w 78"/>
              <a:gd name="T33" fmla="*/ 103 h 112"/>
              <a:gd name="T34" fmla="*/ 66 w 78"/>
              <a:gd name="T35" fmla="*/ 103 h 112"/>
              <a:gd name="T36" fmla="*/ 66 w 78"/>
              <a:gd name="T37" fmla="*/ 72 h 112"/>
              <a:gd name="T38" fmla="*/ 42 w 78"/>
              <a:gd name="T39" fmla="*/ 72 h 112"/>
              <a:gd name="T40" fmla="*/ 49 w 78"/>
              <a:gd name="T41" fmla="*/ 56 h 112"/>
              <a:gd name="T42" fmla="*/ 51 w 78"/>
              <a:gd name="T43" fmla="*/ 54 h 112"/>
              <a:gd name="T44" fmla="*/ 65 w 78"/>
              <a:gd name="T45" fmla="*/ 57 h 112"/>
              <a:gd name="T46" fmla="*/ 66 w 78"/>
              <a:gd name="T47" fmla="*/ 57 h 112"/>
              <a:gd name="T48" fmla="*/ 66 w 78"/>
              <a:gd name="T49" fmla="*/ 58 h 112"/>
              <a:gd name="T50" fmla="*/ 70 w 78"/>
              <a:gd name="T51" fmla="*/ 67 h 112"/>
              <a:gd name="T52" fmla="*/ 70 w 78"/>
              <a:gd name="T53" fmla="*/ 67 h 112"/>
              <a:gd name="T54" fmla="*/ 14 w 78"/>
              <a:gd name="T55" fmla="*/ 103 h 112"/>
              <a:gd name="T56" fmla="*/ 11 w 78"/>
              <a:gd name="T57" fmla="*/ 103 h 112"/>
              <a:gd name="T58" fmla="*/ 3 w 78"/>
              <a:gd name="T59" fmla="*/ 90 h 112"/>
              <a:gd name="T60" fmla="*/ 9 w 78"/>
              <a:gd name="T61" fmla="*/ 67 h 112"/>
              <a:gd name="T62" fmla="*/ 14 w 78"/>
              <a:gd name="T63" fmla="*/ 58 h 112"/>
              <a:gd name="T64" fmla="*/ 14 w 78"/>
              <a:gd name="T65" fmla="*/ 57 h 112"/>
              <a:gd name="T66" fmla="*/ 14 w 78"/>
              <a:gd name="T67" fmla="*/ 57 h 112"/>
              <a:gd name="T68" fmla="*/ 28 w 78"/>
              <a:gd name="T69" fmla="*/ 54 h 112"/>
              <a:gd name="T70" fmla="*/ 30 w 78"/>
              <a:gd name="T71" fmla="*/ 56 h 112"/>
              <a:gd name="T72" fmla="*/ 38 w 78"/>
              <a:gd name="T73" fmla="*/ 72 h 112"/>
              <a:gd name="T74" fmla="*/ 14 w 78"/>
              <a:gd name="T75" fmla="*/ 72 h 112"/>
              <a:gd name="T76" fmla="*/ 14 w 78"/>
              <a:gd name="T77" fmla="*/ 103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8"/>
              <a:gd name="T118" fmla="*/ 0 h 112"/>
              <a:gd name="T119" fmla="*/ 78 w 78"/>
              <a:gd name="T120" fmla="*/ 112 h 11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zh-CN">
              <a:solidFill>
                <a:srgbClr val="000000"/>
              </a:solidFill>
              <a:ea typeface="+mn-ea"/>
              <a:sym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500" advTm="10254">
        <p:checker/>
      </p:transition>
    </mc:Choice>
    <mc:Fallback>
      <p:transition spd="slow" advTm="10254">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500"/>
                                        <p:tgtEl>
                                          <p:spTgt spid="74"/>
                                        </p:tgtEl>
                                      </p:cBhvr>
                                    </p:animEffect>
                                  </p:childTnLst>
                                </p:cTn>
                              </p:par>
                              <p:par>
                                <p:cTn id="15" presetID="53" presetClass="entr" presetSubtype="16" fill="hold" nodeType="withEffect">
                                  <p:stCondLst>
                                    <p:cond delay="70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par>
                                <p:cTn id="20" presetID="53" presetClass="entr" presetSubtype="16" fill="hold" nodeType="withEffect">
                                  <p:stCondLst>
                                    <p:cond delay="200"/>
                                  </p:stCondLst>
                                  <p:childTnLst>
                                    <p:set>
                                      <p:cBhvr>
                                        <p:cTn id="21" dur="1" fill="hold">
                                          <p:stCondLst>
                                            <p:cond delay="0"/>
                                          </p:stCondLst>
                                        </p:cTn>
                                        <p:tgtEl>
                                          <p:spTgt spid="56"/>
                                        </p:tgtEl>
                                        <p:attrNameLst>
                                          <p:attrName>style.visibility</p:attrName>
                                        </p:attrNameLst>
                                      </p:cBhvr>
                                      <p:to>
                                        <p:strVal val="visible"/>
                                      </p:to>
                                    </p:set>
                                    <p:anim calcmode="lin" valueType="num">
                                      <p:cBhvr>
                                        <p:cTn id="22" dur="500" fill="hold"/>
                                        <p:tgtEl>
                                          <p:spTgt spid="56"/>
                                        </p:tgtEl>
                                        <p:attrNameLst>
                                          <p:attrName>ppt_w</p:attrName>
                                        </p:attrNameLst>
                                      </p:cBhvr>
                                      <p:tavLst>
                                        <p:tav tm="0">
                                          <p:val>
                                            <p:fltVal val="0"/>
                                          </p:val>
                                        </p:tav>
                                        <p:tav tm="100000">
                                          <p:val>
                                            <p:strVal val="#ppt_w"/>
                                          </p:val>
                                        </p:tav>
                                      </p:tavLst>
                                    </p:anim>
                                    <p:anim calcmode="lin" valueType="num">
                                      <p:cBhvr>
                                        <p:cTn id="23" dur="500" fill="hold"/>
                                        <p:tgtEl>
                                          <p:spTgt spid="56"/>
                                        </p:tgtEl>
                                        <p:attrNameLst>
                                          <p:attrName>ppt_h</p:attrName>
                                        </p:attrNameLst>
                                      </p:cBhvr>
                                      <p:tavLst>
                                        <p:tav tm="0">
                                          <p:val>
                                            <p:fltVal val="0"/>
                                          </p:val>
                                        </p:tav>
                                        <p:tav tm="100000">
                                          <p:val>
                                            <p:strVal val="#ppt_h"/>
                                          </p:val>
                                        </p:tav>
                                      </p:tavLst>
                                    </p:anim>
                                    <p:animEffect transition="in" filter="fade">
                                      <p:cBhvr>
                                        <p:cTn id="24" dur="500"/>
                                        <p:tgtEl>
                                          <p:spTgt spid="56"/>
                                        </p:tgtEl>
                                      </p:cBhvr>
                                    </p:animEffect>
                                  </p:childTnLst>
                                </p:cTn>
                              </p:par>
                              <p:par>
                                <p:cTn id="25" presetID="53" presetClass="entr" presetSubtype="16" fill="hold" nodeType="withEffect">
                                  <p:stCondLst>
                                    <p:cond delay="500"/>
                                  </p:stCondLst>
                                  <p:childTnLst>
                                    <p:set>
                                      <p:cBhvr>
                                        <p:cTn id="26" dur="1" fill="hold">
                                          <p:stCondLst>
                                            <p:cond delay="0"/>
                                          </p:stCondLst>
                                        </p:cTn>
                                        <p:tgtEl>
                                          <p:spTgt spid="50"/>
                                        </p:tgtEl>
                                        <p:attrNameLst>
                                          <p:attrName>style.visibility</p:attrName>
                                        </p:attrNameLst>
                                      </p:cBhvr>
                                      <p:to>
                                        <p:strVal val="visible"/>
                                      </p:to>
                                    </p:set>
                                    <p:anim calcmode="lin" valueType="num">
                                      <p:cBhvr>
                                        <p:cTn id="27" dur="300" fill="hold"/>
                                        <p:tgtEl>
                                          <p:spTgt spid="50"/>
                                        </p:tgtEl>
                                        <p:attrNameLst>
                                          <p:attrName>ppt_w</p:attrName>
                                        </p:attrNameLst>
                                      </p:cBhvr>
                                      <p:tavLst>
                                        <p:tav tm="0">
                                          <p:val>
                                            <p:fltVal val="0"/>
                                          </p:val>
                                        </p:tav>
                                        <p:tav tm="100000">
                                          <p:val>
                                            <p:strVal val="#ppt_w"/>
                                          </p:val>
                                        </p:tav>
                                      </p:tavLst>
                                    </p:anim>
                                    <p:anim calcmode="lin" valueType="num">
                                      <p:cBhvr>
                                        <p:cTn id="28" dur="300" fill="hold"/>
                                        <p:tgtEl>
                                          <p:spTgt spid="50"/>
                                        </p:tgtEl>
                                        <p:attrNameLst>
                                          <p:attrName>ppt_h</p:attrName>
                                        </p:attrNameLst>
                                      </p:cBhvr>
                                      <p:tavLst>
                                        <p:tav tm="0">
                                          <p:val>
                                            <p:fltVal val="0"/>
                                          </p:val>
                                        </p:tav>
                                        <p:tav tm="100000">
                                          <p:val>
                                            <p:strVal val="#ppt_h"/>
                                          </p:val>
                                        </p:tav>
                                      </p:tavLst>
                                    </p:anim>
                                    <p:animEffect transition="in" filter="fade">
                                      <p:cBhvr>
                                        <p:cTn id="29" dur="300"/>
                                        <p:tgtEl>
                                          <p:spTgt spid="50"/>
                                        </p:tgtEl>
                                      </p:cBhvr>
                                    </p:animEffect>
                                  </p:childTnLst>
                                </p:cTn>
                              </p:par>
                              <p:par>
                                <p:cTn id="30" presetID="53" presetClass="entr" presetSubtype="16" fill="hold" nodeType="withEffect">
                                  <p:stCondLst>
                                    <p:cond delay="70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nodeType="withEffect">
                                  <p:stCondLst>
                                    <p:cond delay="6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par>
                                <p:cTn id="40" presetID="53" presetClass="entr" presetSubtype="16" fill="hold" nodeType="withEffect">
                                  <p:stCondLst>
                                    <p:cond delay="200"/>
                                  </p:stCondLst>
                                  <p:childTnLst>
                                    <p:set>
                                      <p:cBhvr>
                                        <p:cTn id="41" dur="1" fill="hold">
                                          <p:stCondLst>
                                            <p:cond delay="0"/>
                                          </p:stCondLst>
                                        </p:cTn>
                                        <p:tgtEl>
                                          <p:spTgt spid="53"/>
                                        </p:tgtEl>
                                        <p:attrNameLst>
                                          <p:attrName>style.visibility</p:attrName>
                                        </p:attrNameLst>
                                      </p:cBhvr>
                                      <p:to>
                                        <p:strVal val="visible"/>
                                      </p:to>
                                    </p:set>
                                    <p:anim calcmode="lin" valueType="num">
                                      <p:cBhvr>
                                        <p:cTn id="42" dur="800" fill="hold"/>
                                        <p:tgtEl>
                                          <p:spTgt spid="53"/>
                                        </p:tgtEl>
                                        <p:attrNameLst>
                                          <p:attrName>ppt_w</p:attrName>
                                        </p:attrNameLst>
                                      </p:cBhvr>
                                      <p:tavLst>
                                        <p:tav tm="0">
                                          <p:val>
                                            <p:fltVal val="0"/>
                                          </p:val>
                                        </p:tav>
                                        <p:tav tm="100000">
                                          <p:val>
                                            <p:strVal val="#ppt_w"/>
                                          </p:val>
                                        </p:tav>
                                      </p:tavLst>
                                    </p:anim>
                                    <p:anim calcmode="lin" valueType="num">
                                      <p:cBhvr>
                                        <p:cTn id="43" dur="800" fill="hold"/>
                                        <p:tgtEl>
                                          <p:spTgt spid="53"/>
                                        </p:tgtEl>
                                        <p:attrNameLst>
                                          <p:attrName>ppt_h</p:attrName>
                                        </p:attrNameLst>
                                      </p:cBhvr>
                                      <p:tavLst>
                                        <p:tav tm="0">
                                          <p:val>
                                            <p:fltVal val="0"/>
                                          </p:val>
                                        </p:tav>
                                        <p:tav tm="100000">
                                          <p:val>
                                            <p:strVal val="#ppt_h"/>
                                          </p:val>
                                        </p:tav>
                                      </p:tavLst>
                                    </p:anim>
                                    <p:animEffect transition="in" filter="fade">
                                      <p:cBhvr>
                                        <p:cTn id="44" dur="800"/>
                                        <p:tgtEl>
                                          <p:spTgt spid="53"/>
                                        </p:tgtEl>
                                      </p:cBhvr>
                                    </p:animEffect>
                                  </p:childTnLst>
                                </p:cTn>
                              </p:par>
                              <p:par>
                                <p:cTn id="45" presetID="53" presetClass="entr" presetSubtype="16" fill="hold" grpId="0" nodeType="withEffect">
                                  <p:stCondLst>
                                    <p:cond delay="800"/>
                                  </p:stCondLst>
                                  <p:childTnLst>
                                    <p:set>
                                      <p:cBhvr>
                                        <p:cTn id="46" dur="1" fill="hold">
                                          <p:stCondLst>
                                            <p:cond delay="0"/>
                                          </p:stCondLst>
                                        </p:cTn>
                                        <p:tgtEl>
                                          <p:spTgt spid="59"/>
                                        </p:tgtEl>
                                        <p:attrNameLst>
                                          <p:attrName>style.visibility</p:attrName>
                                        </p:attrNameLst>
                                      </p:cBhvr>
                                      <p:to>
                                        <p:strVal val="visible"/>
                                      </p:to>
                                    </p:set>
                                    <p:anim calcmode="lin" valueType="num">
                                      <p:cBhvr>
                                        <p:cTn id="47" dur="500" fill="hold"/>
                                        <p:tgtEl>
                                          <p:spTgt spid="59"/>
                                        </p:tgtEl>
                                        <p:attrNameLst>
                                          <p:attrName>ppt_w</p:attrName>
                                        </p:attrNameLst>
                                      </p:cBhvr>
                                      <p:tavLst>
                                        <p:tav tm="0">
                                          <p:val>
                                            <p:fltVal val="0"/>
                                          </p:val>
                                        </p:tav>
                                        <p:tav tm="100000">
                                          <p:val>
                                            <p:strVal val="#ppt_w"/>
                                          </p:val>
                                        </p:tav>
                                      </p:tavLst>
                                    </p:anim>
                                    <p:anim calcmode="lin" valueType="num">
                                      <p:cBhvr>
                                        <p:cTn id="48" dur="500" fill="hold"/>
                                        <p:tgtEl>
                                          <p:spTgt spid="59"/>
                                        </p:tgtEl>
                                        <p:attrNameLst>
                                          <p:attrName>ppt_h</p:attrName>
                                        </p:attrNameLst>
                                      </p:cBhvr>
                                      <p:tavLst>
                                        <p:tav tm="0">
                                          <p:val>
                                            <p:fltVal val="0"/>
                                          </p:val>
                                        </p:tav>
                                        <p:tav tm="100000">
                                          <p:val>
                                            <p:strVal val="#ppt_h"/>
                                          </p:val>
                                        </p:tav>
                                      </p:tavLst>
                                    </p:anim>
                                    <p:animEffect transition="in" filter="fade">
                                      <p:cBhvr>
                                        <p:cTn id="49" dur="500"/>
                                        <p:tgtEl>
                                          <p:spTgt spid="59"/>
                                        </p:tgtEl>
                                      </p:cBhvr>
                                    </p:animEffect>
                                  </p:childTnLst>
                                </p:cTn>
                              </p:par>
                              <p:par>
                                <p:cTn id="50" presetID="53" presetClass="entr" presetSubtype="16" fill="hold" grpId="0" nodeType="withEffect">
                                  <p:stCondLst>
                                    <p:cond delay="600"/>
                                  </p:stCondLst>
                                  <p:childTnLst>
                                    <p:set>
                                      <p:cBhvr>
                                        <p:cTn id="51" dur="1" fill="hold">
                                          <p:stCondLst>
                                            <p:cond delay="0"/>
                                          </p:stCondLst>
                                        </p:cTn>
                                        <p:tgtEl>
                                          <p:spTgt spid="60"/>
                                        </p:tgtEl>
                                        <p:attrNameLst>
                                          <p:attrName>style.visibility</p:attrName>
                                        </p:attrNameLst>
                                      </p:cBhvr>
                                      <p:to>
                                        <p:strVal val="visible"/>
                                      </p:to>
                                    </p:set>
                                    <p:anim calcmode="lin" valueType="num">
                                      <p:cBhvr>
                                        <p:cTn id="52" dur="300" fill="hold"/>
                                        <p:tgtEl>
                                          <p:spTgt spid="60"/>
                                        </p:tgtEl>
                                        <p:attrNameLst>
                                          <p:attrName>ppt_w</p:attrName>
                                        </p:attrNameLst>
                                      </p:cBhvr>
                                      <p:tavLst>
                                        <p:tav tm="0">
                                          <p:val>
                                            <p:fltVal val="0"/>
                                          </p:val>
                                        </p:tav>
                                        <p:tav tm="100000">
                                          <p:val>
                                            <p:strVal val="#ppt_w"/>
                                          </p:val>
                                        </p:tav>
                                      </p:tavLst>
                                    </p:anim>
                                    <p:anim calcmode="lin" valueType="num">
                                      <p:cBhvr>
                                        <p:cTn id="53" dur="300" fill="hold"/>
                                        <p:tgtEl>
                                          <p:spTgt spid="60"/>
                                        </p:tgtEl>
                                        <p:attrNameLst>
                                          <p:attrName>ppt_h</p:attrName>
                                        </p:attrNameLst>
                                      </p:cBhvr>
                                      <p:tavLst>
                                        <p:tav tm="0">
                                          <p:val>
                                            <p:fltVal val="0"/>
                                          </p:val>
                                        </p:tav>
                                        <p:tav tm="100000">
                                          <p:val>
                                            <p:strVal val="#ppt_h"/>
                                          </p:val>
                                        </p:tav>
                                      </p:tavLst>
                                    </p:anim>
                                    <p:animEffect transition="in" filter="fade">
                                      <p:cBhvr>
                                        <p:cTn id="54" dur="300"/>
                                        <p:tgtEl>
                                          <p:spTgt spid="60"/>
                                        </p:tgtEl>
                                      </p:cBhvr>
                                    </p:animEffect>
                                  </p:childTnLst>
                                </p:cTn>
                              </p:par>
                              <p:par>
                                <p:cTn id="55" presetID="53" presetClass="entr" presetSubtype="16" fill="hold" grpId="0" nodeType="withEffect">
                                  <p:stCondLst>
                                    <p:cond delay="400"/>
                                  </p:stCondLst>
                                  <p:childTnLst>
                                    <p:set>
                                      <p:cBhvr>
                                        <p:cTn id="56" dur="1" fill="hold">
                                          <p:stCondLst>
                                            <p:cond delay="0"/>
                                          </p:stCondLst>
                                        </p:cTn>
                                        <p:tgtEl>
                                          <p:spTgt spid="61"/>
                                        </p:tgtEl>
                                        <p:attrNameLst>
                                          <p:attrName>style.visibility</p:attrName>
                                        </p:attrNameLst>
                                      </p:cBhvr>
                                      <p:to>
                                        <p:strVal val="visible"/>
                                      </p:to>
                                    </p:set>
                                    <p:anim calcmode="lin" valueType="num">
                                      <p:cBhvr>
                                        <p:cTn id="57" dur="600" fill="hold"/>
                                        <p:tgtEl>
                                          <p:spTgt spid="61"/>
                                        </p:tgtEl>
                                        <p:attrNameLst>
                                          <p:attrName>ppt_w</p:attrName>
                                        </p:attrNameLst>
                                      </p:cBhvr>
                                      <p:tavLst>
                                        <p:tav tm="0">
                                          <p:val>
                                            <p:fltVal val="0"/>
                                          </p:val>
                                        </p:tav>
                                        <p:tav tm="100000">
                                          <p:val>
                                            <p:strVal val="#ppt_w"/>
                                          </p:val>
                                        </p:tav>
                                      </p:tavLst>
                                    </p:anim>
                                    <p:anim calcmode="lin" valueType="num">
                                      <p:cBhvr>
                                        <p:cTn id="58" dur="600" fill="hold"/>
                                        <p:tgtEl>
                                          <p:spTgt spid="61"/>
                                        </p:tgtEl>
                                        <p:attrNameLst>
                                          <p:attrName>ppt_h</p:attrName>
                                        </p:attrNameLst>
                                      </p:cBhvr>
                                      <p:tavLst>
                                        <p:tav tm="0">
                                          <p:val>
                                            <p:fltVal val="0"/>
                                          </p:val>
                                        </p:tav>
                                        <p:tav tm="100000">
                                          <p:val>
                                            <p:strVal val="#ppt_h"/>
                                          </p:val>
                                        </p:tav>
                                      </p:tavLst>
                                    </p:anim>
                                    <p:animEffect transition="in" filter="fade">
                                      <p:cBhvr>
                                        <p:cTn id="59" dur="600"/>
                                        <p:tgtEl>
                                          <p:spTgt spid="61"/>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62"/>
                                        </p:tgtEl>
                                        <p:attrNameLst>
                                          <p:attrName>style.visibility</p:attrName>
                                        </p:attrNameLst>
                                      </p:cBhvr>
                                      <p:to>
                                        <p:strVal val="visible"/>
                                      </p:to>
                                    </p:set>
                                    <p:anim calcmode="lin" valueType="num">
                                      <p:cBhvr>
                                        <p:cTn id="62" dur="500" fill="hold"/>
                                        <p:tgtEl>
                                          <p:spTgt spid="62"/>
                                        </p:tgtEl>
                                        <p:attrNameLst>
                                          <p:attrName>ppt_w</p:attrName>
                                        </p:attrNameLst>
                                      </p:cBhvr>
                                      <p:tavLst>
                                        <p:tav tm="0">
                                          <p:val>
                                            <p:fltVal val="0"/>
                                          </p:val>
                                        </p:tav>
                                        <p:tav tm="100000">
                                          <p:val>
                                            <p:strVal val="#ppt_w"/>
                                          </p:val>
                                        </p:tav>
                                      </p:tavLst>
                                    </p:anim>
                                    <p:anim calcmode="lin" valueType="num">
                                      <p:cBhvr>
                                        <p:cTn id="63" dur="500" fill="hold"/>
                                        <p:tgtEl>
                                          <p:spTgt spid="62"/>
                                        </p:tgtEl>
                                        <p:attrNameLst>
                                          <p:attrName>ppt_h</p:attrName>
                                        </p:attrNameLst>
                                      </p:cBhvr>
                                      <p:tavLst>
                                        <p:tav tm="0">
                                          <p:val>
                                            <p:fltVal val="0"/>
                                          </p:val>
                                        </p:tav>
                                        <p:tav tm="100000">
                                          <p:val>
                                            <p:strVal val="#ppt_h"/>
                                          </p:val>
                                        </p:tav>
                                      </p:tavLst>
                                    </p:anim>
                                    <p:animEffect transition="in" filter="fade">
                                      <p:cBhvr>
                                        <p:cTn id="64" dur="500"/>
                                        <p:tgtEl>
                                          <p:spTgt spid="62"/>
                                        </p:tgtEl>
                                      </p:cBhvr>
                                    </p:animEffect>
                                  </p:childTnLst>
                                </p:cTn>
                              </p:par>
                              <p:par>
                                <p:cTn id="65" presetID="53" presetClass="entr" presetSubtype="16" fill="hold" grpId="0" nodeType="withEffect">
                                  <p:stCondLst>
                                    <p:cond delay="900"/>
                                  </p:stCondLst>
                                  <p:childTnLst>
                                    <p:set>
                                      <p:cBhvr>
                                        <p:cTn id="66" dur="1" fill="hold">
                                          <p:stCondLst>
                                            <p:cond delay="0"/>
                                          </p:stCondLst>
                                        </p:cTn>
                                        <p:tgtEl>
                                          <p:spTgt spid="63"/>
                                        </p:tgtEl>
                                        <p:attrNameLst>
                                          <p:attrName>style.visibility</p:attrName>
                                        </p:attrNameLst>
                                      </p:cBhvr>
                                      <p:to>
                                        <p:strVal val="visible"/>
                                      </p:to>
                                    </p:set>
                                    <p:anim calcmode="lin" valueType="num">
                                      <p:cBhvr>
                                        <p:cTn id="67" dur="800" fill="hold"/>
                                        <p:tgtEl>
                                          <p:spTgt spid="63"/>
                                        </p:tgtEl>
                                        <p:attrNameLst>
                                          <p:attrName>ppt_w</p:attrName>
                                        </p:attrNameLst>
                                      </p:cBhvr>
                                      <p:tavLst>
                                        <p:tav tm="0">
                                          <p:val>
                                            <p:fltVal val="0"/>
                                          </p:val>
                                        </p:tav>
                                        <p:tav tm="100000">
                                          <p:val>
                                            <p:strVal val="#ppt_w"/>
                                          </p:val>
                                        </p:tav>
                                      </p:tavLst>
                                    </p:anim>
                                    <p:anim calcmode="lin" valueType="num">
                                      <p:cBhvr>
                                        <p:cTn id="68" dur="800" fill="hold"/>
                                        <p:tgtEl>
                                          <p:spTgt spid="63"/>
                                        </p:tgtEl>
                                        <p:attrNameLst>
                                          <p:attrName>ppt_h</p:attrName>
                                        </p:attrNameLst>
                                      </p:cBhvr>
                                      <p:tavLst>
                                        <p:tav tm="0">
                                          <p:val>
                                            <p:fltVal val="0"/>
                                          </p:val>
                                        </p:tav>
                                        <p:tav tm="100000">
                                          <p:val>
                                            <p:strVal val="#ppt_h"/>
                                          </p:val>
                                        </p:tav>
                                      </p:tavLst>
                                    </p:anim>
                                    <p:animEffect transition="in" filter="fade">
                                      <p:cBhvr>
                                        <p:cTn id="69" dur="800"/>
                                        <p:tgtEl>
                                          <p:spTgt spid="63"/>
                                        </p:tgtEl>
                                      </p:cBhvr>
                                    </p:animEffect>
                                  </p:childTnLst>
                                </p:cTn>
                              </p:par>
                              <p:par>
                                <p:cTn id="70" presetID="53" presetClass="entr" presetSubtype="16" fill="hold" grpId="0" nodeType="withEffect">
                                  <p:stCondLst>
                                    <p:cond delay="20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par>
                                <p:cTn id="75" presetID="53" presetClass="entr" presetSubtype="16" fill="hold" grpId="0" nodeType="withEffect">
                                  <p:stCondLst>
                                    <p:cond delay="60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par>
                                <p:cTn id="80" presetID="53" presetClass="entr" presetSubtype="16" fill="hold" grpId="0" nodeType="withEffect">
                                  <p:stCondLst>
                                    <p:cond delay="200"/>
                                  </p:stCondLst>
                                  <p:childTnLst>
                                    <p:set>
                                      <p:cBhvr>
                                        <p:cTn id="81" dur="1" fill="hold">
                                          <p:stCondLst>
                                            <p:cond delay="0"/>
                                          </p:stCondLst>
                                        </p:cTn>
                                        <p:tgtEl>
                                          <p:spTgt spid="66"/>
                                        </p:tgtEl>
                                        <p:attrNameLst>
                                          <p:attrName>style.visibility</p:attrName>
                                        </p:attrNameLst>
                                      </p:cBhvr>
                                      <p:to>
                                        <p:strVal val="visible"/>
                                      </p:to>
                                    </p:set>
                                    <p:anim calcmode="lin" valueType="num">
                                      <p:cBhvr>
                                        <p:cTn id="82" dur="300" fill="hold"/>
                                        <p:tgtEl>
                                          <p:spTgt spid="66"/>
                                        </p:tgtEl>
                                        <p:attrNameLst>
                                          <p:attrName>ppt_w</p:attrName>
                                        </p:attrNameLst>
                                      </p:cBhvr>
                                      <p:tavLst>
                                        <p:tav tm="0">
                                          <p:val>
                                            <p:fltVal val="0"/>
                                          </p:val>
                                        </p:tav>
                                        <p:tav tm="100000">
                                          <p:val>
                                            <p:strVal val="#ppt_w"/>
                                          </p:val>
                                        </p:tav>
                                      </p:tavLst>
                                    </p:anim>
                                    <p:anim calcmode="lin" valueType="num">
                                      <p:cBhvr>
                                        <p:cTn id="83" dur="300" fill="hold"/>
                                        <p:tgtEl>
                                          <p:spTgt spid="66"/>
                                        </p:tgtEl>
                                        <p:attrNameLst>
                                          <p:attrName>ppt_h</p:attrName>
                                        </p:attrNameLst>
                                      </p:cBhvr>
                                      <p:tavLst>
                                        <p:tav tm="0">
                                          <p:val>
                                            <p:fltVal val="0"/>
                                          </p:val>
                                        </p:tav>
                                        <p:tav tm="100000">
                                          <p:val>
                                            <p:strVal val="#ppt_h"/>
                                          </p:val>
                                        </p:tav>
                                      </p:tavLst>
                                    </p:anim>
                                    <p:animEffect transition="in" filter="fade">
                                      <p:cBhvr>
                                        <p:cTn id="84" dur="300"/>
                                        <p:tgtEl>
                                          <p:spTgt spid="66"/>
                                        </p:tgtEl>
                                      </p:cBhvr>
                                    </p:animEffect>
                                  </p:childTnLst>
                                </p:cTn>
                              </p:par>
                              <p:par>
                                <p:cTn id="85" presetID="53" presetClass="entr" presetSubtype="16" fill="hold" grpId="0" nodeType="withEffect">
                                  <p:stCondLst>
                                    <p:cond delay="900"/>
                                  </p:stCondLst>
                                  <p:childTnLst>
                                    <p:set>
                                      <p:cBhvr>
                                        <p:cTn id="86" dur="1" fill="hold">
                                          <p:stCondLst>
                                            <p:cond delay="0"/>
                                          </p:stCondLst>
                                        </p:cTn>
                                        <p:tgtEl>
                                          <p:spTgt spid="67"/>
                                        </p:tgtEl>
                                        <p:attrNameLst>
                                          <p:attrName>style.visibility</p:attrName>
                                        </p:attrNameLst>
                                      </p:cBhvr>
                                      <p:to>
                                        <p:strVal val="visible"/>
                                      </p:to>
                                    </p:set>
                                    <p:anim calcmode="lin" valueType="num">
                                      <p:cBhvr>
                                        <p:cTn id="87" dur="500" fill="hold"/>
                                        <p:tgtEl>
                                          <p:spTgt spid="67"/>
                                        </p:tgtEl>
                                        <p:attrNameLst>
                                          <p:attrName>ppt_w</p:attrName>
                                        </p:attrNameLst>
                                      </p:cBhvr>
                                      <p:tavLst>
                                        <p:tav tm="0">
                                          <p:val>
                                            <p:fltVal val="0"/>
                                          </p:val>
                                        </p:tav>
                                        <p:tav tm="100000">
                                          <p:val>
                                            <p:strVal val="#ppt_w"/>
                                          </p:val>
                                        </p:tav>
                                      </p:tavLst>
                                    </p:anim>
                                    <p:anim calcmode="lin" valueType="num">
                                      <p:cBhvr>
                                        <p:cTn id="88" dur="500" fill="hold"/>
                                        <p:tgtEl>
                                          <p:spTgt spid="67"/>
                                        </p:tgtEl>
                                        <p:attrNameLst>
                                          <p:attrName>ppt_h</p:attrName>
                                        </p:attrNameLst>
                                      </p:cBhvr>
                                      <p:tavLst>
                                        <p:tav tm="0">
                                          <p:val>
                                            <p:fltVal val="0"/>
                                          </p:val>
                                        </p:tav>
                                        <p:tav tm="100000">
                                          <p:val>
                                            <p:strVal val="#ppt_h"/>
                                          </p:val>
                                        </p:tav>
                                      </p:tavLst>
                                    </p:anim>
                                    <p:animEffect transition="in" filter="fade">
                                      <p:cBhvr>
                                        <p:cTn id="89" dur="500"/>
                                        <p:tgtEl>
                                          <p:spTgt spid="67"/>
                                        </p:tgtEl>
                                      </p:cBhvr>
                                    </p:animEffect>
                                  </p:childTnLst>
                                </p:cTn>
                              </p:par>
                              <p:par>
                                <p:cTn id="90" presetID="53" presetClass="entr" presetSubtype="16" fill="hold" grpId="0" nodeType="withEffect">
                                  <p:stCondLst>
                                    <p:cond delay="20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childTnLst>
                                </p:cTn>
                              </p:par>
                              <p:par>
                                <p:cTn id="95" presetID="53" presetClass="entr" presetSubtype="16" fill="hold" grpId="0" nodeType="withEffect">
                                  <p:stCondLst>
                                    <p:cond delay="600"/>
                                  </p:stCondLst>
                                  <p:childTnLst>
                                    <p:set>
                                      <p:cBhvr>
                                        <p:cTn id="96" dur="1" fill="hold">
                                          <p:stCondLst>
                                            <p:cond delay="0"/>
                                          </p:stCondLst>
                                        </p:cTn>
                                        <p:tgtEl>
                                          <p:spTgt spid="69"/>
                                        </p:tgtEl>
                                        <p:attrNameLst>
                                          <p:attrName>style.visibility</p:attrName>
                                        </p:attrNameLst>
                                      </p:cBhvr>
                                      <p:to>
                                        <p:strVal val="visible"/>
                                      </p:to>
                                    </p:set>
                                    <p:anim calcmode="lin" valueType="num">
                                      <p:cBhvr>
                                        <p:cTn id="97" dur="800" fill="hold"/>
                                        <p:tgtEl>
                                          <p:spTgt spid="69"/>
                                        </p:tgtEl>
                                        <p:attrNameLst>
                                          <p:attrName>ppt_w</p:attrName>
                                        </p:attrNameLst>
                                      </p:cBhvr>
                                      <p:tavLst>
                                        <p:tav tm="0">
                                          <p:val>
                                            <p:fltVal val="0"/>
                                          </p:val>
                                        </p:tav>
                                        <p:tav tm="100000">
                                          <p:val>
                                            <p:strVal val="#ppt_w"/>
                                          </p:val>
                                        </p:tav>
                                      </p:tavLst>
                                    </p:anim>
                                    <p:anim calcmode="lin" valueType="num">
                                      <p:cBhvr>
                                        <p:cTn id="98" dur="800" fill="hold"/>
                                        <p:tgtEl>
                                          <p:spTgt spid="69"/>
                                        </p:tgtEl>
                                        <p:attrNameLst>
                                          <p:attrName>ppt_h</p:attrName>
                                        </p:attrNameLst>
                                      </p:cBhvr>
                                      <p:tavLst>
                                        <p:tav tm="0">
                                          <p:val>
                                            <p:fltVal val="0"/>
                                          </p:val>
                                        </p:tav>
                                        <p:tav tm="100000">
                                          <p:val>
                                            <p:strVal val="#ppt_h"/>
                                          </p:val>
                                        </p:tav>
                                      </p:tavLst>
                                    </p:anim>
                                    <p:animEffect transition="in" filter="fade">
                                      <p:cBhvr>
                                        <p:cTn id="99" dur="800"/>
                                        <p:tgtEl>
                                          <p:spTgt spid="69"/>
                                        </p:tgtEl>
                                      </p:cBhvr>
                                    </p:animEffect>
                                  </p:childTnLst>
                                </p:cTn>
                              </p:par>
                              <p:par>
                                <p:cTn id="100" presetID="53" presetClass="entr" presetSubtype="16" fill="hold" grpId="0" nodeType="withEffect">
                                  <p:stCondLst>
                                    <p:cond delay="400"/>
                                  </p:stCondLst>
                                  <p:childTnLst>
                                    <p:set>
                                      <p:cBhvr>
                                        <p:cTn id="101" dur="1" fill="hold">
                                          <p:stCondLst>
                                            <p:cond delay="0"/>
                                          </p:stCondLst>
                                        </p:cTn>
                                        <p:tgtEl>
                                          <p:spTgt spid="70"/>
                                        </p:tgtEl>
                                        <p:attrNameLst>
                                          <p:attrName>style.visibility</p:attrName>
                                        </p:attrNameLst>
                                      </p:cBhvr>
                                      <p:to>
                                        <p:strVal val="visible"/>
                                      </p:to>
                                    </p:set>
                                    <p:anim calcmode="lin" valueType="num">
                                      <p:cBhvr>
                                        <p:cTn id="102" dur="500" fill="hold"/>
                                        <p:tgtEl>
                                          <p:spTgt spid="70"/>
                                        </p:tgtEl>
                                        <p:attrNameLst>
                                          <p:attrName>ppt_w</p:attrName>
                                        </p:attrNameLst>
                                      </p:cBhvr>
                                      <p:tavLst>
                                        <p:tav tm="0">
                                          <p:val>
                                            <p:fltVal val="0"/>
                                          </p:val>
                                        </p:tav>
                                        <p:tav tm="100000">
                                          <p:val>
                                            <p:strVal val="#ppt_w"/>
                                          </p:val>
                                        </p:tav>
                                      </p:tavLst>
                                    </p:anim>
                                    <p:anim calcmode="lin" valueType="num">
                                      <p:cBhvr>
                                        <p:cTn id="103" dur="500" fill="hold"/>
                                        <p:tgtEl>
                                          <p:spTgt spid="70"/>
                                        </p:tgtEl>
                                        <p:attrNameLst>
                                          <p:attrName>ppt_h</p:attrName>
                                        </p:attrNameLst>
                                      </p:cBhvr>
                                      <p:tavLst>
                                        <p:tav tm="0">
                                          <p:val>
                                            <p:fltVal val="0"/>
                                          </p:val>
                                        </p:tav>
                                        <p:tav tm="100000">
                                          <p:val>
                                            <p:strVal val="#ppt_h"/>
                                          </p:val>
                                        </p:tav>
                                      </p:tavLst>
                                    </p:anim>
                                    <p:animEffect transition="in" filter="fade">
                                      <p:cBhvr>
                                        <p:cTn id="104" dur="500"/>
                                        <p:tgtEl>
                                          <p:spTgt spid="70"/>
                                        </p:tgtEl>
                                      </p:cBhvr>
                                    </p:animEffect>
                                  </p:childTnLst>
                                </p:cTn>
                              </p:par>
                              <p:par>
                                <p:cTn id="105" presetID="53" presetClass="entr" presetSubtype="16" fill="hold" grpId="0" nodeType="withEffect">
                                  <p:stCondLst>
                                    <p:cond delay="70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Effect transition="in" filter="fade">
                                      <p:cBhvr>
                                        <p:cTn id="109" dur="500"/>
                                        <p:tgtEl>
                                          <p:spTgt spid="71"/>
                                        </p:tgtEl>
                                      </p:cBhvr>
                                    </p:animEffect>
                                  </p:childTnLst>
                                </p:cTn>
                              </p:par>
                              <p:par>
                                <p:cTn id="110" presetID="53" presetClass="entr" presetSubtype="16" fill="hold" grpId="0" nodeType="withEffect">
                                  <p:stCondLst>
                                    <p:cond delay="200"/>
                                  </p:stCondLst>
                                  <p:childTnLst>
                                    <p:set>
                                      <p:cBhvr>
                                        <p:cTn id="111" dur="1" fill="hold">
                                          <p:stCondLst>
                                            <p:cond delay="0"/>
                                          </p:stCondLst>
                                        </p:cTn>
                                        <p:tgtEl>
                                          <p:spTgt spid="72"/>
                                        </p:tgtEl>
                                        <p:attrNameLst>
                                          <p:attrName>style.visibility</p:attrName>
                                        </p:attrNameLst>
                                      </p:cBhvr>
                                      <p:to>
                                        <p:strVal val="visible"/>
                                      </p:to>
                                    </p:set>
                                    <p:anim calcmode="lin" valueType="num">
                                      <p:cBhvr>
                                        <p:cTn id="112" dur="500" fill="hold"/>
                                        <p:tgtEl>
                                          <p:spTgt spid="72"/>
                                        </p:tgtEl>
                                        <p:attrNameLst>
                                          <p:attrName>ppt_w</p:attrName>
                                        </p:attrNameLst>
                                      </p:cBhvr>
                                      <p:tavLst>
                                        <p:tav tm="0">
                                          <p:val>
                                            <p:fltVal val="0"/>
                                          </p:val>
                                        </p:tav>
                                        <p:tav tm="100000">
                                          <p:val>
                                            <p:strVal val="#ppt_w"/>
                                          </p:val>
                                        </p:tav>
                                      </p:tavLst>
                                    </p:anim>
                                    <p:anim calcmode="lin" valueType="num">
                                      <p:cBhvr>
                                        <p:cTn id="113" dur="500" fill="hold"/>
                                        <p:tgtEl>
                                          <p:spTgt spid="72"/>
                                        </p:tgtEl>
                                        <p:attrNameLst>
                                          <p:attrName>ppt_h</p:attrName>
                                        </p:attrNameLst>
                                      </p:cBhvr>
                                      <p:tavLst>
                                        <p:tav tm="0">
                                          <p:val>
                                            <p:fltVal val="0"/>
                                          </p:val>
                                        </p:tav>
                                        <p:tav tm="100000">
                                          <p:val>
                                            <p:strVal val="#ppt_h"/>
                                          </p:val>
                                        </p:tav>
                                      </p:tavLst>
                                    </p:anim>
                                    <p:animEffect transition="in" filter="fade">
                                      <p:cBhvr>
                                        <p:cTn id="114" dur="500"/>
                                        <p:tgtEl>
                                          <p:spTgt spid="72"/>
                                        </p:tgtEl>
                                      </p:cBhvr>
                                    </p:animEffect>
                                  </p:childTnLst>
                                </p:cTn>
                              </p:par>
                            </p:childTnLst>
                          </p:cTn>
                        </p:par>
                        <p:par>
                          <p:cTn id="115" fill="hold">
                            <p:stCondLst>
                              <p:cond delay="1000"/>
                            </p:stCondLst>
                            <p:childTnLst>
                              <p:par>
                                <p:cTn id="116" presetID="22" presetClass="entr" presetSubtype="2" fill="hold" nodeType="afterEffect">
                                  <p:stCondLst>
                                    <p:cond delay="0"/>
                                  </p:stCondLst>
                                  <p:childTnLst>
                                    <p:set>
                                      <p:cBhvr>
                                        <p:cTn id="117" dur="1" fill="hold">
                                          <p:stCondLst>
                                            <p:cond delay="0"/>
                                          </p:stCondLst>
                                        </p:cTn>
                                        <p:tgtEl>
                                          <p:spTgt spid="14"/>
                                        </p:tgtEl>
                                        <p:attrNameLst>
                                          <p:attrName>style.visibility</p:attrName>
                                        </p:attrNameLst>
                                      </p:cBhvr>
                                      <p:to>
                                        <p:strVal val="visible"/>
                                      </p:to>
                                    </p:set>
                                    <p:animEffect transition="in" filter="wipe(right)">
                                      <p:cBhvr>
                                        <p:cTn id="118" dur="500"/>
                                        <p:tgtEl>
                                          <p:spTgt spid="14"/>
                                        </p:tgtEl>
                                      </p:cBhvr>
                                    </p:animEffect>
                                  </p:childTnLst>
                                </p:cTn>
                              </p:par>
                            </p:childTnLst>
                          </p:cTn>
                        </p:par>
                        <p:par>
                          <p:cTn id="119" fill="hold">
                            <p:stCondLst>
                              <p:cond delay="1500"/>
                            </p:stCondLst>
                            <p:childTnLst>
                              <p:par>
                                <p:cTn id="120" presetID="22" presetClass="entr" presetSubtype="2" fill="hold" grpId="0" nodeType="after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wipe(right)">
                                      <p:cBhvr>
                                        <p:cTn id="122" dur="500"/>
                                        <p:tgtEl>
                                          <p:spTgt spid="23"/>
                                        </p:tgtEl>
                                      </p:cBhvr>
                                    </p:animEffect>
                                  </p:childTnLst>
                                </p:cTn>
                              </p:par>
                              <p:par>
                                <p:cTn id="123" presetID="22" presetClass="entr" presetSubtype="2" fill="hold" grpId="0" nodeType="withEffect">
                                  <p:stCondLst>
                                    <p:cond delay="0"/>
                                  </p:stCondLst>
                                  <p:childTnLst>
                                    <p:set>
                                      <p:cBhvr>
                                        <p:cTn id="124" dur="1" fill="hold">
                                          <p:stCondLst>
                                            <p:cond delay="0"/>
                                          </p:stCondLst>
                                        </p:cTn>
                                        <p:tgtEl>
                                          <p:spTgt spid="24"/>
                                        </p:tgtEl>
                                        <p:attrNameLst>
                                          <p:attrName>style.visibility</p:attrName>
                                        </p:attrNameLst>
                                      </p:cBhvr>
                                      <p:to>
                                        <p:strVal val="visible"/>
                                      </p:to>
                                    </p:set>
                                    <p:animEffect transition="in" filter="wipe(right)">
                                      <p:cBhvr>
                                        <p:cTn id="125" dur="500"/>
                                        <p:tgtEl>
                                          <p:spTgt spid="24"/>
                                        </p:tgtEl>
                                      </p:cBhvr>
                                    </p:animEffect>
                                  </p:childTnLst>
                                </p:cTn>
                              </p:par>
                            </p:childTnLst>
                          </p:cTn>
                        </p:par>
                        <p:par>
                          <p:cTn id="126" fill="hold">
                            <p:stCondLst>
                              <p:cond delay="2000"/>
                            </p:stCondLst>
                            <p:childTnLst>
                              <p:par>
                                <p:cTn id="127" presetID="22" presetClass="entr" presetSubtype="2" fill="hold" nodeType="after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wipe(right)">
                                      <p:cBhvr>
                                        <p:cTn id="129" dur="500"/>
                                        <p:tgtEl>
                                          <p:spTgt spid="20"/>
                                        </p:tgtEl>
                                      </p:cBhvr>
                                    </p:animEffect>
                                  </p:childTnLst>
                                </p:cTn>
                              </p:par>
                            </p:childTnLst>
                          </p:cTn>
                        </p:par>
                        <p:par>
                          <p:cTn id="130" fill="hold">
                            <p:stCondLst>
                              <p:cond delay="2500"/>
                            </p:stCondLst>
                            <p:childTnLst>
                              <p:par>
                                <p:cTn id="131" presetID="22" presetClass="entr" presetSubtype="2" fill="hold" grpId="0" nodeType="after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wipe(right)">
                                      <p:cBhvr>
                                        <p:cTn id="133" dur="500"/>
                                        <p:tgtEl>
                                          <p:spTgt spid="25"/>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26"/>
                                        </p:tgtEl>
                                        <p:attrNameLst>
                                          <p:attrName>style.visibility</p:attrName>
                                        </p:attrNameLst>
                                      </p:cBhvr>
                                      <p:to>
                                        <p:strVal val="visible"/>
                                      </p:to>
                                    </p:set>
                                    <p:animEffect transition="in" filter="wipe(right)">
                                      <p:cBhvr>
                                        <p:cTn id="136" dur="500"/>
                                        <p:tgtEl>
                                          <p:spTgt spid="26"/>
                                        </p:tgtEl>
                                      </p:cBhvr>
                                    </p:animEffect>
                                  </p:childTnLst>
                                </p:cTn>
                              </p:par>
                            </p:childTnLst>
                          </p:cTn>
                        </p:par>
                        <p:par>
                          <p:cTn id="137" fill="hold">
                            <p:stCondLst>
                              <p:cond delay="3000"/>
                            </p:stCondLst>
                            <p:childTnLst>
                              <p:par>
                                <p:cTn id="138" presetID="22" presetClass="entr" presetSubtype="2" fill="hold"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wipe(right)">
                                      <p:cBhvr>
                                        <p:cTn id="140" dur="500"/>
                                        <p:tgtEl>
                                          <p:spTgt spid="17"/>
                                        </p:tgtEl>
                                      </p:cBhvr>
                                    </p:animEffect>
                                  </p:childTnLst>
                                </p:cTn>
                              </p:par>
                            </p:childTnLst>
                          </p:cTn>
                        </p:par>
                        <p:par>
                          <p:cTn id="141" fill="hold">
                            <p:stCondLst>
                              <p:cond delay="3500"/>
                            </p:stCondLst>
                            <p:childTnLst>
                              <p:par>
                                <p:cTn id="142" presetID="22" presetClass="entr" presetSubtype="2"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wipe(right)">
                                      <p:cBhvr>
                                        <p:cTn id="144" dur="500"/>
                                        <p:tgtEl>
                                          <p:spTgt spid="27"/>
                                        </p:tgtEl>
                                      </p:cBhvr>
                                    </p:animEffect>
                                  </p:childTnLst>
                                </p:cTn>
                              </p:par>
                              <p:par>
                                <p:cTn id="145" presetID="22" presetClass="entr" presetSubtype="2" fill="hold" grpId="0" nodeType="withEffect">
                                  <p:stCondLst>
                                    <p:cond delay="0"/>
                                  </p:stCondLst>
                                  <p:childTnLst>
                                    <p:set>
                                      <p:cBhvr>
                                        <p:cTn id="146" dur="1" fill="hold">
                                          <p:stCondLst>
                                            <p:cond delay="0"/>
                                          </p:stCondLst>
                                        </p:cTn>
                                        <p:tgtEl>
                                          <p:spTgt spid="28"/>
                                        </p:tgtEl>
                                        <p:attrNameLst>
                                          <p:attrName>style.visibility</p:attrName>
                                        </p:attrNameLst>
                                      </p:cBhvr>
                                      <p:to>
                                        <p:strVal val="visible"/>
                                      </p:to>
                                    </p:set>
                                    <p:animEffect transition="in" filter="wipe(right)">
                                      <p:cBhvr>
                                        <p:cTn id="147" dur="500"/>
                                        <p:tgtEl>
                                          <p:spTgt spid="28"/>
                                        </p:tgtEl>
                                      </p:cBhvr>
                                    </p:animEffect>
                                  </p:childTnLst>
                                </p:cTn>
                              </p:par>
                            </p:childTnLst>
                          </p:cTn>
                        </p:par>
                        <p:par>
                          <p:cTn id="148" fill="hold">
                            <p:stCondLst>
                              <p:cond delay="4000"/>
                            </p:stCondLst>
                            <p:childTnLst>
                              <p:par>
                                <p:cTn id="149" presetID="22" presetClass="entr" presetSubtype="8" fill="hold" nodeType="afterEffect">
                                  <p:stCondLst>
                                    <p:cond delay="0"/>
                                  </p:stCondLst>
                                  <p:childTnLst>
                                    <p:set>
                                      <p:cBhvr>
                                        <p:cTn id="150" dur="1" fill="hold">
                                          <p:stCondLst>
                                            <p:cond delay="0"/>
                                          </p:stCondLst>
                                        </p:cTn>
                                        <p:tgtEl>
                                          <p:spTgt spid="7"/>
                                        </p:tgtEl>
                                        <p:attrNameLst>
                                          <p:attrName>style.visibility</p:attrName>
                                        </p:attrNameLst>
                                      </p:cBhvr>
                                      <p:to>
                                        <p:strVal val="visible"/>
                                      </p:to>
                                    </p:set>
                                    <p:animEffect transition="in" filter="wipe(left)">
                                      <p:cBhvr>
                                        <p:cTn id="151" dur="500"/>
                                        <p:tgtEl>
                                          <p:spTgt spid="7"/>
                                        </p:tgtEl>
                                      </p:cBhvr>
                                    </p:animEffect>
                                  </p:childTnLst>
                                </p:cTn>
                              </p:par>
                            </p:childTnLst>
                          </p:cTn>
                        </p:par>
                        <p:par>
                          <p:cTn id="152" fill="hold">
                            <p:stCondLst>
                              <p:cond delay="4500"/>
                            </p:stCondLst>
                            <p:childTnLst>
                              <p:par>
                                <p:cTn id="153" presetID="22" presetClass="entr" presetSubtype="8" fill="hold" grpId="0" nodeType="afterEffect">
                                  <p:stCondLst>
                                    <p:cond delay="0"/>
                                  </p:stCondLst>
                                  <p:childTnLst>
                                    <p:set>
                                      <p:cBhvr>
                                        <p:cTn id="154" dur="1" fill="hold">
                                          <p:stCondLst>
                                            <p:cond delay="0"/>
                                          </p:stCondLst>
                                        </p:cTn>
                                        <p:tgtEl>
                                          <p:spTgt spid="29"/>
                                        </p:tgtEl>
                                        <p:attrNameLst>
                                          <p:attrName>style.visibility</p:attrName>
                                        </p:attrNameLst>
                                      </p:cBhvr>
                                      <p:to>
                                        <p:strVal val="visible"/>
                                      </p:to>
                                    </p:set>
                                    <p:animEffect transition="in" filter="wipe(left)">
                                      <p:cBhvr>
                                        <p:cTn id="155" dur="500"/>
                                        <p:tgtEl>
                                          <p:spTgt spid="29"/>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30"/>
                                        </p:tgtEl>
                                        <p:attrNameLst>
                                          <p:attrName>style.visibility</p:attrName>
                                        </p:attrNameLst>
                                      </p:cBhvr>
                                      <p:to>
                                        <p:strVal val="visible"/>
                                      </p:to>
                                    </p:set>
                                    <p:animEffect transition="in" filter="wipe(left)">
                                      <p:cBhvr>
                                        <p:cTn id="158" dur="500"/>
                                        <p:tgtEl>
                                          <p:spTgt spid="30"/>
                                        </p:tgtEl>
                                      </p:cBhvr>
                                    </p:animEffect>
                                  </p:childTnLst>
                                </p:cTn>
                              </p:par>
                            </p:childTnLst>
                          </p:cTn>
                        </p:par>
                        <p:par>
                          <p:cTn id="159" fill="hold">
                            <p:stCondLst>
                              <p:cond delay="5000"/>
                            </p:stCondLst>
                            <p:childTnLst>
                              <p:par>
                                <p:cTn id="160" presetID="22" presetClass="entr" presetSubtype="8" fill="hold" nodeType="afterEffect">
                                  <p:stCondLst>
                                    <p:cond delay="0"/>
                                  </p:stCondLst>
                                  <p:childTnLst>
                                    <p:set>
                                      <p:cBhvr>
                                        <p:cTn id="161" dur="1" fill="hold">
                                          <p:stCondLst>
                                            <p:cond delay="0"/>
                                          </p:stCondLst>
                                        </p:cTn>
                                        <p:tgtEl>
                                          <p:spTgt spid="11"/>
                                        </p:tgtEl>
                                        <p:attrNameLst>
                                          <p:attrName>style.visibility</p:attrName>
                                        </p:attrNameLst>
                                      </p:cBhvr>
                                      <p:to>
                                        <p:strVal val="visible"/>
                                      </p:to>
                                    </p:set>
                                    <p:animEffect transition="in" filter="wipe(left)">
                                      <p:cBhvr>
                                        <p:cTn id="162" dur="500"/>
                                        <p:tgtEl>
                                          <p:spTgt spid="11"/>
                                        </p:tgtEl>
                                      </p:cBhvr>
                                    </p:animEffect>
                                  </p:childTnLst>
                                </p:cTn>
                              </p:par>
                              <p:par>
                                <p:cTn id="163" presetID="22" presetClass="entr" presetSubtype="8" fill="hold" grpId="0" nodeType="withEffect">
                                  <p:stCondLst>
                                    <p:cond delay="500"/>
                                  </p:stCondLst>
                                  <p:childTnLst>
                                    <p:set>
                                      <p:cBhvr>
                                        <p:cTn id="164" dur="1" fill="hold">
                                          <p:stCondLst>
                                            <p:cond delay="0"/>
                                          </p:stCondLst>
                                        </p:cTn>
                                        <p:tgtEl>
                                          <p:spTgt spid="35"/>
                                        </p:tgtEl>
                                        <p:attrNameLst>
                                          <p:attrName>style.visibility</p:attrName>
                                        </p:attrNameLst>
                                      </p:cBhvr>
                                      <p:to>
                                        <p:strVal val="visible"/>
                                      </p:to>
                                    </p:set>
                                    <p:animEffect transition="in" filter="wipe(left)">
                                      <p:cBhvr>
                                        <p:cTn id="165" dur="500"/>
                                        <p:tgtEl>
                                          <p:spTgt spid="35"/>
                                        </p:tgtEl>
                                      </p:cBhvr>
                                    </p:animEffect>
                                  </p:childTnLst>
                                </p:cTn>
                              </p:par>
                              <p:par>
                                <p:cTn id="166" presetID="22" presetClass="entr" presetSubtype="8" fill="hold" grpId="0" nodeType="withEffect">
                                  <p:stCondLst>
                                    <p:cond delay="500"/>
                                  </p:stCondLst>
                                  <p:childTnLst>
                                    <p:set>
                                      <p:cBhvr>
                                        <p:cTn id="167" dur="1" fill="hold">
                                          <p:stCondLst>
                                            <p:cond delay="0"/>
                                          </p:stCondLst>
                                        </p:cTn>
                                        <p:tgtEl>
                                          <p:spTgt spid="36"/>
                                        </p:tgtEl>
                                        <p:attrNameLst>
                                          <p:attrName>style.visibility</p:attrName>
                                        </p:attrNameLst>
                                      </p:cBhvr>
                                      <p:to>
                                        <p:strVal val="visible"/>
                                      </p:to>
                                    </p:set>
                                    <p:animEffect transition="in" filter="wipe(left)">
                                      <p:cBhvr>
                                        <p:cTn id="168" dur="500"/>
                                        <p:tgtEl>
                                          <p:spTgt spid="36"/>
                                        </p:tgtEl>
                                      </p:cBhvr>
                                    </p:animEffect>
                                  </p:childTnLst>
                                </p:cTn>
                              </p:par>
                            </p:childTnLst>
                          </p:cTn>
                        </p:par>
                        <p:par>
                          <p:cTn id="169" fill="hold">
                            <p:stCondLst>
                              <p:cond delay="5500"/>
                            </p:stCondLst>
                            <p:childTnLst>
                              <p:par>
                                <p:cTn id="170" presetID="22" presetClass="entr" presetSubtype="8" fill="hold" nodeType="afterEffect">
                                  <p:stCondLst>
                                    <p:cond delay="0"/>
                                  </p:stCondLst>
                                  <p:childTnLst>
                                    <p:set>
                                      <p:cBhvr>
                                        <p:cTn id="171" dur="1" fill="hold">
                                          <p:stCondLst>
                                            <p:cond delay="0"/>
                                          </p:stCondLst>
                                        </p:cTn>
                                        <p:tgtEl>
                                          <p:spTgt spid="8"/>
                                        </p:tgtEl>
                                        <p:attrNameLst>
                                          <p:attrName>style.visibility</p:attrName>
                                        </p:attrNameLst>
                                      </p:cBhvr>
                                      <p:to>
                                        <p:strVal val="visible"/>
                                      </p:to>
                                    </p:set>
                                    <p:animEffect transition="in" filter="wipe(left)">
                                      <p:cBhvr>
                                        <p:cTn id="172" dur="500"/>
                                        <p:tgtEl>
                                          <p:spTgt spid="8"/>
                                        </p:tgtEl>
                                      </p:cBhvr>
                                    </p:animEffect>
                                  </p:childTnLst>
                                </p:cTn>
                              </p:par>
                            </p:childTnLst>
                          </p:cTn>
                        </p:par>
                        <p:par>
                          <p:cTn id="173" fill="hold">
                            <p:stCondLst>
                              <p:cond delay="6000"/>
                            </p:stCondLst>
                            <p:childTnLst>
                              <p:par>
                                <p:cTn id="174" presetID="22" presetClass="entr" presetSubtype="8" fill="hold" grpId="0" nodeType="afterEffect">
                                  <p:stCondLst>
                                    <p:cond delay="0"/>
                                  </p:stCondLst>
                                  <p:childTnLst>
                                    <p:set>
                                      <p:cBhvr>
                                        <p:cTn id="175" dur="1" fill="hold">
                                          <p:stCondLst>
                                            <p:cond delay="0"/>
                                          </p:stCondLst>
                                        </p:cTn>
                                        <p:tgtEl>
                                          <p:spTgt spid="37"/>
                                        </p:tgtEl>
                                        <p:attrNameLst>
                                          <p:attrName>style.visibility</p:attrName>
                                        </p:attrNameLst>
                                      </p:cBhvr>
                                      <p:to>
                                        <p:strVal val="visible"/>
                                      </p:to>
                                    </p:set>
                                    <p:animEffect transition="in" filter="wipe(left)">
                                      <p:cBhvr>
                                        <p:cTn id="176" dur="500"/>
                                        <p:tgtEl>
                                          <p:spTgt spid="37"/>
                                        </p:tgtEl>
                                      </p:cBhvr>
                                    </p:animEffect>
                                  </p:childTnLst>
                                </p:cTn>
                              </p:par>
                              <p:par>
                                <p:cTn id="177" presetID="22" presetClass="entr" presetSubtype="8" fill="hold" grpId="0" nodeType="withEffect">
                                  <p:stCondLst>
                                    <p:cond delay="0"/>
                                  </p:stCondLst>
                                  <p:childTnLst>
                                    <p:set>
                                      <p:cBhvr>
                                        <p:cTn id="178" dur="1" fill="hold">
                                          <p:stCondLst>
                                            <p:cond delay="0"/>
                                          </p:stCondLst>
                                        </p:cTn>
                                        <p:tgtEl>
                                          <p:spTgt spid="38"/>
                                        </p:tgtEl>
                                        <p:attrNameLst>
                                          <p:attrName>style.visibility</p:attrName>
                                        </p:attrNameLst>
                                      </p:cBhvr>
                                      <p:to>
                                        <p:strVal val="visible"/>
                                      </p:to>
                                    </p:set>
                                    <p:animEffect transition="in" filter="wipe(left)">
                                      <p:cBhvr>
                                        <p:cTn id="17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23" grpId="0"/>
      <p:bldP spid="24" grpId="0"/>
      <p:bldP spid="25" grpId="0"/>
      <p:bldP spid="26" grpId="0"/>
      <p:bldP spid="27" grpId="0"/>
      <p:bldP spid="28" grpId="0"/>
      <p:bldP spid="29" grpId="0"/>
      <p:bldP spid="30" grpId="0"/>
      <p:bldP spid="35" grpId="0"/>
      <p:bldP spid="36" grpId="0"/>
      <p:bldP spid="37" grpId="0"/>
      <p:bldP spid="38" grpId="0"/>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完成阶段</a:t>
            </a:r>
            <a:endParaRPr lang="zh-CN" altLang="en-US" sz="2000" b="1" dirty="0">
              <a:solidFill>
                <a:srgbClr val="002060"/>
              </a:solidFill>
            </a:endParaRPr>
          </a:p>
        </p:txBody>
      </p:sp>
      <p:sp>
        <p:nvSpPr>
          <p:cNvPr id="34" name="TextBox 3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工作完成情况</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8" name="TextBox 4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7" name="Freeform 7"/>
          <p:cNvSpPr/>
          <p:nvPr/>
        </p:nvSpPr>
        <p:spPr>
          <a:xfrm>
            <a:off x="0" y="1960317"/>
            <a:ext cx="6038850" cy="1225494"/>
          </a:xfrm>
          <a:custGeom>
            <a:avLst/>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ah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mj-ea"/>
              <a:ea typeface="+mj-ea"/>
            </a:endParaRPr>
          </a:p>
        </p:txBody>
      </p:sp>
      <p:grpSp>
        <p:nvGrpSpPr>
          <p:cNvPr id="8" name="组合 7"/>
          <p:cNvGrpSpPr/>
          <p:nvPr/>
        </p:nvGrpSpPr>
        <p:grpSpPr>
          <a:xfrm>
            <a:off x="6054436" y="2379703"/>
            <a:ext cx="849821" cy="635481"/>
            <a:chOff x="6054436" y="2405136"/>
            <a:chExt cx="849821" cy="635481"/>
          </a:xfrm>
          <a:effectLst>
            <a:outerShdw blurRad="50800" dist="38100" dir="5400000" algn="t" rotWithShape="0">
              <a:prstClr val="black">
                <a:alpha val="40000"/>
              </a:prstClr>
            </a:outerShdw>
          </a:effectLst>
        </p:grpSpPr>
        <p:sp>
          <p:nvSpPr>
            <p:cNvPr id="9" name="Freeform 133"/>
            <p:cNvSpPr/>
            <p:nvPr/>
          </p:nvSpPr>
          <p:spPr bwMode="auto">
            <a:xfrm rot="2700000" flipH="1">
              <a:off x="6116557" y="2789035"/>
              <a:ext cx="189461" cy="313703"/>
            </a:xfrm>
            <a:custGeom>
              <a:avLst/>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10" name="Freeform 134"/>
            <p:cNvSpPr/>
            <p:nvPr/>
          </p:nvSpPr>
          <p:spPr bwMode="auto">
            <a:xfrm rot="2700000" flipH="1">
              <a:off x="6176406" y="2803550"/>
              <a:ext cx="154413" cy="197568"/>
            </a:xfrm>
            <a:custGeom>
              <a:avLst/>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11" name="Freeform 135"/>
            <p:cNvSpPr/>
            <p:nvPr/>
          </p:nvSpPr>
          <p:spPr bwMode="auto">
            <a:xfrm rot="2700000" flipH="1">
              <a:off x="6216128" y="2815389"/>
              <a:ext cx="101140" cy="142811"/>
            </a:xfrm>
            <a:custGeom>
              <a:avLst/>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dirty="0">
                <a:latin typeface="+mj-ea"/>
                <a:ea typeface="+mj-ea"/>
              </a:endParaRPr>
            </a:p>
          </p:txBody>
        </p:sp>
        <p:sp>
          <p:nvSpPr>
            <p:cNvPr id="12" name="Freeform 107"/>
            <p:cNvSpPr/>
            <p:nvPr/>
          </p:nvSpPr>
          <p:spPr bwMode="auto">
            <a:xfrm rot="2700000" flipH="1">
              <a:off x="6219230" y="2554544"/>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002060">
                <a:alpha val="73000"/>
              </a:srgbClr>
            </a:solidFill>
            <a:ln>
              <a:noFill/>
            </a:ln>
          </p:spPr>
          <p:txBody>
            <a:bodyPr/>
            <a:lstStyle/>
            <a:p>
              <a:endParaRPr lang="en-US" dirty="0">
                <a:latin typeface="+mj-ea"/>
                <a:ea typeface="+mj-ea"/>
              </a:endParaRPr>
            </a:p>
          </p:txBody>
        </p:sp>
        <p:sp>
          <p:nvSpPr>
            <p:cNvPr id="13" name="Freeform 107"/>
            <p:cNvSpPr/>
            <p:nvPr/>
          </p:nvSpPr>
          <p:spPr bwMode="auto">
            <a:xfrm rot="2700000">
              <a:off x="6369742" y="2705056"/>
              <a:ext cx="183510" cy="293579"/>
            </a:xfrm>
            <a:custGeom>
              <a:avLst/>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002060">
                <a:alpha val="73000"/>
              </a:srgbClr>
            </a:solidFill>
            <a:ln>
              <a:noFill/>
            </a:ln>
          </p:spPr>
          <p:txBody>
            <a:bodyPr/>
            <a:lstStyle/>
            <a:p>
              <a:endParaRPr lang="en-US" dirty="0">
                <a:latin typeface="+mj-ea"/>
                <a:ea typeface="+mj-ea"/>
              </a:endParaRPr>
            </a:p>
          </p:txBody>
        </p:sp>
        <p:sp>
          <p:nvSpPr>
            <p:cNvPr id="14" name="Freeform 108"/>
            <p:cNvSpPr/>
            <p:nvPr/>
          </p:nvSpPr>
          <p:spPr bwMode="auto">
            <a:xfrm rot="2700000">
              <a:off x="6407803" y="2259335"/>
              <a:ext cx="350653" cy="642255"/>
            </a:xfrm>
            <a:custGeom>
              <a:avLst/>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002060"/>
            </a:solidFill>
            <a:ln>
              <a:noFill/>
            </a:ln>
          </p:spPr>
          <p:txBody>
            <a:bodyPr/>
            <a:lstStyle/>
            <a:p>
              <a:endParaRPr lang="en-US" dirty="0">
                <a:latin typeface="+mj-ea"/>
                <a:ea typeface="+mj-ea"/>
              </a:endParaRPr>
            </a:p>
          </p:txBody>
        </p:sp>
        <p:sp>
          <p:nvSpPr>
            <p:cNvPr id="15"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6"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7"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dirty="0">
                <a:latin typeface="+mj-ea"/>
                <a:ea typeface="+mj-ea"/>
              </a:endParaRPr>
            </a:p>
          </p:txBody>
        </p:sp>
        <p:sp>
          <p:nvSpPr>
            <p:cNvPr id="18"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latin typeface="+mj-ea"/>
                <a:ea typeface="+mj-ea"/>
              </a:endParaRPr>
            </a:p>
          </p:txBody>
        </p:sp>
      </p:grpSp>
      <p:grpSp>
        <p:nvGrpSpPr>
          <p:cNvPr id="19" name="组合 18"/>
          <p:cNvGrpSpPr/>
          <p:nvPr/>
        </p:nvGrpSpPr>
        <p:grpSpPr>
          <a:xfrm>
            <a:off x="2776458" y="1588978"/>
            <a:ext cx="958136" cy="958133"/>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2" name="Group 30"/>
          <p:cNvGrpSpPr/>
          <p:nvPr/>
        </p:nvGrpSpPr>
        <p:grpSpPr>
          <a:xfrm>
            <a:off x="4945410" y="3507854"/>
            <a:ext cx="317357" cy="278329"/>
            <a:chOff x="3175" y="-1587"/>
            <a:chExt cx="490538" cy="430212"/>
          </a:xfrm>
          <a:solidFill>
            <a:srgbClr val="002060"/>
          </a:solidFill>
        </p:grpSpPr>
        <p:sp>
          <p:nvSpPr>
            <p:cNvPr id="23" name="Freeform 175"/>
            <p:cNvSpPr>
              <a:spLocks noEditPoints="1"/>
            </p:cNvSpPr>
            <p:nvPr/>
          </p:nvSpPr>
          <p:spPr bwMode="auto">
            <a:xfrm>
              <a:off x="3175" y="-1587"/>
              <a:ext cx="490538" cy="430212"/>
            </a:xfrm>
            <a:custGeom>
              <a:avLst/>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1200" b="1">
                <a:latin typeface="+mj-ea"/>
                <a:ea typeface="+mj-ea"/>
              </a:endParaRPr>
            </a:p>
          </p:txBody>
        </p:sp>
        <p:sp>
          <p:nvSpPr>
            <p:cNvPr id="24" name="Freeform 176"/>
            <p:cNvSpPr>
              <a:spLocks noEditPoints="1"/>
            </p:cNvSpPr>
            <p:nvPr/>
          </p:nvSpPr>
          <p:spPr bwMode="auto">
            <a:xfrm>
              <a:off x="60325" y="58738"/>
              <a:ext cx="374650" cy="277812"/>
            </a:xfrm>
            <a:custGeom>
              <a:avLst/>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1200" b="1">
                <a:latin typeface="+mj-ea"/>
                <a:ea typeface="+mj-ea"/>
              </a:endParaRPr>
            </a:p>
          </p:txBody>
        </p:sp>
      </p:grpSp>
      <p:sp>
        <p:nvSpPr>
          <p:cNvPr id="25" name="Freeform 50"/>
          <p:cNvSpPr>
            <a:spLocks noEditPoints="1"/>
          </p:cNvSpPr>
          <p:nvPr/>
        </p:nvSpPr>
        <p:spPr bwMode="auto">
          <a:xfrm>
            <a:off x="1055561" y="2571750"/>
            <a:ext cx="261823" cy="329775"/>
          </a:xfrm>
          <a:custGeom>
            <a:avLst/>
            <a:gdLst/>
            <a:ahLst/>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002060"/>
          </a:solidFill>
          <a:ln w="9525">
            <a:noFill/>
            <a:round/>
          </a:ln>
        </p:spPr>
        <p:txBody>
          <a:bodyPr vert="horz" wrap="square" lIns="91440" tIns="45720" rIns="91440" bIns="45720" numCol="1" anchor="t" anchorCtr="0" compatLnSpc="1"/>
          <a:lstStyle/>
          <a:p>
            <a:endParaRPr lang="ko-KR" altLang="en-US" sz="1200" b="1">
              <a:latin typeface="+mj-ea"/>
              <a:ea typeface="+mj-ea"/>
            </a:endParaRPr>
          </a:p>
        </p:txBody>
      </p:sp>
      <p:sp>
        <p:nvSpPr>
          <p:cNvPr id="26" name="Freeform 48"/>
          <p:cNvSpPr>
            <a:spLocks noEditPoints="1"/>
          </p:cNvSpPr>
          <p:nvPr/>
        </p:nvSpPr>
        <p:spPr bwMode="auto">
          <a:xfrm>
            <a:off x="3055628" y="2859782"/>
            <a:ext cx="242125" cy="354280"/>
          </a:xfrm>
          <a:custGeom>
            <a:avLst/>
            <a:gdLst/>
            <a:ahLst/>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002060"/>
          </a:solidFill>
          <a:ln w="9525">
            <a:noFill/>
            <a:round/>
          </a:ln>
        </p:spPr>
        <p:txBody>
          <a:bodyPr vert="horz" wrap="square" lIns="91440" tIns="45720" rIns="91440" bIns="45720" numCol="1" anchor="t" anchorCtr="0" compatLnSpc="1"/>
          <a:lstStyle/>
          <a:p>
            <a:endParaRPr lang="ko-KR" altLang="en-US" sz="1200" b="1">
              <a:latin typeface="+mj-ea"/>
              <a:ea typeface="+mj-ea"/>
            </a:endParaRPr>
          </a:p>
        </p:txBody>
      </p:sp>
      <p:grpSp>
        <p:nvGrpSpPr>
          <p:cNvPr id="27" name="Group 18"/>
          <p:cNvGrpSpPr/>
          <p:nvPr/>
        </p:nvGrpSpPr>
        <p:grpSpPr>
          <a:xfrm>
            <a:off x="7001012" y="2931790"/>
            <a:ext cx="312268" cy="312268"/>
            <a:chOff x="6350" y="4763"/>
            <a:chExt cx="492125" cy="492125"/>
          </a:xfrm>
          <a:solidFill>
            <a:srgbClr val="002060"/>
          </a:solidFill>
        </p:grpSpPr>
        <p:sp>
          <p:nvSpPr>
            <p:cNvPr id="28" name="Freeform 156"/>
            <p:cNvSpPr>
              <a:spLocks noEditPoints="1"/>
            </p:cNvSpPr>
            <p:nvPr/>
          </p:nvSpPr>
          <p:spPr bwMode="auto">
            <a:xfrm>
              <a:off x="6350" y="4763"/>
              <a:ext cx="492125" cy="492125"/>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1200" b="1">
                <a:latin typeface="+mj-ea"/>
                <a:ea typeface="+mj-ea"/>
                <a:cs typeface="Roboto condensed"/>
              </a:endParaRPr>
            </a:p>
          </p:txBody>
        </p:sp>
        <p:sp>
          <p:nvSpPr>
            <p:cNvPr id="29" name="Freeform 157"/>
            <p:cNvSpPr>
              <a:spLocks noEditPoints="1"/>
            </p:cNvSpPr>
            <p:nvPr/>
          </p:nvSpPr>
          <p:spPr bwMode="auto">
            <a:xfrm>
              <a:off x="146050" y="144463"/>
              <a:ext cx="214313" cy="214313"/>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1200" b="1">
                <a:latin typeface="+mj-ea"/>
                <a:ea typeface="+mj-ea"/>
                <a:cs typeface="Roboto condensed"/>
              </a:endParaRPr>
            </a:p>
          </p:txBody>
        </p:sp>
        <p:sp>
          <p:nvSpPr>
            <p:cNvPr id="30" name="Freeform 158"/>
            <p:cNvSpPr>
              <a:spLocks noEditPoints="1"/>
            </p:cNvSpPr>
            <p:nvPr/>
          </p:nvSpPr>
          <p:spPr bwMode="auto">
            <a:xfrm>
              <a:off x="192088" y="190501"/>
              <a:ext cx="122238" cy="122238"/>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id-ID" sz="1200" b="1">
                <a:latin typeface="+mj-ea"/>
                <a:ea typeface="+mj-ea"/>
                <a:cs typeface="Roboto condensed"/>
              </a:endParaRPr>
            </a:p>
          </p:txBody>
        </p:sp>
      </p:grpSp>
      <p:grpSp>
        <p:nvGrpSpPr>
          <p:cNvPr id="39" name="组合 38"/>
          <p:cNvGrpSpPr/>
          <p:nvPr/>
        </p:nvGrpSpPr>
        <p:grpSpPr>
          <a:xfrm>
            <a:off x="4677858" y="2505656"/>
            <a:ext cx="809336" cy="809336"/>
            <a:chOff x="4677858" y="2649672"/>
            <a:chExt cx="809336" cy="809336"/>
          </a:xfrm>
          <a:solidFill>
            <a:srgbClr val="002060"/>
          </a:solidFill>
        </p:grpSpPr>
        <p:sp>
          <p:nvSpPr>
            <p:cNvPr id="40" name="椭圆 39"/>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1" name="椭圆 40"/>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2" name="组合 41"/>
          <p:cNvGrpSpPr/>
          <p:nvPr/>
        </p:nvGrpSpPr>
        <p:grpSpPr>
          <a:xfrm>
            <a:off x="639258" y="1619192"/>
            <a:ext cx="809336" cy="809336"/>
            <a:chOff x="4677858" y="2649672"/>
            <a:chExt cx="809336" cy="809336"/>
          </a:xfrm>
          <a:solidFill>
            <a:srgbClr val="002060"/>
          </a:solidFill>
        </p:grpSpPr>
        <p:sp>
          <p:nvSpPr>
            <p:cNvPr id="43" name="椭圆 42"/>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4" name="椭圆 43"/>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45" name="Picture 2" descr="C:\Users\Administrator\Desktop\微立体创业计划\001.png"/>
          <p:cNvPicPr>
            <a:picLocks noChangeAspect="1" noChangeArrowheads="1"/>
          </p:cNvPicPr>
          <p:nvPr/>
        </p:nvPicPr>
        <p:blipFill>
          <a:blip r:embed="rId1" cstate="print">
            <a:extLst>
              <a:ext uri="{BEBA8EAE-BF5A-486C-A8C5-ECC9F3942E4B}">
                <a14:imgProps xmlns:a14="http://schemas.microsoft.com/office/drawing/2010/main">
                  <a14:imgLayer r:embed="rId2">
                    <a14:imgEffect>
                      <a14:brightnessContrast bright="-3000"/>
                    </a14:imgEffect>
                  </a14:imgLayer>
                </a14:imgProps>
              </a:ext>
              <a:ext uri="{28A0092B-C50C-407E-A947-70E740481C1C}">
                <a14:useLocalDpi xmlns:a14="http://schemas.microsoft.com/office/drawing/2010/main" val="0"/>
              </a:ext>
            </a:extLst>
          </a:blip>
          <a:srcRect/>
          <a:stretch>
            <a:fillRect/>
          </a:stretch>
        </p:blipFill>
        <p:spPr bwMode="auto">
          <a:xfrm>
            <a:off x="6814964" y="1059582"/>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6" name="Picture 3" descr="C:\Users\Administrator\Desktop\微立体创业计划\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8615" y="851027"/>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47" name="矩形 46"/>
          <p:cNvSpPr/>
          <p:nvPr/>
        </p:nvSpPr>
        <p:spPr>
          <a:xfrm>
            <a:off x="7442963" y="1622176"/>
            <a:ext cx="1089477" cy="373510"/>
          </a:xfrm>
          <a:prstGeom prst="rect">
            <a:avLst/>
          </a:prstGeom>
        </p:spPr>
        <p:txBody>
          <a:bodyPr wrap="square" lIns="68589" tIns="34295" rIns="68589" bIns="34295">
            <a:spAutoFit/>
          </a:bodyPr>
          <a:lstStyle/>
          <a:p>
            <a:pPr>
              <a:lnSpc>
                <a:spcPct val="120000"/>
              </a:lnSpc>
            </a:pPr>
            <a:r>
              <a:rPr lang="zh-CN" altLang="en-US" b="1" dirty="0" smtClean="0">
                <a:solidFill>
                  <a:srgbClr val="002060"/>
                </a:solidFill>
                <a:latin typeface="+mj-ea"/>
                <a:ea typeface="+mj-ea"/>
              </a:rPr>
              <a:t>完成目标</a:t>
            </a:r>
            <a:endParaRPr lang="en-US" altLang="zh-CN" b="1" dirty="0" smtClean="0">
              <a:solidFill>
                <a:srgbClr val="002060"/>
              </a:solidFill>
              <a:latin typeface="+mj-ea"/>
              <a:ea typeface="+mj-ea"/>
            </a:endParaRPr>
          </a:p>
        </p:txBody>
      </p:sp>
      <p:sp>
        <p:nvSpPr>
          <p:cNvPr id="50" name="矩形 49"/>
          <p:cNvSpPr/>
          <p:nvPr/>
        </p:nvSpPr>
        <p:spPr bwMode="auto">
          <a:xfrm>
            <a:off x="409820" y="3123436"/>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
        <p:nvSpPr>
          <p:cNvPr id="51" name="矩形 50"/>
          <p:cNvSpPr/>
          <p:nvPr/>
        </p:nvSpPr>
        <p:spPr bwMode="auto">
          <a:xfrm>
            <a:off x="2426044" y="3359133"/>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
        <p:nvSpPr>
          <p:cNvPr id="52" name="矩形 51"/>
          <p:cNvSpPr/>
          <p:nvPr/>
        </p:nvSpPr>
        <p:spPr bwMode="auto">
          <a:xfrm>
            <a:off x="4318629" y="3888882"/>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
        <p:nvSpPr>
          <p:cNvPr id="53" name="矩形 52"/>
          <p:cNvSpPr/>
          <p:nvPr/>
        </p:nvSpPr>
        <p:spPr bwMode="auto">
          <a:xfrm>
            <a:off x="6372200" y="3348484"/>
            <a:ext cx="1569892" cy="982555"/>
          </a:xfrm>
          <a:prstGeom prst="rect">
            <a:avLst/>
          </a:prstGeom>
          <a:solidFill>
            <a:srgbClr val="002060"/>
          </a:solidFill>
          <a:ln w="34925">
            <a:solidFill>
              <a:schemeClr val="bg1"/>
            </a:solidFill>
          </a:ln>
          <a:effectLst>
            <a:outerShdw blurRad="50800" dist="38100" dir="2700000" algn="tl"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lIns="92354" tIns="46177" rIns="92354" bIns="46177" spcCol="0" rtlCol="0" anchor="ctr"/>
          <a:lstStyle/>
          <a:p>
            <a:pPr lvl="0">
              <a:lnSpc>
                <a:spcPct val="130000"/>
              </a:lnSpc>
              <a:defRPr/>
            </a:pPr>
            <a:r>
              <a:rPr lang="zh-CN" altLang="en-US" sz="1200" b="1" kern="0" dirty="0">
                <a:solidFill>
                  <a:schemeClr val="bg1"/>
                </a:solidFill>
                <a:latin typeface="+mj-ea"/>
              </a:rPr>
              <a:t>此处添加您所需要的文字</a:t>
            </a:r>
            <a:r>
              <a:rPr lang="zh-CN" altLang="en-US" sz="1200" b="1" kern="0" dirty="0" smtClean="0">
                <a:solidFill>
                  <a:schemeClr val="bg1"/>
                </a:solidFill>
                <a:latin typeface="+mj-ea"/>
              </a:rPr>
              <a:t>，所有</a:t>
            </a:r>
            <a:r>
              <a:rPr lang="zh-CN" altLang="en-US" sz="1200" b="1" kern="0" dirty="0">
                <a:solidFill>
                  <a:schemeClr val="bg1"/>
                </a:solidFill>
                <a:latin typeface="+mj-ea"/>
              </a:rPr>
              <a:t>图标都可以自由替换你你需要的</a:t>
            </a:r>
            <a:endParaRPr lang="zh-CN" altLang="en-US" sz="1200" dirty="0">
              <a:solidFill>
                <a:schemeClr val="bg1"/>
              </a:solidFill>
              <a:latin typeface="+mj-ea"/>
              <a:ea typeface="+mj-ea"/>
            </a:endParaRPr>
          </a:p>
        </p:txBody>
      </p:sp>
    </p:spTree>
  </p:cSld>
  <p:clrMapOvr>
    <a:masterClrMapping/>
  </p:clrMapOvr>
  <p:transition spd="slow" advTm="8383">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19" dur="2000" fill="hold"/>
                                            <p:tgtEl>
                                              <p:spTgt spid="8"/>
                                            </p:tgtEl>
                                            <p:attrNameLst>
                                              <p:attrName>ppt_x</p:attrName>
                                              <p:attrName>ppt_y</p:attrName>
                                            </p:attrNameLst>
                                          </p:cBhvr>
                                          <p:rCtr x="35556" y="11111"/>
                                        </p:animMotion>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2000"/>
                                            <p:tgtEl>
                                              <p:spTgt spid="7"/>
                                            </p:tgtEl>
                                          </p:cBhvr>
                                        </p:animEffect>
                                      </p:childTnLst>
                                    </p:cTn>
                                  </p:par>
                                  <p:par>
                                    <p:cTn id="23" presetID="53" presetClass="entr" presetSubtype="16" fill="hold" nodeType="withEffect">
                                      <p:stCondLst>
                                        <p:cond delay="130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Effect transition="in" filter="fade">
                                          <p:cBhvr>
                                            <p:cTn id="27" dur="500"/>
                                            <p:tgtEl>
                                              <p:spTgt spid="45"/>
                                            </p:tgtEl>
                                          </p:cBhvr>
                                        </p:animEffect>
                                      </p:childTnLst>
                                    </p:cTn>
                                  </p:par>
                                  <p:par>
                                    <p:cTn id="28" presetID="42" presetClass="entr" presetSubtype="0" fill="hold" nodeType="withEffect">
                                      <p:stCondLst>
                                        <p:cond delay="160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barn(inVertical)">
                                          <p:cBhvr>
                                            <p:cTn id="36" dur="500"/>
                                            <p:tgtEl>
                                              <p:spTgt spid="47"/>
                                            </p:tgtEl>
                                          </p:cBhvr>
                                        </p:animEffect>
                                      </p:childTnLst>
                                    </p:cTn>
                                  </p:par>
                                </p:childTnLst>
                              </p:cTn>
                            </p:par>
                            <p:par>
                              <p:cTn id="37" fill="hold">
                                <p:stCondLst>
                                  <p:cond delay="1500"/>
                                </p:stCondLst>
                                <p:childTnLst>
                                  <p:par>
                                    <p:cTn id="38" presetID="2" presetClass="entr" presetSubtype="12" accel="52000" fill="hold" nodeType="afterEffect" p14:presetBounceEnd="54000">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14:bounceEnd="54000">
                                          <p:cBhvr additive="base">
                                            <p:cTn id="40" dur="1200" fill="hold"/>
                                            <p:tgtEl>
                                              <p:spTgt spid="42"/>
                                            </p:tgtEl>
                                            <p:attrNameLst>
                                              <p:attrName>ppt_x</p:attrName>
                                            </p:attrNameLst>
                                          </p:cBhvr>
                                          <p:tavLst>
                                            <p:tav tm="0">
                                              <p:val>
                                                <p:strVal val="0-#ppt_w/2"/>
                                              </p:val>
                                            </p:tav>
                                            <p:tav tm="100000">
                                              <p:val>
                                                <p:strVal val="#ppt_x"/>
                                              </p:val>
                                            </p:tav>
                                          </p:tavLst>
                                        </p:anim>
                                        <p:anim calcmode="lin" valueType="num" p14:bounceEnd="54000">
                                          <p:cBhvr additive="base">
                                            <p:cTn id="41" dur="1200" fill="hold"/>
                                            <p:tgtEl>
                                              <p:spTgt spid="42"/>
                                            </p:tgtEl>
                                            <p:attrNameLst>
                                              <p:attrName>ppt_y</p:attrName>
                                            </p:attrNameLst>
                                          </p:cBhvr>
                                          <p:tavLst>
                                            <p:tav tm="0">
                                              <p:val>
                                                <p:strVal val="1+#ppt_h/2"/>
                                              </p:val>
                                            </p:tav>
                                            <p:tav tm="100000">
                                              <p:val>
                                                <p:strVal val="#ppt_y"/>
                                              </p:val>
                                            </p:tav>
                                          </p:tavLst>
                                        </p:anim>
                                      </p:childTnLst>
                                    </p:cTn>
                                  </p:par>
                                  <p:par>
                                    <p:cTn id="42" presetID="2" presetClass="entr" presetSubtype="3" accel="52000" fill="hold" nodeType="withEffect" p14:presetBounceEnd="54000">
                                      <p:stCondLst>
                                        <p:cond delay="400"/>
                                      </p:stCondLst>
                                      <p:childTnLst>
                                        <p:set>
                                          <p:cBhvr>
                                            <p:cTn id="43" dur="1" fill="hold">
                                              <p:stCondLst>
                                                <p:cond delay="0"/>
                                              </p:stCondLst>
                                            </p:cTn>
                                            <p:tgtEl>
                                              <p:spTgt spid="19"/>
                                            </p:tgtEl>
                                            <p:attrNameLst>
                                              <p:attrName>style.visibility</p:attrName>
                                            </p:attrNameLst>
                                          </p:cBhvr>
                                          <p:to>
                                            <p:strVal val="visible"/>
                                          </p:to>
                                        </p:set>
                                        <p:anim calcmode="lin" valueType="num" p14:bounceEnd="54000">
                                          <p:cBhvr additive="base">
                                            <p:cTn id="44" dur="1200" fill="hold"/>
                                            <p:tgtEl>
                                              <p:spTgt spid="19"/>
                                            </p:tgtEl>
                                            <p:attrNameLst>
                                              <p:attrName>ppt_x</p:attrName>
                                            </p:attrNameLst>
                                          </p:cBhvr>
                                          <p:tavLst>
                                            <p:tav tm="0">
                                              <p:val>
                                                <p:strVal val="1+#ppt_w/2"/>
                                              </p:val>
                                            </p:tav>
                                            <p:tav tm="100000">
                                              <p:val>
                                                <p:strVal val="#ppt_x"/>
                                              </p:val>
                                            </p:tav>
                                          </p:tavLst>
                                        </p:anim>
                                        <p:anim calcmode="lin" valueType="num" p14:bounceEnd="54000">
                                          <p:cBhvr additive="base">
                                            <p:cTn id="45" dur="1200" fill="hold"/>
                                            <p:tgtEl>
                                              <p:spTgt spid="19"/>
                                            </p:tgtEl>
                                            <p:attrNameLst>
                                              <p:attrName>ppt_y</p:attrName>
                                            </p:attrNameLst>
                                          </p:cBhvr>
                                          <p:tavLst>
                                            <p:tav tm="0">
                                              <p:val>
                                                <p:strVal val="0-#ppt_h/2"/>
                                              </p:val>
                                            </p:tav>
                                            <p:tav tm="100000">
                                              <p:val>
                                                <p:strVal val="#ppt_y"/>
                                              </p:val>
                                            </p:tav>
                                          </p:tavLst>
                                        </p:anim>
                                      </p:childTnLst>
                                    </p:cTn>
                                  </p:par>
                                  <p:par>
                                    <p:cTn id="46" presetID="2" presetClass="entr" presetSubtype="6" accel="52000" fill="hold" nodeType="withEffect" p14:presetBounceEnd="54000">
                                      <p:stCondLst>
                                        <p:cond delay="900"/>
                                      </p:stCondLst>
                                      <p:childTnLst>
                                        <p:set>
                                          <p:cBhvr>
                                            <p:cTn id="47" dur="1" fill="hold">
                                              <p:stCondLst>
                                                <p:cond delay="0"/>
                                              </p:stCondLst>
                                            </p:cTn>
                                            <p:tgtEl>
                                              <p:spTgt spid="39"/>
                                            </p:tgtEl>
                                            <p:attrNameLst>
                                              <p:attrName>style.visibility</p:attrName>
                                            </p:attrNameLst>
                                          </p:cBhvr>
                                          <p:to>
                                            <p:strVal val="visible"/>
                                          </p:to>
                                        </p:set>
                                        <p:anim calcmode="lin" valueType="num" p14:bounceEnd="54000">
                                          <p:cBhvr additive="base">
                                            <p:cTn id="48" dur="1200" fill="hold"/>
                                            <p:tgtEl>
                                              <p:spTgt spid="39"/>
                                            </p:tgtEl>
                                            <p:attrNameLst>
                                              <p:attrName>ppt_x</p:attrName>
                                            </p:attrNameLst>
                                          </p:cBhvr>
                                          <p:tavLst>
                                            <p:tav tm="0">
                                              <p:val>
                                                <p:strVal val="1+#ppt_w/2"/>
                                              </p:val>
                                            </p:tav>
                                            <p:tav tm="100000">
                                              <p:val>
                                                <p:strVal val="#ppt_x"/>
                                              </p:val>
                                            </p:tav>
                                          </p:tavLst>
                                        </p:anim>
                                        <p:anim calcmode="lin" valueType="num" p14:bounceEnd="54000">
                                          <p:cBhvr additive="base">
                                            <p:cTn id="49" dur="1200" fill="hold"/>
                                            <p:tgtEl>
                                              <p:spTgt spid="39"/>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000"/>
                                            <p:tgtEl>
                                              <p:spTgt spid="50"/>
                                            </p:tgtEl>
                                          </p:cBhvr>
                                        </p:animEffect>
                                        <p:anim calcmode="lin" valueType="num">
                                          <p:cBhvr>
                                            <p:cTn id="59" dur="1000" fill="hold"/>
                                            <p:tgtEl>
                                              <p:spTgt spid="50"/>
                                            </p:tgtEl>
                                            <p:attrNameLst>
                                              <p:attrName>ppt_x</p:attrName>
                                            </p:attrNameLst>
                                          </p:cBhvr>
                                          <p:tavLst>
                                            <p:tav tm="0">
                                              <p:val>
                                                <p:strVal val="#ppt_x"/>
                                              </p:val>
                                            </p:tav>
                                            <p:tav tm="100000">
                                              <p:val>
                                                <p:strVal val="#ppt_x"/>
                                              </p:val>
                                            </p:tav>
                                          </p:tavLst>
                                        </p:anim>
                                        <p:anim calcmode="lin" valueType="num">
                                          <p:cBhvr>
                                            <p:cTn id="60" dur="1000" fill="hold"/>
                                            <p:tgtEl>
                                              <p:spTgt spid="5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1000"/>
                                            <p:tgtEl>
                                              <p:spTgt spid="52"/>
                                            </p:tgtEl>
                                          </p:cBhvr>
                                        </p:animEffect>
                                        <p:anim calcmode="lin" valueType="num">
                                          <p:cBhvr>
                                            <p:cTn id="79" dur="1000" fill="hold"/>
                                            <p:tgtEl>
                                              <p:spTgt spid="52"/>
                                            </p:tgtEl>
                                            <p:attrNameLst>
                                              <p:attrName>ppt_x</p:attrName>
                                            </p:attrNameLst>
                                          </p:cBhvr>
                                          <p:tavLst>
                                            <p:tav tm="0">
                                              <p:val>
                                                <p:strVal val="#ppt_x"/>
                                              </p:val>
                                            </p:tav>
                                            <p:tav tm="100000">
                                              <p:val>
                                                <p:strVal val="#ppt_x"/>
                                              </p:val>
                                            </p:tav>
                                          </p:tavLst>
                                        </p:anim>
                                        <p:anim calcmode="lin" valueType="num">
                                          <p:cBhvr>
                                            <p:cTn id="80" dur="1000" fill="hold"/>
                                            <p:tgtEl>
                                              <p:spTgt spid="52"/>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1000"/>
                                            <p:tgtEl>
                                              <p:spTgt spid="27"/>
                                            </p:tgtEl>
                                          </p:cBhvr>
                                        </p:animEffect>
                                        <p:anim calcmode="lin" valueType="num">
                                          <p:cBhvr>
                                            <p:cTn id="84" dur="1000" fill="hold"/>
                                            <p:tgtEl>
                                              <p:spTgt spid="27"/>
                                            </p:tgtEl>
                                            <p:attrNameLst>
                                              <p:attrName>ppt_x</p:attrName>
                                            </p:attrNameLst>
                                          </p:cBhvr>
                                          <p:tavLst>
                                            <p:tav tm="0">
                                              <p:val>
                                                <p:strVal val="#ppt_x"/>
                                              </p:val>
                                            </p:tav>
                                            <p:tav tm="100000">
                                              <p:val>
                                                <p:strVal val="#ppt_x"/>
                                              </p:val>
                                            </p:tav>
                                          </p:tavLst>
                                        </p:anim>
                                        <p:anim calcmode="lin" valueType="num">
                                          <p:cBhvr>
                                            <p:cTn id="85" dur="1000" fill="hold"/>
                                            <p:tgtEl>
                                              <p:spTgt spid="2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1000"/>
                                            <p:tgtEl>
                                              <p:spTgt spid="53"/>
                                            </p:tgtEl>
                                          </p:cBhvr>
                                        </p:animEffect>
                                        <p:anim calcmode="lin" valueType="num">
                                          <p:cBhvr>
                                            <p:cTn id="89" dur="1000" fill="hold"/>
                                            <p:tgtEl>
                                              <p:spTgt spid="53"/>
                                            </p:tgtEl>
                                            <p:attrNameLst>
                                              <p:attrName>ppt_x</p:attrName>
                                            </p:attrNameLst>
                                          </p:cBhvr>
                                          <p:tavLst>
                                            <p:tav tm="0">
                                              <p:val>
                                                <p:strVal val="#ppt_x"/>
                                              </p:val>
                                            </p:tav>
                                            <p:tav tm="100000">
                                              <p:val>
                                                <p:strVal val="#ppt_x"/>
                                              </p:val>
                                            </p:tav>
                                          </p:tavLst>
                                        </p:anim>
                                        <p:anim calcmode="lin" valueType="num">
                                          <p:cBhvr>
                                            <p:cTn id="9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7" grpId="0" animBg="1"/>
          <p:bldP spid="25" grpId="0" animBg="1"/>
          <p:bldP spid="26" grpId="0" animBg="1"/>
          <p:bldP spid="47" grpId="0"/>
          <p:bldP spid="50" grpId="0" animBg="1"/>
          <p:bldP spid="51" grpId="0" animBg="1"/>
          <p:bldP spid="52" grpId="0" animBg="1"/>
          <p:bldP spid="5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750"/>
                                            <p:tgtEl>
                                              <p:spTgt spid="3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6 8.64198E-7 " pathEditMode="relative" rAng="0" ptsTypes="assa">
                                          <p:cBhvr>
                                            <p:cTn id="19" dur="2000" fill="hold"/>
                                            <p:tgtEl>
                                              <p:spTgt spid="8"/>
                                            </p:tgtEl>
                                            <p:attrNameLst>
                                              <p:attrName>ppt_x</p:attrName>
                                              <p:attrName>ppt_y</p:attrName>
                                            </p:attrNameLst>
                                          </p:cBhvr>
                                          <p:rCtr x="35556" y="11111"/>
                                        </p:animMotion>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2000"/>
                                            <p:tgtEl>
                                              <p:spTgt spid="7"/>
                                            </p:tgtEl>
                                          </p:cBhvr>
                                        </p:animEffect>
                                      </p:childTnLst>
                                    </p:cTn>
                                  </p:par>
                                  <p:par>
                                    <p:cTn id="23" presetID="53" presetClass="entr" presetSubtype="16" fill="hold" nodeType="withEffect">
                                      <p:stCondLst>
                                        <p:cond delay="1300"/>
                                      </p:stCondLst>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animEffect transition="in" filter="fade">
                                          <p:cBhvr>
                                            <p:cTn id="27" dur="500"/>
                                            <p:tgtEl>
                                              <p:spTgt spid="45"/>
                                            </p:tgtEl>
                                          </p:cBhvr>
                                        </p:animEffect>
                                      </p:childTnLst>
                                    </p:cTn>
                                  </p:par>
                                  <p:par>
                                    <p:cTn id="28" presetID="42" presetClass="entr" presetSubtype="0" fill="hold" nodeType="withEffect">
                                      <p:stCondLst>
                                        <p:cond delay="160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16" presetClass="entr" presetSubtype="21"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barn(inVertical)">
                                          <p:cBhvr>
                                            <p:cTn id="36" dur="500"/>
                                            <p:tgtEl>
                                              <p:spTgt spid="47"/>
                                            </p:tgtEl>
                                          </p:cBhvr>
                                        </p:animEffect>
                                      </p:childTnLst>
                                    </p:cTn>
                                  </p:par>
                                </p:childTnLst>
                              </p:cTn>
                            </p:par>
                            <p:par>
                              <p:cTn id="37" fill="hold">
                                <p:stCondLst>
                                  <p:cond delay="1500"/>
                                </p:stCondLst>
                                <p:childTnLst>
                                  <p:par>
                                    <p:cTn id="38" presetID="2" presetClass="entr" presetSubtype="12" accel="52000" fill="hold"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1200" fill="hold"/>
                                            <p:tgtEl>
                                              <p:spTgt spid="42"/>
                                            </p:tgtEl>
                                            <p:attrNameLst>
                                              <p:attrName>ppt_x</p:attrName>
                                            </p:attrNameLst>
                                          </p:cBhvr>
                                          <p:tavLst>
                                            <p:tav tm="0">
                                              <p:val>
                                                <p:strVal val="0-#ppt_w/2"/>
                                              </p:val>
                                            </p:tav>
                                            <p:tav tm="100000">
                                              <p:val>
                                                <p:strVal val="#ppt_x"/>
                                              </p:val>
                                            </p:tav>
                                          </p:tavLst>
                                        </p:anim>
                                        <p:anim calcmode="lin" valueType="num">
                                          <p:cBhvr additive="base">
                                            <p:cTn id="41" dur="1200" fill="hold"/>
                                            <p:tgtEl>
                                              <p:spTgt spid="42"/>
                                            </p:tgtEl>
                                            <p:attrNameLst>
                                              <p:attrName>ppt_y</p:attrName>
                                            </p:attrNameLst>
                                          </p:cBhvr>
                                          <p:tavLst>
                                            <p:tav tm="0">
                                              <p:val>
                                                <p:strVal val="1+#ppt_h/2"/>
                                              </p:val>
                                            </p:tav>
                                            <p:tav tm="100000">
                                              <p:val>
                                                <p:strVal val="#ppt_y"/>
                                              </p:val>
                                            </p:tav>
                                          </p:tavLst>
                                        </p:anim>
                                      </p:childTnLst>
                                    </p:cTn>
                                  </p:par>
                                  <p:par>
                                    <p:cTn id="42" presetID="2" presetClass="entr" presetSubtype="3" accel="52000" fill="hold" nodeType="withEffect">
                                      <p:stCondLst>
                                        <p:cond delay="40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1200" fill="hold"/>
                                            <p:tgtEl>
                                              <p:spTgt spid="19"/>
                                            </p:tgtEl>
                                            <p:attrNameLst>
                                              <p:attrName>ppt_x</p:attrName>
                                            </p:attrNameLst>
                                          </p:cBhvr>
                                          <p:tavLst>
                                            <p:tav tm="0">
                                              <p:val>
                                                <p:strVal val="1+#ppt_w/2"/>
                                              </p:val>
                                            </p:tav>
                                            <p:tav tm="100000">
                                              <p:val>
                                                <p:strVal val="#ppt_x"/>
                                              </p:val>
                                            </p:tav>
                                          </p:tavLst>
                                        </p:anim>
                                        <p:anim calcmode="lin" valueType="num">
                                          <p:cBhvr additive="base">
                                            <p:cTn id="45" dur="1200" fill="hold"/>
                                            <p:tgtEl>
                                              <p:spTgt spid="19"/>
                                            </p:tgtEl>
                                            <p:attrNameLst>
                                              <p:attrName>ppt_y</p:attrName>
                                            </p:attrNameLst>
                                          </p:cBhvr>
                                          <p:tavLst>
                                            <p:tav tm="0">
                                              <p:val>
                                                <p:strVal val="0-#ppt_h/2"/>
                                              </p:val>
                                            </p:tav>
                                            <p:tav tm="100000">
                                              <p:val>
                                                <p:strVal val="#ppt_y"/>
                                              </p:val>
                                            </p:tav>
                                          </p:tavLst>
                                        </p:anim>
                                      </p:childTnLst>
                                    </p:cTn>
                                  </p:par>
                                  <p:par>
                                    <p:cTn id="46" presetID="2" presetClass="entr" presetSubtype="6" accel="52000" fill="hold" nodeType="withEffect">
                                      <p:stCondLst>
                                        <p:cond delay="900"/>
                                      </p:stCondLst>
                                      <p:childTnLst>
                                        <p:set>
                                          <p:cBhvr>
                                            <p:cTn id="47" dur="1" fill="hold">
                                              <p:stCondLst>
                                                <p:cond delay="0"/>
                                              </p:stCondLst>
                                            </p:cTn>
                                            <p:tgtEl>
                                              <p:spTgt spid="39"/>
                                            </p:tgtEl>
                                            <p:attrNameLst>
                                              <p:attrName>style.visibility</p:attrName>
                                            </p:attrNameLst>
                                          </p:cBhvr>
                                          <p:to>
                                            <p:strVal val="visible"/>
                                          </p:to>
                                        </p:set>
                                        <p:anim calcmode="lin" valueType="num">
                                          <p:cBhvr additive="base">
                                            <p:cTn id="48" dur="1200" fill="hold"/>
                                            <p:tgtEl>
                                              <p:spTgt spid="39"/>
                                            </p:tgtEl>
                                            <p:attrNameLst>
                                              <p:attrName>ppt_x</p:attrName>
                                            </p:attrNameLst>
                                          </p:cBhvr>
                                          <p:tavLst>
                                            <p:tav tm="0">
                                              <p:val>
                                                <p:strVal val="1+#ppt_w/2"/>
                                              </p:val>
                                            </p:tav>
                                            <p:tav tm="100000">
                                              <p:val>
                                                <p:strVal val="#ppt_x"/>
                                              </p:val>
                                            </p:tav>
                                          </p:tavLst>
                                        </p:anim>
                                        <p:anim calcmode="lin" valueType="num">
                                          <p:cBhvr additive="base">
                                            <p:cTn id="49" dur="1200" fill="hold"/>
                                            <p:tgtEl>
                                              <p:spTgt spid="39"/>
                                            </p:tgtEl>
                                            <p:attrNameLst>
                                              <p:attrName>ppt_y</p:attrName>
                                            </p:attrNameLst>
                                          </p:cBhvr>
                                          <p:tavLst>
                                            <p:tav tm="0">
                                              <p:val>
                                                <p:strVal val="1+#ppt_h/2"/>
                                              </p:val>
                                            </p:tav>
                                            <p:tav tm="100000">
                                              <p:val>
                                                <p:strVal val="#ppt_y"/>
                                              </p:val>
                                            </p:tav>
                                          </p:tavLst>
                                        </p:anim>
                                      </p:childTnLst>
                                    </p:cTn>
                                  </p:par>
                                </p:childTnLst>
                              </p:cTn>
                            </p:par>
                            <p:par>
                              <p:cTn id="50" fill="hold">
                                <p:stCondLst>
                                  <p:cond delay="3000"/>
                                </p:stCondLst>
                                <p:childTnLst>
                                  <p:par>
                                    <p:cTn id="51" presetID="42" presetClass="entr" presetSubtype="0"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1000"/>
                                            <p:tgtEl>
                                              <p:spTgt spid="25"/>
                                            </p:tgtEl>
                                          </p:cBhvr>
                                        </p:animEffect>
                                        <p:anim calcmode="lin" valueType="num">
                                          <p:cBhvr>
                                            <p:cTn id="54" dur="1000" fill="hold"/>
                                            <p:tgtEl>
                                              <p:spTgt spid="25"/>
                                            </p:tgtEl>
                                            <p:attrNameLst>
                                              <p:attrName>ppt_x</p:attrName>
                                            </p:attrNameLst>
                                          </p:cBhvr>
                                          <p:tavLst>
                                            <p:tav tm="0">
                                              <p:val>
                                                <p:strVal val="#ppt_x"/>
                                              </p:val>
                                            </p:tav>
                                            <p:tav tm="100000">
                                              <p:val>
                                                <p:strVal val="#ppt_x"/>
                                              </p:val>
                                            </p:tav>
                                          </p:tavLst>
                                        </p:anim>
                                        <p:anim calcmode="lin" valueType="num">
                                          <p:cBhvr>
                                            <p:cTn id="55" dur="1000" fill="hold"/>
                                            <p:tgtEl>
                                              <p:spTgt spid="2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1000"/>
                                            <p:tgtEl>
                                              <p:spTgt spid="50"/>
                                            </p:tgtEl>
                                          </p:cBhvr>
                                        </p:animEffect>
                                        <p:anim calcmode="lin" valueType="num">
                                          <p:cBhvr>
                                            <p:cTn id="59" dur="1000" fill="hold"/>
                                            <p:tgtEl>
                                              <p:spTgt spid="50"/>
                                            </p:tgtEl>
                                            <p:attrNameLst>
                                              <p:attrName>ppt_x</p:attrName>
                                            </p:attrNameLst>
                                          </p:cBhvr>
                                          <p:tavLst>
                                            <p:tav tm="0">
                                              <p:val>
                                                <p:strVal val="#ppt_x"/>
                                              </p:val>
                                            </p:tav>
                                            <p:tav tm="100000">
                                              <p:val>
                                                <p:strVal val="#ppt_x"/>
                                              </p:val>
                                            </p:tav>
                                          </p:tavLst>
                                        </p:anim>
                                        <p:anim calcmode="lin" valueType="num">
                                          <p:cBhvr>
                                            <p:cTn id="60" dur="1000" fill="hold"/>
                                            <p:tgtEl>
                                              <p:spTgt spid="5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1000"/>
                                            <p:tgtEl>
                                              <p:spTgt spid="26"/>
                                            </p:tgtEl>
                                          </p:cBhvr>
                                        </p:animEffect>
                                        <p:anim calcmode="lin" valueType="num">
                                          <p:cBhvr>
                                            <p:cTn id="64" dur="1000" fill="hold"/>
                                            <p:tgtEl>
                                              <p:spTgt spid="26"/>
                                            </p:tgtEl>
                                            <p:attrNameLst>
                                              <p:attrName>ppt_x</p:attrName>
                                            </p:attrNameLst>
                                          </p:cBhvr>
                                          <p:tavLst>
                                            <p:tav tm="0">
                                              <p:val>
                                                <p:strVal val="#ppt_x"/>
                                              </p:val>
                                            </p:tav>
                                            <p:tav tm="100000">
                                              <p:val>
                                                <p:strVal val="#ppt_x"/>
                                              </p:val>
                                            </p:tav>
                                          </p:tavLst>
                                        </p:anim>
                                        <p:anim calcmode="lin" valueType="num">
                                          <p:cBhvr>
                                            <p:cTn id="65" dur="10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1000"/>
                                            <p:tgtEl>
                                              <p:spTgt spid="51"/>
                                            </p:tgtEl>
                                          </p:cBhvr>
                                        </p:animEffect>
                                        <p:anim calcmode="lin" valueType="num">
                                          <p:cBhvr>
                                            <p:cTn id="69" dur="1000" fill="hold"/>
                                            <p:tgtEl>
                                              <p:spTgt spid="51"/>
                                            </p:tgtEl>
                                            <p:attrNameLst>
                                              <p:attrName>ppt_x</p:attrName>
                                            </p:attrNameLst>
                                          </p:cBhvr>
                                          <p:tavLst>
                                            <p:tav tm="0">
                                              <p:val>
                                                <p:strVal val="#ppt_x"/>
                                              </p:val>
                                            </p:tav>
                                            <p:tav tm="100000">
                                              <p:val>
                                                <p:strVal val="#ppt_x"/>
                                              </p:val>
                                            </p:tav>
                                          </p:tavLst>
                                        </p:anim>
                                        <p:anim calcmode="lin" valueType="num">
                                          <p:cBhvr>
                                            <p:cTn id="70" dur="1000" fill="hold"/>
                                            <p:tgtEl>
                                              <p:spTgt spid="51"/>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1000"/>
                                            <p:tgtEl>
                                              <p:spTgt spid="22"/>
                                            </p:tgtEl>
                                          </p:cBhvr>
                                        </p:animEffect>
                                        <p:anim calcmode="lin" valueType="num">
                                          <p:cBhvr>
                                            <p:cTn id="74" dur="1000" fill="hold"/>
                                            <p:tgtEl>
                                              <p:spTgt spid="22"/>
                                            </p:tgtEl>
                                            <p:attrNameLst>
                                              <p:attrName>ppt_x</p:attrName>
                                            </p:attrNameLst>
                                          </p:cBhvr>
                                          <p:tavLst>
                                            <p:tav tm="0">
                                              <p:val>
                                                <p:strVal val="#ppt_x"/>
                                              </p:val>
                                            </p:tav>
                                            <p:tav tm="100000">
                                              <p:val>
                                                <p:strVal val="#ppt_x"/>
                                              </p:val>
                                            </p:tav>
                                          </p:tavLst>
                                        </p:anim>
                                        <p:anim calcmode="lin" valueType="num">
                                          <p:cBhvr>
                                            <p:cTn id="75" dur="1000" fill="hold"/>
                                            <p:tgtEl>
                                              <p:spTgt spid="22"/>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fade">
                                          <p:cBhvr>
                                            <p:cTn id="78" dur="1000"/>
                                            <p:tgtEl>
                                              <p:spTgt spid="52"/>
                                            </p:tgtEl>
                                          </p:cBhvr>
                                        </p:animEffect>
                                        <p:anim calcmode="lin" valueType="num">
                                          <p:cBhvr>
                                            <p:cTn id="79" dur="1000" fill="hold"/>
                                            <p:tgtEl>
                                              <p:spTgt spid="52"/>
                                            </p:tgtEl>
                                            <p:attrNameLst>
                                              <p:attrName>ppt_x</p:attrName>
                                            </p:attrNameLst>
                                          </p:cBhvr>
                                          <p:tavLst>
                                            <p:tav tm="0">
                                              <p:val>
                                                <p:strVal val="#ppt_x"/>
                                              </p:val>
                                            </p:tav>
                                            <p:tav tm="100000">
                                              <p:val>
                                                <p:strVal val="#ppt_x"/>
                                              </p:val>
                                            </p:tav>
                                          </p:tavLst>
                                        </p:anim>
                                        <p:anim calcmode="lin" valueType="num">
                                          <p:cBhvr>
                                            <p:cTn id="80" dur="1000" fill="hold"/>
                                            <p:tgtEl>
                                              <p:spTgt spid="52"/>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fade">
                                          <p:cBhvr>
                                            <p:cTn id="83" dur="1000"/>
                                            <p:tgtEl>
                                              <p:spTgt spid="27"/>
                                            </p:tgtEl>
                                          </p:cBhvr>
                                        </p:animEffect>
                                        <p:anim calcmode="lin" valueType="num">
                                          <p:cBhvr>
                                            <p:cTn id="84" dur="1000" fill="hold"/>
                                            <p:tgtEl>
                                              <p:spTgt spid="27"/>
                                            </p:tgtEl>
                                            <p:attrNameLst>
                                              <p:attrName>ppt_x</p:attrName>
                                            </p:attrNameLst>
                                          </p:cBhvr>
                                          <p:tavLst>
                                            <p:tav tm="0">
                                              <p:val>
                                                <p:strVal val="#ppt_x"/>
                                              </p:val>
                                            </p:tav>
                                            <p:tav tm="100000">
                                              <p:val>
                                                <p:strVal val="#ppt_x"/>
                                              </p:val>
                                            </p:tav>
                                          </p:tavLst>
                                        </p:anim>
                                        <p:anim calcmode="lin" valueType="num">
                                          <p:cBhvr>
                                            <p:cTn id="85" dur="1000" fill="hold"/>
                                            <p:tgtEl>
                                              <p:spTgt spid="27"/>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1000"/>
                                            <p:tgtEl>
                                              <p:spTgt spid="53"/>
                                            </p:tgtEl>
                                          </p:cBhvr>
                                        </p:animEffect>
                                        <p:anim calcmode="lin" valueType="num">
                                          <p:cBhvr>
                                            <p:cTn id="89" dur="1000" fill="hold"/>
                                            <p:tgtEl>
                                              <p:spTgt spid="53"/>
                                            </p:tgtEl>
                                            <p:attrNameLst>
                                              <p:attrName>ppt_x</p:attrName>
                                            </p:attrNameLst>
                                          </p:cBhvr>
                                          <p:tavLst>
                                            <p:tav tm="0">
                                              <p:val>
                                                <p:strVal val="#ppt_x"/>
                                              </p:val>
                                            </p:tav>
                                            <p:tav tm="100000">
                                              <p:val>
                                                <p:strVal val="#ppt_x"/>
                                              </p:val>
                                            </p:tav>
                                          </p:tavLst>
                                        </p:anim>
                                        <p:anim calcmode="lin" valueType="num">
                                          <p:cBhvr>
                                            <p:cTn id="9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4" grpId="0"/>
          <p:bldP spid="48" grpId="0"/>
          <p:bldP spid="7" grpId="0" animBg="1"/>
          <p:bldP spid="25" grpId="0" animBg="1"/>
          <p:bldP spid="26" grpId="0" animBg="1"/>
          <p:bldP spid="47" grpId="0"/>
          <p:bldP spid="50" grpId="0" animBg="1"/>
          <p:bldP spid="51" grpId="0" animBg="1"/>
          <p:bldP spid="52" grpId="0" animBg="1"/>
          <p:bldP spid="53"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1">
            <a:extLst>
              <a:ext uri="{28A0092B-C50C-407E-A947-70E740481C1C}">
                <a14:useLocalDpi xmlns:a14="http://schemas.microsoft.com/office/drawing/2010/main" val="0"/>
              </a:ext>
            </a:extLst>
          </a:blip>
          <a:srcRect t="6302" b="26384"/>
          <a:stretch>
            <a:fillRect/>
          </a:stretch>
        </p:blipFill>
        <p:spPr>
          <a:xfrm>
            <a:off x="1227567" y="699542"/>
            <a:ext cx="6797861" cy="2664296"/>
          </a:xfrm>
          <a:prstGeom prst="roundRect">
            <a:avLst/>
          </a:prstGeom>
          <a:effectLst>
            <a:outerShdw blurRad="50800" dist="38100" dir="5400000" algn="t" rotWithShape="0">
              <a:prstClr val="black">
                <a:alpha val="40000"/>
              </a:prstClr>
            </a:outerShdw>
          </a:effectLst>
        </p:spPr>
      </p:pic>
      <p:sp>
        <p:nvSpPr>
          <p:cNvPr id="19" name="TextBox 18"/>
          <p:cNvSpPr txBox="1"/>
          <p:nvPr/>
        </p:nvSpPr>
        <p:spPr>
          <a:xfrm>
            <a:off x="1907704" y="3492450"/>
            <a:ext cx="6177390" cy="923330"/>
          </a:xfrm>
          <a:prstGeom prst="rect">
            <a:avLst/>
          </a:prstGeom>
          <a:noFill/>
        </p:spPr>
        <p:txBody>
          <a:bodyPr wrap="square">
            <a:spAutoFit/>
          </a:bodyPr>
          <a:lstStyle/>
          <a:p>
            <a:pPr algn="just" defTabSz="913765">
              <a:lnSpc>
                <a:spcPct val="150000"/>
              </a:lnSpc>
              <a:defRPr/>
            </a:pPr>
            <a:r>
              <a:rPr lang="zh-CN" altLang="en-US" sz="1200" kern="0" dirty="0">
                <a:solidFill>
                  <a:schemeClr val="tx1">
                    <a:lumMod val="65000"/>
                    <a:lumOff val="35000"/>
                  </a:schemeClr>
                </a:solidFill>
                <a:cs typeface="+mn-ea"/>
                <a:sym typeface="+mn-lt"/>
              </a:rPr>
              <a:t>回顾这一年的工作，在取得成绩的同时，我们也找到了工作中的不足和问题，主要反映于</a:t>
            </a:r>
            <a:r>
              <a:rPr lang="en-US" altLang="zh-CN" sz="1200" kern="0" dirty="0">
                <a:solidFill>
                  <a:schemeClr val="tx1">
                    <a:lumMod val="65000"/>
                    <a:lumOff val="35000"/>
                  </a:schemeClr>
                </a:solidFill>
                <a:cs typeface="+mn-ea"/>
                <a:sym typeface="+mn-lt"/>
              </a:rPr>
              <a:t>xx</a:t>
            </a:r>
            <a:r>
              <a:rPr lang="zh-CN" altLang="en-US" sz="1200" kern="0" dirty="0">
                <a:solidFill>
                  <a:schemeClr val="tx1">
                    <a:lumMod val="65000"/>
                    <a:lumOff val="35000"/>
                  </a:schemeClr>
                </a:solidFill>
                <a:cs typeface="+mn-ea"/>
                <a:sym typeface="+mn-lt"/>
              </a:rPr>
              <a:t>及</a:t>
            </a:r>
            <a:r>
              <a:rPr lang="en-US" altLang="zh-CN" sz="1200" kern="0" dirty="0">
                <a:solidFill>
                  <a:schemeClr val="tx1">
                    <a:lumMod val="65000"/>
                    <a:lumOff val="35000"/>
                  </a:schemeClr>
                </a:solidFill>
                <a:cs typeface="+mn-ea"/>
                <a:sym typeface="+mn-lt"/>
              </a:rPr>
              <a:t>xxx</a:t>
            </a:r>
            <a:r>
              <a:rPr lang="zh-CN" altLang="en-US" sz="1200" kern="0" dirty="0">
                <a:solidFill>
                  <a:schemeClr val="tx1">
                    <a:lumMod val="65000"/>
                    <a:lumOff val="35000"/>
                  </a:schemeClr>
                </a:solidFill>
                <a:cs typeface="+mn-ea"/>
                <a:sym typeface="+mn-lt"/>
              </a:rPr>
              <a:t>的风格、定型还有待进一步探索，尤其是网上的公司产品库充分体现我们</a:t>
            </a:r>
            <a:r>
              <a:rPr lang="en-US" altLang="zh-CN" sz="1200" kern="0" dirty="0">
                <a:solidFill>
                  <a:schemeClr val="tx1">
                    <a:lumMod val="65000"/>
                    <a:lumOff val="35000"/>
                  </a:schemeClr>
                </a:solidFill>
                <a:cs typeface="+mn-ea"/>
                <a:sym typeface="+mn-lt"/>
              </a:rPr>
              <a:t>xxxxx</a:t>
            </a:r>
            <a:r>
              <a:rPr lang="zh-CN" altLang="en-US" sz="1200" kern="0" dirty="0">
                <a:solidFill>
                  <a:schemeClr val="tx1">
                    <a:lumMod val="65000"/>
                    <a:lumOff val="35000"/>
                  </a:schemeClr>
                </a:solidFill>
                <a:cs typeface="+mn-ea"/>
                <a:sym typeface="+mn-lt"/>
              </a:rPr>
              <a:t>和我们这个平台能为客户提供良好的商机和快捷方便的信息、导航的功能发挥。</a:t>
            </a:r>
            <a:endParaRPr lang="zh-CN" altLang="en-US" sz="1200" kern="0" dirty="0">
              <a:solidFill>
                <a:schemeClr val="tx1">
                  <a:lumMod val="65000"/>
                  <a:lumOff val="35000"/>
                </a:schemeClr>
              </a:solidFill>
              <a:cs typeface="+mn-ea"/>
              <a:sym typeface="+mn-lt"/>
            </a:endParaRPr>
          </a:p>
        </p:txBody>
      </p:sp>
      <p:grpSp>
        <p:nvGrpSpPr>
          <p:cNvPr id="20" name="组合 19"/>
          <p:cNvGrpSpPr/>
          <p:nvPr/>
        </p:nvGrpSpPr>
        <p:grpSpPr>
          <a:xfrm>
            <a:off x="941976" y="3514111"/>
            <a:ext cx="1039067" cy="785991"/>
            <a:chOff x="941976" y="3514111"/>
            <a:chExt cx="1039067" cy="785991"/>
          </a:xfrm>
        </p:grpSpPr>
        <p:sp>
          <p:nvSpPr>
            <p:cNvPr id="21" name="矩形 20"/>
            <p:cNvSpPr/>
            <p:nvPr/>
          </p:nvSpPr>
          <p:spPr>
            <a:xfrm>
              <a:off x="1049988" y="3868102"/>
              <a:ext cx="821716" cy="432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sp>
          <p:nvSpPr>
            <p:cNvPr id="22" name="TextBox 21"/>
            <p:cNvSpPr txBox="1"/>
            <p:nvPr/>
          </p:nvSpPr>
          <p:spPr>
            <a:xfrm>
              <a:off x="1033601" y="3850478"/>
              <a:ext cx="841897" cy="446276"/>
            </a:xfrm>
            <a:prstGeom prst="rect">
              <a:avLst/>
            </a:prstGeom>
            <a:noFill/>
          </p:spPr>
          <p:txBody>
            <a:bodyPr wrap="none" rtlCol="0">
              <a:spAutoFit/>
            </a:bodyPr>
            <a:lstStyle/>
            <a:p>
              <a:pPr defTabSz="913765"/>
              <a:r>
                <a:rPr lang="zh-CN" altLang="en-US" sz="2300" kern="0" dirty="0">
                  <a:solidFill>
                    <a:schemeClr val="bg1"/>
                  </a:solidFill>
                  <a:cs typeface="+mn-ea"/>
                  <a:sym typeface="+mn-lt"/>
                </a:rPr>
                <a:t>前 言</a:t>
              </a:r>
              <a:endParaRPr lang="zh-CN" altLang="en-US" sz="2300" kern="0" dirty="0">
                <a:solidFill>
                  <a:schemeClr val="bg1"/>
                </a:solidFill>
                <a:cs typeface="+mn-ea"/>
                <a:sym typeface="+mn-lt"/>
              </a:endParaRPr>
            </a:p>
          </p:txBody>
        </p:sp>
        <p:sp>
          <p:nvSpPr>
            <p:cNvPr id="23" name="TextBox 22"/>
            <p:cNvSpPr txBox="1"/>
            <p:nvPr/>
          </p:nvSpPr>
          <p:spPr>
            <a:xfrm>
              <a:off x="941976" y="3514111"/>
              <a:ext cx="1039067" cy="377026"/>
            </a:xfrm>
            <a:prstGeom prst="rect">
              <a:avLst/>
            </a:prstGeom>
            <a:noFill/>
          </p:spPr>
          <p:txBody>
            <a:bodyPr wrap="none" rtlCol="0">
              <a:spAutoFit/>
            </a:bodyPr>
            <a:lstStyle/>
            <a:p>
              <a:pPr defTabSz="913765"/>
              <a:r>
                <a:rPr lang="en-US" altLang="zh-CN" sz="1850" kern="0" dirty="0">
                  <a:solidFill>
                    <a:schemeClr val="tx1">
                      <a:lumMod val="75000"/>
                      <a:lumOff val="25000"/>
                    </a:schemeClr>
                  </a:solidFill>
                  <a:cs typeface="+mn-ea"/>
                  <a:sym typeface="+mn-lt"/>
                </a:rPr>
                <a:t>PREFACE</a:t>
              </a:r>
              <a:endParaRPr lang="zh-CN" altLang="en-US" sz="1850" kern="0" dirty="0">
                <a:solidFill>
                  <a:schemeClr val="tx1">
                    <a:lumMod val="75000"/>
                    <a:lumOff val="25000"/>
                  </a:schemeClr>
                </a:solidFill>
                <a:cs typeface="+mn-ea"/>
                <a:sym typeface="+mn-lt"/>
              </a:endParaRPr>
            </a:p>
          </p:txBody>
        </p:sp>
      </p:grpSp>
      <p:sp>
        <p:nvSpPr>
          <p:cNvPr id="24" name="飞哥PPT眉头"/>
          <p:cNvSpPr>
            <a:spLocks noChangeShapeType="1"/>
          </p:cNvSpPr>
          <p:nvPr/>
        </p:nvSpPr>
        <p:spPr bwMode="auto">
          <a:xfrm rot="16200000" flipH="1">
            <a:off x="1199522" y="4300022"/>
            <a:ext cx="1440000" cy="0"/>
          </a:xfrm>
          <a:prstGeom prst="line">
            <a:avLst/>
          </a:prstGeom>
          <a:noFill/>
          <a:ln w="12700">
            <a:solidFill>
              <a:schemeClr val="tx1">
                <a:lumMod val="65000"/>
                <a:lumOff val="35000"/>
              </a:schemeClr>
            </a:solidFill>
            <a:prstDash val="sysDot"/>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25" name="飞哥PPT眉头"/>
          <p:cNvSpPr>
            <a:spLocks noChangeShapeType="1"/>
          </p:cNvSpPr>
          <p:nvPr/>
        </p:nvSpPr>
        <p:spPr bwMode="auto">
          <a:xfrm flipH="1">
            <a:off x="1043608" y="4444118"/>
            <a:ext cx="7020000" cy="0"/>
          </a:xfrm>
          <a:prstGeom prst="line">
            <a:avLst/>
          </a:prstGeom>
          <a:noFill/>
          <a:ln w="12700">
            <a:solidFill>
              <a:schemeClr val="tx1">
                <a:lumMod val="65000"/>
                <a:lumOff val="35000"/>
              </a:schemeClr>
            </a:solidFill>
            <a:prstDash val="sysDot"/>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5672">
        <p14:warp dir="in"/>
      </p:transition>
    </mc:Choice>
    <mc:Fallback>
      <p:transition spd="slow" advTm="567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randombar(horizontal)">
                                      <p:cBhvr>
                                        <p:cTn id="11" dur="500"/>
                                        <p:tgtEl>
                                          <p:spTgt spid="20"/>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par>
                          <p:cTn id="19" fill="hold">
                            <p:stCondLst>
                              <p:cond delay="1500"/>
                            </p:stCondLst>
                            <p:childTnLst>
                              <p:par>
                                <p:cTn id="20" presetID="22" presetClass="entr" presetSubtype="8" fill="hold" grpId="0" nodeType="afterEffect">
                                  <p:stCondLst>
                                    <p:cond delay="0"/>
                                  </p:stCondLst>
                                  <p:iterate type="lt">
                                    <p:tmPct val="30000"/>
                                  </p:iterate>
                                  <p:childTnLst>
                                    <p:set>
                                      <p:cBhvr>
                                        <p:cTn id="21" dur="1" fill="hold">
                                          <p:stCondLst>
                                            <p:cond delay="0"/>
                                          </p:stCondLst>
                                        </p:cTn>
                                        <p:tgtEl>
                                          <p:spTgt spid="19"/>
                                        </p:tgtEl>
                                        <p:attrNameLst>
                                          <p:attrName>style.visibility</p:attrName>
                                        </p:attrNameLst>
                                      </p:cBhvr>
                                      <p:to>
                                        <p:strVal val="visible"/>
                                      </p:to>
                                    </p:set>
                                    <p:animEffect transition="in" filter="wipe(left)">
                                      <p:cBhvr>
                                        <p:cTn id="22" dur="100"/>
                                        <p:tgtEl>
                                          <p:spTgt spid="19"/>
                                        </p:tgtEl>
                                      </p:cBhvr>
                                    </p:animEffect>
                                  </p:childTnLst>
                                </p:cTn>
                              </p:par>
                              <p:par>
                                <p:cTn id="23" presetID="26" presetClass="emph" presetSubtype="0" fill="hold" grpId="1" nodeType="withEffect">
                                  <p:stCondLst>
                                    <p:cond delay="0"/>
                                  </p:stCondLst>
                                  <p:iterate type="lt">
                                    <p:tmPct val="10000"/>
                                  </p:iterate>
                                  <p:childTnLst>
                                    <p:animEffect transition="out" filter="fade">
                                      <p:cBhvr>
                                        <p:cTn id="24" dur="100" tmFilter="0, 0; .2, .5; .8, .5; 1, 0"/>
                                        <p:tgtEl>
                                          <p:spTgt spid="19"/>
                                        </p:tgtEl>
                                      </p:cBhvr>
                                    </p:animEffect>
                                    <p:animScale>
                                      <p:cBhvr>
                                        <p:cTn id="25" dur="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24" grpId="0" animBg="1"/>
      <p:bldP spid="2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图片 9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343893" y="2365781"/>
            <a:ext cx="2072837" cy="207427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88" name="图片 8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579283" y="2365781"/>
            <a:ext cx="2072837" cy="207427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42979" y="2441696"/>
            <a:ext cx="2072837" cy="2074270"/>
          </a:xfrm>
          <a:prstGeom prst="round2DiagRect">
            <a:avLst>
              <a:gd name="adj1" fmla="val 16667"/>
              <a:gd name="adj2" fmla="val 0"/>
            </a:avLst>
          </a:prstGeom>
          <a:ln w="88900" cap="sq">
            <a:solidFill>
              <a:srgbClr val="FFFFFF"/>
            </a:solidFill>
            <a:miter lim="800000"/>
            <a:headEnd/>
            <a:tailEnd/>
          </a:ln>
          <a:effectLst>
            <a:outerShdw blurRad="254000" algn="tl" rotWithShape="0">
              <a:srgbClr val="000000">
                <a:alpha val="43000"/>
              </a:srgbClr>
            </a:outerShdw>
          </a:effectLst>
        </p:spPr>
      </p:pic>
      <p:sp>
        <p:nvSpPr>
          <p:cNvPr id="39"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完成项目</a:t>
            </a:r>
            <a:endParaRPr lang="zh-CN" altLang="en-US" sz="2000" b="1" dirty="0">
              <a:solidFill>
                <a:srgbClr val="002060"/>
              </a:solidFill>
            </a:endParaRPr>
          </a:p>
        </p:txBody>
      </p:sp>
      <p:sp>
        <p:nvSpPr>
          <p:cNvPr id="42" name="TextBox 41"/>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工作完成情况</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6" name="TextBox 45"/>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51" name="组合 50"/>
          <p:cNvGrpSpPr/>
          <p:nvPr/>
        </p:nvGrpSpPr>
        <p:grpSpPr>
          <a:xfrm>
            <a:off x="1183983" y="1080397"/>
            <a:ext cx="1447442" cy="1447442"/>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55" name="椭圆 5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8" name="椭圆 57"/>
          <p:cNvSpPr/>
          <p:nvPr/>
        </p:nvSpPr>
        <p:spPr>
          <a:xfrm>
            <a:off x="2288070" y="2025625"/>
            <a:ext cx="373310" cy="37331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j-ea"/>
                <a:ea typeface="+mj-ea"/>
              </a:rPr>
              <a:t>1</a:t>
            </a:r>
            <a:endParaRPr lang="zh-CN" altLang="en-US" dirty="0">
              <a:latin typeface="+mj-ea"/>
              <a:ea typeface="+mj-ea"/>
            </a:endParaRPr>
          </a:p>
        </p:txBody>
      </p:sp>
      <p:sp>
        <p:nvSpPr>
          <p:cNvPr id="59" name="矩形 58"/>
          <p:cNvSpPr/>
          <p:nvPr/>
        </p:nvSpPr>
        <p:spPr>
          <a:xfrm>
            <a:off x="1259632" y="1601897"/>
            <a:ext cx="1176925" cy="369332"/>
          </a:xfrm>
          <a:prstGeom prst="rect">
            <a:avLst/>
          </a:prstGeom>
        </p:spPr>
        <p:txBody>
          <a:bodyPr wrap="none">
            <a:spAutoFit/>
          </a:bodyPr>
          <a:lstStyle/>
          <a:p>
            <a:r>
              <a:rPr lang="zh-CN" altLang="en-US" b="1" dirty="0" smtClean="0">
                <a:solidFill>
                  <a:srgbClr val="002060"/>
                </a:solidFill>
                <a:latin typeface="+mj-ea"/>
                <a:ea typeface="+mj-ea"/>
              </a:rPr>
              <a:t> 标题内容</a:t>
            </a:r>
            <a:endParaRPr lang="zh-CN" altLang="en-US" b="1" dirty="0">
              <a:solidFill>
                <a:srgbClr val="002060"/>
              </a:solidFill>
              <a:latin typeface="+mj-ea"/>
              <a:ea typeface="+mj-ea"/>
            </a:endParaRPr>
          </a:p>
        </p:txBody>
      </p:sp>
      <p:grpSp>
        <p:nvGrpSpPr>
          <p:cNvPr id="62" name="组合 61"/>
          <p:cNvGrpSpPr/>
          <p:nvPr/>
        </p:nvGrpSpPr>
        <p:grpSpPr>
          <a:xfrm>
            <a:off x="3922452" y="1124308"/>
            <a:ext cx="1447442" cy="1447442"/>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64" name="椭圆 6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67" name="组合 66"/>
          <p:cNvGrpSpPr/>
          <p:nvPr/>
        </p:nvGrpSpPr>
        <p:grpSpPr>
          <a:xfrm>
            <a:off x="6656591" y="1080397"/>
            <a:ext cx="1447442" cy="1447442"/>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70" name="椭圆 6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71" name="椭圆 70"/>
          <p:cNvSpPr/>
          <p:nvPr/>
        </p:nvSpPr>
        <p:spPr>
          <a:xfrm>
            <a:off x="5079697" y="2025625"/>
            <a:ext cx="373310" cy="37331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j-ea"/>
                <a:ea typeface="+mj-ea"/>
              </a:rPr>
              <a:t>2</a:t>
            </a:r>
            <a:endParaRPr lang="zh-CN" altLang="en-US" dirty="0">
              <a:latin typeface="+mj-ea"/>
              <a:ea typeface="+mj-ea"/>
            </a:endParaRPr>
          </a:p>
        </p:txBody>
      </p:sp>
      <p:sp>
        <p:nvSpPr>
          <p:cNvPr id="73" name="椭圆 72"/>
          <p:cNvSpPr/>
          <p:nvPr/>
        </p:nvSpPr>
        <p:spPr>
          <a:xfrm>
            <a:off x="7816001" y="2025625"/>
            <a:ext cx="373310" cy="37331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latin typeface="+mj-ea"/>
                <a:ea typeface="+mj-ea"/>
              </a:rPr>
              <a:t>3</a:t>
            </a:r>
            <a:endParaRPr lang="zh-CN" altLang="en-US" dirty="0">
              <a:latin typeface="+mj-ea"/>
              <a:ea typeface="+mj-ea"/>
            </a:endParaRPr>
          </a:p>
        </p:txBody>
      </p:sp>
      <p:sp>
        <p:nvSpPr>
          <p:cNvPr id="76" name="矩形 75"/>
          <p:cNvSpPr/>
          <p:nvPr/>
        </p:nvSpPr>
        <p:spPr>
          <a:xfrm>
            <a:off x="4092175" y="1626354"/>
            <a:ext cx="1107996" cy="369332"/>
          </a:xfrm>
          <a:prstGeom prst="rect">
            <a:avLst/>
          </a:prstGeom>
        </p:spPr>
        <p:txBody>
          <a:bodyPr wrap="none">
            <a:spAutoFit/>
          </a:bodyPr>
          <a:lstStyle/>
          <a:p>
            <a:r>
              <a:rPr lang="zh-CN" altLang="en-US" b="1" dirty="0" smtClean="0">
                <a:solidFill>
                  <a:srgbClr val="002060"/>
                </a:solidFill>
                <a:latin typeface="+mj-ea"/>
                <a:ea typeface="+mj-ea"/>
              </a:rPr>
              <a:t>标题内容</a:t>
            </a:r>
            <a:endParaRPr lang="zh-CN" altLang="en-US" b="1" dirty="0">
              <a:solidFill>
                <a:srgbClr val="002060"/>
              </a:solidFill>
              <a:latin typeface="+mj-ea"/>
              <a:ea typeface="+mj-ea"/>
            </a:endParaRPr>
          </a:p>
        </p:txBody>
      </p:sp>
      <p:sp>
        <p:nvSpPr>
          <p:cNvPr id="78" name="矩形 77"/>
          <p:cNvSpPr/>
          <p:nvPr/>
        </p:nvSpPr>
        <p:spPr>
          <a:xfrm>
            <a:off x="6826314" y="1626354"/>
            <a:ext cx="1107996" cy="369332"/>
          </a:xfrm>
          <a:prstGeom prst="rect">
            <a:avLst/>
          </a:prstGeom>
        </p:spPr>
        <p:txBody>
          <a:bodyPr wrap="none">
            <a:spAutoFit/>
          </a:bodyPr>
          <a:lstStyle/>
          <a:p>
            <a:r>
              <a:rPr lang="zh-CN" altLang="en-US" b="1" dirty="0" smtClean="0">
                <a:solidFill>
                  <a:srgbClr val="002060"/>
                </a:solidFill>
                <a:latin typeface="+mj-ea"/>
                <a:ea typeface="+mj-ea"/>
              </a:rPr>
              <a:t>标题内容</a:t>
            </a:r>
            <a:endParaRPr lang="zh-CN" altLang="en-US" b="1" dirty="0">
              <a:solidFill>
                <a:srgbClr val="002060"/>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Tm="6805">
        <p14:prism/>
      </p:transition>
    </mc:Choice>
    <mc:Fallback>
      <p:transition spd="slow" advTm="6805">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750"/>
                                            <p:tgtEl>
                                              <p:spTgt spid="4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2" presetClass="entr" presetSubtype="8" accel="52000" fill="hold" nodeType="withEffect" p14:presetBounceEnd="52000">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14:bounceEnd="52000">
                                          <p:cBhvr additive="base">
                                            <p:cTn id="17" dur="1400" fill="hold"/>
                                            <p:tgtEl>
                                              <p:spTgt spid="51"/>
                                            </p:tgtEl>
                                            <p:attrNameLst>
                                              <p:attrName>ppt_x</p:attrName>
                                            </p:attrNameLst>
                                          </p:cBhvr>
                                          <p:tavLst>
                                            <p:tav tm="0">
                                              <p:val>
                                                <p:strVal val="0-#ppt_w/2"/>
                                              </p:val>
                                            </p:tav>
                                            <p:tav tm="100000">
                                              <p:val>
                                                <p:strVal val="#ppt_x"/>
                                              </p:val>
                                            </p:tav>
                                          </p:tavLst>
                                        </p:anim>
                                        <p:anim calcmode="lin" valueType="num" p14:bounceEnd="52000">
                                          <p:cBhvr additive="base">
                                            <p:cTn id="18" dur="1400" fill="hold"/>
                                            <p:tgtEl>
                                              <p:spTgt spid="51"/>
                                            </p:tgtEl>
                                            <p:attrNameLst>
                                              <p:attrName>ppt_y</p:attrName>
                                            </p:attrNameLst>
                                          </p:cBhvr>
                                          <p:tavLst>
                                            <p:tav tm="0">
                                              <p:val>
                                                <p:strVal val="#ppt_y"/>
                                              </p:val>
                                            </p:tav>
                                            <p:tav tm="100000">
                                              <p:val>
                                                <p:strVal val="#ppt_y"/>
                                              </p:val>
                                            </p:tav>
                                          </p:tavLst>
                                        </p:anim>
                                      </p:childTnLst>
                                    </p:cTn>
                                  </p:par>
                                  <p:par>
                                    <p:cTn id="19" presetID="2" presetClass="entr" presetSubtype="1" accel="52000" fill="hold" nodeType="withEffect" p14:presetBounceEnd="52000">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14:bounceEnd="52000">
                                          <p:cBhvr additive="base">
                                            <p:cTn id="21" dur="1400" fill="hold"/>
                                            <p:tgtEl>
                                              <p:spTgt spid="62"/>
                                            </p:tgtEl>
                                            <p:attrNameLst>
                                              <p:attrName>ppt_x</p:attrName>
                                            </p:attrNameLst>
                                          </p:cBhvr>
                                          <p:tavLst>
                                            <p:tav tm="0">
                                              <p:val>
                                                <p:strVal val="#ppt_x"/>
                                              </p:val>
                                            </p:tav>
                                            <p:tav tm="100000">
                                              <p:val>
                                                <p:strVal val="#ppt_x"/>
                                              </p:val>
                                            </p:tav>
                                          </p:tavLst>
                                        </p:anim>
                                        <p:anim calcmode="lin" valueType="num" p14:bounceEnd="52000">
                                          <p:cBhvr additive="base">
                                            <p:cTn id="22" dur="1400" fill="hold"/>
                                            <p:tgtEl>
                                              <p:spTgt spid="62"/>
                                            </p:tgtEl>
                                            <p:attrNameLst>
                                              <p:attrName>ppt_y</p:attrName>
                                            </p:attrNameLst>
                                          </p:cBhvr>
                                          <p:tavLst>
                                            <p:tav tm="0">
                                              <p:val>
                                                <p:strVal val="0-#ppt_h/2"/>
                                              </p:val>
                                            </p:tav>
                                            <p:tav tm="100000">
                                              <p:val>
                                                <p:strVal val="#ppt_y"/>
                                              </p:val>
                                            </p:tav>
                                          </p:tavLst>
                                        </p:anim>
                                      </p:childTnLst>
                                    </p:cTn>
                                  </p:par>
                                  <p:par>
                                    <p:cTn id="23" presetID="2" presetClass="entr" presetSubtype="2" accel="52000" fill="hold" nodeType="withEffect" p14:presetBounceEnd="52000">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14:bounceEnd="52000">
                                          <p:cBhvr additive="base">
                                            <p:cTn id="25" dur="1400" fill="hold"/>
                                            <p:tgtEl>
                                              <p:spTgt spid="67"/>
                                            </p:tgtEl>
                                            <p:attrNameLst>
                                              <p:attrName>ppt_x</p:attrName>
                                            </p:attrNameLst>
                                          </p:cBhvr>
                                          <p:tavLst>
                                            <p:tav tm="0">
                                              <p:val>
                                                <p:strVal val="1+#ppt_w/2"/>
                                              </p:val>
                                            </p:tav>
                                            <p:tav tm="100000">
                                              <p:val>
                                                <p:strVal val="#ppt_x"/>
                                              </p:val>
                                            </p:tav>
                                          </p:tavLst>
                                        </p:anim>
                                        <p:anim calcmode="lin" valueType="num" p14:bounceEnd="52000">
                                          <p:cBhvr additive="base">
                                            <p:cTn id="26" dur="1400" fill="hold"/>
                                            <p:tgtEl>
                                              <p:spTgt spid="6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71"/>
                                            </p:tgtEl>
                                            <p:attrNameLst>
                                              <p:attrName>style.visibility</p:attrName>
                                            </p:attrNameLst>
                                          </p:cBhvr>
                                          <p:to>
                                            <p:strVal val="visible"/>
                                          </p:to>
                                        </p:set>
                                        <p:anim calcmode="lin" valueType="num">
                                          <p:cBhvr>
                                            <p:cTn id="35" dur="500" fill="hold"/>
                                            <p:tgtEl>
                                              <p:spTgt spid="71"/>
                                            </p:tgtEl>
                                            <p:attrNameLst>
                                              <p:attrName>ppt_w</p:attrName>
                                            </p:attrNameLst>
                                          </p:cBhvr>
                                          <p:tavLst>
                                            <p:tav tm="0">
                                              <p:val>
                                                <p:fltVal val="0"/>
                                              </p:val>
                                            </p:tav>
                                            <p:tav tm="100000">
                                              <p:val>
                                                <p:strVal val="#ppt_w"/>
                                              </p:val>
                                            </p:tav>
                                          </p:tavLst>
                                        </p:anim>
                                        <p:anim calcmode="lin" valueType="num">
                                          <p:cBhvr>
                                            <p:cTn id="36" dur="500" fill="hold"/>
                                            <p:tgtEl>
                                              <p:spTgt spid="71"/>
                                            </p:tgtEl>
                                            <p:attrNameLst>
                                              <p:attrName>ppt_h</p:attrName>
                                            </p:attrNameLst>
                                          </p:cBhvr>
                                          <p:tavLst>
                                            <p:tav tm="0">
                                              <p:val>
                                                <p:fltVal val="0"/>
                                              </p:val>
                                            </p:tav>
                                            <p:tav tm="100000">
                                              <p:val>
                                                <p:strVal val="#ppt_h"/>
                                              </p:val>
                                            </p:tav>
                                          </p:tavLst>
                                        </p:anim>
                                        <p:animEffect transition="in" filter="fade">
                                          <p:cBhvr>
                                            <p:cTn id="37" dur="500"/>
                                            <p:tgtEl>
                                              <p:spTgt spid="7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73"/>
                                            </p:tgtEl>
                                            <p:attrNameLst>
                                              <p:attrName>style.visibility</p:attrName>
                                            </p:attrNameLst>
                                          </p:cBhvr>
                                          <p:to>
                                            <p:strVal val="visible"/>
                                          </p:to>
                                        </p:set>
                                        <p:anim calcmode="lin" valueType="num">
                                          <p:cBhvr>
                                            <p:cTn id="40" dur="500" fill="hold"/>
                                            <p:tgtEl>
                                              <p:spTgt spid="73"/>
                                            </p:tgtEl>
                                            <p:attrNameLst>
                                              <p:attrName>ppt_w</p:attrName>
                                            </p:attrNameLst>
                                          </p:cBhvr>
                                          <p:tavLst>
                                            <p:tav tm="0">
                                              <p:val>
                                                <p:fltVal val="0"/>
                                              </p:val>
                                            </p:tav>
                                            <p:tav tm="100000">
                                              <p:val>
                                                <p:strVal val="#ppt_w"/>
                                              </p:val>
                                            </p:tav>
                                          </p:tavLst>
                                        </p:anim>
                                        <p:anim calcmode="lin" valueType="num">
                                          <p:cBhvr>
                                            <p:cTn id="41" dur="500" fill="hold"/>
                                            <p:tgtEl>
                                              <p:spTgt spid="73"/>
                                            </p:tgtEl>
                                            <p:attrNameLst>
                                              <p:attrName>ppt_h</p:attrName>
                                            </p:attrNameLst>
                                          </p:cBhvr>
                                          <p:tavLst>
                                            <p:tav tm="0">
                                              <p:val>
                                                <p:fltVal val="0"/>
                                              </p:val>
                                            </p:tav>
                                            <p:tav tm="100000">
                                              <p:val>
                                                <p:strVal val="#ppt_h"/>
                                              </p:val>
                                            </p:tav>
                                          </p:tavLst>
                                        </p:anim>
                                        <p:animEffect transition="in" filter="fade">
                                          <p:cBhvr>
                                            <p:cTn id="42" dur="500"/>
                                            <p:tgtEl>
                                              <p:spTgt spid="73"/>
                                            </p:tgtEl>
                                          </p:cBhvr>
                                        </p:animEffect>
                                      </p:childTnLst>
                                    </p:cTn>
                                  </p:par>
                                </p:childTnLst>
                              </p:cTn>
                            </p:par>
                            <p:par>
                              <p:cTn id="43" fill="hold">
                                <p:stCondLst>
                                  <p:cond delay="1500"/>
                                </p:stCondLst>
                                <p:childTnLst>
                                  <p:par>
                                    <p:cTn id="44" presetID="16" presetClass="entr" presetSubtype="37" fill="hold" grpId="0"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barn(outVertical)">
                                          <p:cBhvr>
                                            <p:cTn id="46" dur="500"/>
                                            <p:tgtEl>
                                              <p:spTgt spid="76"/>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barn(outVertical)">
                                          <p:cBhvr>
                                            <p:cTn id="49" dur="500"/>
                                            <p:tgtEl>
                                              <p:spTgt spid="59"/>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barn(outVertical)">
                                          <p:cBhvr>
                                            <p:cTn id="52" dur="500"/>
                                            <p:tgtEl>
                                              <p:spTgt spid="78"/>
                                            </p:tgtEl>
                                          </p:cBhvr>
                                        </p:animEffect>
                                      </p:childTnLst>
                                    </p:cTn>
                                  </p:par>
                                  <p:par>
                                    <p:cTn id="53" presetID="2" presetClass="entr" presetSubtype="8"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0-#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ppt_x"/>
                                              </p:val>
                                            </p:tav>
                                            <p:tav tm="100000">
                                              <p:val>
                                                <p:strVal val="#ppt_x"/>
                                              </p:val>
                                            </p:tav>
                                          </p:tavLst>
                                        </p:anim>
                                        <p:anim calcmode="lin" valueType="num">
                                          <p:cBhvr additive="base">
                                            <p:cTn id="60" dur="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500" fill="hold"/>
                                            <p:tgtEl>
                                              <p:spTgt spid="91"/>
                                            </p:tgtEl>
                                            <p:attrNameLst>
                                              <p:attrName>ppt_x</p:attrName>
                                            </p:attrNameLst>
                                          </p:cBhvr>
                                          <p:tavLst>
                                            <p:tav tm="0">
                                              <p:val>
                                                <p:strVal val="1+#ppt_w/2"/>
                                              </p:val>
                                            </p:tav>
                                            <p:tav tm="100000">
                                              <p:val>
                                                <p:strVal val="#ppt_x"/>
                                              </p:val>
                                            </p:tav>
                                          </p:tavLst>
                                        </p:anim>
                                        <p:anim calcmode="lin" valueType="num">
                                          <p:cBhvr additive="base">
                                            <p:cTn id="64"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6" grpId="0"/>
          <p:bldP spid="58" grpId="0" animBg="1"/>
          <p:bldP spid="59" grpId="0"/>
          <p:bldP spid="71" grpId="0" animBg="1"/>
          <p:bldP spid="73" grpId="0" animBg="1"/>
          <p:bldP spid="76" grpId="0"/>
          <p:bldP spid="7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750"/>
                                            <p:tgtEl>
                                              <p:spTgt spid="4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fade">
                                          <p:cBhvr>
                                            <p:cTn id="14" dur="500"/>
                                            <p:tgtEl>
                                              <p:spTgt spid="46"/>
                                            </p:tgtEl>
                                          </p:cBhvr>
                                        </p:animEffect>
                                      </p:childTnLst>
                                    </p:cTn>
                                  </p:par>
                                  <p:par>
                                    <p:cTn id="15" presetID="2" presetClass="entr" presetSubtype="8" accel="5200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additive="base">
                                            <p:cTn id="17" dur="1400" fill="hold"/>
                                            <p:tgtEl>
                                              <p:spTgt spid="51"/>
                                            </p:tgtEl>
                                            <p:attrNameLst>
                                              <p:attrName>ppt_x</p:attrName>
                                            </p:attrNameLst>
                                          </p:cBhvr>
                                          <p:tavLst>
                                            <p:tav tm="0">
                                              <p:val>
                                                <p:strVal val="0-#ppt_w/2"/>
                                              </p:val>
                                            </p:tav>
                                            <p:tav tm="100000">
                                              <p:val>
                                                <p:strVal val="#ppt_x"/>
                                              </p:val>
                                            </p:tav>
                                          </p:tavLst>
                                        </p:anim>
                                        <p:anim calcmode="lin" valueType="num">
                                          <p:cBhvr additive="base">
                                            <p:cTn id="18" dur="1400" fill="hold"/>
                                            <p:tgtEl>
                                              <p:spTgt spid="51"/>
                                            </p:tgtEl>
                                            <p:attrNameLst>
                                              <p:attrName>ppt_y</p:attrName>
                                            </p:attrNameLst>
                                          </p:cBhvr>
                                          <p:tavLst>
                                            <p:tav tm="0">
                                              <p:val>
                                                <p:strVal val="#ppt_y"/>
                                              </p:val>
                                            </p:tav>
                                            <p:tav tm="100000">
                                              <p:val>
                                                <p:strVal val="#ppt_y"/>
                                              </p:val>
                                            </p:tav>
                                          </p:tavLst>
                                        </p:anim>
                                      </p:childTnLst>
                                    </p:cTn>
                                  </p:par>
                                  <p:par>
                                    <p:cTn id="19" presetID="2" presetClass="entr" presetSubtype="1" accel="5200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1400" fill="hold"/>
                                            <p:tgtEl>
                                              <p:spTgt spid="62"/>
                                            </p:tgtEl>
                                            <p:attrNameLst>
                                              <p:attrName>ppt_x</p:attrName>
                                            </p:attrNameLst>
                                          </p:cBhvr>
                                          <p:tavLst>
                                            <p:tav tm="0">
                                              <p:val>
                                                <p:strVal val="#ppt_x"/>
                                              </p:val>
                                            </p:tav>
                                            <p:tav tm="100000">
                                              <p:val>
                                                <p:strVal val="#ppt_x"/>
                                              </p:val>
                                            </p:tav>
                                          </p:tavLst>
                                        </p:anim>
                                        <p:anim calcmode="lin" valueType="num">
                                          <p:cBhvr additive="base">
                                            <p:cTn id="22" dur="1400" fill="hold"/>
                                            <p:tgtEl>
                                              <p:spTgt spid="62"/>
                                            </p:tgtEl>
                                            <p:attrNameLst>
                                              <p:attrName>ppt_y</p:attrName>
                                            </p:attrNameLst>
                                          </p:cBhvr>
                                          <p:tavLst>
                                            <p:tav tm="0">
                                              <p:val>
                                                <p:strVal val="0-#ppt_h/2"/>
                                              </p:val>
                                            </p:tav>
                                            <p:tav tm="100000">
                                              <p:val>
                                                <p:strVal val="#ppt_y"/>
                                              </p:val>
                                            </p:tav>
                                          </p:tavLst>
                                        </p:anim>
                                      </p:childTnLst>
                                    </p:cTn>
                                  </p:par>
                                  <p:par>
                                    <p:cTn id="23" presetID="2" presetClass="entr" presetSubtype="2" accel="5200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anim calcmode="lin" valueType="num">
                                          <p:cBhvr additive="base">
                                            <p:cTn id="25" dur="1400" fill="hold"/>
                                            <p:tgtEl>
                                              <p:spTgt spid="67"/>
                                            </p:tgtEl>
                                            <p:attrNameLst>
                                              <p:attrName>ppt_x</p:attrName>
                                            </p:attrNameLst>
                                          </p:cBhvr>
                                          <p:tavLst>
                                            <p:tav tm="0">
                                              <p:val>
                                                <p:strVal val="1+#ppt_w/2"/>
                                              </p:val>
                                            </p:tav>
                                            <p:tav tm="100000">
                                              <p:val>
                                                <p:strVal val="#ppt_x"/>
                                              </p:val>
                                            </p:tav>
                                          </p:tavLst>
                                        </p:anim>
                                        <p:anim calcmode="lin" valueType="num">
                                          <p:cBhvr additive="base">
                                            <p:cTn id="26" dur="1400" fill="hold"/>
                                            <p:tgtEl>
                                              <p:spTgt spid="67"/>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53" presetClass="entr" presetSubtype="16" fill="hold" grpId="0" nodeType="afterEffect">
                                      <p:stCondLst>
                                        <p:cond delay="0"/>
                                      </p:stCondLst>
                                      <p:childTnLst>
                                        <p:set>
                                          <p:cBhvr>
                                            <p:cTn id="29" dur="1" fill="hold">
                                              <p:stCondLst>
                                                <p:cond delay="0"/>
                                              </p:stCondLst>
                                            </p:cTn>
                                            <p:tgtEl>
                                              <p:spTgt spid="58"/>
                                            </p:tgtEl>
                                            <p:attrNameLst>
                                              <p:attrName>style.visibility</p:attrName>
                                            </p:attrNameLst>
                                          </p:cBhvr>
                                          <p:to>
                                            <p:strVal val="visible"/>
                                          </p:to>
                                        </p:set>
                                        <p:anim calcmode="lin" valueType="num">
                                          <p:cBhvr>
                                            <p:cTn id="30" dur="500" fill="hold"/>
                                            <p:tgtEl>
                                              <p:spTgt spid="58"/>
                                            </p:tgtEl>
                                            <p:attrNameLst>
                                              <p:attrName>ppt_w</p:attrName>
                                            </p:attrNameLst>
                                          </p:cBhvr>
                                          <p:tavLst>
                                            <p:tav tm="0">
                                              <p:val>
                                                <p:fltVal val="0"/>
                                              </p:val>
                                            </p:tav>
                                            <p:tav tm="100000">
                                              <p:val>
                                                <p:strVal val="#ppt_w"/>
                                              </p:val>
                                            </p:tav>
                                          </p:tavLst>
                                        </p:anim>
                                        <p:anim calcmode="lin" valueType="num">
                                          <p:cBhvr>
                                            <p:cTn id="31" dur="500" fill="hold"/>
                                            <p:tgtEl>
                                              <p:spTgt spid="58"/>
                                            </p:tgtEl>
                                            <p:attrNameLst>
                                              <p:attrName>ppt_h</p:attrName>
                                            </p:attrNameLst>
                                          </p:cBhvr>
                                          <p:tavLst>
                                            <p:tav tm="0">
                                              <p:val>
                                                <p:fltVal val="0"/>
                                              </p:val>
                                            </p:tav>
                                            <p:tav tm="100000">
                                              <p:val>
                                                <p:strVal val="#ppt_h"/>
                                              </p:val>
                                            </p:tav>
                                          </p:tavLst>
                                        </p:anim>
                                        <p:animEffect transition="in" filter="fade">
                                          <p:cBhvr>
                                            <p:cTn id="32" dur="500"/>
                                            <p:tgtEl>
                                              <p:spTgt spid="5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71"/>
                                            </p:tgtEl>
                                            <p:attrNameLst>
                                              <p:attrName>style.visibility</p:attrName>
                                            </p:attrNameLst>
                                          </p:cBhvr>
                                          <p:to>
                                            <p:strVal val="visible"/>
                                          </p:to>
                                        </p:set>
                                        <p:anim calcmode="lin" valueType="num">
                                          <p:cBhvr>
                                            <p:cTn id="35" dur="500" fill="hold"/>
                                            <p:tgtEl>
                                              <p:spTgt spid="71"/>
                                            </p:tgtEl>
                                            <p:attrNameLst>
                                              <p:attrName>ppt_w</p:attrName>
                                            </p:attrNameLst>
                                          </p:cBhvr>
                                          <p:tavLst>
                                            <p:tav tm="0">
                                              <p:val>
                                                <p:fltVal val="0"/>
                                              </p:val>
                                            </p:tav>
                                            <p:tav tm="100000">
                                              <p:val>
                                                <p:strVal val="#ppt_w"/>
                                              </p:val>
                                            </p:tav>
                                          </p:tavLst>
                                        </p:anim>
                                        <p:anim calcmode="lin" valueType="num">
                                          <p:cBhvr>
                                            <p:cTn id="36" dur="500" fill="hold"/>
                                            <p:tgtEl>
                                              <p:spTgt spid="71"/>
                                            </p:tgtEl>
                                            <p:attrNameLst>
                                              <p:attrName>ppt_h</p:attrName>
                                            </p:attrNameLst>
                                          </p:cBhvr>
                                          <p:tavLst>
                                            <p:tav tm="0">
                                              <p:val>
                                                <p:fltVal val="0"/>
                                              </p:val>
                                            </p:tav>
                                            <p:tav tm="100000">
                                              <p:val>
                                                <p:strVal val="#ppt_h"/>
                                              </p:val>
                                            </p:tav>
                                          </p:tavLst>
                                        </p:anim>
                                        <p:animEffect transition="in" filter="fade">
                                          <p:cBhvr>
                                            <p:cTn id="37" dur="500"/>
                                            <p:tgtEl>
                                              <p:spTgt spid="71"/>
                                            </p:tgtEl>
                                          </p:cBhvr>
                                        </p:animEffect>
                                      </p:childTnLst>
                                    </p:cTn>
                                  </p:par>
                                  <p:par>
                                    <p:cTn id="38" presetID="53" presetClass="entr" presetSubtype="16" fill="hold" grpId="0" nodeType="withEffect">
                                      <p:stCondLst>
                                        <p:cond delay="200"/>
                                      </p:stCondLst>
                                      <p:childTnLst>
                                        <p:set>
                                          <p:cBhvr>
                                            <p:cTn id="39" dur="1" fill="hold">
                                              <p:stCondLst>
                                                <p:cond delay="0"/>
                                              </p:stCondLst>
                                            </p:cTn>
                                            <p:tgtEl>
                                              <p:spTgt spid="73"/>
                                            </p:tgtEl>
                                            <p:attrNameLst>
                                              <p:attrName>style.visibility</p:attrName>
                                            </p:attrNameLst>
                                          </p:cBhvr>
                                          <p:to>
                                            <p:strVal val="visible"/>
                                          </p:to>
                                        </p:set>
                                        <p:anim calcmode="lin" valueType="num">
                                          <p:cBhvr>
                                            <p:cTn id="40" dur="500" fill="hold"/>
                                            <p:tgtEl>
                                              <p:spTgt spid="73"/>
                                            </p:tgtEl>
                                            <p:attrNameLst>
                                              <p:attrName>ppt_w</p:attrName>
                                            </p:attrNameLst>
                                          </p:cBhvr>
                                          <p:tavLst>
                                            <p:tav tm="0">
                                              <p:val>
                                                <p:fltVal val="0"/>
                                              </p:val>
                                            </p:tav>
                                            <p:tav tm="100000">
                                              <p:val>
                                                <p:strVal val="#ppt_w"/>
                                              </p:val>
                                            </p:tav>
                                          </p:tavLst>
                                        </p:anim>
                                        <p:anim calcmode="lin" valueType="num">
                                          <p:cBhvr>
                                            <p:cTn id="41" dur="500" fill="hold"/>
                                            <p:tgtEl>
                                              <p:spTgt spid="73"/>
                                            </p:tgtEl>
                                            <p:attrNameLst>
                                              <p:attrName>ppt_h</p:attrName>
                                            </p:attrNameLst>
                                          </p:cBhvr>
                                          <p:tavLst>
                                            <p:tav tm="0">
                                              <p:val>
                                                <p:fltVal val="0"/>
                                              </p:val>
                                            </p:tav>
                                            <p:tav tm="100000">
                                              <p:val>
                                                <p:strVal val="#ppt_h"/>
                                              </p:val>
                                            </p:tav>
                                          </p:tavLst>
                                        </p:anim>
                                        <p:animEffect transition="in" filter="fade">
                                          <p:cBhvr>
                                            <p:cTn id="42" dur="500"/>
                                            <p:tgtEl>
                                              <p:spTgt spid="73"/>
                                            </p:tgtEl>
                                          </p:cBhvr>
                                        </p:animEffect>
                                      </p:childTnLst>
                                    </p:cTn>
                                  </p:par>
                                </p:childTnLst>
                              </p:cTn>
                            </p:par>
                            <p:par>
                              <p:cTn id="43" fill="hold">
                                <p:stCondLst>
                                  <p:cond delay="1500"/>
                                </p:stCondLst>
                                <p:childTnLst>
                                  <p:par>
                                    <p:cTn id="44" presetID="16" presetClass="entr" presetSubtype="37" fill="hold" grpId="0" nodeType="afterEffect">
                                      <p:stCondLst>
                                        <p:cond delay="0"/>
                                      </p:stCondLst>
                                      <p:childTnLst>
                                        <p:set>
                                          <p:cBhvr>
                                            <p:cTn id="45" dur="1" fill="hold">
                                              <p:stCondLst>
                                                <p:cond delay="0"/>
                                              </p:stCondLst>
                                            </p:cTn>
                                            <p:tgtEl>
                                              <p:spTgt spid="76"/>
                                            </p:tgtEl>
                                            <p:attrNameLst>
                                              <p:attrName>style.visibility</p:attrName>
                                            </p:attrNameLst>
                                          </p:cBhvr>
                                          <p:to>
                                            <p:strVal val="visible"/>
                                          </p:to>
                                        </p:set>
                                        <p:animEffect transition="in" filter="barn(outVertical)">
                                          <p:cBhvr>
                                            <p:cTn id="46" dur="500"/>
                                            <p:tgtEl>
                                              <p:spTgt spid="76"/>
                                            </p:tgtEl>
                                          </p:cBhvr>
                                        </p:animEffect>
                                      </p:childTnLst>
                                    </p:cTn>
                                  </p:par>
                                  <p:par>
                                    <p:cTn id="47" presetID="16" presetClass="entr" presetSubtype="37" fill="hold" grpId="0" nodeType="with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barn(outVertical)">
                                          <p:cBhvr>
                                            <p:cTn id="49" dur="500"/>
                                            <p:tgtEl>
                                              <p:spTgt spid="59"/>
                                            </p:tgtEl>
                                          </p:cBhvr>
                                        </p:animEffect>
                                      </p:childTnLst>
                                    </p:cTn>
                                  </p:par>
                                  <p:par>
                                    <p:cTn id="50" presetID="16" presetClass="entr" presetSubtype="37" fill="hold" grpId="0"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barn(outVertical)">
                                          <p:cBhvr>
                                            <p:cTn id="52" dur="500"/>
                                            <p:tgtEl>
                                              <p:spTgt spid="78"/>
                                            </p:tgtEl>
                                          </p:cBhvr>
                                        </p:animEffect>
                                      </p:childTnLst>
                                    </p:cTn>
                                  </p:par>
                                  <p:par>
                                    <p:cTn id="53" presetID="2" presetClass="entr" presetSubtype="8" fill="hold"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0-#ppt_w/2"/>
                                              </p:val>
                                            </p:tav>
                                            <p:tav tm="100000">
                                              <p:val>
                                                <p:strVal val="#ppt_x"/>
                                              </p:val>
                                            </p:tav>
                                          </p:tavLst>
                                        </p:anim>
                                        <p:anim calcmode="lin" valueType="num">
                                          <p:cBhvr additive="base">
                                            <p:cTn id="56" dur="500" fill="hold"/>
                                            <p:tgtEl>
                                              <p:spTgt spid="2"/>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ppt_x"/>
                                              </p:val>
                                            </p:tav>
                                            <p:tav tm="100000">
                                              <p:val>
                                                <p:strVal val="#ppt_x"/>
                                              </p:val>
                                            </p:tav>
                                          </p:tavLst>
                                        </p:anim>
                                        <p:anim calcmode="lin" valueType="num">
                                          <p:cBhvr additive="base">
                                            <p:cTn id="60" dur="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500" fill="hold"/>
                                            <p:tgtEl>
                                              <p:spTgt spid="91"/>
                                            </p:tgtEl>
                                            <p:attrNameLst>
                                              <p:attrName>ppt_x</p:attrName>
                                            </p:attrNameLst>
                                          </p:cBhvr>
                                          <p:tavLst>
                                            <p:tav tm="0">
                                              <p:val>
                                                <p:strVal val="1+#ppt_w/2"/>
                                              </p:val>
                                            </p:tav>
                                            <p:tav tm="100000">
                                              <p:val>
                                                <p:strVal val="#ppt_x"/>
                                              </p:val>
                                            </p:tav>
                                          </p:tavLst>
                                        </p:anim>
                                        <p:anim calcmode="lin" valueType="num">
                                          <p:cBhvr additive="base">
                                            <p:cTn id="64"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6" grpId="0"/>
          <p:bldP spid="58" grpId="0" animBg="1"/>
          <p:bldP spid="59" grpId="0"/>
          <p:bldP spid="71" grpId="0" animBg="1"/>
          <p:bldP spid="73" grpId="0" animBg="1"/>
          <p:bldP spid="76" grpId="0"/>
          <p:bldP spid="78"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a:off x="7194551" y="4763"/>
            <a:ext cx="1947863" cy="2874963"/>
          </a:xfrm>
          <a:custGeom>
            <a:avLst/>
            <a:gdLst>
              <a:gd name="T0" fmla="*/ 0 w 1227"/>
              <a:gd name="T1" fmla="*/ 0 h 1811"/>
              <a:gd name="T2" fmla="*/ 1227 w 1227"/>
              <a:gd name="T3" fmla="*/ 0 h 1811"/>
              <a:gd name="T4" fmla="*/ 1227 w 1227"/>
              <a:gd name="T5" fmla="*/ 1811 h 1811"/>
              <a:gd name="T6" fmla="*/ 0 w 1227"/>
              <a:gd name="T7" fmla="*/ 0 h 1811"/>
            </a:gdLst>
            <a:ahLst/>
            <a:cxnLst>
              <a:cxn ang="0">
                <a:pos x="T0" y="T1"/>
              </a:cxn>
              <a:cxn ang="0">
                <a:pos x="T2" y="T3"/>
              </a:cxn>
              <a:cxn ang="0">
                <a:pos x="T4" y="T5"/>
              </a:cxn>
              <a:cxn ang="0">
                <a:pos x="T6" y="T7"/>
              </a:cxn>
            </a:cxnLst>
            <a:rect l="0" t="0" r="r" b="b"/>
            <a:pathLst>
              <a:path w="1227" h="1811">
                <a:moveTo>
                  <a:pt x="0" y="0"/>
                </a:moveTo>
                <a:lnTo>
                  <a:pt x="1227" y="0"/>
                </a:lnTo>
                <a:lnTo>
                  <a:pt x="1227" y="1811"/>
                </a:lnTo>
                <a:lnTo>
                  <a:pt x="0" y="0"/>
                </a:lnTo>
                <a:close/>
              </a:path>
            </a:pathLst>
          </a:custGeom>
          <a:solidFill>
            <a:schemeClr val="tx1">
              <a:lumMod val="50000"/>
              <a:lumOff val="50000"/>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9" name="Freeform 6"/>
          <p:cNvSpPr/>
          <p:nvPr/>
        </p:nvSpPr>
        <p:spPr bwMode="auto">
          <a:xfrm>
            <a:off x="4763" y="4763"/>
            <a:ext cx="6867525" cy="5133975"/>
          </a:xfrm>
          <a:custGeom>
            <a:avLst/>
            <a:gdLst>
              <a:gd name="T0" fmla="*/ 0 w 4326"/>
              <a:gd name="T1" fmla="*/ 0 h 3234"/>
              <a:gd name="T2" fmla="*/ 2135 w 4326"/>
              <a:gd name="T3" fmla="*/ 0 h 3234"/>
              <a:gd name="T4" fmla="*/ 4326 w 4326"/>
              <a:gd name="T5" fmla="*/ 3234 h 3234"/>
              <a:gd name="T6" fmla="*/ 0 w 4326"/>
              <a:gd name="T7" fmla="*/ 3234 h 3234"/>
              <a:gd name="T8" fmla="*/ 0 w 4326"/>
              <a:gd name="T9" fmla="*/ 0 h 3234"/>
            </a:gdLst>
            <a:ahLst/>
            <a:cxnLst>
              <a:cxn ang="0">
                <a:pos x="T0" y="T1"/>
              </a:cxn>
              <a:cxn ang="0">
                <a:pos x="T2" y="T3"/>
              </a:cxn>
              <a:cxn ang="0">
                <a:pos x="T4" y="T5"/>
              </a:cxn>
              <a:cxn ang="0">
                <a:pos x="T6" y="T7"/>
              </a:cxn>
              <a:cxn ang="0">
                <a:pos x="T8" y="T9"/>
              </a:cxn>
            </a:cxnLst>
            <a:rect l="0" t="0" r="r" b="b"/>
            <a:pathLst>
              <a:path w="4326" h="3234">
                <a:moveTo>
                  <a:pt x="0" y="0"/>
                </a:moveTo>
                <a:lnTo>
                  <a:pt x="2135" y="0"/>
                </a:lnTo>
                <a:lnTo>
                  <a:pt x="4326" y="3234"/>
                </a:lnTo>
                <a:lnTo>
                  <a:pt x="0" y="3234"/>
                </a:lnTo>
                <a:lnTo>
                  <a:pt x="0" y="0"/>
                </a:lnTo>
                <a:close/>
              </a:path>
            </a:pathLst>
          </a:custGeom>
          <a:solidFill>
            <a:schemeClr val="bg1">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10" name="Freeform 7"/>
          <p:cNvSpPr>
            <a:spLocks noEditPoints="1"/>
          </p:cNvSpPr>
          <p:nvPr/>
        </p:nvSpPr>
        <p:spPr bwMode="auto">
          <a:xfrm>
            <a:off x="4722813" y="4763"/>
            <a:ext cx="4419600" cy="5133975"/>
          </a:xfrm>
          <a:custGeom>
            <a:avLst/>
            <a:gdLst>
              <a:gd name="T0" fmla="*/ 658 w 2784"/>
              <a:gd name="T1" fmla="*/ 2207 h 3234"/>
              <a:gd name="T2" fmla="*/ 1354 w 2784"/>
              <a:gd name="T3" fmla="*/ 3234 h 3234"/>
              <a:gd name="T4" fmla="*/ 0 w 2784"/>
              <a:gd name="T5" fmla="*/ 3234 h 3234"/>
              <a:gd name="T6" fmla="*/ 658 w 2784"/>
              <a:gd name="T7" fmla="*/ 2207 h 3234"/>
              <a:gd name="T8" fmla="*/ 658 w 2784"/>
              <a:gd name="T9" fmla="*/ 2207 h 3234"/>
              <a:gd name="T10" fmla="*/ 1819 w 2784"/>
              <a:gd name="T11" fmla="*/ 390 h 3234"/>
              <a:gd name="T12" fmla="*/ 2069 w 2784"/>
              <a:gd name="T13" fmla="*/ 0 h 3234"/>
              <a:gd name="T14" fmla="*/ 2784 w 2784"/>
              <a:gd name="T15" fmla="*/ 0 h 3234"/>
              <a:gd name="T16" fmla="*/ 2784 w 2784"/>
              <a:gd name="T17" fmla="*/ 1811 h 3234"/>
              <a:gd name="T18" fmla="*/ 1819 w 2784"/>
              <a:gd name="T19" fmla="*/ 390 h 3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4" h="3234">
                <a:moveTo>
                  <a:pt x="658" y="2207"/>
                </a:moveTo>
                <a:lnTo>
                  <a:pt x="1354" y="3234"/>
                </a:lnTo>
                <a:lnTo>
                  <a:pt x="0" y="3234"/>
                </a:lnTo>
                <a:lnTo>
                  <a:pt x="658" y="2207"/>
                </a:lnTo>
                <a:lnTo>
                  <a:pt x="658" y="2207"/>
                </a:lnTo>
                <a:close/>
                <a:moveTo>
                  <a:pt x="1819" y="390"/>
                </a:moveTo>
                <a:lnTo>
                  <a:pt x="2069" y="0"/>
                </a:lnTo>
                <a:lnTo>
                  <a:pt x="2784" y="0"/>
                </a:lnTo>
                <a:lnTo>
                  <a:pt x="2784" y="1811"/>
                </a:lnTo>
                <a:lnTo>
                  <a:pt x="1819" y="390"/>
                </a:lnTo>
                <a:close/>
              </a:path>
            </a:pathLst>
          </a:custGeom>
          <a:solidFill>
            <a:srgbClr val="002060"/>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cxnSp>
        <p:nvCxnSpPr>
          <p:cNvPr id="11" name="直接连接符 10"/>
          <p:cNvCxnSpPr/>
          <p:nvPr/>
        </p:nvCxnSpPr>
        <p:spPr>
          <a:xfrm flipV="1">
            <a:off x="467544" y="1975816"/>
            <a:ext cx="3923896" cy="10136"/>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94966" y="1568514"/>
            <a:ext cx="1032655" cy="369332"/>
          </a:xfrm>
          <a:prstGeom prst="rect">
            <a:avLst/>
          </a:prstGeom>
          <a:noFill/>
        </p:spPr>
        <p:txBody>
          <a:bodyPr wrap="none" rtlCol="0">
            <a:spAutoFit/>
          </a:bodyPr>
          <a:lstStyle/>
          <a:p>
            <a:pPr defTabSz="913765"/>
            <a:r>
              <a:rPr lang="en-US" altLang="zh-CN" kern="0" dirty="0">
                <a:solidFill>
                  <a:srgbClr val="002060"/>
                </a:solidFill>
                <a:cs typeface="+mn-ea"/>
                <a:sym typeface="+mn-lt"/>
              </a:rPr>
              <a:t>Contents</a:t>
            </a:r>
            <a:endParaRPr lang="zh-CN" altLang="en-US" kern="0" dirty="0">
              <a:solidFill>
                <a:srgbClr val="002060"/>
              </a:solidFill>
              <a:cs typeface="+mn-ea"/>
              <a:sym typeface="+mn-lt"/>
            </a:endParaRPr>
          </a:p>
        </p:txBody>
      </p:sp>
      <p:sp>
        <p:nvSpPr>
          <p:cNvPr id="13" name="矩形 12"/>
          <p:cNvSpPr/>
          <p:nvPr/>
        </p:nvSpPr>
        <p:spPr>
          <a:xfrm>
            <a:off x="2545205" y="1433432"/>
            <a:ext cx="902811" cy="523220"/>
          </a:xfrm>
          <a:prstGeom prst="rect">
            <a:avLst/>
          </a:prstGeom>
        </p:spPr>
        <p:txBody>
          <a:bodyPr wrap="none">
            <a:spAutoFit/>
          </a:bodyPr>
          <a:lstStyle/>
          <a:p>
            <a:pPr defTabSz="913765"/>
            <a:r>
              <a:rPr lang="zh-CN" altLang="en-US" sz="2800" b="1" kern="0" dirty="0">
                <a:solidFill>
                  <a:srgbClr val="002060"/>
                </a:solidFill>
                <a:cs typeface="+mn-ea"/>
                <a:sym typeface="+mn-lt"/>
              </a:rPr>
              <a:t>目录</a:t>
            </a:r>
            <a:endParaRPr lang="zh-CN" altLang="en-US" sz="2800" b="1" kern="0" dirty="0">
              <a:solidFill>
                <a:srgbClr val="002060"/>
              </a:solidFill>
              <a:cs typeface="+mn-ea"/>
              <a:sym typeface="+mn-lt"/>
            </a:endParaRPr>
          </a:p>
        </p:txBody>
      </p:sp>
      <p:grpSp>
        <p:nvGrpSpPr>
          <p:cNvPr id="14" name="组合 13"/>
          <p:cNvGrpSpPr/>
          <p:nvPr/>
        </p:nvGrpSpPr>
        <p:grpSpPr>
          <a:xfrm>
            <a:off x="3433191" y="1524180"/>
            <a:ext cx="480164" cy="341724"/>
            <a:chOff x="4304043" y="1286668"/>
            <a:chExt cx="3837944" cy="2757793"/>
          </a:xfrm>
          <a:solidFill>
            <a:srgbClr val="002060"/>
          </a:solidFill>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sp>
          <p:nvSpPr>
            <p:cNvPr id="16" name="圆角矩形 15"/>
            <p:cNvSpPr/>
            <p:nvPr/>
          </p:nvSpPr>
          <p:spPr>
            <a:xfrm>
              <a:off x="4351930" y="1330004"/>
              <a:ext cx="3742172" cy="26711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grpSp>
      <p:grpSp>
        <p:nvGrpSpPr>
          <p:cNvPr id="17" name="飞哥PPT目录"/>
          <p:cNvGrpSpPr/>
          <p:nvPr/>
        </p:nvGrpSpPr>
        <p:grpSpPr bwMode="auto">
          <a:xfrm>
            <a:off x="1231424" y="2207752"/>
            <a:ext cx="432467" cy="369332"/>
            <a:chOff x="3050349" y="1839642"/>
            <a:chExt cx="833779" cy="710334"/>
          </a:xfrm>
        </p:grpSpPr>
        <p:sp>
          <p:nvSpPr>
            <p:cNvPr id="18" name="任意多边形 1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19" name="文本框 6"/>
            <p:cNvSpPr txBox="1">
              <a:spLocks noChangeArrowheads="1"/>
            </p:cNvSpPr>
            <p:nvPr/>
          </p:nvSpPr>
          <p:spPr bwMode="auto">
            <a:xfrm>
              <a:off x="3051363" y="1839642"/>
              <a:ext cx="831749" cy="710334"/>
            </a:xfrm>
            <a:prstGeom prst="rect">
              <a:avLst/>
            </a:prstGeom>
            <a:noFill/>
            <a:ln w="9525">
              <a:noFill/>
              <a:miter lim="800000"/>
            </a:ln>
            <a:effectLst/>
          </p:spPr>
          <p:txBody>
            <a:bodyPr wrap="square">
              <a:spAutoFit/>
            </a:bodyPr>
            <a:lstStyle/>
            <a:p>
              <a:pPr defTabSz="913765"/>
              <a:r>
                <a:rPr lang="en-US" altLang="zh-CN" kern="0" dirty="0">
                  <a:solidFill>
                    <a:schemeClr val="bg1"/>
                  </a:solidFill>
                  <a:cs typeface="+mn-ea"/>
                  <a:sym typeface="+mn-lt"/>
                </a:rPr>
                <a:t>01</a:t>
              </a:r>
              <a:endParaRPr lang="zh-CN" altLang="en-US" kern="0" dirty="0">
                <a:solidFill>
                  <a:schemeClr val="bg1"/>
                </a:solidFill>
                <a:cs typeface="+mn-ea"/>
                <a:sym typeface="+mn-lt"/>
              </a:endParaRPr>
            </a:p>
          </p:txBody>
        </p:sp>
      </p:grpSp>
      <p:grpSp>
        <p:nvGrpSpPr>
          <p:cNvPr id="20" name="飞哥PPT目录"/>
          <p:cNvGrpSpPr/>
          <p:nvPr/>
        </p:nvGrpSpPr>
        <p:grpSpPr bwMode="auto">
          <a:xfrm>
            <a:off x="1184493" y="3811316"/>
            <a:ext cx="470029" cy="390810"/>
            <a:chOff x="3037868" y="1844053"/>
            <a:chExt cx="906280" cy="753401"/>
          </a:xfrm>
        </p:grpSpPr>
        <p:sp>
          <p:nvSpPr>
            <p:cNvPr id="21" name="任意多边形 20"/>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2" name="文本框 39"/>
            <p:cNvSpPr txBox="1">
              <a:spLocks noChangeArrowheads="1"/>
            </p:cNvSpPr>
            <p:nvPr/>
          </p:nvSpPr>
          <p:spPr bwMode="auto">
            <a:xfrm>
              <a:off x="3037868" y="1885458"/>
              <a:ext cx="906280"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04</a:t>
              </a:r>
              <a:endParaRPr lang="zh-CN" altLang="en-US" kern="0" dirty="0">
                <a:solidFill>
                  <a:schemeClr val="bg1"/>
                </a:solidFill>
                <a:cs typeface="+mn-ea"/>
                <a:sym typeface="+mn-lt"/>
              </a:endParaRPr>
            </a:p>
          </p:txBody>
        </p:sp>
      </p:grpSp>
      <p:grpSp>
        <p:nvGrpSpPr>
          <p:cNvPr id="23" name="飞哥PPT目录"/>
          <p:cNvGrpSpPr/>
          <p:nvPr/>
        </p:nvGrpSpPr>
        <p:grpSpPr bwMode="auto">
          <a:xfrm>
            <a:off x="1185286" y="3248633"/>
            <a:ext cx="513817" cy="399059"/>
            <a:chOff x="3015664" y="1844084"/>
            <a:chExt cx="990617" cy="769304"/>
          </a:xfrm>
        </p:grpSpPr>
        <p:sp>
          <p:nvSpPr>
            <p:cNvPr id="24" name="任意多边形 23"/>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5" name="文本框 42"/>
            <p:cNvSpPr txBox="1">
              <a:spLocks noChangeArrowheads="1"/>
            </p:cNvSpPr>
            <p:nvPr/>
          </p:nvSpPr>
          <p:spPr bwMode="auto">
            <a:xfrm>
              <a:off x="3015664" y="1901392"/>
              <a:ext cx="990617"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03</a:t>
              </a:r>
              <a:endParaRPr lang="zh-CN" altLang="en-US" kern="0" dirty="0">
                <a:solidFill>
                  <a:schemeClr val="bg1"/>
                </a:solidFill>
                <a:cs typeface="+mn-ea"/>
                <a:sym typeface="+mn-lt"/>
              </a:endParaRPr>
            </a:p>
          </p:txBody>
        </p:sp>
      </p:grpSp>
      <p:grpSp>
        <p:nvGrpSpPr>
          <p:cNvPr id="29" name="飞哥PPT目录"/>
          <p:cNvGrpSpPr/>
          <p:nvPr/>
        </p:nvGrpSpPr>
        <p:grpSpPr bwMode="auto">
          <a:xfrm>
            <a:off x="1204669" y="2725321"/>
            <a:ext cx="578685" cy="375075"/>
            <a:chOff x="2998768" y="1844085"/>
            <a:chExt cx="1115681" cy="721377"/>
          </a:xfrm>
        </p:grpSpPr>
        <p:sp>
          <p:nvSpPr>
            <p:cNvPr id="30" name="任意多边形 29"/>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31" name="文本框 48"/>
            <p:cNvSpPr txBox="1">
              <a:spLocks noChangeArrowheads="1"/>
            </p:cNvSpPr>
            <p:nvPr/>
          </p:nvSpPr>
          <p:spPr bwMode="auto">
            <a:xfrm>
              <a:off x="2998768" y="1855130"/>
              <a:ext cx="1115681" cy="710332"/>
            </a:xfrm>
            <a:prstGeom prst="rect">
              <a:avLst/>
            </a:prstGeom>
            <a:noFill/>
            <a:ln w="9525">
              <a:noFill/>
              <a:miter lim="800000"/>
            </a:ln>
          </p:spPr>
          <p:txBody>
            <a:bodyPr wrap="square">
              <a:spAutoFit/>
            </a:bodyPr>
            <a:lstStyle/>
            <a:p>
              <a:pPr defTabSz="913765"/>
              <a:r>
                <a:rPr lang="en-US" altLang="zh-CN" kern="0" dirty="0">
                  <a:solidFill>
                    <a:schemeClr val="bg1"/>
                  </a:solidFill>
                  <a:cs typeface="+mn-ea"/>
                  <a:sym typeface="+mn-lt"/>
                </a:rPr>
                <a:t>02</a:t>
              </a:r>
              <a:endParaRPr lang="zh-CN" altLang="en-US" kern="0" dirty="0">
                <a:solidFill>
                  <a:schemeClr val="bg1"/>
                </a:solidFill>
                <a:cs typeface="+mn-ea"/>
                <a:sym typeface="+mn-lt"/>
              </a:endParaRPr>
            </a:p>
          </p:txBody>
        </p:sp>
      </p:grpSp>
      <p:grpSp>
        <p:nvGrpSpPr>
          <p:cNvPr id="32" name="飞哥PPT目录"/>
          <p:cNvGrpSpPr/>
          <p:nvPr/>
        </p:nvGrpSpPr>
        <p:grpSpPr>
          <a:xfrm>
            <a:off x="1831251" y="2234878"/>
            <a:ext cx="2109122" cy="338595"/>
            <a:chOff x="4234903" y="1011639"/>
            <a:chExt cx="2569345" cy="412477"/>
          </a:xfrm>
        </p:grpSpPr>
        <p:sp>
          <p:nvSpPr>
            <p:cNvPr id="33" name="圆角矩形 32"/>
            <p:cNvSpPr/>
            <p:nvPr/>
          </p:nvSpPr>
          <p:spPr>
            <a:xfrm>
              <a:off x="4234903" y="1029467"/>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4" name="矩形 33"/>
            <p:cNvSpPr/>
            <p:nvPr/>
          </p:nvSpPr>
          <p:spPr>
            <a:xfrm>
              <a:off x="4498570" y="1011639"/>
              <a:ext cx="1820488" cy="412477"/>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年度工作概述</a:t>
              </a:r>
              <a:endParaRPr lang="zh-CN" altLang="zh-CN" sz="1400" b="1" kern="100" dirty="0">
                <a:solidFill>
                  <a:schemeClr val="bg1"/>
                </a:solidFill>
                <a:cs typeface="+mn-ea"/>
                <a:sym typeface="+mn-lt"/>
              </a:endParaRPr>
            </a:p>
          </p:txBody>
        </p:sp>
      </p:grpSp>
      <p:grpSp>
        <p:nvGrpSpPr>
          <p:cNvPr id="35" name="飞哥PPT目录"/>
          <p:cNvGrpSpPr/>
          <p:nvPr/>
        </p:nvGrpSpPr>
        <p:grpSpPr>
          <a:xfrm>
            <a:off x="1817790" y="2752447"/>
            <a:ext cx="2109122" cy="338595"/>
            <a:chOff x="4218505" y="1602700"/>
            <a:chExt cx="2569345" cy="412479"/>
          </a:xfrm>
        </p:grpSpPr>
        <p:sp>
          <p:nvSpPr>
            <p:cNvPr id="36" name="圆角矩形 35"/>
            <p:cNvSpPr/>
            <p:nvPr/>
          </p:nvSpPr>
          <p:spPr>
            <a:xfrm>
              <a:off x="4218505" y="1664094"/>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7" name="矩形 36"/>
            <p:cNvSpPr/>
            <p:nvPr/>
          </p:nvSpPr>
          <p:spPr>
            <a:xfrm>
              <a:off x="4527124" y="1602700"/>
              <a:ext cx="1820488" cy="412479"/>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工作完成情况</a:t>
              </a:r>
              <a:endParaRPr lang="zh-CN" altLang="zh-CN" sz="1400" b="1" kern="100" dirty="0">
                <a:solidFill>
                  <a:schemeClr val="bg1"/>
                </a:solidFill>
                <a:cs typeface="+mn-ea"/>
                <a:sym typeface="+mn-lt"/>
              </a:endParaRPr>
            </a:p>
          </p:txBody>
        </p:sp>
      </p:grpSp>
      <p:grpSp>
        <p:nvGrpSpPr>
          <p:cNvPr id="41" name="飞哥PPT目录"/>
          <p:cNvGrpSpPr/>
          <p:nvPr/>
        </p:nvGrpSpPr>
        <p:grpSpPr>
          <a:xfrm>
            <a:off x="1803102" y="3275759"/>
            <a:ext cx="2109122" cy="338595"/>
            <a:chOff x="4234903" y="2971358"/>
            <a:chExt cx="2569345" cy="412478"/>
          </a:xfrm>
        </p:grpSpPr>
        <p:sp>
          <p:nvSpPr>
            <p:cNvPr id="42" name="圆角矩形 41"/>
            <p:cNvSpPr/>
            <p:nvPr/>
          </p:nvSpPr>
          <p:spPr>
            <a:xfrm>
              <a:off x="4234903" y="3008936"/>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3" name="矩形 42"/>
            <p:cNvSpPr/>
            <p:nvPr/>
          </p:nvSpPr>
          <p:spPr>
            <a:xfrm>
              <a:off x="4520319" y="2971358"/>
              <a:ext cx="1877599" cy="412478"/>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工作存在不足</a:t>
              </a:r>
              <a:endParaRPr lang="zh-CN" altLang="zh-CN" sz="1400" b="1" kern="100" dirty="0">
                <a:solidFill>
                  <a:schemeClr val="bg1"/>
                </a:solidFill>
                <a:cs typeface="+mn-ea"/>
                <a:sym typeface="+mn-lt"/>
              </a:endParaRPr>
            </a:p>
          </p:txBody>
        </p:sp>
      </p:grpSp>
      <p:grpSp>
        <p:nvGrpSpPr>
          <p:cNvPr id="44" name="飞哥PPT目录"/>
          <p:cNvGrpSpPr/>
          <p:nvPr/>
        </p:nvGrpSpPr>
        <p:grpSpPr>
          <a:xfrm>
            <a:off x="1803102" y="3823055"/>
            <a:ext cx="2109122" cy="353983"/>
            <a:chOff x="4234903" y="3626388"/>
            <a:chExt cx="2569345" cy="431224"/>
          </a:xfrm>
        </p:grpSpPr>
        <p:sp>
          <p:nvSpPr>
            <p:cNvPr id="45" name="圆角矩形 44"/>
            <p:cNvSpPr/>
            <p:nvPr/>
          </p:nvSpPr>
          <p:spPr>
            <a:xfrm>
              <a:off x="4234903" y="3660029"/>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6" name="矩形 45"/>
            <p:cNvSpPr/>
            <p:nvPr/>
          </p:nvSpPr>
          <p:spPr>
            <a:xfrm>
              <a:off x="4564423" y="3626388"/>
              <a:ext cx="1877509" cy="431224"/>
            </a:xfrm>
            <a:prstGeom prst="rect">
              <a:avLst/>
            </a:prstGeom>
          </p:spPr>
          <p:txBody>
            <a:bodyPr wrap="square" lIns="121960" tIns="60980" rIns="121960" bIns="60980">
              <a:spAutoFit/>
            </a:bodyPr>
            <a:lstStyle/>
            <a:p>
              <a:pPr defTabSz="913765">
                <a:defRPr/>
              </a:pPr>
              <a:r>
                <a:rPr lang="zh-CN" altLang="en-US" sz="1500" b="1" kern="100" dirty="0">
                  <a:solidFill>
                    <a:schemeClr val="bg1"/>
                  </a:solidFill>
                  <a:cs typeface="+mn-ea"/>
                  <a:sym typeface="+mn-lt"/>
                </a:rPr>
                <a:t>明年工作计划</a:t>
              </a:r>
              <a:endParaRPr lang="zh-CN" altLang="zh-CN" sz="1500" b="1" kern="100" dirty="0">
                <a:solidFill>
                  <a:schemeClr val="bg1"/>
                </a:solidFill>
                <a:cs typeface="+mn-ea"/>
                <a:sym typeface="+mn-lt"/>
              </a:endParaRPr>
            </a:p>
          </p:txBody>
        </p:sp>
      </p:grpSp>
      <p:sp>
        <p:nvSpPr>
          <p:cNvPr id="48" name="飞哥PPT目录"/>
          <p:cNvSpPr/>
          <p:nvPr/>
        </p:nvSpPr>
        <p:spPr>
          <a:xfrm rot="16200000">
            <a:off x="600181" y="3155712"/>
            <a:ext cx="432765" cy="510571"/>
          </a:xfrm>
          <a:prstGeom prst="downArrow">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defTabSz="1218565"/>
            <a:endParaRPr lang="zh-CN" altLang="en-US" sz="2400" kern="0">
              <a:solidFill>
                <a:srgbClr val="0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8009">
        <p14:warp dir="in"/>
      </p:transition>
    </mc:Choice>
    <mc:Fallback>
      <p:transition spd="slow" advTm="800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30000">
                                          <p:cBhvr additive="base">
                                            <p:cTn id="12" dur="5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30000">
                                          <p:cBhvr additive="base">
                                            <p:cTn id="17" dur="5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14:presetBounceEnd="30000">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14:bounceEnd="30000">
                                          <p:cBhvr additive="base">
                                            <p:cTn id="86" dur="500" fill="hold"/>
                                            <p:tgtEl>
                                              <p:spTgt spid="48"/>
                                            </p:tgtEl>
                                            <p:attrNameLst>
                                              <p:attrName>ppt_x</p:attrName>
                                            </p:attrNameLst>
                                          </p:cBhvr>
                                          <p:tavLst>
                                            <p:tav tm="0">
                                              <p:val>
                                                <p:strVal val="0-#ppt_w/2"/>
                                              </p:val>
                                            </p:tav>
                                            <p:tav tm="100000">
                                              <p:val>
                                                <p:strVal val="#ppt_x"/>
                                              </p:val>
                                            </p:tav>
                                          </p:tavLst>
                                        </p:anim>
                                        <p:anim calcmode="lin" valueType="num" p14:bounceEnd="30000">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工作上的不足</a:t>
            </a:r>
            <a:endParaRPr lang="zh-CN" altLang="en-US" sz="2000" b="1" dirty="0">
              <a:solidFill>
                <a:srgbClr val="002060"/>
              </a:solidFill>
            </a:endParaRPr>
          </a:p>
        </p:txBody>
      </p:sp>
      <p:sp>
        <p:nvSpPr>
          <p:cNvPr id="53" name="TextBox 52"/>
          <p:cNvSpPr txBox="1"/>
          <p:nvPr/>
        </p:nvSpPr>
        <p:spPr>
          <a:xfrm>
            <a:off x="6444208" y="412671"/>
            <a:ext cx="1890261"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b="0" spc="-300" dirty="0" smtClean="0">
                <a:solidFill>
                  <a:srgbClr val="002060"/>
                </a:solidFill>
                <a:latin typeface="华文行楷" panose="02010800040101010101" pitchFamily="2" charset="-122"/>
                <a:ea typeface="华文行楷" panose="02010800040101010101" pitchFamily="2" charset="-122"/>
              </a:rPr>
              <a:t>工作不足及提高</a:t>
            </a:r>
            <a:endParaRPr lang="zh-CN" altLang="en-US" sz="2200" b="0" spc="-300" dirty="0">
              <a:solidFill>
                <a:srgbClr val="002060"/>
              </a:solidFill>
              <a:latin typeface="华文行楷" panose="02010800040101010101" pitchFamily="2" charset="-122"/>
              <a:ea typeface="华文行楷" panose="02010800040101010101" pitchFamily="2" charset="-122"/>
            </a:endParaRPr>
          </a:p>
        </p:txBody>
      </p:sp>
      <p:sp>
        <p:nvSpPr>
          <p:cNvPr id="33" name="TextBox 32"/>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69" name="五边形 68"/>
          <p:cNvSpPr/>
          <p:nvPr/>
        </p:nvSpPr>
        <p:spPr>
          <a:xfrm>
            <a:off x="4273611" y="1606402"/>
            <a:ext cx="4341194" cy="540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smtClean="0">
                <a:solidFill>
                  <a:schemeClr val="bg1"/>
                </a:solidFill>
                <a:latin typeface="+mj-ea"/>
                <a:ea typeface="+mj-ea"/>
              </a:rPr>
              <a:t>市场分析不足：</a:t>
            </a:r>
            <a:r>
              <a:rPr lang="zh-CN" altLang="en-US" sz="1400" b="1" dirty="0">
                <a:solidFill>
                  <a:schemeClr val="bg1"/>
                </a:solidFill>
                <a:latin typeface="+mj-ea"/>
                <a:ea typeface="+mj-ea"/>
              </a:rPr>
              <a:t>对市场需求的分析还不够充分，稍微有点小瑕疵，对市场的把握还不够</a:t>
            </a:r>
            <a:r>
              <a:rPr lang="zh-CN" altLang="en-US" sz="1400" b="1" dirty="0" smtClean="0">
                <a:solidFill>
                  <a:schemeClr val="bg1"/>
                </a:solidFill>
                <a:latin typeface="+mj-ea"/>
                <a:ea typeface="+mj-ea"/>
              </a:rPr>
              <a:t>完美</a:t>
            </a:r>
            <a:endParaRPr lang="zh-CN" altLang="en-US" sz="1400" b="1" dirty="0">
              <a:solidFill>
                <a:schemeClr val="bg1"/>
              </a:solidFill>
              <a:latin typeface="+mj-ea"/>
              <a:ea typeface="+mj-ea"/>
            </a:endParaRPr>
          </a:p>
        </p:txBody>
      </p:sp>
      <p:sp>
        <p:nvSpPr>
          <p:cNvPr id="70" name="五边形 69"/>
          <p:cNvSpPr/>
          <p:nvPr/>
        </p:nvSpPr>
        <p:spPr>
          <a:xfrm>
            <a:off x="4273610" y="2488401"/>
            <a:ext cx="4341195" cy="540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bg1"/>
                </a:solidFill>
                <a:latin typeface="+mj-ea"/>
                <a:ea typeface="+mj-ea"/>
              </a:rPr>
              <a:t>对手认识不足：对</a:t>
            </a:r>
            <a:r>
              <a:rPr lang="zh-CN" altLang="en-US" sz="1400" b="1" dirty="0">
                <a:solidFill>
                  <a:schemeClr val="bg1"/>
                </a:solidFill>
                <a:latin typeface="+mj-ea"/>
                <a:ea typeface="+mj-ea"/>
              </a:rPr>
              <a:t>对手的了解不够透彻，尤其是对手的新产品，还需要时间研究。</a:t>
            </a:r>
            <a:endParaRPr lang="zh-CN" altLang="en-US" sz="1400" b="1" dirty="0">
              <a:solidFill>
                <a:schemeClr val="bg1"/>
              </a:solidFill>
              <a:latin typeface="+mj-ea"/>
              <a:ea typeface="+mj-ea"/>
            </a:endParaRPr>
          </a:p>
        </p:txBody>
      </p:sp>
      <p:sp>
        <p:nvSpPr>
          <p:cNvPr id="71" name="五边形 70"/>
          <p:cNvSpPr/>
          <p:nvPr/>
        </p:nvSpPr>
        <p:spPr>
          <a:xfrm>
            <a:off x="4273611" y="3367729"/>
            <a:ext cx="4341193" cy="540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bg1"/>
                </a:solidFill>
                <a:latin typeface="+mj-ea"/>
                <a:ea typeface="+mj-ea"/>
              </a:rPr>
              <a:t>团队协作不足：对</a:t>
            </a:r>
            <a:r>
              <a:rPr lang="zh-CN" altLang="en-US" sz="1400" b="1" dirty="0">
                <a:solidFill>
                  <a:schemeClr val="bg1"/>
                </a:solidFill>
                <a:latin typeface="+mj-ea"/>
                <a:ea typeface="+mj-ea"/>
              </a:rPr>
              <a:t>团队合作认识不充分，大部分时间一个人在努力，没有认识到团队的重要</a:t>
            </a:r>
            <a:endParaRPr lang="zh-CN" altLang="en-US" sz="1400" b="1" dirty="0">
              <a:solidFill>
                <a:schemeClr val="bg1"/>
              </a:solidFill>
              <a:latin typeface="+mj-ea"/>
              <a:ea typeface="+mj-ea"/>
            </a:endParaRPr>
          </a:p>
        </p:txBody>
      </p:sp>
      <p:grpSp>
        <p:nvGrpSpPr>
          <p:cNvPr id="72" name="组合 71"/>
          <p:cNvGrpSpPr/>
          <p:nvPr/>
        </p:nvGrpSpPr>
        <p:grpSpPr>
          <a:xfrm>
            <a:off x="3535337" y="1445677"/>
            <a:ext cx="840522" cy="840520"/>
            <a:chOff x="751391" y="1204987"/>
            <a:chExt cx="1488068" cy="1488066"/>
          </a:xfrm>
        </p:grpSpPr>
        <p:sp>
          <p:nvSpPr>
            <p:cNvPr id="73" name="椭圆 72"/>
            <p:cNvSpPr/>
            <p:nvPr/>
          </p:nvSpPr>
          <p:spPr>
            <a:xfrm>
              <a:off x="751391" y="1204987"/>
              <a:ext cx="1488068" cy="1488066"/>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4" name="椭圆 73"/>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75" name="TextBox 74"/>
          <p:cNvSpPr txBox="1"/>
          <p:nvPr/>
        </p:nvSpPr>
        <p:spPr>
          <a:xfrm>
            <a:off x="3729900" y="1637919"/>
            <a:ext cx="495649" cy="461665"/>
          </a:xfrm>
          <a:prstGeom prst="rect">
            <a:avLst/>
          </a:prstGeom>
          <a:noFill/>
        </p:spPr>
        <p:txBody>
          <a:bodyPr wrap="none" rtlCol="0">
            <a:spAutoFit/>
          </a:bodyPr>
          <a:lstStyle/>
          <a:p>
            <a:r>
              <a:rPr lang="en-US" altLang="zh-CN" sz="2400" b="1" dirty="0" smtClean="0">
                <a:solidFill>
                  <a:srgbClr val="002060"/>
                </a:solidFill>
              </a:rPr>
              <a:t>01</a:t>
            </a:r>
            <a:endParaRPr lang="zh-CN" altLang="en-US" sz="2400" b="1" dirty="0">
              <a:solidFill>
                <a:srgbClr val="002060"/>
              </a:solidFill>
            </a:endParaRPr>
          </a:p>
        </p:txBody>
      </p:sp>
      <p:grpSp>
        <p:nvGrpSpPr>
          <p:cNvPr id="76" name="组合 75"/>
          <p:cNvGrpSpPr/>
          <p:nvPr/>
        </p:nvGrpSpPr>
        <p:grpSpPr>
          <a:xfrm>
            <a:off x="3525812" y="2324261"/>
            <a:ext cx="840522" cy="840520"/>
            <a:chOff x="751391" y="1204987"/>
            <a:chExt cx="1488068" cy="1488066"/>
          </a:xfrm>
        </p:grpSpPr>
        <p:sp>
          <p:nvSpPr>
            <p:cNvPr id="77" name="椭圆 76"/>
            <p:cNvSpPr/>
            <p:nvPr/>
          </p:nvSpPr>
          <p:spPr>
            <a:xfrm>
              <a:off x="751391" y="1204987"/>
              <a:ext cx="1488068" cy="1488066"/>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78" name="椭圆 77"/>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79" name="TextBox 78"/>
          <p:cNvSpPr txBox="1"/>
          <p:nvPr/>
        </p:nvSpPr>
        <p:spPr>
          <a:xfrm>
            <a:off x="3720375" y="2516503"/>
            <a:ext cx="495649" cy="461665"/>
          </a:xfrm>
          <a:prstGeom prst="rect">
            <a:avLst/>
          </a:prstGeom>
          <a:noFill/>
        </p:spPr>
        <p:txBody>
          <a:bodyPr wrap="none" rtlCol="0">
            <a:spAutoFit/>
          </a:bodyPr>
          <a:lstStyle/>
          <a:p>
            <a:r>
              <a:rPr lang="en-US" altLang="zh-CN" sz="2400" b="1" dirty="0" smtClean="0">
                <a:solidFill>
                  <a:srgbClr val="002060"/>
                </a:solidFill>
              </a:rPr>
              <a:t>02</a:t>
            </a:r>
            <a:endParaRPr lang="zh-CN" altLang="en-US" sz="2400" b="1" dirty="0">
              <a:solidFill>
                <a:srgbClr val="002060"/>
              </a:solidFill>
            </a:endParaRPr>
          </a:p>
        </p:txBody>
      </p:sp>
      <p:grpSp>
        <p:nvGrpSpPr>
          <p:cNvPr id="80" name="组合 79"/>
          <p:cNvGrpSpPr/>
          <p:nvPr/>
        </p:nvGrpSpPr>
        <p:grpSpPr>
          <a:xfrm>
            <a:off x="3525812" y="3207407"/>
            <a:ext cx="840522" cy="840520"/>
            <a:chOff x="751391" y="1204987"/>
            <a:chExt cx="1488068" cy="1488066"/>
          </a:xfrm>
        </p:grpSpPr>
        <p:sp>
          <p:nvSpPr>
            <p:cNvPr id="81" name="椭圆 80"/>
            <p:cNvSpPr/>
            <p:nvPr/>
          </p:nvSpPr>
          <p:spPr>
            <a:xfrm>
              <a:off x="751391" y="1204987"/>
              <a:ext cx="1488068" cy="1488066"/>
            </a:xfrm>
            <a:prstGeom prst="ellips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85" name="椭圆 84"/>
            <p:cNvSpPr/>
            <p:nvPr/>
          </p:nvSpPr>
          <p:spPr>
            <a:xfrm>
              <a:off x="937263" y="1390861"/>
              <a:ext cx="1116328" cy="1116322"/>
            </a:xfrm>
            <a:prstGeom prst="ellipse">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grpSp>
      <p:sp>
        <p:nvSpPr>
          <p:cNvPr id="86" name="TextBox 85"/>
          <p:cNvSpPr txBox="1"/>
          <p:nvPr/>
        </p:nvSpPr>
        <p:spPr>
          <a:xfrm>
            <a:off x="3720375" y="3399649"/>
            <a:ext cx="495649" cy="461665"/>
          </a:xfrm>
          <a:prstGeom prst="rect">
            <a:avLst/>
          </a:prstGeom>
          <a:noFill/>
        </p:spPr>
        <p:txBody>
          <a:bodyPr wrap="none" rtlCol="0">
            <a:spAutoFit/>
          </a:bodyPr>
          <a:lstStyle/>
          <a:p>
            <a:r>
              <a:rPr lang="en-US" altLang="zh-CN" sz="2400" b="1" dirty="0" smtClean="0">
                <a:solidFill>
                  <a:srgbClr val="002060"/>
                </a:solidFill>
              </a:rPr>
              <a:t>03</a:t>
            </a:r>
            <a:endParaRPr lang="zh-CN" altLang="en-US" sz="2400" b="1" dirty="0">
              <a:solidFill>
                <a:srgbClr val="002060"/>
              </a:solidFill>
            </a:endParaRPr>
          </a:p>
        </p:txBody>
      </p:sp>
      <p:grpSp>
        <p:nvGrpSpPr>
          <p:cNvPr id="30" name="组合 29"/>
          <p:cNvGrpSpPr/>
          <p:nvPr/>
        </p:nvGrpSpPr>
        <p:grpSpPr>
          <a:xfrm>
            <a:off x="854911" y="1606402"/>
            <a:ext cx="2122296" cy="2122296"/>
            <a:chOff x="5240294" y="1429887"/>
            <a:chExt cx="2846358" cy="2846358"/>
          </a:xfrm>
        </p:grpSpPr>
        <p:grpSp>
          <p:nvGrpSpPr>
            <p:cNvPr id="31" name="组合 30"/>
            <p:cNvGrpSpPr/>
            <p:nvPr/>
          </p:nvGrpSpPr>
          <p:grpSpPr>
            <a:xfrm>
              <a:off x="5240294" y="1429887"/>
              <a:ext cx="2846358" cy="2846358"/>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42" name="椭圆 4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32"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320625" y="1491630"/>
              <a:ext cx="2684100" cy="26841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Tree>
  </p:cSld>
  <p:clrMapOvr>
    <a:masterClrMapping/>
  </p:clrMapOvr>
  <mc:AlternateContent xmlns:mc="http://schemas.openxmlformats.org/markup-compatibility/2006">
    <mc:Choice xmlns:p14="http://schemas.microsoft.com/office/powerpoint/2010/main" Requires="p14">
      <p:transition spd="slow" p14:dur="1600" advTm="7769">
        <p14:gallery dir="l"/>
      </p:transition>
    </mc:Choice>
    <mc:Fallback>
      <p:transition spd="slow" advTm="776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750"/>
                                        <p:tgtEl>
                                          <p:spTgt spid="5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additive="base">
                                        <p:cTn id="18" dur="500" fill="hold"/>
                                        <p:tgtEl>
                                          <p:spTgt spid="30"/>
                                        </p:tgtEl>
                                        <p:attrNameLst>
                                          <p:attrName>ppt_x</p:attrName>
                                        </p:attrNameLst>
                                      </p:cBhvr>
                                      <p:tavLst>
                                        <p:tav tm="0">
                                          <p:val>
                                            <p:strVal val="0-#ppt_w/2"/>
                                          </p:val>
                                        </p:tav>
                                        <p:tav tm="100000">
                                          <p:val>
                                            <p:strVal val="#ppt_x"/>
                                          </p:val>
                                        </p:tav>
                                      </p:tavLst>
                                    </p:anim>
                                    <p:anim calcmode="lin" valueType="num">
                                      <p:cBhvr additive="base">
                                        <p:cTn id="19" dur="500" fill="hold"/>
                                        <p:tgtEl>
                                          <p:spTgt spid="30"/>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72"/>
                                        </p:tgtEl>
                                        <p:attrNameLst>
                                          <p:attrName>style.visibility</p:attrName>
                                        </p:attrNameLst>
                                      </p:cBhvr>
                                      <p:to>
                                        <p:strVal val="visible"/>
                                      </p:to>
                                    </p:set>
                                    <p:anim calcmode="lin" valueType="num">
                                      <p:cBhvr>
                                        <p:cTn id="23" dur="300" fill="hold"/>
                                        <p:tgtEl>
                                          <p:spTgt spid="72"/>
                                        </p:tgtEl>
                                        <p:attrNameLst>
                                          <p:attrName>ppt_w</p:attrName>
                                        </p:attrNameLst>
                                      </p:cBhvr>
                                      <p:tavLst>
                                        <p:tav tm="0">
                                          <p:val>
                                            <p:fltVal val="0"/>
                                          </p:val>
                                        </p:tav>
                                        <p:tav tm="100000">
                                          <p:val>
                                            <p:strVal val="#ppt_w"/>
                                          </p:val>
                                        </p:tav>
                                      </p:tavLst>
                                    </p:anim>
                                    <p:anim calcmode="lin" valueType="num">
                                      <p:cBhvr>
                                        <p:cTn id="24" dur="300" fill="hold"/>
                                        <p:tgtEl>
                                          <p:spTgt spid="72"/>
                                        </p:tgtEl>
                                        <p:attrNameLst>
                                          <p:attrName>ppt_h</p:attrName>
                                        </p:attrNameLst>
                                      </p:cBhvr>
                                      <p:tavLst>
                                        <p:tav tm="0">
                                          <p:val>
                                            <p:fltVal val="0"/>
                                          </p:val>
                                        </p:tav>
                                        <p:tav tm="100000">
                                          <p:val>
                                            <p:strVal val="#ppt_h"/>
                                          </p:val>
                                        </p:tav>
                                      </p:tavLst>
                                    </p:anim>
                                    <p:animEffect transition="in" filter="fade">
                                      <p:cBhvr>
                                        <p:cTn id="25" dur="300"/>
                                        <p:tgtEl>
                                          <p:spTgt spid="72"/>
                                        </p:tgtEl>
                                      </p:cBhvr>
                                    </p:animEffect>
                                  </p:childTnLst>
                                </p:cTn>
                              </p:par>
                              <p:par>
                                <p:cTn id="26" presetID="6" presetClass="emph" presetSubtype="0" autoRev="1" fill="hold" nodeType="withEffect">
                                  <p:stCondLst>
                                    <p:cond delay="300"/>
                                  </p:stCondLst>
                                  <p:childTnLst>
                                    <p:animScale>
                                      <p:cBhvr>
                                        <p:cTn id="27" dur="150" fill="hold"/>
                                        <p:tgtEl>
                                          <p:spTgt spid="72"/>
                                        </p:tgtEl>
                                      </p:cBhvr>
                                      <p:by x="110000" y="110000"/>
                                    </p:animScale>
                                  </p:childTnLst>
                                </p:cTn>
                              </p:par>
                              <p:par>
                                <p:cTn id="28" presetID="53" presetClass="entr" presetSubtype="16" fill="hold" grpId="0" nodeType="withEffect">
                                  <p:stCondLst>
                                    <p:cond delay="300"/>
                                  </p:stCondLst>
                                  <p:childTnLst>
                                    <p:set>
                                      <p:cBhvr>
                                        <p:cTn id="29" dur="1" fill="hold">
                                          <p:stCondLst>
                                            <p:cond delay="0"/>
                                          </p:stCondLst>
                                        </p:cTn>
                                        <p:tgtEl>
                                          <p:spTgt spid="75"/>
                                        </p:tgtEl>
                                        <p:attrNameLst>
                                          <p:attrName>style.visibility</p:attrName>
                                        </p:attrNameLst>
                                      </p:cBhvr>
                                      <p:to>
                                        <p:strVal val="visible"/>
                                      </p:to>
                                    </p:set>
                                    <p:anim calcmode="lin" valueType="num">
                                      <p:cBhvr>
                                        <p:cTn id="30" dur="300" fill="hold"/>
                                        <p:tgtEl>
                                          <p:spTgt spid="75"/>
                                        </p:tgtEl>
                                        <p:attrNameLst>
                                          <p:attrName>ppt_w</p:attrName>
                                        </p:attrNameLst>
                                      </p:cBhvr>
                                      <p:tavLst>
                                        <p:tav tm="0">
                                          <p:val>
                                            <p:fltVal val="0"/>
                                          </p:val>
                                        </p:tav>
                                        <p:tav tm="100000">
                                          <p:val>
                                            <p:strVal val="#ppt_w"/>
                                          </p:val>
                                        </p:tav>
                                      </p:tavLst>
                                    </p:anim>
                                    <p:anim calcmode="lin" valueType="num">
                                      <p:cBhvr>
                                        <p:cTn id="31" dur="300" fill="hold"/>
                                        <p:tgtEl>
                                          <p:spTgt spid="75"/>
                                        </p:tgtEl>
                                        <p:attrNameLst>
                                          <p:attrName>ppt_h</p:attrName>
                                        </p:attrNameLst>
                                      </p:cBhvr>
                                      <p:tavLst>
                                        <p:tav tm="0">
                                          <p:val>
                                            <p:fltVal val="0"/>
                                          </p:val>
                                        </p:tav>
                                        <p:tav tm="100000">
                                          <p:val>
                                            <p:strVal val="#ppt_h"/>
                                          </p:val>
                                        </p:tav>
                                      </p:tavLst>
                                    </p:anim>
                                    <p:animEffect transition="in" filter="fade">
                                      <p:cBhvr>
                                        <p:cTn id="32" dur="300"/>
                                        <p:tgtEl>
                                          <p:spTgt spid="75"/>
                                        </p:tgtEl>
                                      </p:cBhvr>
                                    </p:animEffect>
                                  </p:childTnLst>
                                </p:cTn>
                              </p:par>
                              <p:par>
                                <p:cTn id="33" presetID="6" presetClass="emph" presetSubtype="0" autoRev="1" fill="hold" grpId="1" nodeType="withEffect">
                                  <p:stCondLst>
                                    <p:cond delay="600"/>
                                  </p:stCondLst>
                                  <p:childTnLst>
                                    <p:animScale>
                                      <p:cBhvr>
                                        <p:cTn id="34" dur="150" fill="hold"/>
                                        <p:tgtEl>
                                          <p:spTgt spid="75"/>
                                        </p:tgtEl>
                                      </p:cBhvr>
                                      <p:by x="110000" y="110000"/>
                                    </p:animScale>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69"/>
                                        </p:tgtEl>
                                        <p:attrNameLst>
                                          <p:attrName>style.visibility</p:attrName>
                                        </p:attrNameLst>
                                      </p:cBhvr>
                                      <p:to>
                                        <p:strVal val="visible"/>
                                      </p:to>
                                    </p:set>
                                    <p:animEffect transition="in" filter="wipe(left)">
                                      <p:cBhvr>
                                        <p:cTn id="38" dur="500"/>
                                        <p:tgtEl>
                                          <p:spTgt spid="69"/>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76"/>
                                        </p:tgtEl>
                                        <p:attrNameLst>
                                          <p:attrName>style.visibility</p:attrName>
                                        </p:attrNameLst>
                                      </p:cBhvr>
                                      <p:to>
                                        <p:strVal val="visible"/>
                                      </p:to>
                                    </p:set>
                                    <p:anim calcmode="lin" valueType="num">
                                      <p:cBhvr>
                                        <p:cTn id="42" dur="300" fill="hold"/>
                                        <p:tgtEl>
                                          <p:spTgt spid="76"/>
                                        </p:tgtEl>
                                        <p:attrNameLst>
                                          <p:attrName>ppt_w</p:attrName>
                                        </p:attrNameLst>
                                      </p:cBhvr>
                                      <p:tavLst>
                                        <p:tav tm="0">
                                          <p:val>
                                            <p:fltVal val="0"/>
                                          </p:val>
                                        </p:tav>
                                        <p:tav tm="100000">
                                          <p:val>
                                            <p:strVal val="#ppt_w"/>
                                          </p:val>
                                        </p:tav>
                                      </p:tavLst>
                                    </p:anim>
                                    <p:anim calcmode="lin" valueType="num">
                                      <p:cBhvr>
                                        <p:cTn id="43" dur="300" fill="hold"/>
                                        <p:tgtEl>
                                          <p:spTgt spid="76"/>
                                        </p:tgtEl>
                                        <p:attrNameLst>
                                          <p:attrName>ppt_h</p:attrName>
                                        </p:attrNameLst>
                                      </p:cBhvr>
                                      <p:tavLst>
                                        <p:tav tm="0">
                                          <p:val>
                                            <p:fltVal val="0"/>
                                          </p:val>
                                        </p:tav>
                                        <p:tav tm="100000">
                                          <p:val>
                                            <p:strVal val="#ppt_h"/>
                                          </p:val>
                                        </p:tav>
                                      </p:tavLst>
                                    </p:anim>
                                    <p:animEffect transition="in" filter="fade">
                                      <p:cBhvr>
                                        <p:cTn id="44" dur="300"/>
                                        <p:tgtEl>
                                          <p:spTgt spid="76"/>
                                        </p:tgtEl>
                                      </p:cBhvr>
                                    </p:animEffect>
                                  </p:childTnLst>
                                </p:cTn>
                              </p:par>
                              <p:par>
                                <p:cTn id="45" presetID="6" presetClass="emph" presetSubtype="0" autoRev="1" fill="hold" nodeType="withEffect">
                                  <p:stCondLst>
                                    <p:cond delay="300"/>
                                  </p:stCondLst>
                                  <p:childTnLst>
                                    <p:animScale>
                                      <p:cBhvr>
                                        <p:cTn id="46" dur="150" fill="hold"/>
                                        <p:tgtEl>
                                          <p:spTgt spid="76"/>
                                        </p:tgtEl>
                                      </p:cBhvr>
                                      <p:by x="110000" y="110000"/>
                                    </p:animScale>
                                  </p:childTnLst>
                                </p:cTn>
                              </p:par>
                              <p:par>
                                <p:cTn id="47" presetID="53" presetClass="entr" presetSubtype="16" fill="hold" grpId="0" nodeType="withEffect">
                                  <p:stCondLst>
                                    <p:cond delay="300"/>
                                  </p:stCondLst>
                                  <p:childTnLst>
                                    <p:set>
                                      <p:cBhvr>
                                        <p:cTn id="48" dur="1" fill="hold">
                                          <p:stCondLst>
                                            <p:cond delay="0"/>
                                          </p:stCondLst>
                                        </p:cTn>
                                        <p:tgtEl>
                                          <p:spTgt spid="79"/>
                                        </p:tgtEl>
                                        <p:attrNameLst>
                                          <p:attrName>style.visibility</p:attrName>
                                        </p:attrNameLst>
                                      </p:cBhvr>
                                      <p:to>
                                        <p:strVal val="visible"/>
                                      </p:to>
                                    </p:set>
                                    <p:anim calcmode="lin" valueType="num">
                                      <p:cBhvr>
                                        <p:cTn id="49" dur="300" fill="hold"/>
                                        <p:tgtEl>
                                          <p:spTgt spid="79"/>
                                        </p:tgtEl>
                                        <p:attrNameLst>
                                          <p:attrName>ppt_w</p:attrName>
                                        </p:attrNameLst>
                                      </p:cBhvr>
                                      <p:tavLst>
                                        <p:tav tm="0">
                                          <p:val>
                                            <p:fltVal val="0"/>
                                          </p:val>
                                        </p:tav>
                                        <p:tav tm="100000">
                                          <p:val>
                                            <p:strVal val="#ppt_w"/>
                                          </p:val>
                                        </p:tav>
                                      </p:tavLst>
                                    </p:anim>
                                    <p:anim calcmode="lin" valueType="num">
                                      <p:cBhvr>
                                        <p:cTn id="50" dur="300" fill="hold"/>
                                        <p:tgtEl>
                                          <p:spTgt spid="79"/>
                                        </p:tgtEl>
                                        <p:attrNameLst>
                                          <p:attrName>ppt_h</p:attrName>
                                        </p:attrNameLst>
                                      </p:cBhvr>
                                      <p:tavLst>
                                        <p:tav tm="0">
                                          <p:val>
                                            <p:fltVal val="0"/>
                                          </p:val>
                                        </p:tav>
                                        <p:tav tm="100000">
                                          <p:val>
                                            <p:strVal val="#ppt_h"/>
                                          </p:val>
                                        </p:tav>
                                      </p:tavLst>
                                    </p:anim>
                                    <p:animEffect transition="in" filter="fade">
                                      <p:cBhvr>
                                        <p:cTn id="51" dur="300"/>
                                        <p:tgtEl>
                                          <p:spTgt spid="79"/>
                                        </p:tgtEl>
                                      </p:cBhvr>
                                    </p:animEffect>
                                  </p:childTnLst>
                                </p:cTn>
                              </p:par>
                              <p:par>
                                <p:cTn id="52" presetID="6" presetClass="emph" presetSubtype="0" autoRev="1" fill="hold" grpId="1" nodeType="withEffect">
                                  <p:stCondLst>
                                    <p:cond delay="600"/>
                                  </p:stCondLst>
                                  <p:childTnLst>
                                    <p:animScale>
                                      <p:cBhvr>
                                        <p:cTn id="53" dur="150" fill="hold"/>
                                        <p:tgtEl>
                                          <p:spTgt spid="79"/>
                                        </p:tgtEl>
                                      </p:cBhvr>
                                      <p:by x="110000" y="110000"/>
                                    </p:animScale>
                                  </p:childTnLst>
                                </p:cTn>
                              </p:par>
                            </p:childTnLst>
                          </p:cTn>
                        </p:par>
                        <p:par>
                          <p:cTn id="54" fill="hold">
                            <p:stCondLst>
                              <p:cond delay="3000"/>
                            </p:stCondLst>
                            <p:childTnLst>
                              <p:par>
                                <p:cTn id="55" presetID="22" presetClass="entr" presetSubtype="8" fill="hold" grpId="0"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left)">
                                      <p:cBhvr>
                                        <p:cTn id="57" dur="500"/>
                                        <p:tgtEl>
                                          <p:spTgt spid="70"/>
                                        </p:tgtEl>
                                      </p:cBhvr>
                                    </p:animEffect>
                                  </p:childTnLst>
                                </p:cTn>
                              </p:par>
                            </p:childTnLst>
                          </p:cTn>
                        </p:par>
                        <p:par>
                          <p:cTn id="58" fill="hold">
                            <p:stCondLst>
                              <p:cond delay="3500"/>
                            </p:stCondLst>
                            <p:childTnLst>
                              <p:par>
                                <p:cTn id="59" presetID="53" presetClass="entr" presetSubtype="16" fill="hold" nodeType="afterEffect">
                                  <p:stCondLst>
                                    <p:cond delay="0"/>
                                  </p:stCondLst>
                                  <p:childTnLst>
                                    <p:set>
                                      <p:cBhvr>
                                        <p:cTn id="60" dur="1" fill="hold">
                                          <p:stCondLst>
                                            <p:cond delay="0"/>
                                          </p:stCondLst>
                                        </p:cTn>
                                        <p:tgtEl>
                                          <p:spTgt spid="80"/>
                                        </p:tgtEl>
                                        <p:attrNameLst>
                                          <p:attrName>style.visibility</p:attrName>
                                        </p:attrNameLst>
                                      </p:cBhvr>
                                      <p:to>
                                        <p:strVal val="visible"/>
                                      </p:to>
                                    </p:set>
                                    <p:anim calcmode="lin" valueType="num">
                                      <p:cBhvr>
                                        <p:cTn id="61" dur="300" fill="hold"/>
                                        <p:tgtEl>
                                          <p:spTgt spid="80"/>
                                        </p:tgtEl>
                                        <p:attrNameLst>
                                          <p:attrName>ppt_w</p:attrName>
                                        </p:attrNameLst>
                                      </p:cBhvr>
                                      <p:tavLst>
                                        <p:tav tm="0">
                                          <p:val>
                                            <p:fltVal val="0"/>
                                          </p:val>
                                        </p:tav>
                                        <p:tav tm="100000">
                                          <p:val>
                                            <p:strVal val="#ppt_w"/>
                                          </p:val>
                                        </p:tav>
                                      </p:tavLst>
                                    </p:anim>
                                    <p:anim calcmode="lin" valueType="num">
                                      <p:cBhvr>
                                        <p:cTn id="62" dur="300" fill="hold"/>
                                        <p:tgtEl>
                                          <p:spTgt spid="80"/>
                                        </p:tgtEl>
                                        <p:attrNameLst>
                                          <p:attrName>ppt_h</p:attrName>
                                        </p:attrNameLst>
                                      </p:cBhvr>
                                      <p:tavLst>
                                        <p:tav tm="0">
                                          <p:val>
                                            <p:fltVal val="0"/>
                                          </p:val>
                                        </p:tav>
                                        <p:tav tm="100000">
                                          <p:val>
                                            <p:strVal val="#ppt_h"/>
                                          </p:val>
                                        </p:tav>
                                      </p:tavLst>
                                    </p:anim>
                                    <p:animEffect transition="in" filter="fade">
                                      <p:cBhvr>
                                        <p:cTn id="63" dur="300"/>
                                        <p:tgtEl>
                                          <p:spTgt spid="80"/>
                                        </p:tgtEl>
                                      </p:cBhvr>
                                    </p:animEffect>
                                  </p:childTnLst>
                                </p:cTn>
                              </p:par>
                              <p:par>
                                <p:cTn id="64" presetID="6" presetClass="emph" presetSubtype="0" autoRev="1" fill="hold" nodeType="withEffect">
                                  <p:stCondLst>
                                    <p:cond delay="300"/>
                                  </p:stCondLst>
                                  <p:childTnLst>
                                    <p:animScale>
                                      <p:cBhvr>
                                        <p:cTn id="65" dur="150" fill="hold"/>
                                        <p:tgtEl>
                                          <p:spTgt spid="80"/>
                                        </p:tgtEl>
                                      </p:cBhvr>
                                      <p:by x="110000" y="110000"/>
                                    </p:animScale>
                                  </p:childTnLst>
                                </p:cTn>
                              </p:par>
                              <p:par>
                                <p:cTn id="66" presetID="53" presetClass="entr" presetSubtype="16" fill="hold" grpId="0" nodeType="withEffect">
                                  <p:stCondLst>
                                    <p:cond delay="300"/>
                                  </p:stCondLst>
                                  <p:childTnLst>
                                    <p:set>
                                      <p:cBhvr>
                                        <p:cTn id="67" dur="1" fill="hold">
                                          <p:stCondLst>
                                            <p:cond delay="0"/>
                                          </p:stCondLst>
                                        </p:cTn>
                                        <p:tgtEl>
                                          <p:spTgt spid="86"/>
                                        </p:tgtEl>
                                        <p:attrNameLst>
                                          <p:attrName>style.visibility</p:attrName>
                                        </p:attrNameLst>
                                      </p:cBhvr>
                                      <p:to>
                                        <p:strVal val="visible"/>
                                      </p:to>
                                    </p:set>
                                    <p:anim calcmode="lin" valueType="num">
                                      <p:cBhvr>
                                        <p:cTn id="68" dur="300" fill="hold"/>
                                        <p:tgtEl>
                                          <p:spTgt spid="86"/>
                                        </p:tgtEl>
                                        <p:attrNameLst>
                                          <p:attrName>ppt_w</p:attrName>
                                        </p:attrNameLst>
                                      </p:cBhvr>
                                      <p:tavLst>
                                        <p:tav tm="0">
                                          <p:val>
                                            <p:fltVal val="0"/>
                                          </p:val>
                                        </p:tav>
                                        <p:tav tm="100000">
                                          <p:val>
                                            <p:strVal val="#ppt_w"/>
                                          </p:val>
                                        </p:tav>
                                      </p:tavLst>
                                    </p:anim>
                                    <p:anim calcmode="lin" valueType="num">
                                      <p:cBhvr>
                                        <p:cTn id="69" dur="300" fill="hold"/>
                                        <p:tgtEl>
                                          <p:spTgt spid="86"/>
                                        </p:tgtEl>
                                        <p:attrNameLst>
                                          <p:attrName>ppt_h</p:attrName>
                                        </p:attrNameLst>
                                      </p:cBhvr>
                                      <p:tavLst>
                                        <p:tav tm="0">
                                          <p:val>
                                            <p:fltVal val="0"/>
                                          </p:val>
                                        </p:tav>
                                        <p:tav tm="100000">
                                          <p:val>
                                            <p:strVal val="#ppt_h"/>
                                          </p:val>
                                        </p:tav>
                                      </p:tavLst>
                                    </p:anim>
                                    <p:animEffect transition="in" filter="fade">
                                      <p:cBhvr>
                                        <p:cTn id="70" dur="300"/>
                                        <p:tgtEl>
                                          <p:spTgt spid="86"/>
                                        </p:tgtEl>
                                      </p:cBhvr>
                                    </p:animEffect>
                                  </p:childTnLst>
                                </p:cTn>
                              </p:par>
                              <p:par>
                                <p:cTn id="71" presetID="6" presetClass="emph" presetSubtype="0" autoRev="1" fill="hold" grpId="1" nodeType="withEffect">
                                  <p:stCondLst>
                                    <p:cond delay="600"/>
                                  </p:stCondLst>
                                  <p:childTnLst>
                                    <p:animScale>
                                      <p:cBhvr>
                                        <p:cTn id="72" dur="150" fill="hold"/>
                                        <p:tgtEl>
                                          <p:spTgt spid="86"/>
                                        </p:tgtEl>
                                      </p:cBhvr>
                                      <p:by x="110000" y="110000"/>
                                    </p:animScale>
                                  </p:childTnLst>
                                </p:cTn>
                              </p:par>
                            </p:childTnLst>
                          </p:cTn>
                        </p:par>
                        <p:par>
                          <p:cTn id="73" fill="hold">
                            <p:stCondLst>
                              <p:cond delay="4000"/>
                            </p:stCondLst>
                            <p:childTnLst>
                              <p:par>
                                <p:cTn id="74" presetID="22" presetClass="entr" presetSubtype="8" fill="hold" grpId="0" nodeType="afterEffect">
                                  <p:stCondLst>
                                    <p:cond delay="0"/>
                                  </p:stCondLst>
                                  <p:childTnLst>
                                    <p:set>
                                      <p:cBhvr>
                                        <p:cTn id="75" dur="1" fill="hold">
                                          <p:stCondLst>
                                            <p:cond delay="0"/>
                                          </p:stCondLst>
                                        </p:cTn>
                                        <p:tgtEl>
                                          <p:spTgt spid="71"/>
                                        </p:tgtEl>
                                        <p:attrNameLst>
                                          <p:attrName>style.visibility</p:attrName>
                                        </p:attrNameLst>
                                      </p:cBhvr>
                                      <p:to>
                                        <p:strVal val="visible"/>
                                      </p:to>
                                    </p:set>
                                    <p:animEffect transition="in" filter="wipe(left)">
                                      <p:cBhvr>
                                        <p:cTn id="7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P spid="33" grpId="0"/>
      <p:bldP spid="69" grpId="0" animBg="1"/>
      <p:bldP spid="70" grpId="0" animBg="1"/>
      <p:bldP spid="71" grpId="0" animBg="1"/>
      <p:bldP spid="75" grpId="0"/>
      <p:bldP spid="75" grpId="1"/>
      <p:bldP spid="79" grpId="0"/>
      <p:bldP spid="79" grpId="1"/>
      <p:bldP spid="86" grpId="0"/>
      <p:bldP spid="8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管理上的不足</a:t>
            </a:r>
            <a:endParaRPr lang="zh-CN" altLang="en-US" sz="2000" b="1" dirty="0">
              <a:solidFill>
                <a:srgbClr val="002060"/>
              </a:solidFill>
            </a:endParaRPr>
          </a:p>
        </p:txBody>
      </p:sp>
      <p:sp>
        <p:nvSpPr>
          <p:cNvPr id="53" name="TextBox 52"/>
          <p:cNvSpPr txBox="1"/>
          <p:nvPr/>
        </p:nvSpPr>
        <p:spPr>
          <a:xfrm>
            <a:off x="6444208" y="412671"/>
            <a:ext cx="1890261"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工作不足及提高</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33" name="TextBox 32"/>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8" name="Freeform 7"/>
          <p:cNvSpPr/>
          <p:nvPr/>
        </p:nvSpPr>
        <p:spPr bwMode="auto">
          <a:xfrm>
            <a:off x="3136775" y="1350001"/>
            <a:ext cx="1005569" cy="3174831"/>
          </a:xfrm>
          <a:custGeom>
            <a:avLst/>
            <a:gdLst>
              <a:gd name="T0" fmla="*/ 1750 w 1750"/>
              <a:gd name="T1" fmla="*/ 272 h 5527"/>
              <a:gd name="T2" fmla="*/ 314 w 1750"/>
              <a:gd name="T3" fmla="*/ 2778 h 5527"/>
              <a:gd name="T4" fmla="*/ 1699 w 1750"/>
              <a:gd name="T5" fmla="*/ 5254 h 5527"/>
              <a:gd name="T6" fmla="*/ 1542 w 1750"/>
              <a:gd name="T7" fmla="*/ 5527 h 5527"/>
              <a:gd name="T8" fmla="*/ 0 w 1750"/>
              <a:gd name="T9" fmla="*/ 2778 h 5527"/>
              <a:gd name="T10" fmla="*/ 1593 w 1750"/>
              <a:gd name="T11" fmla="*/ 0 h 5527"/>
              <a:gd name="T12" fmla="*/ 1750 w 1750"/>
              <a:gd name="T13" fmla="*/ 272 h 5527"/>
            </a:gdLst>
            <a:ahLst/>
            <a:cxnLst>
              <a:cxn ang="0">
                <a:pos x="T0" y="T1"/>
              </a:cxn>
              <a:cxn ang="0">
                <a:pos x="T2" y="T3"/>
              </a:cxn>
              <a:cxn ang="0">
                <a:pos x="T4" y="T5"/>
              </a:cxn>
              <a:cxn ang="0">
                <a:pos x="T6" y="T7"/>
              </a:cxn>
              <a:cxn ang="0">
                <a:pos x="T8" y="T9"/>
              </a:cxn>
              <a:cxn ang="0">
                <a:pos x="T10" y="T11"/>
              </a:cxn>
              <a:cxn ang="0">
                <a:pos x="T12" y="T13"/>
              </a:cxn>
            </a:cxnLst>
            <a:rect l="0" t="0" r="r" b="b"/>
            <a:pathLst>
              <a:path w="1750" h="5527">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vert="horz" wrap="square" lIns="91440" tIns="45720" rIns="91440" bIns="45720" numCol="1" anchor="t" anchorCtr="0" compatLnSpc="1"/>
          <a:lstStyle/>
          <a:p>
            <a:endParaRPr lang="zh-CN" altLang="en-US">
              <a:latin typeface="+mj-ea"/>
              <a:ea typeface="+mj-ea"/>
            </a:endParaRPr>
          </a:p>
        </p:txBody>
      </p:sp>
      <p:grpSp>
        <p:nvGrpSpPr>
          <p:cNvPr id="9" name="组合 8"/>
          <p:cNvGrpSpPr/>
          <p:nvPr/>
        </p:nvGrpSpPr>
        <p:grpSpPr>
          <a:xfrm>
            <a:off x="3136616" y="1111767"/>
            <a:ext cx="1149740" cy="1149740"/>
            <a:chOff x="2342140" y="893355"/>
            <a:chExt cx="1149740" cy="1149740"/>
          </a:xfrm>
        </p:grpSpPr>
        <p:grpSp>
          <p:nvGrpSpPr>
            <p:cNvPr id="10" name="组合 9"/>
            <p:cNvGrpSpPr/>
            <p:nvPr/>
          </p:nvGrpSpPr>
          <p:grpSpPr>
            <a:xfrm>
              <a:off x="2342140" y="893355"/>
              <a:ext cx="1149740" cy="1149740"/>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1" name="KSO_Shape"/>
            <p:cNvSpPr/>
            <p:nvPr/>
          </p:nvSpPr>
          <p:spPr bwMode="auto">
            <a:xfrm>
              <a:off x="2678413" y="1165965"/>
              <a:ext cx="489748" cy="569476"/>
            </a:xfrm>
            <a:custGeom>
              <a:avLst/>
              <a:gdLst>
                <a:gd name="T0" fmla="*/ 2147483646 w 5822"/>
                <a:gd name="T1" fmla="*/ 2147483646 h 6759"/>
                <a:gd name="T2" fmla="*/ 2147483646 w 5822"/>
                <a:gd name="T3" fmla="*/ 2147483646 h 6759"/>
                <a:gd name="T4" fmla="*/ 2147483646 w 5822"/>
                <a:gd name="T5" fmla="*/ 2147483646 h 6759"/>
                <a:gd name="T6" fmla="*/ 2147483646 w 5822"/>
                <a:gd name="T7" fmla="*/ 2147483646 h 6759"/>
                <a:gd name="T8" fmla="*/ 2147483646 w 5822"/>
                <a:gd name="T9" fmla="*/ 2147483646 h 6759"/>
                <a:gd name="T10" fmla="*/ 2147483646 w 5822"/>
                <a:gd name="T11" fmla="*/ 1253760573 h 6759"/>
                <a:gd name="T12" fmla="*/ 2147483646 w 5822"/>
                <a:gd name="T13" fmla="*/ 2147483646 h 6759"/>
                <a:gd name="T14" fmla="*/ 2147483646 w 5822"/>
                <a:gd name="T15" fmla="*/ 2147483646 h 6759"/>
                <a:gd name="T16" fmla="*/ 2147483646 w 5822"/>
                <a:gd name="T17" fmla="*/ 2147483646 h 6759"/>
                <a:gd name="T18" fmla="*/ 2147483646 w 5822"/>
                <a:gd name="T19" fmla="*/ 2147483646 h 6759"/>
                <a:gd name="T20" fmla="*/ 2147483646 w 5822"/>
                <a:gd name="T21" fmla="*/ 2147483646 h 6759"/>
                <a:gd name="T22" fmla="*/ 2147483646 w 5822"/>
                <a:gd name="T23" fmla="*/ 2147483646 h 6759"/>
                <a:gd name="T24" fmla="*/ 2147483646 w 5822"/>
                <a:gd name="T25" fmla="*/ 2147483646 h 6759"/>
                <a:gd name="T26" fmla="*/ 2147483646 w 5822"/>
                <a:gd name="T27" fmla="*/ 2147483646 h 6759"/>
                <a:gd name="T28" fmla="*/ 2147483646 w 5822"/>
                <a:gd name="T29" fmla="*/ 2147483646 h 6759"/>
                <a:gd name="T30" fmla="*/ 2147483646 w 5822"/>
                <a:gd name="T31" fmla="*/ 2147483646 h 6759"/>
                <a:gd name="T32" fmla="*/ 2147483646 w 5822"/>
                <a:gd name="T33" fmla="*/ 2147483646 h 6759"/>
                <a:gd name="T34" fmla="*/ 2147483646 w 5822"/>
                <a:gd name="T35" fmla="*/ 2147483646 h 6759"/>
                <a:gd name="T36" fmla="*/ 2147483646 w 5822"/>
                <a:gd name="T37" fmla="*/ 2147483646 h 6759"/>
                <a:gd name="T38" fmla="*/ 2147483646 w 5822"/>
                <a:gd name="T39" fmla="*/ 2147483646 h 6759"/>
                <a:gd name="T40" fmla="*/ 0 w 5822"/>
                <a:gd name="T41" fmla="*/ 2147483646 h 6759"/>
                <a:gd name="T42" fmla="*/ 2147483646 w 5822"/>
                <a:gd name="T43" fmla="*/ 2147483646 h 6759"/>
                <a:gd name="T44" fmla="*/ 2147483646 w 5822"/>
                <a:gd name="T45" fmla="*/ 2147483646 h 6759"/>
                <a:gd name="T46" fmla="*/ 2147483646 w 5822"/>
                <a:gd name="T47" fmla="*/ 2147483646 h 6759"/>
                <a:gd name="T48" fmla="*/ 2147483646 w 5822"/>
                <a:gd name="T49" fmla="*/ 2147483646 h 6759"/>
                <a:gd name="T50" fmla="*/ 2147483646 w 5822"/>
                <a:gd name="T51" fmla="*/ 2147483646 h 6759"/>
                <a:gd name="T52" fmla="*/ 2147483646 w 5822"/>
                <a:gd name="T53" fmla="*/ 2147483646 h 6759"/>
                <a:gd name="T54" fmla="*/ 2147483646 w 5822"/>
                <a:gd name="T55" fmla="*/ 2147483646 h 6759"/>
                <a:gd name="T56" fmla="*/ 2147483646 w 5822"/>
                <a:gd name="T57" fmla="*/ 2147483646 h 6759"/>
                <a:gd name="T58" fmla="*/ 2147483646 w 5822"/>
                <a:gd name="T59" fmla="*/ 2147483646 h 6759"/>
                <a:gd name="T60" fmla="*/ 2147483646 w 5822"/>
                <a:gd name="T61" fmla="*/ 2147483646 h 6759"/>
                <a:gd name="T62" fmla="*/ 2147483646 w 5822"/>
                <a:gd name="T63" fmla="*/ 2147483646 h 6759"/>
                <a:gd name="T64" fmla="*/ 2147483646 w 5822"/>
                <a:gd name="T65" fmla="*/ 2147483646 h 6759"/>
                <a:gd name="T66" fmla="*/ 2147483646 w 5822"/>
                <a:gd name="T67" fmla="*/ 2147483646 h 6759"/>
                <a:gd name="T68" fmla="*/ 2147483646 w 5822"/>
                <a:gd name="T69" fmla="*/ 2147483646 h 6759"/>
                <a:gd name="T70" fmla="*/ 2147483646 w 5822"/>
                <a:gd name="T71" fmla="*/ 2147483646 h 6759"/>
                <a:gd name="T72" fmla="*/ 2147483646 w 5822"/>
                <a:gd name="T73" fmla="*/ 2147483646 h 6759"/>
                <a:gd name="T74" fmla="*/ 2147483646 w 5822"/>
                <a:gd name="T75" fmla="*/ 2147483646 h 6759"/>
                <a:gd name="T76" fmla="*/ 2147483646 w 5822"/>
                <a:gd name="T77" fmla="*/ 2147483646 h 6759"/>
                <a:gd name="T78" fmla="*/ 2147483646 w 5822"/>
                <a:gd name="T79" fmla="*/ 2147483646 h 6759"/>
                <a:gd name="T80" fmla="*/ 2147483646 w 5822"/>
                <a:gd name="T81" fmla="*/ 2147483646 h 6759"/>
                <a:gd name="T82" fmla="*/ 2147483646 w 5822"/>
                <a:gd name="T83" fmla="*/ 2147483646 h 6759"/>
                <a:gd name="T84" fmla="*/ 2147483646 w 5822"/>
                <a:gd name="T85" fmla="*/ 2147483646 h 6759"/>
                <a:gd name="T86" fmla="*/ 2147483646 w 5822"/>
                <a:gd name="T87" fmla="*/ 2147483646 h 6759"/>
                <a:gd name="T88" fmla="*/ 2147483646 w 5822"/>
                <a:gd name="T89" fmla="*/ 2147483646 h 6759"/>
                <a:gd name="T90" fmla="*/ 2147483646 w 5822"/>
                <a:gd name="T91" fmla="*/ 2147483646 h 6759"/>
                <a:gd name="T92" fmla="*/ 2147483646 w 5822"/>
                <a:gd name="T93" fmla="*/ 2147483646 h 6759"/>
                <a:gd name="T94" fmla="*/ 2147483646 w 5822"/>
                <a:gd name="T95" fmla="*/ 2147483646 h 6759"/>
                <a:gd name="T96" fmla="*/ 2147483646 w 5822"/>
                <a:gd name="T97" fmla="*/ 2147483646 h 675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22" h="6759">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206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j-ea"/>
                <a:ea typeface="+mj-ea"/>
              </a:endParaRPr>
            </a:p>
          </p:txBody>
        </p:sp>
      </p:grpSp>
      <p:grpSp>
        <p:nvGrpSpPr>
          <p:cNvPr id="14" name="组合 13"/>
          <p:cNvGrpSpPr/>
          <p:nvPr/>
        </p:nvGrpSpPr>
        <p:grpSpPr>
          <a:xfrm>
            <a:off x="2630172" y="2430120"/>
            <a:ext cx="1149740" cy="1149740"/>
            <a:chOff x="1835696" y="2211710"/>
            <a:chExt cx="1149740" cy="1149740"/>
          </a:xfrm>
        </p:grpSpPr>
        <p:grpSp>
          <p:nvGrpSpPr>
            <p:cNvPr id="15" name="组合 14"/>
            <p:cNvGrpSpPr/>
            <p:nvPr/>
          </p:nvGrpSpPr>
          <p:grpSpPr>
            <a:xfrm>
              <a:off x="1835696" y="2211710"/>
              <a:ext cx="1149740" cy="1149740"/>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j-ea"/>
                  <a:ea typeface="+mj-ea"/>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mj-ea"/>
                  <a:ea typeface="+mj-ea"/>
                </a:endParaRPr>
              </a:p>
            </p:txBody>
          </p:sp>
        </p:grpSp>
        <p:sp>
          <p:nvSpPr>
            <p:cNvPr id="16" name="KSO_Shape"/>
            <p:cNvSpPr/>
            <p:nvPr/>
          </p:nvSpPr>
          <p:spPr bwMode="auto">
            <a:xfrm>
              <a:off x="2089100" y="2562390"/>
              <a:ext cx="649486" cy="486031"/>
            </a:xfrm>
            <a:custGeom>
              <a:avLst/>
              <a:gdLst>
                <a:gd name="T0" fmla="*/ 151004 w 5185"/>
                <a:gd name="T1" fmla="*/ 1065477 h 3880"/>
                <a:gd name="T2" fmla="*/ 1873403 w 5185"/>
                <a:gd name="T3" fmla="*/ 1297678 h 3880"/>
                <a:gd name="T4" fmla="*/ 751713 w 5185"/>
                <a:gd name="T5" fmla="*/ 1241832 h 3880"/>
                <a:gd name="T6" fmla="*/ 1108464 w 5185"/>
                <a:gd name="T7" fmla="*/ 1148144 h 3880"/>
                <a:gd name="T8" fmla="*/ 751713 w 5185"/>
                <a:gd name="T9" fmla="*/ 1241832 h 3880"/>
                <a:gd name="T10" fmla="*/ 1726808 w 5185"/>
                <a:gd name="T11" fmla="*/ 1012203 h 3880"/>
                <a:gd name="T12" fmla="*/ 1726073 w 5185"/>
                <a:gd name="T13" fmla="*/ 1007794 h 3880"/>
                <a:gd name="T14" fmla="*/ 1726808 w 5185"/>
                <a:gd name="T15" fmla="*/ 44089 h 3880"/>
                <a:gd name="T16" fmla="*/ 1726441 w 5185"/>
                <a:gd name="T17" fmla="*/ 39680 h 3880"/>
                <a:gd name="T18" fmla="*/ 1724604 w 5185"/>
                <a:gd name="T19" fmla="*/ 30862 h 3880"/>
                <a:gd name="T20" fmla="*/ 1721297 w 5185"/>
                <a:gd name="T21" fmla="*/ 23147 h 3880"/>
                <a:gd name="T22" fmla="*/ 1716888 w 5185"/>
                <a:gd name="T23" fmla="*/ 15798 h 3880"/>
                <a:gd name="T24" fmla="*/ 1711010 w 5185"/>
                <a:gd name="T25" fmla="*/ 9920 h 3880"/>
                <a:gd name="T26" fmla="*/ 1703662 w 5185"/>
                <a:gd name="T27" fmla="*/ 5144 h 3880"/>
                <a:gd name="T28" fmla="*/ 1695946 w 5185"/>
                <a:gd name="T29" fmla="*/ 1837 h 3880"/>
                <a:gd name="T30" fmla="*/ 1687128 w 5185"/>
                <a:gd name="T31" fmla="*/ 367 h 3880"/>
                <a:gd name="T32" fmla="*/ 222281 w 5185"/>
                <a:gd name="T33" fmla="*/ 0 h 3880"/>
                <a:gd name="T34" fmla="*/ 217872 w 5185"/>
                <a:gd name="T35" fmla="*/ 367 h 3880"/>
                <a:gd name="T36" fmla="*/ 209054 w 5185"/>
                <a:gd name="T37" fmla="*/ 1837 h 3880"/>
                <a:gd name="T38" fmla="*/ 201338 w 5185"/>
                <a:gd name="T39" fmla="*/ 5144 h 3880"/>
                <a:gd name="T40" fmla="*/ 194358 w 5185"/>
                <a:gd name="T41" fmla="*/ 9920 h 3880"/>
                <a:gd name="T42" fmla="*/ 188112 w 5185"/>
                <a:gd name="T43" fmla="*/ 15798 h 3880"/>
                <a:gd name="T44" fmla="*/ 183336 w 5185"/>
                <a:gd name="T45" fmla="*/ 23147 h 3880"/>
                <a:gd name="T46" fmla="*/ 180029 w 5185"/>
                <a:gd name="T47" fmla="*/ 30862 h 3880"/>
                <a:gd name="T48" fmla="*/ 178559 w 5185"/>
                <a:gd name="T49" fmla="*/ 39680 h 3880"/>
                <a:gd name="T50" fmla="*/ 178192 w 5185"/>
                <a:gd name="T51" fmla="*/ 1003386 h 3880"/>
                <a:gd name="T52" fmla="*/ 178559 w 5185"/>
                <a:gd name="T53" fmla="*/ 1007794 h 3880"/>
                <a:gd name="T54" fmla="*/ 178192 w 5185"/>
                <a:gd name="T55" fmla="*/ 1012203 h 3880"/>
                <a:gd name="T56" fmla="*/ 1727176 w 5185"/>
                <a:gd name="T57" fmla="*/ 1012571 h 3880"/>
                <a:gd name="T58" fmla="*/ 1616954 w 5185"/>
                <a:gd name="T59" fmla="*/ 937620 h 3880"/>
                <a:gd name="T60" fmla="*/ 288046 w 5185"/>
                <a:gd name="T61" fmla="*/ 109854 h 3880"/>
                <a:gd name="T62" fmla="*/ 1616954 w 5185"/>
                <a:gd name="T63" fmla="*/ 937620 h 3880"/>
                <a:gd name="T64" fmla="*/ 4409 w 5185"/>
                <a:gd name="T65" fmla="*/ 1350584 h 3880"/>
                <a:gd name="T66" fmla="*/ 0 w 5185"/>
                <a:gd name="T67" fmla="*/ 1359402 h 3880"/>
                <a:gd name="T68" fmla="*/ 735 w 5185"/>
                <a:gd name="T69" fmla="*/ 1369322 h 3880"/>
                <a:gd name="T70" fmla="*/ 3307 w 5185"/>
                <a:gd name="T71" fmla="*/ 1379977 h 3880"/>
                <a:gd name="T72" fmla="*/ 7348 w 5185"/>
                <a:gd name="T73" fmla="*/ 1390999 h 3880"/>
                <a:gd name="T74" fmla="*/ 13227 w 5185"/>
                <a:gd name="T75" fmla="*/ 1401654 h 3880"/>
                <a:gd name="T76" fmla="*/ 19473 w 5185"/>
                <a:gd name="T77" fmla="*/ 1411206 h 3880"/>
                <a:gd name="T78" fmla="*/ 26821 w 5185"/>
                <a:gd name="T79" fmla="*/ 1418554 h 3880"/>
                <a:gd name="T80" fmla="*/ 35271 w 5185"/>
                <a:gd name="T81" fmla="*/ 1423698 h 3880"/>
                <a:gd name="T82" fmla="*/ 41884 w 5185"/>
                <a:gd name="T83" fmla="*/ 1425168 h 3880"/>
                <a:gd name="T84" fmla="*/ 1860911 w 5185"/>
                <a:gd name="T85" fmla="*/ 1425535 h 3880"/>
                <a:gd name="T86" fmla="*/ 1863116 w 5185"/>
                <a:gd name="T87" fmla="*/ 1425168 h 3880"/>
                <a:gd name="T88" fmla="*/ 1869729 w 5185"/>
                <a:gd name="T89" fmla="*/ 1423698 h 3880"/>
                <a:gd name="T90" fmla="*/ 1878179 w 5185"/>
                <a:gd name="T91" fmla="*/ 1418554 h 3880"/>
                <a:gd name="T92" fmla="*/ 1885527 w 5185"/>
                <a:gd name="T93" fmla="*/ 1411206 h 3880"/>
                <a:gd name="T94" fmla="*/ 1892141 w 5185"/>
                <a:gd name="T95" fmla="*/ 1401654 h 3880"/>
                <a:gd name="T96" fmla="*/ 1897652 w 5185"/>
                <a:gd name="T97" fmla="*/ 1390999 h 3880"/>
                <a:gd name="T98" fmla="*/ 1901693 w 5185"/>
                <a:gd name="T99" fmla="*/ 1379977 h 3880"/>
                <a:gd name="T100" fmla="*/ 1903898 w 5185"/>
                <a:gd name="T101" fmla="*/ 1369322 h 3880"/>
                <a:gd name="T102" fmla="*/ 1905000 w 5185"/>
                <a:gd name="T103" fmla="*/ 1359402 h 388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85" h="3880">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2060"/>
            </a:solidFill>
            <a:ln>
              <a:noFill/>
            </a:ln>
          </p:spPr>
          <p:txBody>
            <a:bodyPr bIns="360000" anchor="ctr">
              <a:scene3d>
                <a:camera prst="orthographicFront"/>
                <a:lightRig rig="threePt" dir="t"/>
              </a:scene3d>
              <a:sp3d>
                <a:contourClr>
                  <a:srgbClr val="FFFFFF"/>
                </a:contourClr>
              </a:sp3d>
            </a:bodyPr>
            <a:lstStyle/>
            <a:p>
              <a:pPr algn="ctr">
                <a:defRPr/>
              </a:pPr>
              <a:endParaRPr lang="zh-CN" altLang="en-US" dirty="0">
                <a:solidFill>
                  <a:schemeClr val="tx1">
                    <a:lumMod val="75000"/>
                    <a:lumOff val="25000"/>
                  </a:schemeClr>
                </a:solidFill>
                <a:latin typeface="+mj-ea"/>
                <a:ea typeface="+mj-ea"/>
              </a:endParaRPr>
            </a:p>
          </p:txBody>
        </p:sp>
      </p:grpSp>
      <p:grpSp>
        <p:nvGrpSpPr>
          <p:cNvPr id="19" name="组合 18"/>
          <p:cNvGrpSpPr/>
          <p:nvPr/>
        </p:nvGrpSpPr>
        <p:grpSpPr>
          <a:xfrm>
            <a:off x="3278244" y="3654258"/>
            <a:ext cx="1149740" cy="1149740"/>
            <a:chOff x="2483768" y="3435846"/>
            <a:chExt cx="1149740" cy="1149740"/>
          </a:xfrm>
        </p:grpSpPr>
        <p:grpSp>
          <p:nvGrpSpPr>
            <p:cNvPr id="20" name="组合 19"/>
            <p:cNvGrpSpPr/>
            <p:nvPr/>
          </p:nvGrpSpPr>
          <p:grpSpPr>
            <a:xfrm>
              <a:off x="2483768" y="3435846"/>
              <a:ext cx="1149740" cy="1149740"/>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1" name="KSO_Shape"/>
            <p:cNvSpPr/>
            <p:nvPr/>
          </p:nvSpPr>
          <p:spPr bwMode="auto">
            <a:xfrm>
              <a:off x="2802446" y="3812214"/>
              <a:ext cx="521267" cy="439601"/>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206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latin typeface="+mj-ea"/>
                <a:ea typeface="+mj-ea"/>
              </a:endParaRPr>
            </a:p>
          </p:txBody>
        </p:sp>
      </p:grpSp>
      <p:sp>
        <p:nvSpPr>
          <p:cNvPr id="24" name="TextBox 18"/>
          <p:cNvSpPr txBox="1"/>
          <p:nvPr/>
        </p:nvSpPr>
        <p:spPr>
          <a:xfrm>
            <a:off x="1455919" y="1471805"/>
            <a:ext cx="1036867" cy="215444"/>
          </a:xfrm>
          <a:prstGeom prst="rect">
            <a:avLst/>
          </a:prstGeom>
          <a:noFill/>
        </p:spPr>
        <p:txBody>
          <a:bodyPr wrap="square" lIns="0" tIns="0" rIns="0" bIns="0" rtlCol="0">
            <a:spAutoFit/>
          </a:bodyPr>
          <a:lstStyle/>
          <a:p>
            <a:pPr algn="ctr"/>
            <a:r>
              <a:rPr lang="zh-CN" altLang="en-US" sz="1400" b="1" dirty="0" smtClean="0">
                <a:solidFill>
                  <a:srgbClr val="002060"/>
                </a:solidFill>
                <a:latin typeface="+mj-ea"/>
                <a:ea typeface="+mj-ea"/>
              </a:rPr>
              <a:t>核心问题</a:t>
            </a:r>
            <a:endParaRPr lang="zh-CN" altLang="en-US" sz="1400" b="1" dirty="0">
              <a:solidFill>
                <a:srgbClr val="002060"/>
              </a:solidFill>
              <a:latin typeface="+mj-ea"/>
              <a:ea typeface="+mj-ea"/>
            </a:endParaRPr>
          </a:p>
        </p:txBody>
      </p:sp>
      <p:sp>
        <p:nvSpPr>
          <p:cNvPr id="25" name="TextBox 19"/>
          <p:cNvSpPr txBox="1"/>
          <p:nvPr/>
        </p:nvSpPr>
        <p:spPr>
          <a:xfrm>
            <a:off x="1455915" y="1784576"/>
            <a:ext cx="1203316" cy="369332"/>
          </a:xfrm>
          <a:prstGeom prst="rect">
            <a:avLst/>
          </a:prstGeom>
          <a:noFill/>
        </p:spPr>
        <p:txBody>
          <a:bodyPr wrap="square" lIns="0" tIns="0" rIns="0" bIns="0" rtlCol="0">
            <a:spAutoFit/>
          </a:bodyPr>
          <a:lstStyle/>
          <a:p>
            <a:pPr algn="ctr"/>
            <a:r>
              <a:rPr lang="zh-CN" altLang="en-US" sz="1200" dirty="0">
                <a:solidFill>
                  <a:schemeClr val="tx1">
                    <a:lumMod val="75000"/>
                    <a:lumOff val="25000"/>
                  </a:schemeClr>
                </a:solidFill>
                <a:latin typeface="+mj-ea"/>
                <a:ea typeface="+mj-ea"/>
              </a:rPr>
              <a:t>点击输入说明文字</a:t>
            </a:r>
            <a:endParaRPr lang="zh-CN" altLang="en-US" sz="1200" dirty="0">
              <a:solidFill>
                <a:schemeClr val="tx1">
                  <a:lumMod val="75000"/>
                  <a:lumOff val="25000"/>
                </a:schemeClr>
              </a:solidFill>
              <a:latin typeface="+mj-ea"/>
              <a:ea typeface="+mj-ea"/>
            </a:endParaRPr>
          </a:p>
        </p:txBody>
      </p:sp>
      <p:sp>
        <p:nvSpPr>
          <p:cNvPr id="26" name="TextBox 20"/>
          <p:cNvSpPr txBox="1"/>
          <p:nvPr/>
        </p:nvSpPr>
        <p:spPr>
          <a:xfrm>
            <a:off x="1082930" y="2802397"/>
            <a:ext cx="1331318" cy="215444"/>
          </a:xfrm>
          <a:prstGeom prst="rect">
            <a:avLst/>
          </a:prstGeom>
          <a:noFill/>
        </p:spPr>
        <p:txBody>
          <a:bodyPr wrap="square" lIns="0" tIns="0" rIns="0" bIns="0" rtlCol="0">
            <a:spAutoFit/>
          </a:bodyPr>
          <a:lstStyle/>
          <a:p>
            <a:pPr algn="ctr"/>
            <a:r>
              <a:rPr lang="zh-CN" altLang="en-US" sz="1400" b="1" dirty="0" smtClean="0">
                <a:solidFill>
                  <a:srgbClr val="002060"/>
                </a:solidFill>
                <a:latin typeface="+mj-ea"/>
                <a:ea typeface="+mj-ea"/>
              </a:rPr>
              <a:t>团队问题</a:t>
            </a:r>
            <a:endParaRPr lang="zh-CN" altLang="en-US" sz="1400" b="1" dirty="0">
              <a:solidFill>
                <a:srgbClr val="002060"/>
              </a:solidFill>
              <a:latin typeface="+mj-ea"/>
              <a:ea typeface="+mj-ea"/>
            </a:endParaRPr>
          </a:p>
        </p:txBody>
      </p:sp>
      <p:sp>
        <p:nvSpPr>
          <p:cNvPr id="27" name="TextBox 21"/>
          <p:cNvSpPr txBox="1"/>
          <p:nvPr/>
        </p:nvSpPr>
        <p:spPr>
          <a:xfrm>
            <a:off x="1182823" y="3124842"/>
            <a:ext cx="1166506" cy="369332"/>
          </a:xfrm>
          <a:prstGeom prst="rect">
            <a:avLst/>
          </a:prstGeom>
          <a:noFill/>
        </p:spPr>
        <p:txBody>
          <a:bodyPr wrap="square" lIns="0" tIns="0" rIns="0" bIns="0" rtlCol="0">
            <a:spAutoFit/>
          </a:bodyPr>
          <a:lstStyle/>
          <a:p>
            <a:pPr algn="ctr"/>
            <a:r>
              <a:rPr lang="zh-CN" altLang="en-US" sz="1200" dirty="0">
                <a:solidFill>
                  <a:schemeClr val="tx1">
                    <a:lumMod val="75000"/>
                    <a:lumOff val="25000"/>
                  </a:schemeClr>
                </a:solidFill>
                <a:latin typeface="+mj-ea"/>
                <a:ea typeface="+mj-ea"/>
              </a:rPr>
              <a:t>点击输入说明文字</a:t>
            </a:r>
            <a:endParaRPr lang="zh-CN" altLang="en-US" sz="1200" dirty="0">
              <a:solidFill>
                <a:schemeClr val="tx1">
                  <a:lumMod val="75000"/>
                  <a:lumOff val="25000"/>
                </a:schemeClr>
              </a:solidFill>
              <a:latin typeface="+mj-ea"/>
              <a:ea typeface="+mj-ea"/>
            </a:endParaRPr>
          </a:p>
        </p:txBody>
      </p:sp>
      <p:sp>
        <p:nvSpPr>
          <p:cNvPr id="28" name="TextBox 22"/>
          <p:cNvSpPr txBox="1"/>
          <p:nvPr/>
        </p:nvSpPr>
        <p:spPr>
          <a:xfrm>
            <a:off x="1763688" y="4208109"/>
            <a:ext cx="1166506" cy="215444"/>
          </a:xfrm>
          <a:prstGeom prst="rect">
            <a:avLst/>
          </a:prstGeom>
          <a:noFill/>
        </p:spPr>
        <p:txBody>
          <a:bodyPr wrap="square" lIns="0" tIns="0" rIns="0" bIns="0" rtlCol="0">
            <a:spAutoFit/>
          </a:bodyPr>
          <a:lstStyle/>
          <a:p>
            <a:pPr algn="ctr"/>
            <a:r>
              <a:rPr lang="zh-CN" altLang="en-US" sz="1400" b="1" dirty="0" smtClean="0">
                <a:solidFill>
                  <a:srgbClr val="002060"/>
                </a:solidFill>
                <a:latin typeface="+mj-ea"/>
                <a:ea typeface="+mj-ea"/>
              </a:rPr>
              <a:t>业绩问题</a:t>
            </a:r>
            <a:endParaRPr lang="zh-CN" altLang="en-US" sz="1400" b="1" dirty="0">
              <a:solidFill>
                <a:srgbClr val="002060"/>
              </a:solidFill>
              <a:latin typeface="+mj-ea"/>
              <a:ea typeface="+mj-ea"/>
            </a:endParaRPr>
          </a:p>
        </p:txBody>
      </p:sp>
      <p:sp>
        <p:nvSpPr>
          <p:cNvPr id="29" name="TextBox 23"/>
          <p:cNvSpPr txBox="1"/>
          <p:nvPr/>
        </p:nvSpPr>
        <p:spPr>
          <a:xfrm>
            <a:off x="1777275" y="4524833"/>
            <a:ext cx="1166506" cy="369332"/>
          </a:xfrm>
          <a:prstGeom prst="rect">
            <a:avLst/>
          </a:prstGeom>
          <a:noFill/>
        </p:spPr>
        <p:txBody>
          <a:bodyPr wrap="square" lIns="0" tIns="0" rIns="0" bIns="0" rtlCol="0">
            <a:spAutoFit/>
          </a:bodyPr>
          <a:lstStyle/>
          <a:p>
            <a:pPr algn="ctr"/>
            <a:r>
              <a:rPr lang="zh-CN" altLang="en-US" sz="1200" dirty="0">
                <a:solidFill>
                  <a:schemeClr val="tx1">
                    <a:lumMod val="75000"/>
                    <a:lumOff val="25000"/>
                  </a:schemeClr>
                </a:solidFill>
                <a:latin typeface="+mj-ea"/>
                <a:ea typeface="+mj-ea"/>
              </a:rPr>
              <a:t>点击输入说明文字</a:t>
            </a:r>
            <a:endParaRPr lang="zh-CN" altLang="en-US" sz="1200" dirty="0">
              <a:solidFill>
                <a:schemeClr val="tx1">
                  <a:lumMod val="75000"/>
                  <a:lumOff val="25000"/>
                </a:schemeClr>
              </a:solidFill>
              <a:latin typeface="+mj-ea"/>
              <a:ea typeface="+mj-ea"/>
            </a:endParaRPr>
          </a:p>
        </p:txBody>
      </p:sp>
      <p:sp>
        <p:nvSpPr>
          <p:cNvPr id="30" name="Line 39"/>
          <p:cNvSpPr>
            <a:spLocks noChangeShapeType="1"/>
          </p:cNvSpPr>
          <p:nvPr/>
        </p:nvSpPr>
        <p:spPr bwMode="auto">
          <a:xfrm>
            <a:off x="4591540" y="1964718"/>
            <a:ext cx="915275" cy="450074"/>
          </a:xfrm>
          <a:prstGeom prst="line">
            <a:avLst/>
          </a:prstGeom>
          <a:noFill/>
          <a:ln w="57150" cap="rnd">
            <a:solidFill>
              <a:schemeClr val="tx1">
                <a:lumMod val="50000"/>
                <a:lumOff val="50000"/>
              </a:schemeClr>
            </a:solidFill>
            <a:prstDash val="sysDot"/>
            <a:round/>
            <a:tailEnd type="triangle" w="med" len="med"/>
          </a:ln>
          <a:scene3d>
            <a:camera prst="orthographicFront">
              <a:rot lat="0" lon="0" rev="300000"/>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latin typeface="+mj-ea"/>
              <a:ea typeface="+mj-ea"/>
            </a:endParaRPr>
          </a:p>
        </p:txBody>
      </p:sp>
      <p:sp>
        <p:nvSpPr>
          <p:cNvPr id="31" name="Line 40"/>
          <p:cNvSpPr>
            <a:spLocks noChangeShapeType="1"/>
          </p:cNvSpPr>
          <p:nvPr/>
        </p:nvSpPr>
        <p:spPr bwMode="auto">
          <a:xfrm>
            <a:off x="4118193" y="2957899"/>
            <a:ext cx="1241799" cy="1261"/>
          </a:xfrm>
          <a:prstGeom prst="line">
            <a:avLst/>
          </a:prstGeom>
          <a:noFill/>
          <a:ln w="57150" cap="rnd">
            <a:solidFill>
              <a:schemeClr val="tx1">
                <a:lumMod val="50000"/>
                <a:lumOff val="50000"/>
              </a:schemeClr>
            </a:solidFill>
            <a:prstDash val="sysDot"/>
            <a:rou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latin typeface="+mj-ea"/>
              <a:ea typeface="+mj-ea"/>
            </a:endParaRPr>
          </a:p>
        </p:txBody>
      </p:sp>
      <p:sp>
        <p:nvSpPr>
          <p:cNvPr id="32" name="Line 41"/>
          <p:cNvSpPr>
            <a:spLocks noChangeShapeType="1"/>
          </p:cNvSpPr>
          <p:nvPr/>
        </p:nvSpPr>
        <p:spPr bwMode="auto">
          <a:xfrm flipV="1">
            <a:off x="4548270" y="3503394"/>
            <a:ext cx="954357" cy="383256"/>
          </a:xfrm>
          <a:prstGeom prst="line">
            <a:avLst/>
          </a:prstGeom>
          <a:noFill/>
          <a:ln w="57150" cap="rnd">
            <a:solidFill>
              <a:schemeClr val="tx1">
                <a:lumMod val="50000"/>
                <a:lumOff val="50000"/>
              </a:schemeClr>
            </a:solidFill>
            <a:prstDash val="sysDot"/>
            <a:round/>
            <a:tailEnd type="triangle" w="med" len="med"/>
          </a:ln>
          <a:scene3d>
            <a:camera prst="orthographicFront">
              <a:rot lat="0" lon="0" rev="21299999"/>
            </a:camera>
            <a:lightRig rig="threePt" dir="t"/>
          </a:scene3d>
          <a:extLst>
            <a:ext uri="{909E8E84-426E-40DD-AFC4-6F175D3DCCD1}">
              <a14:hiddenFill xmlns:a14="http://schemas.microsoft.com/office/drawing/2010/main">
                <a:noFill/>
              </a14:hiddenFill>
            </a:ext>
          </a:extLst>
        </p:spPr>
        <p:txBody>
          <a:bodyPr wrap="none" anchor="ctr"/>
          <a:lstStyle/>
          <a:p>
            <a:endParaRPr lang="zh-CN" altLang="en-US">
              <a:latin typeface="+mj-ea"/>
              <a:ea typeface="+mj-ea"/>
            </a:endParaRPr>
          </a:p>
        </p:txBody>
      </p:sp>
      <p:grpSp>
        <p:nvGrpSpPr>
          <p:cNvPr id="34" name="组合 33"/>
          <p:cNvGrpSpPr/>
          <p:nvPr/>
        </p:nvGrpSpPr>
        <p:grpSpPr>
          <a:xfrm>
            <a:off x="5674990" y="1802530"/>
            <a:ext cx="2281386" cy="2281386"/>
            <a:chOff x="1403648" y="1115468"/>
            <a:chExt cx="1294414" cy="1294414"/>
          </a:xfrm>
        </p:grpSpPr>
        <p:sp>
          <p:nvSpPr>
            <p:cNvPr id="35" name="椭圆 34"/>
            <p:cNvSpPr/>
            <p:nvPr/>
          </p:nvSpPr>
          <p:spPr>
            <a:xfrm>
              <a:off x="1539485" y="1259632"/>
              <a:ext cx="1022740" cy="10227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j-ea"/>
                <a:ea typeface="+mj-ea"/>
              </a:endParaRPr>
            </a:p>
          </p:txBody>
        </p:sp>
        <p:grpSp>
          <p:nvGrpSpPr>
            <p:cNvPr id="36" name="组合 35"/>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sp>
            <p:nvSpPr>
              <p:cNvPr id="39" name="同心圆 3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grpSp>
        <p:sp>
          <p:nvSpPr>
            <p:cNvPr id="37"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smtClean="0">
                  <a:solidFill>
                    <a:schemeClr val="bg1"/>
                  </a:solidFill>
                  <a:effectLst/>
                  <a:latin typeface="+mj-ea"/>
                  <a:ea typeface="+mj-ea"/>
                </a:rPr>
                <a:t>需要</a:t>
              </a:r>
              <a:endParaRPr lang="en-US" altLang="zh-CN" sz="2800" dirty="0" smtClean="0">
                <a:solidFill>
                  <a:schemeClr val="bg1"/>
                </a:solidFill>
                <a:effectLst/>
                <a:latin typeface="+mj-ea"/>
                <a:ea typeface="+mj-ea"/>
              </a:endParaRPr>
            </a:p>
            <a:p>
              <a:r>
                <a:rPr lang="zh-CN" altLang="en-US" sz="2800" dirty="0">
                  <a:solidFill>
                    <a:schemeClr val="bg1"/>
                  </a:solidFill>
                  <a:effectLst/>
                  <a:latin typeface="+mj-ea"/>
                  <a:ea typeface="+mj-ea"/>
                </a:rPr>
                <a:t>提高</a:t>
              </a:r>
              <a:endParaRPr lang="zh-CN" altLang="en-US" sz="2800" dirty="0">
                <a:solidFill>
                  <a:schemeClr val="bg1"/>
                </a:solidFill>
                <a:effectLst/>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2500" advTm="7836">
        <p:checker/>
      </p:transition>
    </mc:Choice>
    <mc:Fallback>
      <p:transition spd="slow" advTm="7836">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750"/>
                                            <p:tgtEl>
                                              <p:spTgt spid="5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par>
                              <p:cTn id="15" fill="hold">
                                <p:stCondLst>
                                  <p:cond delay="1000"/>
                                </p:stCondLst>
                                <p:childTnLst>
                                  <p:par>
                                    <p:cTn id="16" presetID="2" presetClass="entr" presetSubtype="8" accel="61000" fill="hold" nodeType="afterEffect" p14:presetBounceEnd="65000">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14:bounceEnd="65000">
                                          <p:cBhvr additive="base">
                                            <p:cTn id="18" dur="1500" fill="hold"/>
                                            <p:tgtEl>
                                              <p:spTgt spid="14"/>
                                            </p:tgtEl>
                                            <p:attrNameLst>
                                              <p:attrName>ppt_x</p:attrName>
                                            </p:attrNameLst>
                                          </p:cBhvr>
                                          <p:tavLst>
                                            <p:tav tm="0">
                                              <p:val>
                                                <p:strVal val="0-#ppt_w/2"/>
                                              </p:val>
                                            </p:tav>
                                            <p:tav tm="100000">
                                              <p:val>
                                                <p:strVal val="#ppt_x"/>
                                              </p:val>
                                            </p:tav>
                                          </p:tavLst>
                                        </p:anim>
                                        <p:anim calcmode="lin" valueType="num" p14:bounceEnd="65000">
                                          <p:cBhvr additive="base">
                                            <p:cTn id="19" dur="1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1" accel="61000" fill="hold" nodeType="withEffect" p14:presetBounceEnd="65000">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14:bounceEnd="65000">
                                          <p:cBhvr additive="base">
                                            <p:cTn id="22" dur="1500" fill="hold"/>
                                            <p:tgtEl>
                                              <p:spTgt spid="9"/>
                                            </p:tgtEl>
                                            <p:attrNameLst>
                                              <p:attrName>ppt_x</p:attrName>
                                            </p:attrNameLst>
                                          </p:cBhvr>
                                          <p:tavLst>
                                            <p:tav tm="0">
                                              <p:val>
                                                <p:strVal val="#ppt_x"/>
                                              </p:val>
                                            </p:tav>
                                            <p:tav tm="100000">
                                              <p:val>
                                                <p:strVal val="#ppt_x"/>
                                              </p:val>
                                            </p:tav>
                                          </p:tavLst>
                                        </p:anim>
                                        <p:anim calcmode="lin" valueType="num" p14:bounceEnd="65000">
                                          <p:cBhvr additive="base">
                                            <p:cTn id="23" dur="1500" fill="hold"/>
                                            <p:tgtEl>
                                              <p:spTgt spid="9"/>
                                            </p:tgtEl>
                                            <p:attrNameLst>
                                              <p:attrName>ppt_y</p:attrName>
                                            </p:attrNameLst>
                                          </p:cBhvr>
                                          <p:tavLst>
                                            <p:tav tm="0">
                                              <p:val>
                                                <p:strVal val="0-#ppt_h/2"/>
                                              </p:val>
                                            </p:tav>
                                            <p:tav tm="100000">
                                              <p:val>
                                                <p:strVal val="#ppt_y"/>
                                              </p:val>
                                            </p:tav>
                                          </p:tavLst>
                                        </p:anim>
                                      </p:childTnLst>
                                    </p:cTn>
                                  </p:par>
                                  <p:par>
                                    <p:cTn id="24" presetID="2" presetClass="entr" presetSubtype="4" accel="61000" fill="hold" nodeType="withEffect" p14:presetBounceEnd="65000">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14:bounceEnd="65000">
                                          <p:cBhvr additive="base">
                                            <p:cTn id="26" dur="1500" fill="hold"/>
                                            <p:tgtEl>
                                              <p:spTgt spid="19"/>
                                            </p:tgtEl>
                                            <p:attrNameLst>
                                              <p:attrName>ppt_x</p:attrName>
                                            </p:attrNameLst>
                                          </p:cBhvr>
                                          <p:tavLst>
                                            <p:tav tm="0">
                                              <p:val>
                                                <p:strVal val="#ppt_x"/>
                                              </p:val>
                                            </p:tav>
                                            <p:tav tm="100000">
                                              <p:val>
                                                <p:strVal val="#ppt_x"/>
                                              </p:val>
                                            </p:tav>
                                          </p:tavLst>
                                        </p:anim>
                                        <p:anim calcmode="lin" valueType="num" p14:bounceEnd="65000">
                                          <p:cBhvr additive="base">
                                            <p:cTn id="27" dur="1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P spid="33" grpId="0"/>
          <p:bldP spid="8" grpId="0" animBg="1"/>
          <p:bldP spid="24" grpId="0"/>
          <p:bldP spid="25" grpId="0"/>
          <p:bldP spid="26" grpId="0"/>
          <p:bldP spid="27" grpId="0"/>
          <p:bldP spid="28" grpId="0"/>
          <p:bldP spid="29" grpId="0"/>
          <p:bldP spid="30" grpId="0" animBg="1"/>
          <p:bldP spid="31" grpId="0" animBg="1"/>
          <p:bldP spid="3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750"/>
                                            <p:tgtEl>
                                              <p:spTgt spid="5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par>
                              <p:cTn id="15" fill="hold">
                                <p:stCondLst>
                                  <p:cond delay="1000"/>
                                </p:stCondLst>
                                <p:childTnLst>
                                  <p:par>
                                    <p:cTn id="16" presetID="2" presetClass="entr" presetSubtype="8" accel="6100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1500" fill="hold"/>
                                            <p:tgtEl>
                                              <p:spTgt spid="14"/>
                                            </p:tgtEl>
                                            <p:attrNameLst>
                                              <p:attrName>ppt_x</p:attrName>
                                            </p:attrNameLst>
                                          </p:cBhvr>
                                          <p:tavLst>
                                            <p:tav tm="0">
                                              <p:val>
                                                <p:strVal val="0-#ppt_w/2"/>
                                              </p:val>
                                            </p:tav>
                                            <p:tav tm="100000">
                                              <p:val>
                                                <p:strVal val="#ppt_x"/>
                                              </p:val>
                                            </p:tav>
                                          </p:tavLst>
                                        </p:anim>
                                        <p:anim calcmode="lin" valueType="num">
                                          <p:cBhvr additive="base">
                                            <p:cTn id="19" dur="1500" fill="hold"/>
                                            <p:tgtEl>
                                              <p:spTgt spid="14"/>
                                            </p:tgtEl>
                                            <p:attrNameLst>
                                              <p:attrName>ppt_y</p:attrName>
                                            </p:attrNameLst>
                                          </p:cBhvr>
                                          <p:tavLst>
                                            <p:tav tm="0">
                                              <p:val>
                                                <p:strVal val="#ppt_y"/>
                                              </p:val>
                                            </p:tav>
                                            <p:tav tm="100000">
                                              <p:val>
                                                <p:strVal val="#ppt_y"/>
                                              </p:val>
                                            </p:tav>
                                          </p:tavLst>
                                        </p:anim>
                                      </p:childTnLst>
                                    </p:cTn>
                                  </p:par>
                                  <p:par>
                                    <p:cTn id="20" presetID="2" presetClass="entr" presetSubtype="1" accel="6100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500" fill="hold"/>
                                            <p:tgtEl>
                                              <p:spTgt spid="9"/>
                                            </p:tgtEl>
                                            <p:attrNameLst>
                                              <p:attrName>ppt_x</p:attrName>
                                            </p:attrNameLst>
                                          </p:cBhvr>
                                          <p:tavLst>
                                            <p:tav tm="0">
                                              <p:val>
                                                <p:strVal val="#ppt_x"/>
                                              </p:val>
                                            </p:tav>
                                            <p:tav tm="100000">
                                              <p:val>
                                                <p:strVal val="#ppt_x"/>
                                              </p:val>
                                            </p:tav>
                                          </p:tavLst>
                                        </p:anim>
                                        <p:anim calcmode="lin" valueType="num">
                                          <p:cBhvr additive="base">
                                            <p:cTn id="23" dur="1500" fill="hold"/>
                                            <p:tgtEl>
                                              <p:spTgt spid="9"/>
                                            </p:tgtEl>
                                            <p:attrNameLst>
                                              <p:attrName>ppt_y</p:attrName>
                                            </p:attrNameLst>
                                          </p:cBhvr>
                                          <p:tavLst>
                                            <p:tav tm="0">
                                              <p:val>
                                                <p:strVal val="0-#ppt_h/2"/>
                                              </p:val>
                                            </p:tav>
                                            <p:tav tm="100000">
                                              <p:val>
                                                <p:strVal val="#ppt_y"/>
                                              </p:val>
                                            </p:tav>
                                          </p:tavLst>
                                        </p:anim>
                                      </p:childTnLst>
                                    </p:cTn>
                                  </p:par>
                                  <p:par>
                                    <p:cTn id="24" presetID="2" presetClass="entr" presetSubtype="4" accel="6100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1500" fill="hold"/>
                                            <p:tgtEl>
                                              <p:spTgt spid="19"/>
                                            </p:tgtEl>
                                            <p:attrNameLst>
                                              <p:attrName>ppt_x</p:attrName>
                                            </p:attrNameLst>
                                          </p:cBhvr>
                                          <p:tavLst>
                                            <p:tav tm="0">
                                              <p:val>
                                                <p:strVal val="#ppt_x"/>
                                              </p:val>
                                            </p:tav>
                                            <p:tav tm="100000">
                                              <p:val>
                                                <p:strVal val="#ppt_x"/>
                                              </p:val>
                                            </p:tav>
                                          </p:tavLst>
                                        </p:anim>
                                        <p:anim calcmode="lin" valueType="num">
                                          <p:cBhvr additive="base">
                                            <p:cTn id="27" dur="1500" fill="hold"/>
                                            <p:tgtEl>
                                              <p:spTgt spid="19"/>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500"/>
                                            <p:tgtEl>
                                              <p:spTgt spid="2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500"/>
                                            <p:tgtEl>
                                              <p:spTgt spid="29"/>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left)">
                                          <p:cBhvr>
                                            <p:cTn id="60" dur="500"/>
                                            <p:tgtEl>
                                              <p:spTgt spid="32"/>
                                            </p:tgtEl>
                                          </p:cBhvr>
                                        </p:animEffect>
                                      </p:childTnLst>
                                    </p:cTn>
                                  </p:par>
                                </p:childTnLst>
                              </p:cTn>
                            </p:par>
                            <p:par>
                              <p:cTn id="61" fill="hold">
                                <p:stCondLst>
                                  <p:cond delay="4000"/>
                                </p:stCondLst>
                                <p:childTnLst>
                                  <p:par>
                                    <p:cTn id="62" presetID="53" presetClass="entr" presetSubtype="16" fill="hold"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P spid="33" grpId="0"/>
          <p:bldP spid="8" grpId="0" animBg="1"/>
          <p:bldP spid="24" grpId="0"/>
          <p:bldP spid="25" grpId="0"/>
          <p:bldP spid="26" grpId="0"/>
          <p:bldP spid="27" grpId="0"/>
          <p:bldP spid="28" grpId="0"/>
          <p:bldP spid="29" grpId="0"/>
          <p:bldP spid="30" grpId="0" animBg="1"/>
          <p:bldP spid="31" grpId="0" animBg="1"/>
          <p:bldP spid="32"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执行力的问题</a:t>
            </a:r>
            <a:endParaRPr lang="zh-CN" altLang="en-US" sz="2000" b="1" dirty="0">
              <a:solidFill>
                <a:srgbClr val="002060"/>
              </a:solidFill>
            </a:endParaRPr>
          </a:p>
        </p:txBody>
      </p:sp>
      <p:sp>
        <p:nvSpPr>
          <p:cNvPr id="53" name="TextBox 52"/>
          <p:cNvSpPr txBox="1"/>
          <p:nvPr/>
        </p:nvSpPr>
        <p:spPr>
          <a:xfrm>
            <a:off x="6444208" y="412671"/>
            <a:ext cx="1890261"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工作不足及提高</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33" name="TextBox 32"/>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8" name="组合 7"/>
          <p:cNvGrpSpPr/>
          <p:nvPr/>
        </p:nvGrpSpPr>
        <p:grpSpPr>
          <a:xfrm>
            <a:off x="764680" y="1296996"/>
            <a:ext cx="2281386" cy="2281386"/>
            <a:chOff x="1403648" y="1115468"/>
            <a:chExt cx="1294414" cy="1294414"/>
          </a:xfrm>
        </p:grpSpPr>
        <p:sp>
          <p:nvSpPr>
            <p:cNvPr id="9" name="椭圆 8"/>
            <p:cNvSpPr/>
            <p:nvPr/>
          </p:nvSpPr>
          <p:spPr>
            <a:xfrm>
              <a:off x="1539485" y="1259632"/>
              <a:ext cx="1022740" cy="10227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j-ea"/>
                <a:ea typeface="+mj-ea"/>
              </a:endParaRPr>
            </a:p>
          </p:txBody>
        </p:sp>
        <p:grpSp>
          <p:nvGrpSpPr>
            <p:cNvPr id="10" name="组合 9"/>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2" name="同心圆 11"/>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sp>
            <p:nvSpPr>
              <p:cNvPr id="13" name="同心圆 12"/>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grpSp>
        <p:sp>
          <p:nvSpPr>
            <p:cNvPr id="11"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smtClean="0">
                  <a:solidFill>
                    <a:schemeClr val="bg1"/>
                  </a:solidFill>
                  <a:effectLst/>
                  <a:latin typeface="+mj-ea"/>
                  <a:ea typeface="+mj-ea"/>
                </a:rPr>
                <a:t>不想</a:t>
              </a:r>
              <a:endParaRPr lang="en-US" altLang="zh-CN" sz="2800" dirty="0" smtClean="0">
                <a:solidFill>
                  <a:schemeClr val="bg1"/>
                </a:solidFill>
                <a:effectLst/>
                <a:latin typeface="+mj-ea"/>
                <a:ea typeface="+mj-ea"/>
              </a:endParaRPr>
            </a:p>
            <a:p>
              <a:r>
                <a:rPr lang="zh-CN" altLang="en-US" sz="2800" dirty="0">
                  <a:solidFill>
                    <a:schemeClr val="bg1"/>
                  </a:solidFill>
                  <a:effectLst/>
                  <a:latin typeface="+mj-ea"/>
                  <a:ea typeface="+mj-ea"/>
                </a:rPr>
                <a:t>做</a:t>
              </a:r>
              <a:endParaRPr lang="zh-CN" altLang="en-US" sz="2800" dirty="0">
                <a:solidFill>
                  <a:schemeClr val="bg1"/>
                </a:solidFill>
                <a:effectLst/>
                <a:latin typeface="+mj-ea"/>
                <a:ea typeface="+mj-ea"/>
              </a:endParaRPr>
            </a:p>
          </p:txBody>
        </p:sp>
      </p:grpSp>
      <p:grpSp>
        <p:nvGrpSpPr>
          <p:cNvPr id="14" name="组合 13"/>
          <p:cNvGrpSpPr/>
          <p:nvPr/>
        </p:nvGrpSpPr>
        <p:grpSpPr>
          <a:xfrm>
            <a:off x="3635896" y="1286301"/>
            <a:ext cx="2281386" cy="2281386"/>
            <a:chOff x="1403648" y="1115468"/>
            <a:chExt cx="1294414" cy="1294414"/>
          </a:xfrm>
        </p:grpSpPr>
        <p:sp>
          <p:nvSpPr>
            <p:cNvPr id="15" name="椭圆 14"/>
            <p:cNvSpPr/>
            <p:nvPr/>
          </p:nvSpPr>
          <p:spPr>
            <a:xfrm>
              <a:off x="1539485" y="1259632"/>
              <a:ext cx="1022740" cy="10227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j-ea"/>
                <a:ea typeface="+mj-ea"/>
              </a:endParaRPr>
            </a:p>
          </p:txBody>
        </p:sp>
        <p:grpSp>
          <p:nvGrpSpPr>
            <p:cNvPr id="16" name="组合 15"/>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18" name="同心圆 1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sp>
            <p:nvSpPr>
              <p:cNvPr id="19" name="同心圆 1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grpSp>
        <p:sp>
          <p:nvSpPr>
            <p:cNvPr id="17"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smtClean="0">
                  <a:solidFill>
                    <a:schemeClr val="bg1"/>
                  </a:solidFill>
                  <a:effectLst/>
                  <a:latin typeface="+mj-ea"/>
                  <a:ea typeface="+mj-ea"/>
                </a:rPr>
                <a:t>不去</a:t>
              </a:r>
              <a:endParaRPr lang="en-US" altLang="zh-CN" sz="2800" dirty="0" smtClean="0">
                <a:solidFill>
                  <a:schemeClr val="bg1"/>
                </a:solidFill>
                <a:effectLst/>
                <a:latin typeface="+mj-ea"/>
                <a:ea typeface="+mj-ea"/>
              </a:endParaRPr>
            </a:p>
            <a:p>
              <a:r>
                <a:rPr lang="zh-CN" altLang="en-US" sz="2800" dirty="0" smtClean="0">
                  <a:solidFill>
                    <a:schemeClr val="bg1"/>
                  </a:solidFill>
                  <a:effectLst/>
                  <a:latin typeface="+mj-ea"/>
                  <a:ea typeface="+mj-ea"/>
                </a:rPr>
                <a:t>做</a:t>
              </a:r>
              <a:endParaRPr lang="zh-CN" altLang="en-US" sz="2800" dirty="0">
                <a:solidFill>
                  <a:schemeClr val="bg1"/>
                </a:solidFill>
                <a:effectLst/>
                <a:latin typeface="+mj-ea"/>
                <a:ea typeface="+mj-ea"/>
              </a:endParaRPr>
            </a:p>
          </p:txBody>
        </p:sp>
      </p:grpSp>
      <p:grpSp>
        <p:nvGrpSpPr>
          <p:cNvPr id="20" name="组合 19"/>
          <p:cNvGrpSpPr/>
          <p:nvPr/>
        </p:nvGrpSpPr>
        <p:grpSpPr>
          <a:xfrm>
            <a:off x="6455829" y="1275606"/>
            <a:ext cx="2281386" cy="2281386"/>
            <a:chOff x="1403648" y="1115468"/>
            <a:chExt cx="1294414" cy="1294414"/>
          </a:xfrm>
        </p:grpSpPr>
        <p:sp>
          <p:nvSpPr>
            <p:cNvPr id="21" name="椭圆 20"/>
            <p:cNvSpPr/>
            <p:nvPr/>
          </p:nvSpPr>
          <p:spPr>
            <a:xfrm>
              <a:off x="1539485" y="1259632"/>
              <a:ext cx="1022740" cy="10227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j-ea"/>
                <a:ea typeface="+mj-ea"/>
              </a:endParaRPr>
            </a:p>
          </p:txBody>
        </p:sp>
        <p:grpSp>
          <p:nvGrpSpPr>
            <p:cNvPr id="22" name="组合 21"/>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24" name="同心圆 23"/>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sp>
            <p:nvSpPr>
              <p:cNvPr id="25" name="同心圆 24"/>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grpSp>
        <p:sp>
          <p:nvSpPr>
            <p:cNvPr id="23"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smtClean="0">
                  <a:solidFill>
                    <a:schemeClr val="bg1"/>
                  </a:solidFill>
                  <a:effectLst/>
                  <a:latin typeface="+mj-ea"/>
                  <a:ea typeface="+mj-ea"/>
                </a:rPr>
                <a:t>不会</a:t>
              </a:r>
              <a:endParaRPr lang="en-US" altLang="zh-CN" sz="2800" dirty="0" smtClean="0">
                <a:solidFill>
                  <a:schemeClr val="bg1"/>
                </a:solidFill>
                <a:effectLst/>
                <a:latin typeface="+mj-ea"/>
                <a:ea typeface="+mj-ea"/>
              </a:endParaRPr>
            </a:p>
            <a:p>
              <a:r>
                <a:rPr lang="zh-CN" altLang="en-US" sz="2800" dirty="0">
                  <a:solidFill>
                    <a:schemeClr val="bg1"/>
                  </a:solidFill>
                  <a:effectLst/>
                  <a:latin typeface="+mj-ea"/>
                  <a:ea typeface="+mj-ea"/>
                </a:rPr>
                <a:t>做</a:t>
              </a:r>
              <a:endParaRPr lang="zh-CN" altLang="en-US" sz="2800" dirty="0">
                <a:solidFill>
                  <a:schemeClr val="bg1"/>
                </a:solidFill>
                <a:effectLst/>
                <a:latin typeface="+mj-ea"/>
                <a:ea typeface="+mj-ea"/>
              </a:endParaRPr>
            </a:p>
          </p:txBody>
        </p:sp>
      </p:grpSp>
      <p:grpSp>
        <p:nvGrpSpPr>
          <p:cNvPr id="27" name="组合 26"/>
          <p:cNvGrpSpPr/>
          <p:nvPr/>
        </p:nvGrpSpPr>
        <p:grpSpPr>
          <a:xfrm>
            <a:off x="948216" y="3795886"/>
            <a:ext cx="7549587" cy="897456"/>
            <a:chOff x="4304043" y="1286668"/>
            <a:chExt cx="3837944" cy="2757793"/>
          </a:xfrm>
          <a:effectLst>
            <a:outerShdw blurRad="381000" dist="254000" dir="8100000" algn="tr" rotWithShape="0">
              <a:prstClr val="black">
                <a:alpha val="40000"/>
              </a:prstClr>
            </a:outerShdw>
          </a:effectLst>
        </p:grpSpPr>
        <p:sp>
          <p:nvSpPr>
            <p:cNvPr id="28" name="圆角矩形 2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9" name="圆角矩形 2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smtClean="0">
                <a:solidFill>
                  <a:srgbClr val="002060"/>
                </a:solidFill>
                <a:latin typeface="+mn-ea"/>
                <a:sym typeface="微软雅黑" panose="020B0503020204020204" pitchFamily="34" charset="-122"/>
              </a:endParaRPr>
            </a:p>
            <a:p>
              <a:r>
                <a:rPr lang="zh-CN" altLang="en-US" b="1" dirty="0" smtClean="0">
                  <a:solidFill>
                    <a:srgbClr val="002060"/>
                  </a:solidFill>
                  <a:latin typeface="+mn-ea"/>
                  <a:sym typeface="微软雅黑" panose="020B0503020204020204" pitchFamily="34" charset="-122"/>
                </a:rPr>
                <a:t>       左上角可以替换成您的公司</a:t>
              </a:r>
              <a:r>
                <a:rPr lang="en-US" altLang="zh-CN" b="1" dirty="0" smtClean="0">
                  <a:solidFill>
                    <a:srgbClr val="002060"/>
                  </a:solidFill>
                  <a:latin typeface="+mn-ea"/>
                  <a:sym typeface="微软雅黑" panose="020B0503020204020204" pitchFamily="34" charset="-122"/>
                </a:rPr>
                <a:t>logo</a:t>
              </a:r>
              <a:r>
                <a:rPr lang="zh-CN" altLang="en-US" b="1" dirty="0" smtClean="0">
                  <a:solidFill>
                    <a:srgbClr val="002060"/>
                  </a:solidFill>
                  <a:latin typeface="+mn-ea"/>
                  <a:sym typeface="微软雅黑" panose="020B0503020204020204" pitchFamily="34" charset="-122"/>
                </a:rPr>
                <a:t>，后面还有赠送</a:t>
              </a:r>
              <a:r>
                <a:rPr lang="zh-CN" altLang="en-US" b="1" dirty="0">
                  <a:solidFill>
                    <a:srgbClr val="002060"/>
                  </a:solidFill>
                  <a:latin typeface="+mn-ea"/>
                  <a:sym typeface="微软雅黑" panose="020B0503020204020204" pitchFamily="34" charset="-122"/>
                </a:rPr>
                <a:t>几百个图标，所有的都可以自己替换，包括颜色等等</a:t>
              </a:r>
              <a:endParaRPr lang="zh-CN" altLang="en-US" b="1" dirty="0">
                <a:solidFill>
                  <a:srgbClr val="002060"/>
                </a:solidFill>
                <a:latin typeface="+mn-ea"/>
                <a:sym typeface="微软雅黑" panose="020B0503020204020204" pitchFamily="34" charset="-122"/>
              </a:endParaRPr>
            </a:p>
            <a:p>
              <a:pPr algn="ctr"/>
              <a:endParaRPr lang="zh-CN" altLang="en-US" dirty="0">
                <a:solidFill>
                  <a:srgbClr val="002060"/>
                </a:solidFill>
                <a:latin typeface="+mj-ea"/>
                <a:ea typeface="+mj-ea"/>
              </a:endParaRPr>
            </a:p>
          </p:txBody>
        </p:sp>
      </p:grpSp>
    </p:spTree>
  </p:cSld>
  <p:clrMapOvr>
    <a:masterClrMapping/>
  </p:clrMapOvr>
  <p:transition spd="slow" advTm="6478">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750"/>
                                        <p:tgtEl>
                                          <p:spTgt spid="5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par>
                          <p:cTn id="23" fill="hold">
                            <p:stCondLst>
                              <p:cond delay="1500"/>
                            </p:stCondLst>
                            <p:childTnLst>
                              <p:par>
                                <p:cTn id="24" presetID="53" presetClass="entr" presetSubtype="16"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anim calcmode="lin" valueType="num">
                                      <p:cBhvr>
                                        <p:cTn id="33" dur="500" fill="hold"/>
                                        <p:tgtEl>
                                          <p:spTgt spid="27"/>
                                        </p:tgtEl>
                                        <p:attrNameLst>
                                          <p:attrName>ppt_x</p:attrName>
                                        </p:attrNameLst>
                                      </p:cBhvr>
                                      <p:tavLst>
                                        <p:tav tm="0">
                                          <p:val>
                                            <p:strVal val="#ppt_x"/>
                                          </p:val>
                                        </p:tav>
                                        <p:tav tm="100000">
                                          <p:val>
                                            <p:strVal val="#ppt_x"/>
                                          </p:val>
                                        </p:tav>
                                      </p:tavLst>
                                    </p:anim>
                                    <p:anim calcmode="lin" valueType="num">
                                      <p:cBhvr>
                                        <p:cTn id="3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3"/>
          <p:cNvSpPr>
            <a:spLocks noChangeArrowheads="1"/>
          </p:cNvSpPr>
          <p:nvPr/>
        </p:nvSpPr>
        <p:spPr bwMode="auto">
          <a:xfrm>
            <a:off x="1043608" y="371449"/>
            <a:ext cx="198001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改善不足的方法</a:t>
            </a:r>
            <a:endParaRPr lang="zh-CN" altLang="en-US" sz="2000" b="1" dirty="0">
              <a:solidFill>
                <a:srgbClr val="002060"/>
              </a:solidFill>
            </a:endParaRPr>
          </a:p>
        </p:txBody>
      </p:sp>
      <p:sp>
        <p:nvSpPr>
          <p:cNvPr id="53" name="TextBox 52"/>
          <p:cNvSpPr txBox="1"/>
          <p:nvPr/>
        </p:nvSpPr>
        <p:spPr>
          <a:xfrm>
            <a:off x="6444208" y="412671"/>
            <a:ext cx="1890261"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工作不足及提高</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grpSp>
        <p:nvGrpSpPr>
          <p:cNvPr id="8" name="组合 7"/>
          <p:cNvGrpSpPr/>
          <p:nvPr/>
        </p:nvGrpSpPr>
        <p:grpSpPr>
          <a:xfrm>
            <a:off x="940025" y="1717265"/>
            <a:ext cx="2011893" cy="2011893"/>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1" name="TextBox 11"/>
          <p:cNvSpPr txBox="1"/>
          <p:nvPr/>
        </p:nvSpPr>
        <p:spPr>
          <a:xfrm>
            <a:off x="4644843" y="1421577"/>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smtClean="0">
                <a:solidFill>
                  <a:srgbClr val="002060"/>
                </a:solidFill>
                <a:latin typeface="+mn-ea"/>
                <a:sym typeface="微软雅黑" panose="020B0503020204020204" pitchFamily="34" charset="-122"/>
              </a:rPr>
              <a:t>      左</a:t>
            </a:r>
            <a:r>
              <a:rPr lang="zh-CN" altLang="en-US" b="1" dirty="0">
                <a:solidFill>
                  <a:srgbClr val="002060"/>
                </a:solidFill>
                <a:latin typeface="+mn-ea"/>
                <a:sym typeface="微软雅黑" panose="020B0503020204020204" pitchFamily="34" charset="-122"/>
              </a:rPr>
              <a:t>上角可以替换成您的公司</a:t>
            </a:r>
            <a:r>
              <a:rPr lang="en-US" altLang="zh-CN" b="1" dirty="0">
                <a:solidFill>
                  <a:srgbClr val="002060"/>
                </a:solidFill>
                <a:latin typeface="+mn-ea"/>
                <a:sym typeface="微软雅黑" panose="020B0503020204020204" pitchFamily="34" charset="-122"/>
              </a:rPr>
              <a:t>logo</a:t>
            </a:r>
            <a:r>
              <a:rPr lang="zh-CN" altLang="en-US" b="1" dirty="0">
                <a:solidFill>
                  <a:srgbClr val="002060"/>
                </a:solidFill>
                <a:latin typeface="+mn-ea"/>
                <a:sym typeface="微软雅黑" panose="020B0503020204020204" pitchFamily="34" charset="-122"/>
              </a:rPr>
              <a:t>，后面还有赠送几百个图标，所有的都可以自己替换，包括颜色等等</a:t>
            </a:r>
            <a:endParaRPr lang="zh-CN" altLang="en-US" b="1" dirty="0">
              <a:solidFill>
                <a:srgbClr val="002060"/>
              </a:solidFill>
              <a:latin typeface="+mn-ea"/>
              <a:sym typeface="微软雅黑" panose="020B0503020204020204" pitchFamily="34" charset="-122"/>
            </a:endParaRPr>
          </a:p>
        </p:txBody>
      </p:sp>
      <p:cxnSp>
        <p:nvCxnSpPr>
          <p:cNvPr id="12" name="直接连接符 11"/>
          <p:cNvCxnSpPr/>
          <p:nvPr/>
        </p:nvCxnSpPr>
        <p:spPr>
          <a:xfrm>
            <a:off x="3638595" y="1588290"/>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 name="TextBox 14"/>
          <p:cNvSpPr txBox="1"/>
          <p:nvPr/>
        </p:nvSpPr>
        <p:spPr>
          <a:xfrm>
            <a:off x="4644843" y="1927596"/>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rgbClr val="002060"/>
                </a:solidFill>
                <a:latin typeface="+mn-ea"/>
                <a:sym typeface="微软雅黑" panose="020B0503020204020204" pitchFamily="34" charset="-122"/>
              </a:rPr>
              <a:t> </a:t>
            </a:r>
            <a:r>
              <a:rPr lang="zh-CN" altLang="en-US" b="1" dirty="0" smtClean="0">
                <a:solidFill>
                  <a:srgbClr val="002060"/>
                </a:solidFill>
                <a:latin typeface="+mn-ea"/>
                <a:sym typeface="微软雅黑" panose="020B0503020204020204" pitchFamily="34" charset="-122"/>
              </a:rPr>
              <a:t>    左</a:t>
            </a:r>
            <a:r>
              <a:rPr lang="zh-CN" altLang="en-US" b="1" dirty="0">
                <a:solidFill>
                  <a:srgbClr val="002060"/>
                </a:solidFill>
                <a:latin typeface="+mn-ea"/>
                <a:sym typeface="微软雅黑" panose="020B0503020204020204" pitchFamily="34" charset="-122"/>
              </a:rPr>
              <a:t>上角可以替换成您的公司</a:t>
            </a:r>
            <a:r>
              <a:rPr lang="en-US" altLang="zh-CN" b="1" dirty="0">
                <a:solidFill>
                  <a:srgbClr val="002060"/>
                </a:solidFill>
                <a:latin typeface="+mn-ea"/>
                <a:sym typeface="微软雅黑" panose="020B0503020204020204" pitchFamily="34" charset="-122"/>
              </a:rPr>
              <a:t>logo</a:t>
            </a:r>
            <a:r>
              <a:rPr lang="zh-CN" altLang="en-US" b="1" dirty="0">
                <a:solidFill>
                  <a:srgbClr val="002060"/>
                </a:solidFill>
                <a:latin typeface="+mn-ea"/>
                <a:sym typeface="微软雅黑" panose="020B0503020204020204" pitchFamily="34" charset="-122"/>
              </a:rPr>
              <a:t>，后面还有赠送几百个图标，所有的都可以自己替换，包括颜色等等</a:t>
            </a:r>
            <a:endParaRPr lang="en-US" altLang="zh-CN" dirty="0">
              <a:solidFill>
                <a:srgbClr val="002060"/>
              </a:solidFill>
              <a:latin typeface="+mj-ea"/>
              <a:ea typeface="+mj-ea"/>
            </a:endParaRPr>
          </a:p>
        </p:txBody>
      </p:sp>
      <p:cxnSp>
        <p:nvCxnSpPr>
          <p:cNvPr id="14" name="直接连接符 13"/>
          <p:cNvCxnSpPr/>
          <p:nvPr/>
        </p:nvCxnSpPr>
        <p:spPr>
          <a:xfrm>
            <a:off x="3638595" y="2094309"/>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5" name="TextBox 17"/>
          <p:cNvSpPr txBox="1"/>
          <p:nvPr/>
        </p:nvSpPr>
        <p:spPr>
          <a:xfrm>
            <a:off x="4644843" y="2431652"/>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rgbClr val="002060"/>
                </a:solidFill>
                <a:latin typeface="+mn-ea"/>
                <a:sym typeface="微软雅黑" panose="020B0503020204020204" pitchFamily="34" charset="-122"/>
              </a:rPr>
              <a:t> </a:t>
            </a:r>
            <a:r>
              <a:rPr lang="zh-CN" altLang="en-US" b="1" dirty="0" smtClean="0">
                <a:solidFill>
                  <a:srgbClr val="002060"/>
                </a:solidFill>
                <a:latin typeface="+mn-ea"/>
                <a:sym typeface="微软雅黑" panose="020B0503020204020204" pitchFamily="34" charset="-122"/>
              </a:rPr>
              <a:t>    左</a:t>
            </a:r>
            <a:r>
              <a:rPr lang="zh-CN" altLang="en-US" b="1" dirty="0">
                <a:solidFill>
                  <a:srgbClr val="002060"/>
                </a:solidFill>
                <a:latin typeface="+mn-ea"/>
                <a:sym typeface="微软雅黑" panose="020B0503020204020204" pitchFamily="34" charset="-122"/>
              </a:rPr>
              <a:t>上角可以替换成您的公司</a:t>
            </a:r>
            <a:r>
              <a:rPr lang="en-US" altLang="zh-CN" b="1" dirty="0">
                <a:solidFill>
                  <a:srgbClr val="002060"/>
                </a:solidFill>
                <a:latin typeface="+mn-ea"/>
                <a:sym typeface="微软雅黑" panose="020B0503020204020204" pitchFamily="34" charset="-122"/>
              </a:rPr>
              <a:t>logo</a:t>
            </a:r>
            <a:r>
              <a:rPr lang="zh-CN" altLang="en-US" b="1" dirty="0">
                <a:solidFill>
                  <a:srgbClr val="002060"/>
                </a:solidFill>
                <a:latin typeface="+mn-ea"/>
                <a:sym typeface="微软雅黑" panose="020B0503020204020204" pitchFamily="34" charset="-122"/>
              </a:rPr>
              <a:t>，后面还有赠送几百个图标，所有的都可以自己替换，包括颜色等等</a:t>
            </a:r>
            <a:endParaRPr lang="en-US" altLang="zh-CN" dirty="0">
              <a:solidFill>
                <a:srgbClr val="002060"/>
              </a:solidFill>
              <a:latin typeface="+mj-ea"/>
              <a:ea typeface="+mj-ea"/>
            </a:endParaRPr>
          </a:p>
        </p:txBody>
      </p:sp>
      <p:cxnSp>
        <p:nvCxnSpPr>
          <p:cNvPr id="16" name="直接连接符 15"/>
          <p:cNvCxnSpPr/>
          <p:nvPr/>
        </p:nvCxnSpPr>
        <p:spPr>
          <a:xfrm>
            <a:off x="3638595" y="2598365"/>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7" name="TextBox 20"/>
          <p:cNvSpPr txBox="1"/>
          <p:nvPr/>
        </p:nvSpPr>
        <p:spPr>
          <a:xfrm>
            <a:off x="4644843" y="2935708"/>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rgbClr val="002060"/>
                </a:solidFill>
                <a:latin typeface="+mn-ea"/>
                <a:sym typeface="微软雅黑" panose="020B0503020204020204" pitchFamily="34" charset="-122"/>
              </a:rPr>
              <a:t> </a:t>
            </a:r>
            <a:r>
              <a:rPr lang="zh-CN" altLang="en-US" b="1" dirty="0" smtClean="0">
                <a:solidFill>
                  <a:srgbClr val="002060"/>
                </a:solidFill>
                <a:latin typeface="+mn-ea"/>
                <a:sym typeface="微软雅黑" panose="020B0503020204020204" pitchFamily="34" charset="-122"/>
              </a:rPr>
              <a:t>    左</a:t>
            </a:r>
            <a:r>
              <a:rPr lang="zh-CN" altLang="en-US" b="1" dirty="0">
                <a:solidFill>
                  <a:srgbClr val="002060"/>
                </a:solidFill>
                <a:latin typeface="+mn-ea"/>
                <a:sym typeface="微软雅黑" panose="020B0503020204020204" pitchFamily="34" charset="-122"/>
              </a:rPr>
              <a:t>上角可以替换成您的公司</a:t>
            </a:r>
            <a:r>
              <a:rPr lang="en-US" altLang="zh-CN" b="1" dirty="0">
                <a:solidFill>
                  <a:srgbClr val="002060"/>
                </a:solidFill>
                <a:latin typeface="+mn-ea"/>
                <a:sym typeface="微软雅黑" panose="020B0503020204020204" pitchFamily="34" charset="-122"/>
              </a:rPr>
              <a:t>logo</a:t>
            </a:r>
            <a:r>
              <a:rPr lang="zh-CN" altLang="en-US" b="1" dirty="0">
                <a:solidFill>
                  <a:srgbClr val="002060"/>
                </a:solidFill>
                <a:latin typeface="+mn-ea"/>
                <a:sym typeface="微软雅黑" panose="020B0503020204020204" pitchFamily="34" charset="-122"/>
              </a:rPr>
              <a:t>，后面还有赠送几百个图标，所有的都可以自己替换，包括颜色等等</a:t>
            </a:r>
            <a:endParaRPr lang="en-US" altLang="zh-CN" dirty="0">
              <a:solidFill>
                <a:srgbClr val="002060"/>
              </a:solidFill>
              <a:latin typeface="+mj-ea"/>
              <a:ea typeface="+mj-ea"/>
            </a:endParaRPr>
          </a:p>
        </p:txBody>
      </p:sp>
      <p:cxnSp>
        <p:nvCxnSpPr>
          <p:cNvPr id="18" name="直接连接符 17"/>
          <p:cNvCxnSpPr/>
          <p:nvPr/>
        </p:nvCxnSpPr>
        <p:spPr>
          <a:xfrm>
            <a:off x="3638595" y="3102421"/>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9" name="TextBox 23"/>
          <p:cNvSpPr txBox="1"/>
          <p:nvPr/>
        </p:nvSpPr>
        <p:spPr>
          <a:xfrm>
            <a:off x="4644843" y="3439764"/>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rgbClr val="002060"/>
                </a:solidFill>
                <a:latin typeface="+mn-ea"/>
                <a:sym typeface="微软雅黑" panose="020B0503020204020204" pitchFamily="34" charset="-122"/>
              </a:rPr>
              <a:t> </a:t>
            </a:r>
            <a:r>
              <a:rPr lang="zh-CN" altLang="en-US" b="1" dirty="0" smtClean="0">
                <a:solidFill>
                  <a:srgbClr val="002060"/>
                </a:solidFill>
                <a:latin typeface="+mn-ea"/>
                <a:sym typeface="微软雅黑" panose="020B0503020204020204" pitchFamily="34" charset="-122"/>
              </a:rPr>
              <a:t>    左</a:t>
            </a:r>
            <a:r>
              <a:rPr lang="zh-CN" altLang="en-US" b="1" dirty="0">
                <a:solidFill>
                  <a:srgbClr val="002060"/>
                </a:solidFill>
                <a:latin typeface="+mn-ea"/>
                <a:sym typeface="微软雅黑" panose="020B0503020204020204" pitchFamily="34" charset="-122"/>
              </a:rPr>
              <a:t>上角可以替换成您的公司</a:t>
            </a:r>
            <a:r>
              <a:rPr lang="en-US" altLang="zh-CN" b="1" dirty="0">
                <a:solidFill>
                  <a:srgbClr val="002060"/>
                </a:solidFill>
                <a:latin typeface="+mn-ea"/>
                <a:sym typeface="微软雅黑" panose="020B0503020204020204" pitchFamily="34" charset="-122"/>
              </a:rPr>
              <a:t>logo</a:t>
            </a:r>
            <a:r>
              <a:rPr lang="zh-CN" altLang="en-US" b="1" dirty="0">
                <a:solidFill>
                  <a:srgbClr val="002060"/>
                </a:solidFill>
                <a:latin typeface="+mn-ea"/>
                <a:sym typeface="微软雅黑" panose="020B0503020204020204" pitchFamily="34" charset="-122"/>
              </a:rPr>
              <a:t>，后面还有赠送几百个图标，所有的都可以自己替换，包括颜色等等</a:t>
            </a:r>
            <a:endParaRPr lang="en-US" altLang="zh-CN" dirty="0">
              <a:solidFill>
                <a:srgbClr val="002060"/>
              </a:solidFill>
              <a:latin typeface="+mj-ea"/>
              <a:ea typeface="+mj-ea"/>
            </a:endParaRPr>
          </a:p>
        </p:txBody>
      </p:sp>
      <p:cxnSp>
        <p:nvCxnSpPr>
          <p:cNvPr id="20" name="直接连接符 19"/>
          <p:cNvCxnSpPr/>
          <p:nvPr/>
        </p:nvCxnSpPr>
        <p:spPr>
          <a:xfrm>
            <a:off x="3638595" y="3606477"/>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1" name="TextBox 26"/>
          <p:cNvSpPr txBox="1"/>
          <p:nvPr/>
        </p:nvSpPr>
        <p:spPr>
          <a:xfrm>
            <a:off x="4644843" y="3943820"/>
            <a:ext cx="3456384"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b="1" dirty="0">
                <a:solidFill>
                  <a:srgbClr val="002060"/>
                </a:solidFill>
                <a:latin typeface="+mn-ea"/>
                <a:sym typeface="微软雅黑" panose="020B0503020204020204" pitchFamily="34" charset="-122"/>
              </a:rPr>
              <a:t> </a:t>
            </a:r>
            <a:r>
              <a:rPr lang="zh-CN" altLang="en-US" b="1" dirty="0" smtClean="0">
                <a:solidFill>
                  <a:srgbClr val="002060"/>
                </a:solidFill>
                <a:latin typeface="+mn-ea"/>
                <a:sym typeface="微软雅黑" panose="020B0503020204020204" pitchFamily="34" charset="-122"/>
              </a:rPr>
              <a:t>    左</a:t>
            </a:r>
            <a:r>
              <a:rPr lang="zh-CN" altLang="en-US" b="1" dirty="0">
                <a:solidFill>
                  <a:srgbClr val="002060"/>
                </a:solidFill>
                <a:latin typeface="+mn-ea"/>
                <a:sym typeface="微软雅黑" panose="020B0503020204020204" pitchFamily="34" charset="-122"/>
              </a:rPr>
              <a:t>上角可以替换成您的公司</a:t>
            </a:r>
            <a:r>
              <a:rPr lang="en-US" altLang="zh-CN" b="1" dirty="0">
                <a:solidFill>
                  <a:srgbClr val="002060"/>
                </a:solidFill>
                <a:latin typeface="+mn-ea"/>
                <a:sym typeface="微软雅黑" panose="020B0503020204020204" pitchFamily="34" charset="-122"/>
              </a:rPr>
              <a:t>logo</a:t>
            </a:r>
            <a:r>
              <a:rPr lang="zh-CN" altLang="en-US" b="1" dirty="0">
                <a:solidFill>
                  <a:srgbClr val="002060"/>
                </a:solidFill>
                <a:latin typeface="+mn-ea"/>
                <a:sym typeface="微软雅黑" panose="020B0503020204020204" pitchFamily="34" charset="-122"/>
              </a:rPr>
              <a:t>，后面还有赠送几百个图标，所有的都可以自己替换，包括颜色等等</a:t>
            </a:r>
            <a:endParaRPr lang="en-US" altLang="zh-CN" dirty="0">
              <a:solidFill>
                <a:srgbClr val="002060"/>
              </a:solidFill>
              <a:latin typeface="+mj-ea"/>
              <a:ea typeface="+mj-ea"/>
            </a:endParaRPr>
          </a:p>
        </p:txBody>
      </p:sp>
      <p:cxnSp>
        <p:nvCxnSpPr>
          <p:cNvPr id="22" name="直接连接符 21"/>
          <p:cNvCxnSpPr/>
          <p:nvPr/>
        </p:nvCxnSpPr>
        <p:spPr>
          <a:xfrm>
            <a:off x="3638595" y="4110533"/>
            <a:ext cx="792088"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3427015" y="1450900"/>
            <a:ext cx="274777" cy="27477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sp>
        <p:nvSpPr>
          <p:cNvPr id="24" name="椭圆 23"/>
          <p:cNvSpPr/>
          <p:nvPr/>
        </p:nvSpPr>
        <p:spPr>
          <a:xfrm>
            <a:off x="3425919" y="1952988"/>
            <a:ext cx="274777" cy="27477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2</a:t>
            </a:r>
            <a:endParaRPr lang="zh-CN" altLang="en-US" dirty="0">
              <a:solidFill>
                <a:prstClr val="white"/>
              </a:solidFill>
              <a:latin typeface="+mj-ea"/>
              <a:ea typeface="+mj-ea"/>
            </a:endParaRPr>
          </a:p>
        </p:txBody>
      </p:sp>
      <p:sp>
        <p:nvSpPr>
          <p:cNvPr id="25" name="椭圆 24"/>
          <p:cNvSpPr/>
          <p:nvPr/>
        </p:nvSpPr>
        <p:spPr>
          <a:xfrm>
            <a:off x="3425730" y="2462943"/>
            <a:ext cx="274777" cy="27477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3</a:t>
            </a:r>
            <a:endParaRPr lang="zh-CN" altLang="en-US" dirty="0">
              <a:solidFill>
                <a:prstClr val="white"/>
              </a:solidFill>
              <a:latin typeface="+mj-ea"/>
              <a:ea typeface="+mj-ea"/>
            </a:endParaRPr>
          </a:p>
        </p:txBody>
      </p:sp>
      <p:sp>
        <p:nvSpPr>
          <p:cNvPr id="26" name="椭圆 25"/>
          <p:cNvSpPr/>
          <p:nvPr/>
        </p:nvSpPr>
        <p:spPr>
          <a:xfrm>
            <a:off x="3424634" y="2965031"/>
            <a:ext cx="274777" cy="27477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4</a:t>
            </a:r>
            <a:endParaRPr lang="zh-CN" altLang="en-US" dirty="0">
              <a:solidFill>
                <a:prstClr val="white"/>
              </a:solidFill>
              <a:latin typeface="+mj-ea"/>
              <a:ea typeface="+mj-ea"/>
            </a:endParaRPr>
          </a:p>
        </p:txBody>
      </p:sp>
      <p:sp>
        <p:nvSpPr>
          <p:cNvPr id="27" name="椭圆 26"/>
          <p:cNvSpPr/>
          <p:nvPr/>
        </p:nvSpPr>
        <p:spPr>
          <a:xfrm>
            <a:off x="3427060" y="3467289"/>
            <a:ext cx="274777" cy="27477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5</a:t>
            </a:r>
            <a:endParaRPr lang="zh-CN" altLang="en-US" dirty="0">
              <a:solidFill>
                <a:prstClr val="white"/>
              </a:solidFill>
              <a:latin typeface="+mj-ea"/>
              <a:ea typeface="+mj-ea"/>
            </a:endParaRPr>
          </a:p>
        </p:txBody>
      </p:sp>
      <p:sp>
        <p:nvSpPr>
          <p:cNvPr id="28" name="椭圆 27"/>
          <p:cNvSpPr/>
          <p:nvPr/>
        </p:nvSpPr>
        <p:spPr>
          <a:xfrm>
            <a:off x="3425964" y="3969377"/>
            <a:ext cx="274777" cy="274777"/>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6</a:t>
            </a:r>
            <a:endParaRPr lang="zh-CN" altLang="en-US" dirty="0">
              <a:solidFill>
                <a:prstClr val="white"/>
              </a:solidFill>
              <a:latin typeface="+mj-ea"/>
              <a:ea typeface="+mj-ea"/>
            </a:endParaRPr>
          </a:p>
        </p:txBody>
      </p:sp>
      <p:sp>
        <p:nvSpPr>
          <p:cNvPr id="29" name="TextBox 41"/>
          <p:cNvSpPr txBox="1"/>
          <p:nvPr/>
        </p:nvSpPr>
        <p:spPr>
          <a:xfrm>
            <a:off x="1277519" y="2569322"/>
            <a:ext cx="1400809" cy="30777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000" b="1" dirty="0" smtClean="0">
                <a:solidFill>
                  <a:srgbClr val="080808"/>
                </a:solidFill>
                <a:latin typeface="+mj-ea"/>
                <a:ea typeface="+mj-ea"/>
              </a:rPr>
              <a:t>具体方法</a:t>
            </a:r>
            <a:endParaRPr lang="en-US" altLang="zh-CN" sz="2000" b="1" dirty="0">
              <a:solidFill>
                <a:srgbClr val="080808"/>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200" advTm="6721">
        <p14:prism/>
      </p:transition>
    </mc:Choice>
    <mc:Fallback>
      <p:transition spd="slow" advTm="672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750"/>
                                        <p:tgtEl>
                                          <p:spTgt spid="53"/>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p:cTn id="26" dur="500" fill="hold"/>
                                        <p:tgtEl>
                                          <p:spTgt spid="23"/>
                                        </p:tgtEl>
                                        <p:attrNameLst>
                                          <p:attrName>ppt_w</p:attrName>
                                        </p:attrNameLst>
                                      </p:cBhvr>
                                      <p:tavLst>
                                        <p:tav tm="0">
                                          <p:val>
                                            <p:fltVal val="0"/>
                                          </p:val>
                                        </p:tav>
                                        <p:tav tm="100000">
                                          <p:val>
                                            <p:strVal val="#ppt_w"/>
                                          </p:val>
                                        </p:tav>
                                      </p:tavLst>
                                    </p:anim>
                                    <p:anim calcmode="lin" valueType="num">
                                      <p:cBhvr>
                                        <p:cTn id="27" dur="500" fill="hold"/>
                                        <p:tgtEl>
                                          <p:spTgt spid="23"/>
                                        </p:tgtEl>
                                        <p:attrNameLst>
                                          <p:attrName>ppt_h</p:attrName>
                                        </p:attrNameLst>
                                      </p:cBhvr>
                                      <p:tavLst>
                                        <p:tav tm="0">
                                          <p:val>
                                            <p:fltVal val="0"/>
                                          </p:val>
                                        </p:tav>
                                        <p:tav tm="100000">
                                          <p:val>
                                            <p:strVal val="#ppt_h"/>
                                          </p:val>
                                        </p:tav>
                                      </p:tavLst>
                                    </p:anim>
                                    <p:animEffect transition="in" filter="fade">
                                      <p:cBhvr>
                                        <p:cTn id="28" dur="500"/>
                                        <p:tgtEl>
                                          <p:spTgt spid="23"/>
                                        </p:tgtEl>
                                      </p:cBhvr>
                                    </p:animEffect>
                                  </p:childTnLst>
                                </p:cTn>
                              </p:par>
                              <p:par>
                                <p:cTn id="29" presetID="53" presetClass="entr" presetSubtype="16" fill="hold" grpId="0" nodeType="withEffect">
                                  <p:stCondLst>
                                    <p:cond delay="30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grpId="0" nodeType="withEffect">
                                  <p:stCondLst>
                                    <p:cond delay="40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childTnLst>
                                </p:cTn>
                              </p:par>
                              <p:par>
                                <p:cTn id="39" presetID="53" presetClass="entr" presetSubtype="16" fill="hold" grpId="0" nodeType="withEffect">
                                  <p:stCondLst>
                                    <p:cond delay="50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grpId="0" nodeType="withEffect">
                                  <p:stCondLst>
                                    <p:cond delay="60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par>
                                <p:cTn id="49" presetID="53" presetClass="entr" presetSubtype="16" fill="hold" grpId="0" nodeType="withEffect">
                                  <p:stCondLst>
                                    <p:cond delay="700"/>
                                  </p:stCondLst>
                                  <p:childTnLst>
                                    <p:set>
                                      <p:cBhvr>
                                        <p:cTn id="50" dur="1" fill="hold">
                                          <p:stCondLst>
                                            <p:cond delay="0"/>
                                          </p:stCondLst>
                                        </p:cTn>
                                        <p:tgtEl>
                                          <p:spTgt spid="28"/>
                                        </p:tgtEl>
                                        <p:attrNameLst>
                                          <p:attrName>style.visibility</p:attrName>
                                        </p:attrNameLst>
                                      </p:cBhvr>
                                      <p:to>
                                        <p:strVal val="visible"/>
                                      </p:to>
                                    </p:set>
                                    <p:anim calcmode="lin" valueType="num">
                                      <p:cBhvr>
                                        <p:cTn id="51" dur="500" fill="hold"/>
                                        <p:tgtEl>
                                          <p:spTgt spid="28"/>
                                        </p:tgtEl>
                                        <p:attrNameLst>
                                          <p:attrName>ppt_w</p:attrName>
                                        </p:attrNameLst>
                                      </p:cBhvr>
                                      <p:tavLst>
                                        <p:tav tm="0">
                                          <p:val>
                                            <p:fltVal val="0"/>
                                          </p:val>
                                        </p:tav>
                                        <p:tav tm="100000">
                                          <p:val>
                                            <p:strVal val="#ppt_w"/>
                                          </p:val>
                                        </p:tav>
                                      </p:tavLst>
                                    </p:anim>
                                    <p:anim calcmode="lin" valueType="num">
                                      <p:cBhvr>
                                        <p:cTn id="52" dur="500" fill="hold"/>
                                        <p:tgtEl>
                                          <p:spTgt spid="28"/>
                                        </p:tgtEl>
                                        <p:attrNameLst>
                                          <p:attrName>ppt_h</p:attrName>
                                        </p:attrNameLst>
                                      </p:cBhvr>
                                      <p:tavLst>
                                        <p:tav tm="0">
                                          <p:val>
                                            <p:fltVal val="0"/>
                                          </p:val>
                                        </p:tav>
                                        <p:tav tm="100000">
                                          <p:val>
                                            <p:strVal val="#ppt_h"/>
                                          </p:val>
                                        </p:tav>
                                      </p:tavLst>
                                    </p:anim>
                                    <p:animEffect transition="in" filter="fade">
                                      <p:cBhvr>
                                        <p:cTn id="53" dur="500"/>
                                        <p:tgtEl>
                                          <p:spTgt spid="28"/>
                                        </p:tgtEl>
                                      </p:cBhvr>
                                    </p:animEffect>
                                  </p:childTnLst>
                                </p:cTn>
                              </p:par>
                              <p:par>
                                <p:cTn id="54" presetID="22" presetClass="entr" presetSubtype="8" fill="hold" nodeType="withEffect">
                                  <p:stCondLst>
                                    <p:cond delay="800"/>
                                  </p:stCondLst>
                                  <p:childTnLst>
                                    <p:set>
                                      <p:cBhvr>
                                        <p:cTn id="55" dur="1" fill="hold">
                                          <p:stCondLst>
                                            <p:cond delay="0"/>
                                          </p:stCondLst>
                                        </p:cTn>
                                        <p:tgtEl>
                                          <p:spTgt spid="12"/>
                                        </p:tgtEl>
                                        <p:attrNameLst>
                                          <p:attrName>style.visibility</p:attrName>
                                        </p:attrNameLst>
                                      </p:cBhvr>
                                      <p:to>
                                        <p:strVal val="visible"/>
                                      </p:to>
                                    </p:set>
                                    <p:animEffect transition="in" filter="wipe(left)">
                                      <p:cBhvr>
                                        <p:cTn id="56" dur="500"/>
                                        <p:tgtEl>
                                          <p:spTgt spid="12"/>
                                        </p:tgtEl>
                                      </p:cBhvr>
                                    </p:animEffect>
                                  </p:childTnLst>
                                </p:cTn>
                              </p:par>
                              <p:par>
                                <p:cTn id="57" presetID="22" presetClass="entr" presetSubtype="8" fill="hold" nodeType="withEffect">
                                  <p:stCondLst>
                                    <p:cond delay="90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nodeType="withEffect">
                                  <p:stCondLst>
                                    <p:cond delay="100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par>
                                <p:cTn id="63" presetID="22" presetClass="entr" presetSubtype="8" fill="hold" nodeType="withEffect">
                                  <p:stCondLst>
                                    <p:cond delay="110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par>
                                <p:cTn id="66" presetID="22" presetClass="entr" presetSubtype="8" fill="hold" nodeType="withEffect">
                                  <p:stCondLst>
                                    <p:cond delay="120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par>
                                <p:cTn id="69" presetID="22" presetClass="entr" presetSubtype="8" fill="hold" nodeType="withEffect">
                                  <p:stCondLst>
                                    <p:cond delay="130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par>
                                <p:cTn id="72" presetID="22" presetClass="entr" presetSubtype="8" fill="hold" grpId="0" nodeType="withEffect">
                                  <p:stCondLst>
                                    <p:cond delay="1400"/>
                                  </p:stCondLst>
                                  <p:childTnLst>
                                    <p:set>
                                      <p:cBhvr>
                                        <p:cTn id="73" dur="1" fill="hold">
                                          <p:stCondLst>
                                            <p:cond delay="0"/>
                                          </p:stCondLst>
                                        </p:cTn>
                                        <p:tgtEl>
                                          <p:spTgt spid="11"/>
                                        </p:tgtEl>
                                        <p:attrNameLst>
                                          <p:attrName>style.visibility</p:attrName>
                                        </p:attrNameLst>
                                      </p:cBhvr>
                                      <p:to>
                                        <p:strVal val="visible"/>
                                      </p:to>
                                    </p:set>
                                    <p:animEffect transition="in" filter="wipe(left)">
                                      <p:cBhvr>
                                        <p:cTn id="74" dur="500"/>
                                        <p:tgtEl>
                                          <p:spTgt spid="11"/>
                                        </p:tgtEl>
                                      </p:cBhvr>
                                    </p:animEffect>
                                  </p:childTnLst>
                                </p:cTn>
                              </p:par>
                              <p:par>
                                <p:cTn id="75" presetID="22" presetClass="entr" presetSubtype="8" fill="hold" grpId="0" nodeType="withEffect">
                                  <p:stCondLst>
                                    <p:cond delay="150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par>
                                <p:cTn id="78" presetID="22" presetClass="entr" presetSubtype="8" fill="hold" grpId="0" nodeType="withEffect">
                                  <p:stCondLst>
                                    <p:cond delay="1600"/>
                                  </p:stCondLst>
                                  <p:childTnLst>
                                    <p:set>
                                      <p:cBhvr>
                                        <p:cTn id="79" dur="1" fill="hold">
                                          <p:stCondLst>
                                            <p:cond delay="0"/>
                                          </p:stCondLst>
                                        </p:cTn>
                                        <p:tgtEl>
                                          <p:spTgt spid="15"/>
                                        </p:tgtEl>
                                        <p:attrNameLst>
                                          <p:attrName>style.visibility</p:attrName>
                                        </p:attrNameLst>
                                      </p:cBhvr>
                                      <p:to>
                                        <p:strVal val="visible"/>
                                      </p:to>
                                    </p:set>
                                    <p:animEffect transition="in" filter="wipe(left)">
                                      <p:cBhvr>
                                        <p:cTn id="80" dur="500"/>
                                        <p:tgtEl>
                                          <p:spTgt spid="15"/>
                                        </p:tgtEl>
                                      </p:cBhvr>
                                    </p:animEffect>
                                  </p:childTnLst>
                                </p:cTn>
                              </p:par>
                              <p:par>
                                <p:cTn id="81" presetID="22" presetClass="entr" presetSubtype="8" fill="hold" grpId="0" nodeType="withEffect">
                                  <p:stCondLst>
                                    <p:cond delay="1700"/>
                                  </p:stCondLst>
                                  <p:childTnLst>
                                    <p:set>
                                      <p:cBhvr>
                                        <p:cTn id="82" dur="1" fill="hold">
                                          <p:stCondLst>
                                            <p:cond delay="0"/>
                                          </p:stCondLst>
                                        </p:cTn>
                                        <p:tgtEl>
                                          <p:spTgt spid="17"/>
                                        </p:tgtEl>
                                        <p:attrNameLst>
                                          <p:attrName>style.visibility</p:attrName>
                                        </p:attrNameLst>
                                      </p:cBhvr>
                                      <p:to>
                                        <p:strVal val="visible"/>
                                      </p:to>
                                    </p:set>
                                    <p:animEffect transition="in" filter="wipe(left)">
                                      <p:cBhvr>
                                        <p:cTn id="83" dur="500"/>
                                        <p:tgtEl>
                                          <p:spTgt spid="17"/>
                                        </p:tgtEl>
                                      </p:cBhvr>
                                    </p:animEffect>
                                  </p:childTnLst>
                                </p:cTn>
                              </p:par>
                              <p:par>
                                <p:cTn id="84" presetID="22" presetClass="entr" presetSubtype="8" fill="hold" grpId="0" nodeType="withEffect">
                                  <p:stCondLst>
                                    <p:cond delay="180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par>
                                <p:cTn id="87" presetID="22" presetClass="entr" presetSubtype="8" fill="hold" grpId="0" nodeType="withEffect">
                                  <p:stCondLst>
                                    <p:cond delay="1900"/>
                                  </p:stCondLst>
                                  <p:childTnLst>
                                    <p:set>
                                      <p:cBhvr>
                                        <p:cTn id="88" dur="1" fill="hold">
                                          <p:stCondLst>
                                            <p:cond delay="0"/>
                                          </p:stCondLst>
                                        </p:cTn>
                                        <p:tgtEl>
                                          <p:spTgt spid="21"/>
                                        </p:tgtEl>
                                        <p:attrNameLst>
                                          <p:attrName>style.visibility</p:attrName>
                                        </p:attrNameLst>
                                      </p:cBhvr>
                                      <p:to>
                                        <p:strVal val="visible"/>
                                      </p:to>
                                    </p:set>
                                    <p:animEffect transition="in" filter="wipe(left)">
                                      <p:cBhvr>
                                        <p:cTn id="8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P spid="11" grpId="0"/>
      <p:bldP spid="13" grpId="0"/>
      <p:bldP spid="15" grpId="0"/>
      <p:bldP spid="17" grpId="0"/>
      <p:bldP spid="19" grpId="0"/>
      <p:bldP spid="21" grpId="0"/>
      <p:bldP spid="23" grpId="0" animBg="1"/>
      <p:bldP spid="24" grpId="0" animBg="1"/>
      <p:bldP spid="25" grpId="0" animBg="1"/>
      <p:bldP spid="26" grpId="0" animBg="1"/>
      <p:bldP spid="27" grpId="0" animBg="1"/>
      <p:bldP spid="28" grpId="0" animBg="1"/>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燕尾形 1"/>
          <p:cNvSpPr/>
          <p:nvPr/>
        </p:nvSpPr>
        <p:spPr>
          <a:xfrm>
            <a:off x="3744029" y="2276614"/>
            <a:ext cx="816998" cy="887723"/>
          </a:xfrm>
          <a:prstGeom prst="chevron">
            <a:avLst>
              <a:gd name="adj" fmla="val 5442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3" name="燕尾形 2"/>
          <p:cNvSpPr/>
          <p:nvPr/>
        </p:nvSpPr>
        <p:spPr>
          <a:xfrm>
            <a:off x="4464109" y="2276614"/>
            <a:ext cx="818217" cy="887723"/>
          </a:xfrm>
          <a:prstGeom prst="chevron">
            <a:avLst>
              <a:gd name="adj" fmla="val 5442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4" name="燕尾形 3"/>
          <p:cNvSpPr/>
          <p:nvPr/>
        </p:nvSpPr>
        <p:spPr>
          <a:xfrm>
            <a:off x="5184189" y="2276614"/>
            <a:ext cx="818217" cy="887723"/>
          </a:xfrm>
          <a:prstGeom prst="chevron">
            <a:avLst>
              <a:gd name="adj" fmla="val 5442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sp>
        <p:nvSpPr>
          <p:cNvPr id="5" name="燕尾形 4"/>
          <p:cNvSpPr/>
          <p:nvPr/>
        </p:nvSpPr>
        <p:spPr>
          <a:xfrm>
            <a:off x="5878140" y="2276614"/>
            <a:ext cx="818217" cy="887723"/>
          </a:xfrm>
          <a:prstGeom prst="chevron">
            <a:avLst>
              <a:gd name="adj" fmla="val 54429"/>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3765" fontAlgn="auto">
              <a:spcBef>
                <a:spcPts val="0"/>
              </a:spcBef>
              <a:spcAft>
                <a:spcPts val="0"/>
              </a:spcAft>
              <a:defRPr/>
            </a:pPr>
            <a:endParaRPr lang="zh-CN" altLang="en-US" sz="2490">
              <a:solidFill>
                <a:prstClr val="white"/>
              </a:solidFill>
              <a:latin typeface="+mj-ea"/>
              <a:ea typeface="+mj-ea"/>
            </a:endParaRPr>
          </a:p>
        </p:txBody>
      </p:sp>
      <p:cxnSp>
        <p:nvCxnSpPr>
          <p:cNvPr id="6" name="直接连接符 5"/>
          <p:cNvCxnSpPr/>
          <p:nvPr/>
        </p:nvCxnSpPr>
        <p:spPr>
          <a:xfrm>
            <a:off x="5400213" y="1853843"/>
            <a:ext cx="0" cy="41324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960053" y="1359753"/>
            <a:ext cx="0" cy="910511"/>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flipV="1">
            <a:off x="6120293" y="3149989"/>
            <a:ext cx="29068" cy="946068"/>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608125" y="3149987"/>
            <a:ext cx="0" cy="370006"/>
          </a:xfrm>
          <a:prstGeom prst="line">
            <a:avLst/>
          </a:prstGeom>
          <a:ln w="1270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10" name="五边形 9"/>
          <p:cNvSpPr/>
          <p:nvPr/>
        </p:nvSpPr>
        <p:spPr>
          <a:xfrm>
            <a:off x="2807925" y="2269198"/>
            <a:ext cx="5904655" cy="892732"/>
          </a:xfrm>
          <a:prstGeom prst="homePlate">
            <a:avLst>
              <a:gd name="adj" fmla="val 47961"/>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lIns="91431" tIns="45716" rIns="91431" bIns="45716" anchor="ctr"/>
          <a:lstStyle/>
          <a:p>
            <a:pPr algn="ctr" defTabSz="913765" fontAlgn="auto">
              <a:spcBef>
                <a:spcPts val="0"/>
              </a:spcBef>
              <a:spcAft>
                <a:spcPts val="0"/>
              </a:spcAft>
              <a:defRPr/>
            </a:pPr>
            <a:endParaRPr lang="zh-CN" altLang="en-US" sz="2490">
              <a:solidFill>
                <a:prstClr val="black"/>
              </a:solidFill>
              <a:latin typeface="+mj-ea"/>
              <a:ea typeface="+mj-ea"/>
            </a:endParaRPr>
          </a:p>
        </p:txBody>
      </p:sp>
      <p:grpSp>
        <p:nvGrpSpPr>
          <p:cNvPr id="12" name="组合 11"/>
          <p:cNvGrpSpPr/>
          <p:nvPr/>
        </p:nvGrpSpPr>
        <p:grpSpPr>
          <a:xfrm>
            <a:off x="3744029" y="915566"/>
            <a:ext cx="2327891" cy="444187"/>
            <a:chOff x="814328" y="3219334"/>
            <a:chExt cx="2266827" cy="432536"/>
          </a:xfrm>
        </p:grpSpPr>
        <p:grpSp>
          <p:nvGrpSpPr>
            <p:cNvPr id="13" name="组合 12"/>
            <p:cNvGrpSpPr/>
            <p:nvPr/>
          </p:nvGrpSpPr>
          <p:grpSpPr>
            <a:xfrm>
              <a:off x="814328" y="3219334"/>
              <a:ext cx="2266827" cy="432536"/>
              <a:chOff x="2173927" y="3285519"/>
              <a:chExt cx="2876394" cy="548848"/>
            </a:xfrm>
          </p:grpSpPr>
          <p:grpSp>
            <p:nvGrpSpPr>
              <p:cNvPr id="15" name="组合 14"/>
              <p:cNvGrpSpPr/>
              <p:nvPr/>
            </p:nvGrpSpPr>
            <p:grpSpPr>
              <a:xfrm>
                <a:off x="2173927" y="3285519"/>
                <a:ext cx="2876394" cy="548848"/>
                <a:chOff x="4304043" y="1286668"/>
                <a:chExt cx="64140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64140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18" name="圆角矩形 17"/>
                <p:cNvSpPr/>
                <p:nvPr/>
              </p:nvSpPr>
              <p:spPr>
                <a:xfrm>
                  <a:off x="4351923" y="1373339"/>
                  <a:ext cx="6323887"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16" name="椭圆 15"/>
              <p:cNvSpPr/>
              <p:nvPr/>
            </p:nvSpPr>
            <p:spPr>
              <a:xfrm>
                <a:off x="2270357" y="3351544"/>
                <a:ext cx="394740" cy="394741"/>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1</a:t>
                </a:r>
                <a:endParaRPr lang="zh-CN" altLang="en-US" dirty="0">
                  <a:solidFill>
                    <a:prstClr val="white"/>
                  </a:solidFill>
                  <a:latin typeface="+mj-ea"/>
                  <a:ea typeface="+mj-ea"/>
                </a:endParaRPr>
              </a:p>
            </p:txBody>
          </p:sp>
        </p:grpSp>
        <p:sp>
          <p:nvSpPr>
            <p:cNvPr id="14" name="TextBox 33"/>
            <p:cNvSpPr txBox="1"/>
            <p:nvPr/>
          </p:nvSpPr>
          <p:spPr>
            <a:xfrm>
              <a:off x="1139540" y="3319207"/>
              <a:ext cx="192667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prstClr val="black">
                      <a:lumMod val="65000"/>
                      <a:lumOff val="35000"/>
                    </a:prstClr>
                  </a:solidFill>
                  <a:latin typeface="+mj-ea"/>
                  <a:ea typeface="+mj-ea"/>
                </a:rPr>
                <a:t>强大的执行力</a:t>
              </a:r>
              <a:endParaRPr lang="zh-CN" altLang="en-US" sz="1300" dirty="0">
                <a:solidFill>
                  <a:srgbClr val="C00000"/>
                </a:solidFill>
                <a:latin typeface="+mj-ea"/>
                <a:ea typeface="+mj-ea"/>
              </a:endParaRPr>
            </a:p>
          </p:txBody>
        </p:sp>
      </p:grpSp>
      <p:grpSp>
        <p:nvGrpSpPr>
          <p:cNvPr id="19" name="组合 18"/>
          <p:cNvGrpSpPr/>
          <p:nvPr/>
        </p:nvGrpSpPr>
        <p:grpSpPr>
          <a:xfrm>
            <a:off x="4392101" y="3519993"/>
            <a:ext cx="2327891" cy="444187"/>
            <a:chOff x="814325" y="3219334"/>
            <a:chExt cx="2266826" cy="432536"/>
          </a:xfrm>
        </p:grpSpPr>
        <p:grpSp>
          <p:nvGrpSpPr>
            <p:cNvPr id="20" name="组合 19"/>
            <p:cNvGrpSpPr/>
            <p:nvPr/>
          </p:nvGrpSpPr>
          <p:grpSpPr>
            <a:xfrm>
              <a:off x="814325" y="3219334"/>
              <a:ext cx="2266826" cy="432536"/>
              <a:chOff x="2173923" y="3285519"/>
              <a:chExt cx="2876392" cy="548848"/>
            </a:xfrm>
          </p:grpSpPr>
          <p:grpSp>
            <p:nvGrpSpPr>
              <p:cNvPr id="22" name="组合 21"/>
              <p:cNvGrpSpPr/>
              <p:nvPr/>
            </p:nvGrpSpPr>
            <p:grpSpPr>
              <a:xfrm>
                <a:off x="2173923" y="3285519"/>
                <a:ext cx="2876392" cy="548848"/>
                <a:chOff x="4304035" y="1286668"/>
                <a:chExt cx="6414035" cy="2757793"/>
              </a:xfrm>
              <a:effectLst>
                <a:outerShdw blurRad="381000" dist="254000" dir="8100000" algn="tr" rotWithShape="0">
                  <a:prstClr val="black">
                    <a:alpha val="40000"/>
                  </a:prstClr>
                </a:outerShdw>
              </a:effectLst>
            </p:grpSpPr>
            <p:sp>
              <p:nvSpPr>
                <p:cNvPr id="24" name="圆角矩形 23"/>
                <p:cNvSpPr/>
                <p:nvPr/>
              </p:nvSpPr>
              <p:spPr>
                <a:xfrm>
                  <a:off x="4304035" y="1286668"/>
                  <a:ext cx="641403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25" name="圆角矩形 24"/>
                <p:cNvSpPr/>
                <p:nvPr/>
              </p:nvSpPr>
              <p:spPr>
                <a:xfrm>
                  <a:off x="4351922" y="1373339"/>
                  <a:ext cx="632387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23" name="椭圆 22"/>
              <p:cNvSpPr/>
              <p:nvPr/>
            </p:nvSpPr>
            <p:spPr>
              <a:xfrm>
                <a:off x="2288027" y="3372244"/>
                <a:ext cx="392760" cy="392761"/>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2</a:t>
                </a:r>
                <a:endParaRPr lang="zh-CN" altLang="en-US" dirty="0">
                  <a:solidFill>
                    <a:prstClr val="white"/>
                  </a:solidFill>
                  <a:latin typeface="+mj-ea"/>
                  <a:ea typeface="+mj-ea"/>
                </a:endParaRPr>
              </a:p>
            </p:txBody>
          </p:sp>
        </p:grpSp>
        <p:sp>
          <p:nvSpPr>
            <p:cNvPr id="21" name="TextBox 42"/>
            <p:cNvSpPr txBox="1"/>
            <p:nvPr/>
          </p:nvSpPr>
          <p:spPr>
            <a:xfrm>
              <a:off x="1249617" y="3331792"/>
              <a:ext cx="1808518"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prstClr val="black">
                      <a:lumMod val="65000"/>
                      <a:lumOff val="35000"/>
                    </a:prstClr>
                  </a:solidFill>
                  <a:latin typeface="+mj-ea"/>
                  <a:ea typeface="+mj-ea"/>
                </a:rPr>
                <a:t>对该项目的深刻理解</a:t>
              </a:r>
              <a:endParaRPr lang="zh-CN" altLang="en-US" sz="1300" dirty="0">
                <a:solidFill>
                  <a:prstClr val="black">
                    <a:lumMod val="65000"/>
                    <a:lumOff val="35000"/>
                  </a:prstClr>
                </a:solidFill>
                <a:latin typeface="+mj-ea"/>
                <a:ea typeface="+mj-ea"/>
              </a:endParaRPr>
            </a:p>
          </p:txBody>
        </p:sp>
      </p:grpSp>
      <p:grpSp>
        <p:nvGrpSpPr>
          <p:cNvPr id="26" name="组合 25"/>
          <p:cNvGrpSpPr/>
          <p:nvPr/>
        </p:nvGrpSpPr>
        <p:grpSpPr>
          <a:xfrm>
            <a:off x="5139681" y="1419622"/>
            <a:ext cx="2327891" cy="444187"/>
            <a:chOff x="814328" y="3219334"/>
            <a:chExt cx="2266829" cy="432536"/>
          </a:xfrm>
        </p:grpSpPr>
        <p:grpSp>
          <p:nvGrpSpPr>
            <p:cNvPr id="27" name="组合 26"/>
            <p:cNvGrpSpPr/>
            <p:nvPr/>
          </p:nvGrpSpPr>
          <p:grpSpPr>
            <a:xfrm>
              <a:off x="814328" y="3219334"/>
              <a:ext cx="2266829" cy="432536"/>
              <a:chOff x="2173927" y="3285519"/>
              <a:chExt cx="2876396" cy="548848"/>
            </a:xfrm>
          </p:grpSpPr>
          <p:grpSp>
            <p:nvGrpSpPr>
              <p:cNvPr id="29" name="组合 28"/>
              <p:cNvGrpSpPr/>
              <p:nvPr/>
            </p:nvGrpSpPr>
            <p:grpSpPr>
              <a:xfrm>
                <a:off x="2173927" y="3285519"/>
                <a:ext cx="2876396" cy="548848"/>
                <a:chOff x="4304043" y="1286668"/>
                <a:chExt cx="6414045" cy="2757793"/>
              </a:xfrm>
              <a:effectLst>
                <a:outerShdw blurRad="381000" dist="254000" dir="8100000" algn="tr" rotWithShape="0">
                  <a:prstClr val="black">
                    <a:alpha val="40000"/>
                  </a:prstClr>
                </a:outerShdw>
              </a:effectLst>
            </p:grpSpPr>
            <p:sp>
              <p:nvSpPr>
                <p:cNvPr id="31" name="圆角矩形 30"/>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32" name="圆角矩形 31"/>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0" name="椭圆 29"/>
              <p:cNvSpPr/>
              <p:nvPr/>
            </p:nvSpPr>
            <p:spPr>
              <a:xfrm>
                <a:off x="2307129" y="3376773"/>
                <a:ext cx="392761" cy="392761"/>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3</a:t>
                </a:r>
                <a:endParaRPr lang="zh-CN" altLang="en-US" dirty="0">
                  <a:solidFill>
                    <a:prstClr val="white"/>
                  </a:solidFill>
                  <a:latin typeface="+mj-ea"/>
                  <a:ea typeface="+mj-ea"/>
                </a:endParaRPr>
              </a:p>
            </p:txBody>
          </p:sp>
        </p:grpSp>
        <p:sp>
          <p:nvSpPr>
            <p:cNvPr id="28" name="TextBox 49"/>
            <p:cNvSpPr txBox="1"/>
            <p:nvPr/>
          </p:nvSpPr>
          <p:spPr>
            <a:xfrm>
              <a:off x="1183671" y="3331792"/>
              <a:ext cx="1847692"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prstClr val="black">
                      <a:lumMod val="65000"/>
                      <a:lumOff val="35000"/>
                    </a:prstClr>
                  </a:solidFill>
                  <a:latin typeface="+mj-ea"/>
                  <a:ea typeface="+mj-ea"/>
                </a:rPr>
                <a:t>精准的营销能力</a:t>
              </a:r>
              <a:endParaRPr lang="zh-CN" altLang="en-US" sz="1300" dirty="0">
                <a:solidFill>
                  <a:srgbClr val="C00000"/>
                </a:solidFill>
                <a:latin typeface="+mj-ea"/>
                <a:ea typeface="+mj-ea"/>
              </a:endParaRPr>
            </a:p>
          </p:txBody>
        </p:sp>
      </p:grpSp>
      <p:grpSp>
        <p:nvGrpSpPr>
          <p:cNvPr id="33" name="组合 32"/>
          <p:cNvGrpSpPr/>
          <p:nvPr/>
        </p:nvGrpSpPr>
        <p:grpSpPr>
          <a:xfrm>
            <a:off x="5904269" y="4096057"/>
            <a:ext cx="2327891" cy="444187"/>
            <a:chOff x="814328" y="3219334"/>
            <a:chExt cx="2266828" cy="432536"/>
          </a:xfrm>
        </p:grpSpPr>
        <p:grpSp>
          <p:nvGrpSpPr>
            <p:cNvPr id="34" name="组合 33"/>
            <p:cNvGrpSpPr/>
            <p:nvPr/>
          </p:nvGrpSpPr>
          <p:grpSpPr>
            <a:xfrm>
              <a:off x="814328" y="3219334"/>
              <a:ext cx="2266828" cy="432536"/>
              <a:chOff x="2173927" y="3285519"/>
              <a:chExt cx="2876395" cy="548848"/>
            </a:xfrm>
          </p:grpSpPr>
          <p:grpSp>
            <p:nvGrpSpPr>
              <p:cNvPr id="36" name="组合 35"/>
              <p:cNvGrpSpPr/>
              <p:nvPr/>
            </p:nvGrpSpPr>
            <p:grpSpPr>
              <a:xfrm>
                <a:off x="2173927" y="3285519"/>
                <a:ext cx="2876395" cy="548848"/>
                <a:chOff x="4304043" y="1286668"/>
                <a:chExt cx="6414045" cy="2757793"/>
              </a:xfrm>
              <a:effectLst>
                <a:outerShdw blurRad="381000" dist="254000" dir="8100000" algn="tr" rotWithShape="0">
                  <a:prstClr val="black">
                    <a:alpha val="40000"/>
                  </a:prstClr>
                </a:outerShdw>
              </a:effectLst>
            </p:grpSpPr>
            <p:sp>
              <p:nvSpPr>
                <p:cNvPr id="38" name="圆角矩形 37"/>
                <p:cNvSpPr/>
                <p:nvPr/>
              </p:nvSpPr>
              <p:spPr>
                <a:xfrm>
                  <a:off x="4304043" y="1286668"/>
                  <a:ext cx="641404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sp>
              <p:nvSpPr>
                <p:cNvPr id="39" name="圆角矩形 38"/>
                <p:cNvSpPr/>
                <p:nvPr/>
              </p:nvSpPr>
              <p:spPr>
                <a:xfrm>
                  <a:off x="4351923" y="1373339"/>
                  <a:ext cx="6323888" cy="2584450"/>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37" name="椭圆 36"/>
              <p:cNvSpPr/>
              <p:nvPr/>
            </p:nvSpPr>
            <p:spPr>
              <a:xfrm>
                <a:off x="2280388" y="3389371"/>
                <a:ext cx="392761" cy="392761"/>
              </a:xfrm>
              <a:prstGeom prst="ellipse">
                <a:avLst/>
              </a:prstGeom>
              <a:solidFill>
                <a:srgbClr val="002060"/>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prstClr val="white"/>
                    </a:solidFill>
                    <a:latin typeface="+mj-ea"/>
                    <a:ea typeface="+mj-ea"/>
                  </a:rPr>
                  <a:t>4</a:t>
                </a:r>
                <a:endParaRPr lang="zh-CN" altLang="en-US" dirty="0">
                  <a:solidFill>
                    <a:prstClr val="white"/>
                  </a:solidFill>
                  <a:latin typeface="+mj-ea"/>
                  <a:ea typeface="+mj-ea"/>
                </a:endParaRPr>
              </a:p>
            </p:txBody>
          </p:sp>
        </p:grpSp>
        <p:sp>
          <p:nvSpPr>
            <p:cNvPr id="35" name="TextBox 57"/>
            <p:cNvSpPr txBox="1"/>
            <p:nvPr/>
          </p:nvSpPr>
          <p:spPr>
            <a:xfrm>
              <a:off x="1085352" y="3345963"/>
              <a:ext cx="1926671" cy="19480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z="1300" dirty="0" smtClean="0">
                  <a:solidFill>
                    <a:prstClr val="black">
                      <a:lumMod val="65000"/>
                      <a:lumOff val="35000"/>
                    </a:prstClr>
                  </a:solidFill>
                  <a:latin typeface="+mj-ea"/>
                  <a:ea typeface="+mj-ea"/>
                </a:rPr>
                <a:t>丰富的产品运营经验</a:t>
              </a:r>
              <a:endParaRPr lang="zh-CN" altLang="en-US" sz="1300" dirty="0">
                <a:solidFill>
                  <a:srgbClr val="C00000"/>
                </a:solidFill>
                <a:latin typeface="+mj-ea"/>
                <a:ea typeface="+mj-ea"/>
              </a:endParaRPr>
            </a:p>
          </p:txBody>
        </p:sp>
      </p:grpSp>
      <p:sp>
        <p:nvSpPr>
          <p:cNvPr id="40" name="矩形 3"/>
          <p:cNvSpPr>
            <a:spLocks noChangeArrowheads="1"/>
          </p:cNvSpPr>
          <p:nvPr/>
        </p:nvSpPr>
        <p:spPr bwMode="auto">
          <a:xfrm>
            <a:off x="1043608" y="371449"/>
            <a:ext cx="198001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改善不足的标准</a:t>
            </a:r>
            <a:endParaRPr lang="zh-CN" altLang="en-US" sz="2000" b="1" dirty="0">
              <a:solidFill>
                <a:srgbClr val="002060"/>
              </a:solidFill>
            </a:endParaRPr>
          </a:p>
        </p:txBody>
      </p:sp>
      <p:sp>
        <p:nvSpPr>
          <p:cNvPr id="42" name="TextBox 41"/>
          <p:cNvSpPr txBox="1"/>
          <p:nvPr/>
        </p:nvSpPr>
        <p:spPr>
          <a:xfrm>
            <a:off x="6444208" y="412671"/>
            <a:ext cx="1890261"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工作不足及提高</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grpSp>
        <p:nvGrpSpPr>
          <p:cNvPr id="44" name="组合 43"/>
          <p:cNvGrpSpPr/>
          <p:nvPr/>
        </p:nvGrpSpPr>
        <p:grpSpPr>
          <a:xfrm>
            <a:off x="323528" y="1668834"/>
            <a:ext cx="2281386" cy="2281386"/>
            <a:chOff x="1403648" y="1115468"/>
            <a:chExt cx="1294414" cy="1294414"/>
          </a:xfrm>
        </p:grpSpPr>
        <p:sp>
          <p:nvSpPr>
            <p:cNvPr id="45" name="椭圆 44"/>
            <p:cNvSpPr/>
            <p:nvPr/>
          </p:nvSpPr>
          <p:spPr>
            <a:xfrm>
              <a:off x="1539485" y="1259632"/>
              <a:ext cx="1022740" cy="10227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j-ea"/>
                <a:ea typeface="+mj-ea"/>
              </a:endParaRPr>
            </a:p>
          </p:txBody>
        </p:sp>
        <p:grpSp>
          <p:nvGrpSpPr>
            <p:cNvPr id="46" name="组合 45"/>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48" name="同心圆 4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sp>
            <p:nvSpPr>
              <p:cNvPr id="49" name="同心圆 48"/>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grpSp>
        <p:sp>
          <p:nvSpPr>
            <p:cNvPr id="47"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smtClean="0">
                  <a:solidFill>
                    <a:schemeClr val="bg1"/>
                  </a:solidFill>
                  <a:effectLst/>
                  <a:latin typeface="+mj-ea"/>
                  <a:ea typeface="+mj-ea"/>
                </a:rPr>
                <a:t>四个</a:t>
              </a:r>
              <a:endParaRPr lang="en-US" altLang="zh-CN" sz="2800" dirty="0" smtClean="0">
                <a:solidFill>
                  <a:schemeClr val="bg1"/>
                </a:solidFill>
                <a:effectLst/>
                <a:latin typeface="+mj-ea"/>
                <a:ea typeface="+mj-ea"/>
              </a:endParaRPr>
            </a:p>
            <a:p>
              <a:r>
                <a:rPr lang="zh-CN" altLang="en-US" sz="2800" dirty="0">
                  <a:solidFill>
                    <a:schemeClr val="bg1"/>
                  </a:solidFill>
                  <a:effectLst/>
                  <a:latin typeface="+mj-ea"/>
                  <a:ea typeface="+mj-ea"/>
                </a:rPr>
                <a:t>标准</a:t>
              </a:r>
              <a:endParaRPr lang="zh-CN" altLang="en-US" sz="2800" dirty="0">
                <a:solidFill>
                  <a:schemeClr val="bg1"/>
                </a:solidFill>
                <a:effectLst/>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8850">
        <p14:prism isInverted="1"/>
      </p:transition>
    </mc:Choice>
    <mc:Fallback>
      <p:transition spd="slow" advTm="88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750"/>
                                        <p:tgtEl>
                                          <p:spTgt spid="42"/>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ppt_w</p:attrName>
                                        </p:attrNameLst>
                                      </p:cBhvr>
                                      <p:tavLst>
                                        <p:tav tm="0">
                                          <p:val>
                                            <p:fltVal val="0"/>
                                          </p:val>
                                        </p:tav>
                                        <p:tav tm="100000">
                                          <p:val>
                                            <p:strVal val="#ppt_w"/>
                                          </p:val>
                                        </p:tav>
                                      </p:tavLst>
                                    </p:anim>
                                    <p:anim calcmode="lin" valueType="num">
                                      <p:cBhvr>
                                        <p:cTn id="15" dur="500" fill="hold"/>
                                        <p:tgtEl>
                                          <p:spTgt spid="44"/>
                                        </p:tgtEl>
                                        <p:attrNameLst>
                                          <p:attrName>ppt_h</p:attrName>
                                        </p:attrNameLst>
                                      </p:cBhvr>
                                      <p:tavLst>
                                        <p:tav tm="0">
                                          <p:val>
                                            <p:fltVal val="0"/>
                                          </p:val>
                                        </p:tav>
                                        <p:tav tm="100000">
                                          <p:val>
                                            <p:strVal val="#ppt_h"/>
                                          </p:val>
                                        </p:tav>
                                      </p:tavLst>
                                    </p:anim>
                                    <p:animEffect transition="in" filter="fade">
                                      <p:cBhvr>
                                        <p:cTn id="16" dur="500"/>
                                        <p:tgtEl>
                                          <p:spTgt spid="44"/>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400" fill="hold"/>
                                        <p:tgtEl>
                                          <p:spTgt spid="10"/>
                                        </p:tgtEl>
                                        <p:attrNameLst>
                                          <p:attrName>ppt_x</p:attrName>
                                        </p:attrNameLst>
                                      </p:cBhvr>
                                      <p:tavLst>
                                        <p:tav tm="0">
                                          <p:val>
                                            <p:strVal val="0-#ppt_w/2"/>
                                          </p:val>
                                        </p:tav>
                                        <p:tav tm="100000">
                                          <p:val>
                                            <p:strVal val="#ppt_x"/>
                                          </p:val>
                                        </p:tav>
                                      </p:tavLst>
                                    </p:anim>
                                    <p:anim calcmode="lin" valueType="num">
                                      <p:cBhvr additive="base">
                                        <p:cTn id="21" dur="4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2" presetClass="entr" presetSubtype="8"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400"/>
                                        <p:tgtEl>
                                          <p:spTgt spid="2"/>
                                        </p:tgtEl>
                                        <p:attrNameLst>
                                          <p:attrName>ppt_x</p:attrName>
                                        </p:attrNameLst>
                                      </p:cBhvr>
                                      <p:tavLst>
                                        <p:tav tm="0">
                                          <p:val>
                                            <p:strVal val="#ppt_x-#ppt_w*1.125000"/>
                                          </p:val>
                                        </p:tav>
                                        <p:tav tm="100000">
                                          <p:val>
                                            <p:strVal val="#ppt_x"/>
                                          </p:val>
                                        </p:tav>
                                      </p:tavLst>
                                    </p:anim>
                                    <p:animEffect transition="in" filter="wipe(right)">
                                      <p:cBhvr>
                                        <p:cTn id="26" dur="400"/>
                                        <p:tgtEl>
                                          <p:spTgt spid="2"/>
                                        </p:tgtEl>
                                      </p:cBhvr>
                                    </p:animEffect>
                                  </p:childTnLst>
                                </p:cTn>
                              </p:par>
                            </p:childTnLst>
                          </p:cTn>
                        </p:par>
                        <p:par>
                          <p:cTn id="27" fill="hold">
                            <p:stCondLst>
                              <p:cond delay="2000"/>
                            </p:stCondLst>
                            <p:childTnLst>
                              <p:par>
                                <p:cTn id="28" presetID="1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400"/>
                                        <p:tgtEl>
                                          <p:spTgt spid="7"/>
                                        </p:tgtEl>
                                        <p:attrNameLst>
                                          <p:attrName>ppt_y</p:attrName>
                                        </p:attrNameLst>
                                      </p:cBhvr>
                                      <p:tavLst>
                                        <p:tav tm="0">
                                          <p:val>
                                            <p:strVal val="#ppt_y+#ppt_h*1.125000"/>
                                          </p:val>
                                        </p:tav>
                                        <p:tav tm="100000">
                                          <p:val>
                                            <p:strVal val="#ppt_y"/>
                                          </p:val>
                                        </p:tav>
                                      </p:tavLst>
                                    </p:anim>
                                    <p:animEffect transition="in" filter="wipe(up)">
                                      <p:cBhvr>
                                        <p:cTn id="31" dur="400"/>
                                        <p:tgtEl>
                                          <p:spTgt spid="7"/>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par>
                          <p:cTn id="38" fill="hold">
                            <p:stCondLst>
                              <p:cond delay="3000"/>
                            </p:stCondLst>
                            <p:childTnLst>
                              <p:par>
                                <p:cTn id="39" presetID="12" presetClass="entr" presetSubtype="8"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400"/>
                                        <p:tgtEl>
                                          <p:spTgt spid="3"/>
                                        </p:tgtEl>
                                        <p:attrNameLst>
                                          <p:attrName>ppt_x</p:attrName>
                                        </p:attrNameLst>
                                      </p:cBhvr>
                                      <p:tavLst>
                                        <p:tav tm="0">
                                          <p:val>
                                            <p:strVal val="#ppt_x-#ppt_w*1.125000"/>
                                          </p:val>
                                        </p:tav>
                                        <p:tav tm="100000">
                                          <p:val>
                                            <p:strVal val="#ppt_x"/>
                                          </p:val>
                                        </p:tav>
                                      </p:tavLst>
                                    </p:anim>
                                    <p:animEffect transition="in" filter="wipe(right)">
                                      <p:cBhvr>
                                        <p:cTn id="42" dur="400"/>
                                        <p:tgtEl>
                                          <p:spTgt spid="3"/>
                                        </p:tgtEl>
                                      </p:cBhvr>
                                    </p:animEffect>
                                  </p:childTnLst>
                                </p:cTn>
                              </p:par>
                            </p:childTnLst>
                          </p:cTn>
                        </p:par>
                        <p:par>
                          <p:cTn id="43" fill="hold">
                            <p:stCondLst>
                              <p:cond delay="3500"/>
                            </p:stCondLst>
                            <p:childTnLst>
                              <p:par>
                                <p:cTn id="44" presetID="12" presetClass="entr" presetSubtype="1"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400"/>
                                        <p:tgtEl>
                                          <p:spTgt spid="9"/>
                                        </p:tgtEl>
                                        <p:attrNameLst>
                                          <p:attrName>ppt_y</p:attrName>
                                        </p:attrNameLst>
                                      </p:cBhvr>
                                      <p:tavLst>
                                        <p:tav tm="0">
                                          <p:val>
                                            <p:strVal val="#ppt_y-#ppt_h*1.125000"/>
                                          </p:val>
                                        </p:tav>
                                        <p:tav tm="100000">
                                          <p:val>
                                            <p:strVal val="#ppt_y"/>
                                          </p:val>
                                        </p:tav>
                                      </p:tavLst>
                                    </p:anim>
                                    <p:animEffect transition="in" filter="wipe(down)">
                                      <p:cBhvr>
                                        <p:cTn id="47" dur="400"/>
                                        <p:tgtEl>
                                          <p:spTgt spid="9"/>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par>
                          <p:cTn id="54" fill="hold">
                            <p:stCondLst>
                              <p:cond delay="4500"/>
                            </p:stCondLst>
                            <p:childTnLst>
                              <p:par>
                                <p:cTn id="55" presetID="12" presetClass="entr" presetSubtype="8" fill="hold" grpId="0" nodeType="afterEffect">
                                  <p:stCondLst>
                                    <p:cond delay="0"/>
                                  </p:stCondLst>
                                  <p:childTnLst>
                                    <p:set>
                                      <p:cBhvr>
                                        <p:cTn id="56" dur="1" fill="hold">
                                          <p:stCondLst>
                                            <p:cond delay="0"/>
                                          </p:stCondLst>
                                        </p:cTn>
                                        <p:tgtEl>
                                          <p:spTgt spid="4"/>
                                        </p:tgtEl>
                                        <p:attrNameLst>
                                          <p:attrName>style.visibility</p:attrName>
                                        </p:attrNameLst>
                                      </p:cBhvr>
                                      <p:to>
                                        <p:strVal val="visible"/>
                                      </p:to>
                                    </p:set>
                                    <p:anim calcmode="lin" valueType="num">
                                      <p:cBhvr additive="base">
                                        <p:cTn id="57" dur="400"/>
                                        <p:tgtEl>
                                          <p:spTgt spid="4"/>
                                        </p:tgtEl>
                                        <p:attrNameLst>
                                          <p:attrName>ppt_x</p:attrName>
                                        </p:attrNameLst>
                                      </p:cBhvr>
                                      <p:tavLst>
                                        <p:tav tm="0">
                                          <p:val>
                                            <p:strVal val="#ppt_x-#ppt_w*1.125000"/>
                                          </p:val>
                                        </p:tav>
                                        <p:tav tm="100000">
                                          <p:val>
                                            <p:strVal val="#ppt_x"/>
                                          </p:val>
                                        </p:tav>
                                      </p:tavLst>
                                    </p:anim>
                                    <p:animEffect transition="in" filter="wipe(right)">
                                      <p:cBhvr>
                                        <p:cTn id="58" dur="400"/>
                                        <p:tgtEl>
                                          <p:spTgt spid="4"/>
                                        </p:tgtEl>
                                      </p:cBhvr>
                                    </p:animEffect>
                                  </p:childTnLst>
                                </p:cTn>
                              </p:par>
                            </p:childTnLst>
                          </p:cTn>
                        </p:par>
                        <p:par>
                          <p:cTn id="59" fill="hold">
                            <p:stCondLst>
                              <p:cond delay="5000"/>
                            </p:stCondLst>
                            <p:childTnLst>
                              <p:par>
                                <p:cTn id="60" presetID="12" presetClass="entr" presetSubtype="4" fill="hold" nodeType="afterEffect">
                                  <p:stCondLst>
                                    <p:cond delay="0"/>
                                  </p:stCondLst>
                                  <p:childTnLst>
                                    <p:set>
                                      <p:cBhvr>
                                        <p:cTn id="61" dur="1" fill="hold">
                                          <p:stCondLst>
                                            <p:cond delay="0"/>
                                          </p:stCondLst>
                                        </p:cTn>
                                        <p:tgtEl>
                                          <p:spTgt spid="6"/>
                                        </p:tgtEl>
                                        <p:attrNameLst>
                                          <p:attrName>style.visibility</p:attrName>
                                        </p:attrNameLst>
                                      </p:cBhvr>
                                      <p:to>
                                        <p:strVal val="visible"/>
                                      </p:to>
                                    </p:set>
                                    <p:anim calcmode="lin" valueType="num">
                                      <p:cBhvr additive="base">
                                        <p:cTn id="62" dur="400"/>
                                        <p:tgtEl>
                                          <p:spTgt spid="6"/>
                                        </p:tgtEl>
                                        <p:attrNameLst>
                                          <p:attrName>ppt_y</p:attrName>
                                        </p:attrNameLst>
                                      </p:cBhvr>
                                      <p:tavLst>
                                        <p:tav tm="0">
                                          <p:val>
                                            <p:strVal val="#ppt_y+#ppt_h*1.125000"/>
                                          </p:val>
                                        </p:tav>
                                        <p:tav tm="100000">
                                          <p:val>
                                            <p:strVal val="#ppt_y"/>
                                          </p:val>
                                        </p:tav>
                                      </p:tavLst>
                                    </p:anim>
                                    <p:animEffect transition="in" filter="wipe(up)">
                                      <p:cBhvr>
                                        <p:cTn id="63" dur="400"/>
                                        <p:tgtEl>
                                          <p:spTgt spid="6"/>
                                        </p:tgtEl>
                                      </p:cBhvr>
                                    </p:animEffect>
                                  </p:childTnLst>
                                </p:cTn>
                              </p:par>
                            </p:childTnLst>
                          </p:cTn>
                        </p:par>
                        <p:par>
                          <p:cTn id="64" fill="hold">
                            <p:stCondLst>
                              <p:cond delay="5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500" fill="hold"/>
                                        <p:tgtEl>
                                          <p:spTgt spid="26"/>
                                        </p:tgtEl>
                                        <p:attrNameLst>
                                          <p:attrName>ppt_w</p:attrName>
                                        </p:attrNameLst>
                                      </p:cBhvr>
                                      <p:tavLst>
                                        <p:tav tm="0">
                                          <p:val>
                                            <p:fltVal val="0"/>
                                          </p:val>
                                        </p:tav>
                                        <p:tav tm="100000">
                                          <p:val>
                                            <p:strVal val="#ppt_w"/>
                                          </p:val>
                                        </p:tav>
                                      </p:tavLst>
                                    </p:anim>
                                    <p:anim calcmode="lin" valueType="num">
                                      <p:cBhvr>
                                        <p:cTn id="68" dur="500" fill="hold"/>
                                        <p:tgtEl>
                                          <p:spTgt spid="26"/>
                                        </p:tgtEl>
                                        <p:attrNameLst>
                                          <p:attrName>ppt_h</p:attrName>
                                        </p:attrNameLst>
                                      </p:cBhvr>
                                      <p:tavLst>
                                        <p:tav tm="0">
                                          <p:val>
                                            <p:fltVal val="0"/>
                                          </p:val>
                                        </p:tav>
                                        <p:tav tm="100000">
                                          <p:val>
                                            <p:strVal val="#ppt_h"/>
                                          </p:val>
                                        </p:tav>
                                      </p:tavLst>
                                    </p:anim>
                                    <p:animEffect transition="in" filter="fade">
                                      <p:cBhvr>
                                        <p:cTn id="69" dur="500"/>
                                        <p:tgtEl>
                                          <p:spTgt spid="26"/>
                                        </p:tgtEl>
                                      </p:cBhvr>
                                    </p:animEffect>
                                  </p:childTnLst>
                                </p:cTn>
                              </p:par>
                            </p:childTnLst>
                          </p:cTn>
                        </p:par>
                        <p:par>
                          <p:cTn id="70" fill="hold">
                            <p:stCondLst>
                              <p:cond delay="6000"/>
                            </p:stCondLst>
                            <p:childTnLst>
                              <p:par>
                                <p:cTn id="71" presetID="1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 calcmode="lin" valueType="num">
                                      <p:cBhvr additive="base">
                                        <p:cTn id="73" dur="400"/>
                                        <p:tgtEl>
                                          <p:spTgt spid="5"/>
                                        </p:tgtEl>
                                        <p:attrNameLst>
                                          <p:attrName>ppt_x</p:attrName>
                                        </p:attrNameLst>
                                      </p:cBhvr>
                                      <p:tavLst>
                                        <p:tav tm="0">
                                          <p:val>
                                            <p:strVal val="#ppt_x-#ppt_w*1.125000"/>
                                          </p:val>
                                        </p:tav>
                                        <p:tav tm="100000">
                                          <p:val>
                                            <p:strVal val="#ppt_x"/>
                                          </p:val>
                                        </p:tav>
                                      </p:tavLst>
                                    </p:anim>
                                    <p:animEffect transition="in" filter="wipe(right)">
                                      <p:cBhvr>
                                        <p:cTn id="74" dur="400"/>
                                        <p:tgtEl>
                                          <p:spTgt spid="5"/>
                                        </p:tgtEl>
                                      </p:cBhvr>
                                    </p:animEffect>
                                  </p:childTnLst>
                                </p:cTn>
                              </p:par>
                            </p:childTnLst>
                          </p:cTn>
                        </p:par>
                        <p:par>
                          <p:cTn id="75" fill="hold">
                            <p:stCondLst>
                              <p:cond delay="6500"/>
                            </p:stCondLst>
                            <p:childTnLst>
                              <p:par>
                                <p:cTn id="76" presetID="12" presetClass="entr" presetSubtype="1"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400"/>
                                        <p:tgtEl>
                                          <p:spTgt spid="8"/>
                                        </p:tgtEl>
                                        <p:attrNameLst>
                                          <p:attrName>ppt_y</p:attrName>
                                        </p:attrNameLst>
                                      </p:cBhvr>
                                      <p:tavLst>
                                        <p:tav tm="0">
                                          <p:val>
                                            <p:strVal val="#ppt_y-#ppt_h*1.125000"/>
                                          </p:val>
                                        </p:tav>
                                        <p:tav tm="100000">
                                          <p:val>
                                            <p:strVal val="#ppt_y"/>
                                          </p:val>
                                        </p:tav>
                                      </p:tavLst>
                                    </p:anim>
                                    <p:animEffect transition="in" filter="wipe(down)">
                                      <p:cBhvr>
                                        <p:cTn id="79" dur="400"/>
                                        <p:tgtEl>
                                          <p:spTgt spid="8"/>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p:cTn id="83" dur="500" fill="hold"/>
                                        <p:tgtEl>
                                          <p:spTgt spid="33"/>
                                        </p:tgtEl>
                                        <p:attrNameLst>
                                          <p:attrName>ppt_w</p:attrName>
                                        </p:attrNameLst>
                                      </p:cBhvr>
                                      <p:tavLst>
                                        <p:tav tm="0">
                                          <p:val>
                                            <p:fltVal val="0"/>
                                          </p:val>
                                        </p:tav>
                                        <p:tav tm="100000">
                                          <p:val>
                                            <p:strVal val="#ppt_w"/>
                                          </p:val>
                                        </p:tav>
                                      </p:tavLst>
                                    </p:anim>
                                    <p:anim calcmode="lin" valueType="num">
                                      <p:cBhvr>
                                        <p:cTn id="84" dur="500" fill="hold"/>
                                        <p:tgtEl>
                                          <p:spTgt spid="33"/>
                                        </p:tgtEl>
                                        <p:attrNameLst>
                                          <p:attrName>ppt_h</p:attrName>
                                        </p:attrNameLst>
                                      </p:cBhvr>
                                      <p:tavLst>
                                        <p:tav tm="0">
                                          <p:val>
                                            <p:fltVal val="0"/>
                                          </p:val>
                                        </p:tav>
                                        <p:tav tm="100000">
                                          <p:val>
                                            <p:strVal val="#ppt_h"/>
                                          </p:val>
                                        </p:tav>
                                      </p:tavLst>
                                    </p:anim>
                                    <p:animEffect transition="in" filter="fade">
                                      <p:cBhvr>
                                        <p:cTn id="8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animBg="1"/>
      <p:bldP spid="40" grpId="0"/>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角星 1"/>
          <p:cNvSpPr/>
          <p:nvPr/>
        </p:nvSpPr>
        <p:spPr>
          <a:xfrm>
            <a:off x="2051581" y="1738257"/>
            <a:ext cx="2165350" cy="2165350"/>
          </a:xfrm>
          <a:prstGeom prst="star5">
            <a:avLst/>
          </a:prstGeom>
          <a:noFill/>
          <a:ln w="76200">
            <a:solidFill>
              <a:srgbClr val="5F5F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grpSp>
        <p:nvGrpSpPr>
          <p:cNvPr id="3" name="组合 2"/>
          <p:cNvGrpSpPr/>
          <p:nvPr/>
        </p:nvGrpSpPr>
        <p:grpSpPr>
          <a:xfrm>
            <a:off x="2524904" y="2354207"/>
            <a:ext cx="1218704" cy="1218704"/>
            <a:chOff x="3962648" y="2819400"/>
            <a:chExt cx="1218704" cy="1218704"/>
          </a:xfrm>
        </p:grpSpPr>
        <p:grpSp>
          <p:nvGrpSpPr>
            <p:cNvPr id="4" name="组合 3"/>
            <p:cNvGrpSpPr/>
            <p:nvPr/>
          </p:nvGrpSpPr>
          <p:grpSpPr>
            <a:xfrm>
              <a:off x="3962648" y="2819400"/>
              <a:ext cx="1218704" cy="1218704"/>
              <a:chOff x="304800" y="673100"/>
              <a:chExt cx="4000500" cy="4000500"/>
            </a:xfrm>
            <a:effectLst>
              <a:outerShdw blurRad="444500" dist="254000" dir="8100000" algn="tr" rotWithShape="0">
                <a:prstClr val="black">
                  <a:alpha val="50000"/>
                </a:prstClr>
              </a:outerShdw>
            </a:effectLst>
          </p:grpSpPr>
          <p:sp>
            <p:nvSpPr>
              <p:cNvPr id="6" name="同心圆 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mj-ea"/>
                  <a:ea typeface="+mj-ea"/>
                </a:endParaRPr>
              </a:p>
            </p:txBody>
          </p:sp>
          <p:sp>
            <p:nvSpPr>
              <p:cNvPr id="7" name="椭圆 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grpSp>
        <p:sp>
          <p:nvSpPr>
            <p:cNvPr id="5" name="TextBox 5"/>
            <p:cNvSpPr txBox="1"/>
            <p:nvPr/>
          </p:nvSpPr>
          <p:spPr>
            <a:xfrm>
              <a:off x="4126543" y="3108951"/>
              <a:ext cx="877163" cy="646331"/>
            </a:xfrm>
            <a:prstGeom prst="rect">
              <a:avLst/>
            </a:prstGeom>
            <a:noFill/>
          </p:spPr>
          <p:txBody>
            <a:bodyPr wrap="none" rtlCol="0">
              <a:spAutoFit/>
            </a:bodyPr>
            <a:lstStyle/>
            <a:p>
              <a:pPr algn="ctr"/>
              <a:r>
                <a:rPr lang="zh-CN" altLang="en-US" dirty="0" smtClean="0">
                  <a:solidFill>
                    <a:schemeClr val="tx1">
                      <a:lumMod val="75000"/>
                      <a:lumOff val="25000"/>
                    </a:schemeClr>
                  </a:solidFill>
                  <a:latin typeface="+mj-ea"/>
                  <a:ea typeface="+mj-ea"/>
                </a:rPr>
                <a:t>利益</a:t>
              </a:r>
              <a:endParaRPr lang="en-US" altLang="zh-CN" dirty="0" smtClean="0">
                <a:solidFill>
                  <a:schemeClr val="tx1">
                    <a:lumMod val="75000"/>
                    <a:lumOff val="25000"/>
                  </a:schemeClr>
                </a:solidFill>
                <a:latin typeface="+mj-ea"/>
                <a:ea typeface="+mj-ea"/>
              </a:endParaRPr>
            </a:p>
            <a:p>
              <a:pPr algn="ctr"/>
              <a:r>
                <a:rPr lang="zh-CN" altLang="en-US" dirty="0" smtClean="0">
                  <a:solidFill>
                    <a:schemeClr val="tx1">
                      <a:lumMod val="75000"/>
                      <a:lumOff val="25000"/>
                    </a:schemeClr>
                  </a:solidFill>
                  <a:latin typeface="+mj-ea"/>
                  <a:ea typeface="+mj-ea"/>
                </a:rPr>
                <a:t>最大化</a:t>
              </a:r>
              <a:endParaRPr lang="en-US" altLang="zh-CN" dirty="0" smtClean="0">
                <a:solidFill>
                  <a:schemeClr val="tx1">
                    <a:lumMod val="75000"/>
                    <a:lumOff val="25000"/>
                  </a:schemeClr>
                </a:solidFill>
                <a:latin typeface="+mj-ea"/>
                <a:ea typeface="+mj-ea"/>
              </a:endParaRPr>
            </a:p>
          </p:txBody>
        </p:sp>
      </p:grpSp>
      <p:sp>
        <p:nvSpPr>
          <p:cNvPr id="8" name="椭圆 7"/>
          <p:cNvSpPr/>
          <p:nvPr/>
        </p:nvSpPr>
        <p:spPr>
          <a:xfrm>
            <a:off x="1548834" y="2218743"/>
            <a:ext cx="710139" cy="710139"/>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9" name="椭圆 8"/>
          <p:cNvSpPr/>
          <p:nvPr/>
        </p:nvSpPr>
        <p:spPr>
          <a:xfrm>
            <a:off x="2779187" y="1221793"/>
            <a:ext cx="710139" cy="710139"/>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latin typeface="+mj-ea"/>
              <a:ea typeface="+mj-ea"/>
            </a:endParaRPr>
          </a:p>
        </p:txBody>
      </p:sp>
      <p:sp>
        <p:nvSpPr>
          <p:cNvPr id="10" name="椭圆 9"/>
          <p:cNvSpPr/>
          <p:nvPr/>
        </p:nvSpPr>
        <p:spPr>
          <a:xfrm>
            <a:off x="4023786" y="2218743"/>
            <a:ext cx="710139" cy="710139"/>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11" name="椭圆 10"/>
          <p:cNvSpPr/>
          <p:nvPr/>
        </p:nvSpPr>
        <p:spPr>
          <a:xfrm>
            <a:off x="3532192" y="3661811"/>
            <a:ext cx="710139" cy="710139"/>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12" name="椭圆 11"/>
          <p:cNvSpPr/>
          <p:nvPr/>
        </p:nvSpPr>
        <p:spPr>
          <a:xfrm>
            <a:off x="2038835" y="3649111"/>
            <a:ext cx="710139" cy="710139"/>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mj-ea"/>
              <a:ea typeface="+mj-ea"/>
            </a:endParaRPr>
          </a:p>
        </p:txBody>
      </p:sp>
      <p:sp>
        <p:nvSpPr>
          <p:cNvPr id="13" name="TextBox 13"/>
          <p:cNvSpPr txBox="1"/>
          <p:nvPr/>
        </p:nvSpPr>
        <p:spPr>
          <a:xfrm>
            <a:off x="1730871" y="1401616"/>
            <a:ext cx="1005404" cy="338554"/>
          </a:xfrm>
          <a:prstGeom prst="rect">
            <a:avLst/>
          </a:prstGeom>
          <a:noFill/>
        </p:spPr>
        <p:txBody>
          <a:bodyPr wrap="none" rtlCol="0">
            <a:spAutoFit/>
          </a:bodyPr>
          <a:lstStyle/>
          <a:p>
            <a:pPr algn="ctr"/>
            <a:r>
              <a:rPr lang="zh-CN" altLang="en-US" sz="1600" b="1" dirty="0" smtClean="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14" name="TextBox 14"/>
          <p:cNvSpPr txBox="1"/>
          <p:nvPr/>
        </p:nvSpPr>
        <p:spPr>
          <a:xfrm>
            <a:off x="4793580" y="2418122"/>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15" name="TextBox 15"/>
          <p:cNvSpPr txBox="1"/>
          <p:nvPr/>
        </p:nvSpPr>
        <p:spPr>
          <a:xfrm>
            <a:off x="4286922" y="3920157"/>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16" name="TextBox 16"/>
          <p:cNvSpPr txBox="1"/>
          <p:nvPr/>
        </p:nvSpPr>
        <p:spPr>
          <a:xfrm>
            <a:off x="448052" y="2451600"/>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17" name="TextBox 17"/>
          <p:cNvSpPr txBox="1"/>
          <p:nvPr/>
        </p:nvSpPr>
        <p:spPr>
          <a:xfrm>
            <a:off x="958582" y="3870314"/>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grpSp>
        <p:nvGrpSpPr>
          <p:cNvPr id="18" name="组合 17"/>
          <p:cNvGrpSpPr/>
          <p:nvPr/>
        </p:nvGrpSpPr>
        <p:grpSpPr>
          <a:xfrm>
            <a:off x="6161692" y="1275118"/>
            <a:ext cx="2077200" cy="432536"/>
            <a:chOff x="814328" y="3219334"/>
            <a:chExt cx="2077200" cy="432536"/>
          </a:xfrm>
        </p:grpSpPr>
        <p:grpSp>
          <p:nvGrpSpPr>
            <p:cNvPr id="19" name="组合 18"/>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21" name="圆角矩形 20"/>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22" name="圆角矩形 21"/>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0"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2060"/>
                  </a:solidFill>
                  <a:latin typeface="+mj-ea"/>
                  <a:ea typeface="+mj-ea"/>
                </a:rPr>
                <a:t>点击输入标题文本</a:t>
              </a:r>
              <a:endParaRPr lang="zh-CN" altLang="en-US" dirty="0">
                <a:solidFill>
                  <a:srgbClr val="002060"/>
                </a:solidFill>
                <a:latin typeface="+mj-ea"/>
                <a:ea typeface="+mj-ea"/>
              </a:endParaRPr>
            </a:p>
          </p:txBody>
        </p:sp>
      </p:grpSp>
      <p:sp>
        <p:nvSpPr>
          <p:cNvPr id="23" name="TextBox 23"/>
          <p:cNvSpPr txBox="1"/>
          <p:nvPr/>
        </p:nvSpPr>
        <p:spPr>
          <a:xfrm>
            <a:off x="5940152" y="2004549"/>
            <a:ext cx="2520281" cy="646331"/>
          </a:xfrm>
          <a:prstGeom prst="rect">
            <a:avLst/>
          </a:prstGeom>
          <a:noFill/>
        </p:spPr>
        <p:txBody>
          <a:bodyPr wrap="square" rtlCol="0">
            <a:spAutoFit/>
          </a:bodyPr>
          <a:lstStyle/>
          <a:p>
            <a:pPr algn="ctr"/>
            <a:r>
              <a:rPr lang="en-US" altLang="zh-CN" sz="1200" dirty="0" smtClean="0">
                <a:latin typeface="+mn-ea"/>
              </a:rPr>
              <a:t>01</a:t>
            </a:r>
            <a:r>
              <a:rPr lang="zh-CN" altLang="en-US" sz="1200" b="1" dirty="0" smtClean="0">
                <a:latin typeface="+mn-ea"/>
                <a:sym typeface="微软雅黑" panose="020B0503020204020204" pitchFamily="34" charset="-122"/>
              </a:rPr>
              <a:t>左</a:t>
            </a:r>
            <a:r>
              <a:rPr lang="zh-CN" altLang="en-US" sz="1200" b="1" dirty="0">
                <a:latin typeface="+mn-ea"/>
                <a:sym typeface="微软雅黑" panose="020B0503020204020204" pitchFamily="34" charset="-122"/>
              </a:rPr>
              <a:t>上角可以替换成您的公司</a:t>
            </a:r>
            <a:r>
              <a:rPr lang="en-US" altLang="zh-CN" sz="1200" b="1" dirty="0">
                <a:latin typeface="+mn-ea"/>
                <a:sym typeface="微软雅黑" panose="020B0503020204020204" pitchFamily="34" charset="-122"/>
              </a:rPr>
              <a:t>logo</a:t>
            </a:r>
            <a:r>
              <a:rPr lang="zh-CN" altLang="en-US" sz="1200" b="1" dirty="0">
                <a:latin typeface="+mn-ea"/>
                <a:sym typeface="微软雅黑" panose="020B0503020204020204" pitchFamily="34" charset="-122"/>
              </a:rPr>
              <a:t>，后面还有赠送几百个图标，所有的都可以自己替换，包括</a:t>
            </a:r>
            <a:r>
              <a:rPr lang="zh-CN" altLang="en-US" sz="1200" b="1" dirty="0" smtClean="0">
                <a:latin typeface="+mn-ea"/>
                <a:sym typeface="微软雅黑" panose="020B0503020204020204" pitchFamily="34" charset="-122"/>
              </a:rPr>
              <a:t>颜色</a:t>
            </a:r>
            <a:endParaRPr lang="zh-CN" altLang="en-US" sz="1200" b="1" dirty="0">
              <a:latin typeface="+mn-ea"/>
              <a:sym typeface="微软雅黑" panose="020B0503020204020204" pitchFamily="34" charset="-122"/>
            </a:endParaRPr>
          </a:p>
        </p:txBody>
      </p:sp>
      <p:sp>
        <p:nvSpPr>
          <p:cNvPr id="24" name="TextBox 24"/>
          <p:cNvSpPr txBox="1"/>
          <p:nvPr/>
        </p:nvSpPr>
        <p:spPr>
          <a:xfrm>
            <a:off x="5940152" y="2827348"/>
            <a:ext cx="2520281" cy="886397"/>
          </a:xfrm>
          <a:prstGeom prst="rect">
            <a:avLst/>
          </a:prstGeom>
          <a:noFill/>
        </p:spPr>
        <p:txBody>
          <a:bodyPr wrap="square" rtlCol="0">
            <a:spAutoFit/>
          </a:bodyPr>
          <a:lstStyle/>
          <a:p>
            <a:pPr algn="ctr"/>
            <a:r>
              <a:rPr lang="en-US" altLang="zh-CN" sz="1200" dirty="0" smtClean="0">
                <a:latin typeface="+mn-ea"/>
              </a:rPr>
              <a:t>02</a:t>
            </a:r>
            <a:r>
              <a:rPr lang="zh-CN" altLang="en-US" sz="1200" b="1" dirty="0" smtClean="0">
                <a:latin typeface="+mn-ea"/>
                <a:sym typeface="微软雅黑" panose="020B0503020204020204" pitchFamily="34" charset="-122"/>
              </a:rPr>
              <a:t>左</a:t>
            </a:r>
            <a:r>
              <a:rPr lang="zh-CN" altLang="en-US" sz="1200" b="1" dirty="0">
                <a:latin typeface="+mn-ea"/>
                <a:sym typeface="微软雅黑" panose="020B0503020204020204" pitchFamily="34" charset="-122"/>
              </a:rPr>
              <a:t>上角可以替换成您的公司</a:t>
            </a:r>
            <a:r>
              <a:rPr lang="en-US" altLang="zh-CN" sz="1200" b="1" dirty="0">
                <a:latin typeface="+mn-ea"/>
                <a:sym typeface="微软雅黑" panose="020B0503020204020204" pitchFamily="34" charset="-122"/>
              </a:rPr>
              <a:t>logo</a:t>
            </a:r>
            <a:r>
              <a:rPr lang="zh-CN" altLang="en-US" sz="1200" b="1" dirty="0">
                <a:latin typeface="+mn-ea"/>
                <a:sym typeface="微软雅黑" panose="020B0503020204020204" pitchFamily="34" charset="-122"/>
              </a:rPr>
              <a:t>，后面还有赠送几百个图标，所有的都可以自己替换，包括</a:t>
            </a:r>
            <a:r>
              <a:rPr lang="zh-CN" altLang="en-US" sz="1200" b="1" dirty="0" smtClean="0">
                <a:latin typeface="+mn-ea"/>
                <a:sym typeface="微软雅黑" panose="020B0503020204020204" pitchFamily="34" charset="-122"/>
              </a:rPr>
              <a:t>颜色</a:t>
            </a:r>
            <a:endParaRPr lang="zh-CN" altLang="en-US" sz="1200" b="1" dirty="0">
              <a:latin typeface="+mn-ea"/>
              <a:sym typeface="微软雅黑" panose="020B0503020204020204" pitchFamily="34" charset="-122"/>
            </a:endParaRPr>
          </a:p>
          <a:p>
            <a:pPr>
              <a:lnSpc>
                <a:spcPct val="130000"/>
              </a:lnSpc>
              <a:defRPr/>
            </a:pPr>
            <a:endParaRPr lang="zh-CN" altLang="en-US" sz="1200" dirty="0">
              <a:latin typeface="+mn-ea"/>
            </a:endParaRPr>
          </a:p>
        </p:txBody>
      </p:sp>
      <p:sp>
        <p:nvSpPr>
          <p:cNvPr id="25" name="TextBox 25"/>
          <p:cNvSpPr txBox="1"/>
          <p:nvPr/>
        </p:nvSpPr>
        <p:spPr>
          <a:xfrm>
            <a:off x="5940152" y="3691444"/>
            <a:ext cx="2520281" cy="646331"/>
          </a:xfrm>
          <a:prstGeom prst="rect">
            <a:avLst/>
          </a:prstGeom>
          <a:noFill/>
        </p:spPr>
        <p:txBody>
          <a:bodyPr wrap="square" rtlCol="0">
            <a:spAutoFit/>
          </a:bodyPr>
          <a:lstStyle/>
          <a:p>
            <a:pPr algn="ctr"/>
            <a:r>
              <a:rPr lang="en-US" altLang="zh-CN" sz="1200" dirty="0" smtClean="0">
                <a:latin typeface="+mn-ea"/>
              </a:rPr>
              <a:t>03</a:t>
            </a:r>
            <a:r>
              <a:rPr lang="zh-CN" altLang="en-US" sz="1200" b="1" dirty="0" smtClean="0">
                <a:latin typeface="+mn-ea"/>
                <a:sym typeface="微软雅黑" panose="020B0503020204020204" pitchFamily="34" charset="-122"/>
              </a:rPr>
              <a:t>左</a:t>
            </a:r>
            <a:r>
              <a:rPr lang="zh-CN" altLang="en-US" sz="1200" b="1" dirty="0">
                <a:latin typeface="+mn-ea"/>
                <a:sym typeface="微软雅黑" panose="020B0503020204020204" pitchFamily="34" charset="-122"/>
              </a:rPr>
              <a:t>上角可以替换成您的公司</a:t>
            </a:r>
            <a:r>
              <a:rPr lang="en-US" altLang="zh-CN" sz="1200" b="1" dirty="0">
                <a:latin typeface="+mn-ea"/>
                <a:sym typeface="微软雅黑" panose="020B0503020204020204" pitchFamily="34" charset="-122"/>
              </a:rPr>
              <a:t>logo</a:t>
            </a:r>
            <a:r>
              <a:rPr lang="zh-CN" altLang="en-US" sz="1200" b="1" dirty="0">
                <a:latin typeface="+mn-ea"/>
                <a:sym typeface="微软雅黑" panose="020B0503020204020204" pitchFamily="34" charset="-122"/>
              </a:rPr>
              <a:t>，后面还有赠送几百个图标，所有的都可以自己替换，包括</a:t>
            </a:r>
            <a:r>
              <a:rPr lang="zh-CN" altLang="en-US" sz="1200" b="1" dirty="0" smtClean="0">
                <a:latin typeface="+mn-ea"/>
                <a:sym typeface="微软雅黑" panose="020B0503020204020204" pitchFamily="34" charset="-122"/>
              </a:rPr>
              <a:t>颜色</a:t>
            </a:r>
            <a:endParaRPr lang="zh-CN" altLang="en-US" sz="1200" b="1" dirty="0">
              <a:latin typeface="+mn-ea"/>
              <a:sym typeface="微软雅黑" panose="020B0503020204020204" pitchFamily="34" charset="-122"/>
            </a:endParaRPr>
          </a:p>
        </p:txBody>
      </p:sp>
      <p:sp>
        <p:nvSpPr>
          <p:cNvPr id="26" name="TextBox 26"/>
          <p:cNvSpPr txBox="1"/>
          <p:nvPr/>
        </p:nvSpPr>
        <p:spPr>
          <a:xfrm>
            <a:off x="2799460" y="1451298"/>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mj-ea"/>
                <a:ea typeface="+mj-ea"/>
              </a:rPr>
              <a:t>20%</a:t>
            </a:r>
            <a:endParaRPr lang="zh-CN" altLang="en-US" sz="1600" b="1" dirty="0" smtClean="0">
              <a:solidFill>
                <a:schemeClr val="bg1"/>
              </a:solidFill>
              <a:latin typeface="+mj-ea"/>
              <a:ea typeface="+mj-ea"/>
            </a:endParaRPr>
          </a:p>
        </p:txBody>
      </p:sp>
      <p:sp>
        <p:nvSpPr>
          <p:cNvPr id="27" name="TextBox 27"/>
          <p:cNvSpPr txBox="1"/>
          <p:nvPr/>
        </p:nvSpPr>
        <p:spPr>
          <a:xfrm>
            <a:off x="1562212" y="2453379"/>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mj-ea"/>
                <a:ea typeface="+mj-ea"/>
              </a:rPr>
              <a:t>15%</a:t>
            </a:r>
            <a:endParaRPr lang="zh-CN" altLang="en-US" sz="1600" b="1" dirty="0" smtClean="0">
              <a:solidFill>
                <a:schemeClr val="bg1"/>
              </a:solidFill>
              <a:latin typeface="+mj-ea"/>
              <a:ea typeface="+mj-ea"/>
            </a:endParaRPr>
          </a:p>
        </p:txBody>
      </p:sp>
      <p:sp>
        <p:nvSpPr>
          <p:cNvPr id="28" name="TextBox 28"/>
          <p:cNvSpPr txBox="1"/>
          <p:nvPr/>
        </p:nvSpPr>
        <p:spPr>
          <a:xfrm>
            <a:off x="4043175" y="2453379"/>
            <a:ext cx="671359" cy="246221"/>
          </a:xfrm>
          <a:prstGeom prst="rect">
            <a:avLst/>
          </a:prstGeom>
          <a:noFill/>
        </p:spPr>
        <p:txBody>
          <a:bodyPr wrap="square" lIns="0" tIns="0" rIns="0" bIns="0" rtlCol="0">
            <a:spAutoFit/>
          </a:bodyPr>
          <a:lstStyle/>
          <a:p>
            <a:pPr algn="ctr"/>
            <a:r>
              <a:rPr lang="en-US" altLang="zh-CN" sz="1600" b="1" dirty="0">
                <a:solidFill>
                  <a:schemeClr val="bg1"/>
                </a:solidFill>
                <a:latin typeface="+mj-ea"/>
                <a:ea typeface="+mj-ea"/>
              </a:rPr>
              <a:t>1</a:t>
            </a:r>
            <a:r>
              <a:rPr lang="en-US" altLang="zh-CN" sz="1600" b="1" dirty="0" smtClean="0">
                <a:solidFill>
                  <a:schemeClr val="bg1"/>
                </a:solidFill>
                <a:latin typeface="+mj-ea"/>
                <a:ea typeface="+mj-ea"/>
              </a:rPr>
              <a:t>0%</a:t>
            </a:r>
            <a:endParaRPr lang="zh-CN" altLang="en-US" sz="1600" b="1" dirty="0" smtClean="0">
              <a:solidFill>
                <a:schemeClr val="bg1"/>
              </a:solidFill>
              <a:latin typeface="+mj-ea"/>
              <a:ea typeface="+mj-ea"/>
            </a:endParaRPr>
          </a:p>
        </p:txBody>
      </p:sp>
      <p:sp>
        <p:nvSpPr>
          <p:cNvPr id="29" name="TextBox 29"/>
          <p:cNvSpPr txBox="1"/>
          <p:nvPr/>
        </p:nvSpPr>
        <p:spPr>
          <a:xfrm>
            <a:off x="2058224" y="3893769"/>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mj-ea"/>
                <a:ea typeface="+mj-ea"/>
              </a:rPr>
              <a:t>35%</a:t>
            </a:r>
            <a:endParaRPr lang="zh-CN" altLang="en-US" sz="1600" b="1" dirty="0" smtClean="0">
              <a:solidFill>
                <a:schemeClr val="bg1"/>
              </a:solidFill>
              <a:latin typeface="+mj-ea"/>
              <a:ea typeface="+mj-ea"/>
            </a:endParaRPr>
          </a:p>
        </p:txBody>
      </p:sp>
      <p:sp>
        <p:nvSpPr>
          <p:cNvPr id="30" name="TextBox 30"/>
          <p:cNvSpPr txBox="1"/>
          <p:nvPr/>
        </p:nvSpPr>
        <p:spPr>
          <a:xfrm>
            <a:off x="3545572" y="3901091"/>
            <a:ext cx="671359" cy="246221"/>
          </a:xfrm>
          <a:prstGeom prst="rect">
            <a:avLst/>
          </a:prstGeom>
          <a:noFill/>
        </p:spPr>
        <p:txBody>
          <a:bodyPr wrap="square" lIns="0" tIns="0" rIns="0" bIns="0" rtlCol="0">
            <a:spAutoFit/>
          </a:bodyPr>
          <a:lstStyle/>
          <a:p>
            <a:pPr algn="ctr"/>
            <a:r>
              <a:rPr lang="en-US" altLang="zh-CN" sz="1600" b="1" dirty="0" smtClean="0">
                <a:solidFill>
                  <a:schemeClr val="bg1"/>
                </a:solidFill>
                <a:latin typeface="+mj-ea"/>
                <a:ea typeface="+mj-ea"/>
              </a:rPr>
              <a:t>20%</a:t>
            </a:r>
            <a:endParaRPr lang="zh-CN" altLang="en-US" sz="1600" b="1" dirty="0" smtClean="0">
              <a:solidFill>
                <a:schemeClr val="bg1"/>
              </a:solidFill>
              <a:latin typeface="+mj-ea"/>
              <a:ea typeface="+mj-ea"/>
            </a:endParaRPr>
          </a:p>
        </p:txBody>
      </p:sp>
      <p:sp>
        <p:nvSpPr>
          <p:cNvPr id="31" name="矩形 3"/>
          <p:cNvSpPr>
            <a:spLocks noChangeArrowheads="1"/>
          </p:cNvSpPr>
          <p:nvPr/>
        </p:nvSpPr>
        <p:spPr bwMode="auto">
          <a:xfrm>
            <a:off x="1043608" y="371449"/>
            <a:ext cx="198001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实现利益最大化</a:t>
            </a:r>
            <a:endParaRPr lang="zh-CN" altLang="en-US" sz="2000" b="1" dirty="0">
              <a:solidFill>
                <a:srgbClr val="002060"/>
              </a:solidFill>
            </a:endParaRPr>
          </a:p>
        </p:txBody>
      </p:sp>
      <p:sp>
        <p:nvSpPr>
          <p:cNvPr id="33" name="TextBox 32"/>
          <p:cNvSpPr txBox="1"/>
          <p:nvPr/>
        </p:nvSpPr>
        <p:spPr>
          <a:xfrm>
            <a:off x="6444208" y="412671"/>
            <a:ext cx="1890261"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工作不足及提高</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15399">
        <p14:gallery dir="l"/>
      </p:transition>
    </mc:Choice>
    <mc:Fallback>
      <p:transition spd="slow" advTm="1539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2" presetClass="entr" presetSubtype="4" accel="42000" fill="hold" nodeType="afterEffect" p14:presetBounceEnd="46000">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14:bounceEnd="46000">
                                          <p:cBhvr additive="base">
                                            <p:cTn id="14" dur="1500" fill="hold"/>
                                            <p:tgtEl>
                                              <p:spTgt spid="3"/>
                                            </p:tgtEl>
                                            <p:attrNameLst>
                                              <p:attrName>ppt_x</p:attrName>
                                            </p:attrNameLst>
                                          </p:cBhvr>
                                          <p:tavLst>
                                            <p:tav tm="0">
                                              <p:val>
                                                <p:strVal val="#ppt_x"/>
                                              </p:val>
                                            </p:tav>
                                            <p:tav tm="100000">
                                              <p:val>
                                                <p:strVal val="#ppt_x"/>
                                              </p:val>
                                            </p:tav>
                                          </p:tavLst>
                                        </p:anim>
                                        <p:anim calcmode="lin" valueType="num" p14:bounceEnd="46000">
                                          <p:cBhvr additive="base">
                                            <p:cTn id="15" dur="1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10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3500"/>
                                </p:stCondLst>
                                <p:childTnLst>
                                  <p:par>
                                    <p:cTn id="65" presetID="12" presetClass="entr" presetSubtype="2"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p:tgtEl>
                                              <p:spTgt spid="13"/>
                                            </p:tgtEl>
                                            <p:attrNameLst>
                                              <p:attrName>ppt_x</p:attrName>
                                            </p:attrNameLst>
                                          </p:cBhvr>
                                          <p:tavLst>
                                            <p:tav tm="0">
                                              <p:val>
                                                <p:strVal val="#ppt_x+#ppt_w*1.125000"/>
                                              </p:val>
                                            </p:tav>
                                            <p:tav tm="100000">
                                              <p:val>
                                                <p:strVal val="#ppt_x"/>
                                              </p:val>
                                            </p:tav>
                                          </p:tavLst>
                                        </p:anim>
                                        <p:animEffect transition="in" filter="wipe(left)">
                                          <p:cBhvr>
                                            <p:cTn id="68" dur="500"/>
                                            <p:tgtEl>
                                              <p:spTgt spid="13"/>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p:tgtEl>
                                              <p:spTgt spid="16"/>
                                            </p:tgtEl>
                                            <p:attrNameLst>
                                              <p:attrName>ppt_x</p:attrName>
                                            </p:attrNameLst>
                                          </p:cBhvr>
                                          <p:tavLst>
                                            <p:tav tm="0">
                                              <p:val>
                                                <p:strVal val="#ppt_x+#ppt_w*1.125000"/>
                                              </p:val>
                                            </p:tav>
                                            <p:tav tm="100000">
                                              <p:val>
                                                <p:strVal val="#ppt_x"/>
                                              </p:val>
                                            </p:tav>
                                          </p:tavLst>
                                        </p:anim>
                                        <p:animEffect transition="in" filter="wipe(left)">
                                          <p:cBhvr>
                                            <p:cTn id="72" dur="500"/>
                                            <p:tgtEl>
                                              <p:spTgt spid="16"/>
                                            </p:tgtEl>
                                          </p:cBhvr>
                                        </p:animEffect>
                                      </p:childTnLst>
                                    </p:cTn>
                                  </p:par>
                                  <p:par>
                                    <p:cTn id="73" presetID="12" presetClass="entr" presetSubtype="2"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p:tgtEl>
                                              <p:spTgt spid="17"/>
                                            </p:tgtEl>
                                            <p:attrNameLst>
                                              <p:attrName>ppt_x</p:attrName>
                                            </p:attrNameLst>
                                          </p:cBhvr>
                                          <p:tavLst>
                                            <p:tav tm="0">
                                              <p:val>
                                                <p:strVal val="#ppt_x+#ppt_w*1.125000"/>
                                              </p:val>
                                            </p:tav>
                                            <p:tav tm="100000">
                                              <p:val>
                                                <p:strVal val="#ppt_x"/>
                                              </p:val>
                                            </p:tav>
                                          </p:tavLst>
                                        </p:anim>
                                        <p:animEffect transition="in" filter="wipe(left)">
                                          <p:cBhvr>
                                            <p:cTn id="76" dur="500"/>
                                            <p:tgtEl>
                                              <p:spTgt spid="17"/>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p:tgtEl>
                                              <p:spTgt spid="14"/>
                                            </p:tgtEl>
                                            <p:attrNameLst>
                                              <p:attrName>ppt_x</p:attrName>
                                            </p:attrNameLst>
                                          </p:cBhvr>
                                          <p:tavLst>
                                            <p:tav tm="0">
                                              <p:val>
                                                <p:strVal val="#ppt_x-#ppt_w*1.125000"/>
                                              </p:val>
                                            </p:tav>
                                            <p:tav tm="100000">
                                              <p:val>
                                                <p:strVal val="#ppt_x"/>
                                              </p:val>
                                            </p:tav>
                                          </p:tavLst>
                                        </p:anim>
                                        <p:animEffect transition="in" filter="wipe(right)">
                                          <p:cBhvr>
                                            <p:cTn id="80" dur="500"/>
                                            <p:tgtEl>
                                              <p:spTgt spid="14"/>
                                            </p:tgtEl>
                                          </p:cBhvr>
                                        </p:animEffect>
                                      </p:childTnLst>
                                    </p:cTn>
                                  </p:par>
                                  <p:par>
                                    <p:cTn id="81" presetID="12" presetClass="entr" presetSubtype="8"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p:tgtEl>
                                              <p:spTgt spid="15"/>
                                            </p:tgtEl>
                                            <p:attrNameLst>
                                              <p:attrName>ppt_x</p:attrName>
                                            </p:attrNameLst>
                                          </p:cBhvr>
                                          <p:tavLst>
                                            <p:tav tm="0">
                                              <p:val>
                                                <p:strVal val="#ppt_x-#ppt_w*1.125000"/>
                                              </p:val>
                                            </p:tav>
                                            <p:tav tm="100000">
                                              <p:val>
                                                <p:strVal val="#ppt_x"/>
                                              </p:val>
                                            </p:tav>
                                          </p:tavLst>
                                        </p:anim>
                                        <p:animEffect transition="in" filter="wipe(right)">
                                          <p:cBhvr>
                                            <p:cTn id="84" dur="500"/>
                                            <p:tgtEl>
                                              <p:spTgt spid="15"/>
                                            </p:tgtEl>
                                          </p:cBhvr>
                                        </p:animEffect>
                                      </p:childTnLst>
                                    </p:cTn>
                                  </p:par>
                                </p:childTnLst>
                              </p:cTn>
                            </p:par>
                            <p:par>
                              <p:cTn id="85" fill="hold">
                                <p:stCondLst>
                                  <p:cond delay="4000"/>
                                </p:stCondLst>
                                <p:childTnLst>
                                  <p:par>
                                    <p:cTn id="86" presetID="42" presetClass="entr" presetSubtype="0"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anim calcmode="lin" valueType="num">
                                          <p:cBhvr>
                                            <p:cTn id="89" dur="500" fill="hold"/>
                                            <p:tgtEl>
                                              <p:spTgt spid="18"/>
                                            </p:tgtEl>
                                            <p:attrNameLst>
                                              <p:attrName>ppt_x</p:attrName>
                                            </p:attrNameLst>
                                          </p:cBhvr>
                                          <p:tavLst>
                                            <p:tav tm="0">
                                              <p:val>
                                                <p:strVal val="#ppt_x"/>
                                              </p:val>
                                            </p:tav>
                                            <p:tav tm="100000">
                                              <p:val>
                                                <p:strVal val="#ppt_x"/>
                                              </p:val>
                                            </p:tav>
                                          </p:tavLst>
                                        </p:anim>
                                        <p:anim calcmode="lin" valueType="num">
                                          <p:cBhvr>
                                            <p:cTn id="90" dur="500" fill="hold"/>
                                            <p:tgtEl>
                                              <p:spTgt spid="18"/>
                                            </p:tgtEl>
                                            <p:attrNameLst>
                                              <p:attrName>ppt_y</p:attrName>
                                            </p:attrNameLst>
                                          </p:cBhvr>
                                          <p:tavLst>
                                            <p:tav tm="0">
                                              <p:val>
                                                <p:strVal val="#ppt_y+.1"/>
                                              </p:val>
                                            </p:tav>
                                            <p:tav tm="100000">
                                              <p:val>
                                                <p:strVal val="#ppt_y"/>
                                              </p:val>
                                            </p:tav>
                                          </p:tavLst>
                                        </p:anim>
                                      </p:childTnLst>
                                    </p:cTn>
                                  </p:par>
                                </p:childTnLst>
                              </p:cTn>
                            </p:par>
                            <p:par>
                              <p:cTn id="91" fill="hold">
                                <p:stCondLst>
                                  <p:cond delay="450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23"/>
                                            </p:tgtEl>
                                            <p:attrNameLst>
                                              <p:attrName>style.visibility</p:attrName>
                                            </p:attrNameLst>
                                          </p:cBhvr>
                                          <p:to>
                                            <p:strVal val="visible"/>
                                          </p:to>
                                        </p:set>
                                        <p:anim calcmode="lin" valueType="num">
                                          <p:cBhvr>
                                            <p:cTn id="9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23"/>
                                            </p:tgtEl>
                                            <p:attrNameLst>
                                              <p:attrName>ppt_y</p:attrName>
                                            </p:attrNameLst>
                                          </p:cBhvr>
                                          <p:tavLst>
                                            <p:tav tm="0">
                                              <p:val>
                                                <p:strVal val="#ppt_y"/>
                                              </p:val>
                                            </p:tav>
                                            <p:tav tm="100000">
                                              <p:val>
                                                <p:strVal val="#ppt_y"/>
                                              </p:val>
                                            </p:tav>
                                          </p:tavLst>
                                        </p:anim>
                                        <p:anim calcmode="lin" valueType="num">
                                          <p:cBhvr>
                                            <p:cTn id="9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23"/>
                                            </p:tgtEl>
                                          </p:cBhvr>
                                        </p:animEffect>
                                      </p:childTnLst>
                                    </p:cTn>
                                  </p:par>
                                </p:childTnLst>
                              </p:cTn>
                            </p:par>
                            <p:par>
                              <p:cTn id="99" fill="hold">
                                <p:stCondLst>
                                  <p:cond delay="790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4"/>
                                            </p:tgtEl>
                                            <p:attrNameLst>
                                              <p:attrName>ppt_y</p:attrName>
                                            </p:attrNameLst>
                                          </p:cBhvr>
                                          <p:tavLst>
                                            <p:tav tm="0">
                                              <p:val>
                                                <p:strVal val="#ppt_y"/>
                                              </p:val>
                                            </p:tav>
                                            <p:tav tm="100000">
                                              <p:val>
                                                <p:strVal val="#ppt_y"/>
                                              </p:val>
                                            </p:tav>
                                          </p:tavLst>
                                        </p:anim>
                                        <p:anim calcmode="lin" valueType="num">
                                          <p:cBhvr>
                                            <p:cTn id="10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4"/>
                                            </p:tgtEl>
                                          </p:cBhvr>
                                        </p:animEffect>
                                      </p:childTnLst>
                                    </p:cTn>
                                  </p:par>
                                </p:childTnLst>
                              </p:cTn>
                            </p:par>
                            <p:par>
                              <p:cTn id="107" fill="hold">
                                <p:stCondLst>
                                  <p:cond delay="10649"/>
                                </p:stCondLst>
                                <p:childTnLst>
                                  <p:par>
                                    <p:cTn id="108" presetID="41" presetClass="entr" presetSubtype="0" fill="hold" grpId="0" nodeType="afterEffect">
                                      <p:stCondLst>
                                        <p:cond delay="0"/>
                                      </p:stCondLst>
                                      <p:iterate type="lt">
                                        <p:tmPct val="10000"/>
                                      </p:iterate>
                                      <p:childTnLst>
                                        <p:set>
                                          <p:cBhvr>
                                            <p:cTn id="109" dur="1" fill="hold">
                                              <p:stCondLst>
                                                <p:cond delay="0"/>
                                              </p:stCondLst>
                                            </p:cTn>
                                            <p:tgtEl>
                                              <p:spTgt spid="25"/>
                                            </p:tgtEl>
                                            <p:attrNameLst>
                                              <p:attrName>style.visibility</p:attrName>
                                            </p:attrNameLst>
                                          </p:cBhvr>
                                          <p:to>
                                            <p:strVal val="visible"/>
                                          </p:to>
                                        </p:set>
                                        <p:anim calcmode="lin" valueType="num">
                                          <p:cBhvr>
                                            <p:cTn id="110"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5"/>
                                            </p:tgtEl>
                                            <p:attrNameLst>
                                              <p:attrName>ppt_y</p:attrName>
                                            </p:attrNameLst>
                                          </p:cBhvr>
                                          <p:tavLst>
                                            <p:tav tm="0">
                                              <p:val>
                                                <p:strVal val="#ppt_y"/>
                                              </p:val>
                                            </p:tav>
                                            <p:tav tm="100000">
                                              <p:val>
                                                <p:strVal val="#ppt_y"/>
                                              </p:val>
                                            </p:tav>
                                          </p:tavLst>
                                        </p:anim>
                                        <p:anim calcmode="lin" valueType="num">
                                          <p:cBhvr>
                                            <p:cTn id="112"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p:bldP spid="14" grpId="0"/>
          <p:bldP spid="15" grpId="0"/>
          <p:bldP spid="16" grpId="0"/>
          <p:bldP spid="17" grpId="0"/>
          <p:bldP spid="23" grpId="0"/>
          <p:bldP spid="24" grpId="0"/>
          <p:bldP spid="25" grpId="0"/>
          <p:bldP spid="26" grpId="0"/>
          <p:bldP spid="27" grpId="0"/>
          <p:bldP spid="28" grpId="0"/>
          <p:bldP spid="29" grpId="0"/>
          <p:bldP spid="30" grpId="0"/>
          <p:bldP spid="31" grpId="0"/>
          <p:bldP spid="3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2" presetClass="entr" presetSubtype="4" accel="42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1500" fill="hold"/>
                                            <p:tgtEl>
                                              <p:spTgt spid="3"/>
                                            </p:tgtEl>
                                            <p:attrNameLst>
                                              <p:attrName>ppt_x</p:attrName>
                                            </p:attrNameLst>
                                          </p:cBhvr>
                                          <p:tavLst>
                                            <p:tav tm="0">
                                              <p:val>
                                                <p:strVal val="#ppt_x"/>
                                              </p:val>
                                            </p:tav>
                                            <p:tav tm="100000">
                                              <p:val>
                                                <p:strVal val="#ppt_x"/>
                                              </p:val>
                                            </p:tav>
                                          </p:tavLst>
                                        </p:anim>
                                        <p:anim calcmode="lin" valueType="num">
                                          <p:cBhvr additive="base">
                                            <p:cTn id="15" dur="1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par>
                                    <p:cTn id="28" presetID="53" presetClass="entr" presetSubtype="16" fill="hold" grpId="0" nodeType="withEffect">
                                      <p:stCondLst>
                                        <p:cond delay="10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par>
                                    <p:cTn id="33" presetID="53" presetClass="entr" presetSubtype="16" fill="hold" grpId="0" nodeType="withEffect">
                                      <p:stCondLst>
                                        <p:cond delay="20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30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par>
                                    <p:cTn id="43" presetID="53" presetClass="entr" presetSubtype="16" fill="hold" grpId="0" nodeType="withEffect">
                                      <p:stCondLst>
                                        <p:cond delay="40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par>
                              <p:cTn id="48" fill="hold">
                                <p:stCondLst>
                                  <p:cond delay="3000"/>
                                </p:stCondLst>
                                <p:childTnLst>
                                  <p:par>
                                    <p:cTn id="49" presetID="10" presetClass="entr" presetSubtype="0"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3500"/>
                                </p:stCondLst>
                                <p:childTnLst>
                                  <p:par>
                                    <p:cTn id="65" presetID="12" presetClass="entr" presetSubtype="2" fill="hold" grpId="0"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p:tgtEl>
                                              <p:spTgt spid="13"/>
                                            </p:tgtEl>
                                            <p:attrNameLst>
                                              <p:attrName>ppt_x</p:attrName>
                                            </p:attrNameLst>
                                          </p:cBhvr>
                                          <p:tavLst>
                                            <p:tav tm="0">
                                              <p:val>
                                                <p:strVal val="#ppt_x+#ppt_w*1.125000"/>
                                              </p:val>
                                            </p:tav>
                                            <p:tav tm="100000">
                                              <p:val>
                                                <p:strVal val="#ppt_x"/>
                                              </p:val>
                                            </p:tav>
                                          </p:tavLst>
                                        </p:anim>
                                        <p:animEffect transition="in" filter="wipe(left)">
                                          <p:cBhvr>
                                            <p:cTn id="68" dur="500"/>
                                            <p:tgtEl>
                                              <p:spTgt spid="13"/>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p:tgtEl>
                                              <p:spTgt spid="16"/>
                                            </p:tgtEl>
                                            <p:attrNameLst>
                                              <p:attrName>ppt_x</p:attrName>
                                            </p:attrNameLst>
                                          </p:cBhvr>
                                          <p:tavLst>
                                            <p:tav tm="0">
                                              <p:val>
                                                <p:strVal val="#ppt_x+#ppt_w*1.125000"/>
                                              </p:val>
                                            </p:tav>
                                            <p:tav tm="100000">
                                              <p:val>
                                                <p:strVal val="#ppt_x"/>
                                              </p:val>
                                            </p:tav>
                                          </p:tavLst>
                                        </p:anim>
                                        <p:animEffect transition="in" filter="wipe(left)">
                                          <p:cBhvr>
                                            <p:cTn id="72" dur="500"/>
                                            <p:tgtEl>
                                              <p:spTgt spid="16"/>
                                            </p:tgtEl>
                                          </p:cBhvr>
                                        </p:animEffect>
                                      </p:childTnLst>
                                    </p:cTn>
                                  </p:par>
                                  <p:par>
                                    <p:cTn id="73" presetID="12" presetClass="entr" presetSubtype="2" fill="hold" grpId="0"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p:tgtEl>
                                              <p:spTgt spid="17"/>
                                            </p:tgtEl>
                                            <p:attrNameLst>
                                              <p:attrName>ppt_x</p:attrName>
                                            </p:attrNameLst>
                                          </p:cBhvr>
                                          <p:tavLst>
                                            <p:tav tm="0">
                                              <p:val>
                                                <p:strVal val="#ppt_x+#ppt_w*1.125000"/>
                                              </p:val>
                                            </p:tav>
                                            <p:tav tm="100000">
                                              <p:val>
                                                <p:strVal val="#ppt_x"/>
                                              </p:val>
                                            </p:tav>
                                          </p:tavLst>
                                        </p:anim>
                                        <p:animEffect transition="in" filter="wipe(left)">
                                          <p:cBhvr>
                                            <p:cTn id="76" dur="500"/>
                                            <p:tgtEl>
                                              <p:spTgt spid="17"/>
                                            </p:tgtEl>
                                          </p:cBhvr>
                                        </p:animEffect>
                                      </p:childTnLst>
                                    </p:cTn>
                                  </p:par>
                                  <p:par>
                                    <p:cTn id="77" presetID="12" presetClass="entr" presetSubtype="8"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 calcmode="lin" valueType="num">
                                          <p:cBhvr additive="base">
                                            <p:cTn id="79" dur="500"/>
                                            <p:tgtEl>
                                              <p:spTgt spid="14"/>
                                            </p:tgtEl>
                                            <p:attrNameLst>
                                              <p:attrName>ppt_x</p:attrName>
                                            </p:attrNameLst>
                                          </p:cBhvr>
                                          <p:tavLst>
                                            <p:tav tm="0">
                                              <p:val>
                                                <p:strVal val="#ppt_x-#ppt_w*1.125000"/>
                                              </p:val>
                                            </p:tav>
                                            <p:tav tm="100000">
                                              <p:val>
                                                <p:strVal val="#ppt_x"/>
                                              </p:val>
                                            </p:tav>
                                          </p:tavLst>
                                        </p:anim>
                                        <p:animEffect transition="in" filter="wipe(right)">
                                          <p:cBhvr>
                                            <p:cTn id="80" dur="500"/>
                                            <p:tgtEl>
                                              <p:spTgt spid="14"/>
                                            </p:tgtEl>
                                          </p:cBhvr>
                                        </p:animEffect>
                                      </p:childTnLst>
                                    </p:cTn>
                                  </p:par>
                                  <p:par>
                                    <p:cTn id="81" presetID="12" presetClass="entr" presetSubtype="8"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p:tgtEl>
                                              <p:spTgt spid="15"/>
                                            </p:tgtEl>
                                            <p:attrNameLst>
                                              <p:attrName>ppt_x</p:attrName>
                                            </p:attrNameLst>
                                          </p:cBhvr>
                                          <p:tavLst>
                                            <p:tav tm="0">
                                              <p:val>
                                                <p:strVal val="#ppt_x-#ppt_w*1.125000"/>
                                              </p:val>
                                            </p:tav>
                                            <p:tav tm="100000">
                                              <p:val>
                                                <p:strVal val="#ppt_x"/>
                                              </p:val>
                                            </p:tav>
                                          </p:tavLst>
                                        </p:anim>
                                        <p:animEffect transition="in" filter="wipe(right)">
                                          <p:cBhvr>
                                            <p:cTn id="84" dur="500"/>
                                            <p:tgtEl>
                                              <p:spTgt spid="15"/>
                                            </p:tgtEl>
                                          </p:cBhvr>
                                        </p:animEffect>
                                      </p:childTnLst>
                                    </p:cTn>
                                  </p:par>
                                </p:childTnLst>
                              </p:cTn>
                            </p:par>
                            <p:par>
                              <p:cTn id="85" fill="hold">
                                <p:stCondLst>
                                  <p:cond delay="4000"/>
                                </p:stCondLst>
                                <p:childTnLst>
                                  <p:par>
                                    <p:cTn id="86" presetID="42" presetClass="entr" presetSubtype="0" fill="hold" nodeType="afterEffect">
                                      <p:stCondLst>
                                        <p:cond delay="0"/>
                                      </p:stCondLst>
                                      <p:childTnLst>
                                        <p:set>
                                          <p:cBhvr>
                                            <p:cTn id="87" dur="1" fill="hold">
                                              <p:stCondLst>
                                                <p:cond delay="0"/>
                                              </p:stCondLst>
                                            </p:cTn>
                                            <p:tgtEl>
                                              <p:spTgt spid="18"/>
                                            </p:tgtEl>
                                            <p:attrNameLst>
                                              <p:attrName>style.visibility</p:attrName>
                                            </p:attrNameLst>
                                          </p:cBhvr>
                                          <p:to>
                                            <p:strVal val="visible"/>
                                          </p:to>
                                        </p:set>
                                        <p:animEffect transition="in" filter="fade">
                                          <p:cBhvr>
                                            <p:cTn id="88" dur="500"/>
                                            <p:tgtEl>
                                              <p:spTgt spid="18"/>
                                            </p:tgtEl>
                                          </p:cBhvr>
                                        </p:animEffect>
                                        <p:anim calcmode="lin" valueType="num">
                                          <p:cBhvr>
                                            <p:cTn id="89" dur="500" fill="hold"/>
                                            <p:tgtEl>
                                              <p:spTgt spid="18"/>
                                            </p:tgtEl>
                                            <p:attrNameLst>
                                              <p:attrName>ppt_x</p:attrName>
                                            </p:attrNameLst>
                                          </p:cBhvr>
                                          <p:tavLst>
                                            <p:tav tm="0">
                                              <p:val>
                                                <p:strVal val="#ppt_x"/>
                                              </p:val>
                                            </p:tav>
                                            <p:tav tm="100000">
                                              <p:val>
                                                <p:strVal val="#ppt_x"/>
                                              </p:val>
                                            </p:tav>
                                          </p:tavLst>
                                        </p:anim>
                                        <p:anim calcmode="lin" valueType="num">
                                          <p:cBhvr>
                                            <p:cTn id="90" dur="500" fill="hold"/>
                                            <p:tgtEl>
                                              <p:spTgt spid="18"/>
                                            </p:tgtEl>
                                            <p:attrNameLst>
                                              <p:attrName>ppt_y</p:attrName>
                                            </p:attrNameLst>
                                          </p:cBhvr>
                                          <p:tavLst>
                                            <p:tav tm="0">
                                              <p:val>
                                                <p:strVal val="#ppt_y+.1"/>
                                              </p:val>
                                            </p:tav>
                                            <p:tav tm="100000">
                                              <p:val>
                                                <p:strVal val="#ppt_y"/>
                                              </p:val>
                                            </p:tav>
                                          </p:tavLst>
                                        </p:anim>
                                      </p:childTnLst>
                                    </p:cTn>
                                  </p:par>
                                </p:childTnLst>
                              </p:cTn>
                            </p:par>
                            <p:par>
                              <p:cTn id="91" fill="hold">
                                <p:stCondLst>
                                  <p:cond delay="4500"/>
                                </p:stCondLst>
                                <p:childTnLst>
                                  <p:par>
                                    <p:cTn id="92" presetID="41" presetClass="entr" presetSubtype="0" fill="hold" grpId="0" nodeType="afterEffect">
                                      <p:stCondLst>
                                        <p:cond delay="0"/>
                                      </p:stCondLst>
                                      <p:iterate type="lt">
                                        <p:tmPct val="10000"/>
                                      </p:iterate>
                                      <p:childTnLst>
                                        <p:set>
                                          <p:cBhvr>
                                            <p:cTn id="93" dur="1" fill="hold">
                                              <p:stCondLst>
                                                <p:cond delay="0"/>
                                              </p:stCondLst>
                                            </p:cTn>
                                            <p:tgtEl>
                                              <p:spTgt spid="23"/>
                                            </p:tgtEl>
                                            <p:attrNameLst>
                                              <p:attrName>style.visibility</p:attrName>
                                            </p:attrNameLst>
                                          </p:cBhvr>
                                          <p:to>
                                            <p:strVal val="visible"/>
                                          </p:to>
                                        </p:set>
                                        <p:anim calcmode="lin" valueType="num">
                                          <p:cBhvr>
                                            <p:cTn id="94"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95" dur="500" fill="hold"/>
                                            <p:tgtEl>
                                              <p:spTgt spid="23"/>
                                            </p:tgtEl>
                                            <p:attrNameLst>
                                              <p:attrName>ppt_y</p:attrName>
                                            </p:attrNameLst>
                                          </p:cBhvr>
                                          <p:tavLst>
                                            <p:tav tm="0">
                                              <p:val>
                                                <p:strVal val="#ppt_y"/>
                                              </p:val>
                                            </p:tav>
                                            <p:tav tm="100000">
                                              <p:val>
                                                <p:strVal val="#ppt_y"/>
                                              </p:val>
                                            </p:tav>
                                          </p:tavLst>
                                        </p:anim>
                                        <p:anim calcmode="lin" valueType="num">
                                          <p:cBhvr>
                                            <p:cTn id="96"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97"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98" dur="500" tmFilter="0,0; .5, 1; 1, 1"/>
                                            <p:tgtEl>
                                              <p:spTgt spid="23"/>
                                            </p:tgtEl>
                                          </p:cBhvr>
                                        </p:animEffect>
                                      </p:childTnLst>
                                    </p:cTn>
                                  </p:par>
                                </p:childTnLst>
                              </p:cTn>
                            </p:par>
                            <p:par>
                              <p:cTn id="99" fill="hold">
                                <p:stCondLst>
                                  <p:cond delay="7900"/>
                                </p:stCondLst>
                                <p:childTnLst>
                                  <p:par>
                                    <p:cTn id="100" presetID="41" presetClass="entr" presetSubtype="0" fill="hold" grpId="0" nodeType="afterEffect">
                                      <p:stCondLst>
                                        <p:cond delay="0"/>
                                      </p:stCondLst>
                                      <p:iterate type="lt">
                                        <p:tmPct val="10000"/>
                                      </p:iterate>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03" dur="500" fill="hold"/>
                                            <p:tgtEl>
                                              <p:spTgt spid="24"/>
                                            </p:tgtEl>
                                            <p:attrNameLst>
                                              <p:attrName>ppt_y</p:attrName>
                                            </p:attrNameLst>
                                          </p:cBhvr>
                                          <p:tavLst>
                                            <p:tav tm="0">
                                              <p:val>
                                                <p:strVal val="#ppt_y"/>
                                              </p:val>
                                            </p:tav>
                                            <p:tav tm="100000">
                                              <p:val>
                                                <p:strVal val="#ppt_y"/>
                                              </p:val>
                                            </p:tav>
                                          </p:tavLst>
                                        </p:anim>
                                        <p:anim calcmode="lin" valueType="num">
                                          <p:cBhvr>
                                            <p:cTn id="10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0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06" dur="500" tmFilter="0,0; .5, 1; 1, 1"/>
                                            <p:tgtEl>
                                              <p:spTgt spid="24"/>
                                            </p:tgtEl>
                                          </p:cBhvr>
                                        </p:animEffect>
                                      </p:childTnLst>
                                    </p:cTn>
                                  </p:par>
                                </p:childTnLst>
                              </p:cTn>
                            </p:par>
                            <p:par>
                              <p:cTn id="107" fill="hold">
                                <p:stCondLst>
                                  <p:cond delay="10649"/>
                                </p:stCondLst>
                                <p:childTnLst>
                                  <p:par>
                                    <p:cTn id="108" presetID="41" presetClass="entr" presetSubtype="0" fill="hold" grpId="0" nodeType="afterEffect">
                                      <p:stCondLst>
                                        <p:cond delay="0"/>
                                      </p:stCondLst>
                                      <p:iterate type="lt">
                                        <p:tmPct val="10000"/>
                                      </p:iterate>
                                      <p:childTnLst>
                                        <p:set>
                                          <p:cBhvr>
                                            <p:cTn id="109" dur="1" fill="hold">
                                              <p:stCondLst>
                                                <p:cond delay="0"/>
                                              </p:stCondLst>
                                            </p:cTn>
                                            <p:tgtEl>
                                              <p:spTgt spid="25"/>
                                            </p:tgtEl>
                                            <p:attrNameLst>
                                              <p:attrName>style.visibility</p:attrName>
                                            </p:attrNameLst>
                                          </p:cBhvr>
                                          <p:to>
                                            <p:strVal val="visible"/>
                                          </p:to>
                                        </p:set>
                                        <p:anim calcmode="lin" valueType="num">
                                          <p:cBhvr>
                                            <p:cTn id="110"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5"/>
                                            </p:tgtEl>
                                            <p:attrNameLst>
                                              <p:attrName>ppt_y</p:attrName>
                                            </p:attrNameLst>
                                          </p:cBhvr>
                                          <p:tavLst>
                                            <p:tav tm="0">
                                              <p:val>
                                                <p:strVal val="#ppt_y"/>
                                              </p:val>
                                            </p:tav>
                                            <p:tav tm="100000">
                                              <p:val>
                                                <p:strVal val="#ppt_y"/>
                                              </p:val>
                                            </p:tav>
                                          </p:tavLst>
                                        </p:anim>
                                        <p:anim calcmode="lin" valueType="num">
                                          <p:cBhvr>
                                            <p:cTn id="112"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1" grpId="0" animBg="1"/>
          <p:bldP spid="12" grpId="0" animBg="1"/>
          <p:bldP spid="13" grpId="0"/>
          <p:bldP spid="14" grpId="0"/>
          <p:bldP spid="15" grpId="0"/>
          <p:bldP spid="16" grpId="0"/>
          <p:bldP spid="17" grpId="0"/>
          <p:bldP spid="23" grpId="0"/>
          <p:bldP spid="24" grpId="0"/>
          <p:bldP spid="25" grpId="0"/>
          <p:bldP spid="26" grpId="0"/>
          <p:bldP spid="27" grpId="0"/>
          <p:bldP spid="28" grpId="0"/>
          <p:bldP spid="29" grpId="0"/>
          <p:bldP spid="30" grpId="0"/>
          <p:bldP spid="31" grpId="0"/>
          <p:bldP spid="33"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5"/>
          <p:cNvSpPr/>
          <p:nvPr/>
        </p:nvSpPr>
        <p:spPr bwMode="auto">
          <a:xfrm>
            <a:off x="7194551" y="4763"/>
            <a:ext cx="1947863" cy="2874963"/>
          </a:xfrm>
          <a:custGeom>
            <a:avLst/>
            <a:gdLst>
              <a:gd name="T0" fmla="*/ 0 w 1227"/>
              <a:gd name="T1" fmla="*/ 0 h 1811"/>
              <a:gd name="T2" fmla="*/ 1227 w 1227"/>
              <a:gd name="T3" fmla="*/ 0 h 1811"/>
              <a:gd name="T4" fmla="*/ 1227 w 1227"/>
              <a:gd name="T5" fmla="*/ 1811 h 1811"/>
              <a:gd name="T6" fmla="*/ 0 w 1227"/>
              <a:gd name="T7" fmla="*/ 0 h 1811"/>
            </a:gdLst>
            <a:ahLst/>
            <a:cxnLst>
              <a:cxn ang="0">
                <a:pos x="T0" y="T1"/>
              </a:cxn>
              <a:cxn ang="0">
                <a:pos x="T2" y="T3"/>
              </a:cxn>
              <a:cxn ang="0">
                <a:pos x="T4" y="T5"/>
              </a:cxn>
              <a:cxn ang="0">
                <a:pos x="T6" y="T7"/>
              </a:cxn>
            </a:cxnLst>
            <a:rect l="0" t="0" r="r" b="b"/>
            <a:pathLst>
              <a:path w="1227" h="1811">
                <a:moveTo>
                  <a:pt x="0" y="0"/>
                </a:moveTo>
                <a:lnTo>
                  <a:pt x="1227" y="0"/>
                </a:lnTo>
                <a:lnTo>
                  <a:pt x="1227" y="1811"/>
                </a:lnTo>
                <a:lnTo>
                  <a:pt x="0" y="0"/>
                </a:lnTo>
                <a:close/>
              </a:path>
            </a:pathLst>
          </a:custGeom>
          <a:solidFill>
            <a:schemeClr val="tx1">
              <a:lumMod val="50000"/>
              <a:lumOff val="50000"/>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9" name="Freeform 6"/>
          <p:cNvSpPr/>
          <p:nvPr/>
        </p:nvSpPr>
        <p:spPr bwMode="auto">
          <a:xfrm>
            <a:off x="4763" y="4763"/>
            <a:ext cx="6867525" cy="5133975"/>
          </a:xfrm>
          <a:custGeom>
            <a:avLst/>
            <a:gdLst>
              <a:gd name="T0" fmla="*/ 0 w 4326"/>
              <a:gd name="T1" fmla="*/ 0 h 3234"/>
              <a:gd name="T2" fmla="*/ 2135 w 4326"/>
              <a:gd name="T3" fmla="*/ 0 h 3234"/>
              <a:gd name="T4" fmla="*/ 4326 w 4326"/>
              <a:gd name="T5" fmla="*/ 3234 h 3234"/>
              <a:gd name="T6" fmla="*/ 0 w 4326"/>
              <a:gd name="T7" fmla="*/ 3234 h 3234"/>
              <a:gd name="T8" fmla="*/ 0 w 4326"/>
              <a:gd name="T9" fmla="*/ 0 h 3234"/>
            </a:gdLst>
            <a:ahLst/>
            <a:cxnLst>
              <a:cxn ang="0">
                <a:pos x="T0" y="T1"/>
              </a:cxn>
              <a:cxn ang="0">
                <a:pos x="T2" y="T3"/>
              </a:cxn>
              <a:cxn ang="0">
                <a:pos x="T4" y="T5"/>
              </a:cxn>
              <a:cxn ang="0">
                <a:pos x="T6" y="T7"/>
              </a:cxn>
              <a:cxn ang="0">
                <a:pos x="T8" y="T9"/>
              </a:cxn>
            </a:cxnLst>
            <a:rect l="0" t="0" r="r" b="b"/>
            <a:pathLst>
              <a:path w="4326" h="3234">
                <a:moveTo>
                  <a:pt x="0" y="0"/>
                </a:moveTo>
                <a:lnTo>
                  <a:pt x="2135" y="0"/>
                </a:lnTo>
                <a:lnTo>
                  <a:pt x="4326" y="3234"/>
                </a:lnTo>
                <a:lnTo>
                  <a:pt x="0" y="3234"/>
                </a:lnTo>
                <a:lnTo>
                  <a:pt x="0" y="0"/>
                </a:lnTo>
                <a:close/>
              </a:path>
            </a:pathLst>
          </a:custGeom>
          <a:solidFill>
            <a:schemeClr val="bg1">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10" name="Freeform 7"/>
          <p:cNvSpPr>
            <a:spLocks noEditPoints="1"/>
          </p:cNvSpPr>
          <p:nvPr/>
        </p:nvSpPr>
        <p:spPr bwMode="auto">
          <a:xfrm>
            <a:off x="4722813" y="4763"/>
            <a:ext cx="4419600" cy="5133975"/>
          </a:xfrm>
          <a:custGeom>
            <a:avLst/>
            <a:gdLst>
              <a:gd name="T0" fmla="*/ 658 w 2784"/>
              <a:gd name="T1" fmla="*/ 2207 h 3234"/>
              <a:gd name="T2" fmla="*/ 1354 w 2784"/>
              <a:gd name="T3" fmla="*/ 3234 h 3234"/>
              <a:gd name="T4" fmla="*/ 0 w 2784"/>
              <a:gd name="T5" fmla="*/ 3234 h 3234"/>
              <a:gd name="T6" fmla="*/ 658 w 2784"/>
              <a:gd name="T7" fmla="*/ 2207 h 3234"/>
              <a:gd name="T8" fmla="*/ 658 w 2784"/>
              <a:gd name="T9" fmla="*/ 2207 h 3234"/>
              <a:gd name="T10" fmla="*/ 1819 w 2784"/>
              <a:gd name="T11" fmla="*/ 390 h 3234"/>
              <a:gd name="T12" fmla="*/ 2069 w 2784"/>
              <a:gd name="T13" fmla="*/ 0 h 3234"/>
              <a:gd name="T14" fmla="*/ 2784 w 2784"/>
              <a:gd name="T15" fmla="*/ 0 h 3234"/>
              <a:gd name="T16" fmla="*/ 2784 w 2784"/>
              <a:gd name="T17" fmla="*/ 1811 h 3234"/>
              <a:gd name="T18" fmla="*/ 1819 w 2784"/>
              <a:gd name="T19" fmla="*/ 390 h 3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4" h="3234">
                <a:moveTo>
                  <a:pt x="658" y="2207"/>
                </a:moveTo>
                <a:lnTo>
                  <a:pt x="1354" y="3234"/>
                </a:lnTo>
                <a:lnTo>
                  <a:pt x="0" y="3234"/>
                </a:lnTo>
                <a:lnTo>
                  <a:pt x="658" y="2207"/>
                </a:lnTo>
                <a:lnTo>
                  <a:pt x="658" y="2207"/>
                </a:lnTo>
                <a:close/>
                <a:moveTo>
                  <a:pt x="1819" y="390"/>
                </a:moveTo>
                <a:lnTo>
                  <a:pt x="2069" y="0"/>
                </a:lnTo>
                <a:lnTo>
                  <a:pt x="2784" y="0"/>
                </a:lnTo>
                <a:lnTo>
                  <a:pt x="2784" y="1811"/>
                </a:lnTo>
                <a:lnTo>
                  <a:pt x="1819" y="390"/>
                </a:lnTo>
                <a:close/>
              </a:path>
            </a:pathLst>
          </a:custGeom>
          <a:solidFill>
            <a:srgbClr val="002060"/>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cxnSp>
        <p:nvCxnSpPr>
          <p:cNvPr id="11" name="直接连接符 10"/>
          <p:cNvCxnSpPr/>
          <p:nvPr/>
        </p:nvCxnSpPr>
        <p:spPr>
          <a:xfrm flipV="1">
            <a:off x="467544" y="1975816"/>
            <a:ext cx="3923896" cy="10136"/>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94966" y="1568514"/>
            <a:ext cx="1032655" cy="369332"/>
          </a:xfrm>
          <a:prstGeom prst="rect">
            <a:avLst/>
          </a:prstGeom>
          <a:noFill/>
        </p:spPr>
        <p:txBody>
          <a:bodyPr wrap="none" rtlCol="0">
            <a:spAutoFit/>
          </a:bodyPr>
          <a:lstStyle/>
          <a:p>
            <a:pPr defTabSz="913765"/>
            <a:r>
              <a:rPr lang="en-US" altLang="zh-CN" kern="0" dirty="0">
                <a:solidFill>
                  <a:srgbClr val="002060"/>
                </a:solidFill>
                <a:cs typeface="+mn-ea"/>
                <a:sym typeface="+mn-lt"/>
              </a:rPr>
              <a:t>Contents</a:t>
            </a:r>
            <a:endParaRPr lang="zh-CN" altLang="en-US" kern="0" dirty="0">
              <a:solidFill>
                <a:srgbClr val="002060"/>
              </a:solidFill>
              <a:cs typeface="+mn-ea"/>
              <a:sym typeface="+mn-lt"/>
            </a:endParaRPr>
          </a:p>
        </p:txBody>
      </p:sp>
      <p:sp>
        <p:nvSpPr>
          <p:cNvPr id="13" name="矩形 12"/>
          <p:cNvSpPr/>
          <p:nvPr/>
        </p:nvSpPr>
        <p:spPr>
          <a:xfrm>
            <a:off x="2545205" y="1433432"/>
            <a:ext cx="902811" cy="523220"/>
          </a:xfrm>
          <a:prstGeom prst="rect">
            <a:avLst/>
          </a:prstGeom>
        </p:spPr>
        <p:txBody>
          <a:bodyPr wrap="none">
            <a:spAutoFit/>
          </a:bodyPr>
          <a:lstStyle/>
          <a:p>
            <a:pPr defTabSz="913765"/>
            <a:r>
              <a:rPr lang="zh-CN" altLang="en-US" sz="2800" b="1" kern="0" dirty="0">
                <a:solidFill>
                  <a:srgbClr val="002060"/>
                </a:solidFill>
                <a:cs typeface="+mn-ea"/>
                <a:sym typeface="+mn-lt"/>
              </a:rPr>
              <a:t>目录</a:t>
            </a:r>
            <a:endParaRPr lang="zh-CN" altLang="en-US" sz="2800" b="1" kern="0" dirty="0">
              <a:solidFill>
                <a:srgbClr val="002060"/>
              </a:solidFill>
              <a:cs typeface="+mn-ea"/>
              <a:sym typeface="+mn-lt"/>
            </a:endParaRPr>
          </a:p>
        </p:txBody>
      </p:sp>
      <p:grpSp>
        <p:nvGrpSpPr>
          <p:cNvPr id="14" name="组合 13"/>
          <p:cNvGrpSpPr/>
          <p:nvPr/>
        </p:nvGrpSpPr>
        <p:grpSpPr>
          <a:xfrm>
            <a:off x="3433191" y="1524180"/>
            <a:ext cx="480164" cy="341724"/>
            <a:chOff x="4304043" y="1286668"/>
            <a:chExt cx="3837944" cy="2757793"/>
          </a:xfrm>
          <a:solidFill>
            <a:srgbClr val="002060"/>
          </a:solidFill>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sp>
          <p:nvSpPr>
            <p:cNvPr id="16" name="圆角矩形 15"/>
            <p:cNvSpPr/>
            <p:nvPr/>
          </p:nvSpPr>
          <p:spPr>
            <a:xfrm>
              <a:off x="4351930" y="1330004"/>
              <a:ext cx="3742172" cy="26711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grpSp>
      <p:grpSp>
        <p:nvGrpSpPr>
          <p:cNvPr id="17" name="飞哥PPT目录"/>
          <p:cNvGrpSpPr/>
          <p:nvPr/>
        </p:nvGrpSpPr>
        <p:grpSpPr bwMode="auto">
          <a:xfrm>
            <a:off x="1231424" y="2207752"/>
            <a:ext cx="432467" cy="369332"/>
            <a:chOff x="3050349" y="1839642"/>
            <a:chExt cx="833779" cy="710334"/>
          </a:xfrm>
        </p:grpSpPr>
        <p:sp>
          <p:nvSpPr>
            <p:cNvPr id="18" name="任意多边形 1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19" name="文本框 6"/>
            <p:cNvSpPr txBox="1">
              <a:spLocks noChangeArrowheads="1"/>
            </p:cNvSpPr>
            <p:nvPr/>
          </p:nvSpPr>
          <p:spPr bwMode="auto">
            <a:xfrm>
              <a:off x="3051363" y="1839642"/>
              <a:ext cx="831749" cy="710334"/>
            </a:xfrm>
            <a:prstGeom prst="rect">
              <a:avLst/>
            </a:prstGeom>
            <a:noFill/>
            <a:ln w="9525">
              <a:noFill/>
              <a:miter lim="800000"/>
            </a:ln>
            <a:effectLst/>
          </p:spPr>
          <p:txBody>
            <a:bodyPr wrap="square">
              <a:spAutoFit/>
            </a:bodyPr>
            <a:lstStyle/>
            <a:p>
              <a:pPr defTabSz="913765"/>
              <a:r>
                <a:rPr lang="en-US" altLang="zh-CN" kern="0" dirty="0">
                  <a:solidFill>
                    <a:schemeClr val="bg1"/>
                  </a:solidFill>
                  <a:cs typeface="+mn-ea"/>
                  <a:sym typeface="+mn-lt"/>
                </a:rPr>
                <a:t>01</a:t>
              </a:r>
              <a:endParaRPr lang="zh-CN" altLang="en-US" kern="0" dirty="0">
                <a:solidFill>
                  <a:schemeClr val="bg1"/>
                </a:solidFill>
                <a:cs typeface="+mn-ea"/>
                <a:sym typeface="+mn-lt"/>
              </a:endParaRPr>
            </a:p>
          </p:txBody>
        </p:sp>
      </p:grpSp>
      <p:grpSp>
        <p:nvGrpSpPr>
          <p:cNvPr id="20" name="飞哥PPT目录"/>
          <p:cNvGrpSpPr/>
          <p:nvPr/>
        </p:nvGrpSpPr>
        <p:grpSpPr bwMode="auto">
          <a:xfrm>
            <a:off x="1184493" y="3811316"/>
            <a:ext cx="470029" cy="390810"/>
            <a:chOff x="3037868" y="1844053"/>
            <a:chExt cx="906280" cy="753401"/>
          </a:xfrm>
        </p:grpSpPr>
        <p:sp>
          <p:nvSpPr>
            <p:cNvPr id="21" name="任意多边形 20"/>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2" name="文本框 39"/>
            <p:cNvSpPr txBox="1">
              <a:spLocks noChangeArrowheads="1"/>
            </p:cNvSpPr>
            <p:nvPr/>
          </p:nvSpPr>
          <p:spPr bwMode="auto">
            <a:xfrm>
              <a:off x="3037868" y="1885458"/>
              <a:ext cx="906280"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04</a:t>
              </a:r>
              <a:endParaRPr lang="zh-CN" altLang="en-US" kern="0" dirty="0">
                <a:solidFill>
                  <a:schemeClr val="bg1"/>
                </a:solidFill>
                <a:cs typeface="+mn-ea"/>
                <a:sym typeface="+mn-lt"/>
              </a:endParaRPr>
            </a:p>
          </p:txBody>
        </p:sp>
      </p:grpSp>
      <p:grpSp>
        <p:nvGrpSpPr>
          <p:cNvPr id="23" name="飞哥PPT目录"/>
          <p:cNvGrpSpPr/>
          <p:nvPr/>
        </p:nvGrpSpPr>
        <p:grpSpPr bwMode="auto">
          <a:xfrm>
            <a:off x="1185286" y="3248633"/>
            <a:ext cx="513817" cy="399059"/>
            <a:chOff x="3015664" y="1844084"/>
            <a:chExt cx="990617" cy="769304"/>
          </a:xfrm>
        </p:grpSpPr>
        <p:sp>
          <p:nvSpPr>
            <p:cNvPr id="24" name="任意多边形 23"/>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5" name="文本框 42"/>
            <p:cNvSpPr txBox="1">
              <a:spLocks noChangeArrowheads="1"/>
            </p:cNvSpPr>
            <p:nvPr/>
          </p:nvSpPr>
          <p:spPr bwMode="auto">
            <a:xfrm>
              <a:off x="3015664" y="1901392"/>
              <a:ext cx="990617"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03</a:t>
              </a:r>
              <a:endParaRPr lang="zh-CN" altLang="en-US" kern="0" dirty="0">
                <a:solidFill>
                  <a:schemeClr val="bg1"/>
                </a:solidFill>
                <a:cs typeface="+mn-ea"/>
                <a:sym typeface="+mn-lt"/>
              </a:endParaRPr>
            </a:p>
          </p:txBody>
        </p:sp>
      </p:grpSp>
      <p:grpSp>
        <p:nvGrpSpPr>
          <p:cNvPr id="29" name="飞哥PPT目录"/>
          <p:cNvGrpSpPr/>
          <p:nvPr/>
        </p:nvGrpSpPr>
        <p:grpSpPr bwMode="auto">
          <a:xfrm>
            <a:off x="1204669" y="2725321"/>
            <a:ext cx="578685" cy="375075"/>
            <a:chOff x="2998768" y="1844085"/>
            <a:chExt cx="1115681" cy="721377"/>
          </a:xfrm>
        </p:grpSpPr>
        <p:sp>
          <p:nvSpPr>
            <p:cNvPr id="30" name="任意多边形 29"/>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31" name="文本框 48"/>
            <p:cNvSpPr txBox="1">
              <a:spLocks noChangeArrowheads="1"/>
            </p:cNvSpPr>
            <p:nvPr/>
          </p:nvSpPr>
          <p:spPr bwMode="auto">
            <a:xfrm>
              <a:off x="2998768" y="1855130"/>
              <a:ext cx="1115681" cy="710332"/>
            </a:xfrm>
            <a:prstGeom prst="rect">
              <a:avLst/>
            </a:prstGeom>
            <a:noFill/>
            <a:ln w="9525">
              <a:noFill/>
              <a:miter lim="800000"/>
            </a:ln>
          </p:spPr>
          <p:txBody>
            <a:bodyPr wrap="square">
              <a:spAutoFit/>
            </a:bodyPr>
            <a:lstStyle/>
            <a:p>
              <a:pPr defTabSz="913765"/>
              <a:r>
                <a:rPr lang="en-US" altLang="zh-CN" kern="0" dirty="0">
                  <a:solidFill>
                    <a:schemeClr val="bg1"/>
                  </a:solidFill>
                  <a:cs typeface="+mn-ea"/>
                  <a:sym typeface="+mn-lt"/>
                </a:rPr>
                <a:t>02</a:t>
              </a:r>
              <a:endParaRPr lang="zh-CN" altLang="en-US" kern="0" dirty="0">
                <a:solidFill>
                  <a:schemeClr val="bg1"/>
                </a:solidFill>
                <a:cs typeface="+mn-ea"/>
                <a:sym typeface="+mn-lt"/>
              </a:endParaRPr>
            </a:p>
          </p:txBody>
        </p:sp>
      </p:grpSp>
      <p:grpSp>
        <p:nvGrpSpPr>
          <p:cNvPr id="32" name="飞哥PPT目录"/>
          <p:cNvGrpSpPr/>
          <p:nvPr/>
        </p:nvGrpSpPr>
        <p:grpSpPr>
          <a:xfrm>
            <a:off x="1831251" y="2234878"/>
            <a:ext cx="2109122" cy="338595"/>
            <a:chOff x="4234903" y="1011639"/>
            <a:chExt cx="2569345" cy="412477"/>
          </a:xfrm>
        </p:grpSpPr>
        <p:sp>
          <p:nvSpPr>
            <p:cNvPr id="33" name="圆角矩形 32"/>
            <p:cNvSpPr/>
            <p:nvPr/>
          </p:nvSpPr>
          <p:spPr>
            <a:xfrm>
              <a:off x="4234903" y="1029467"/>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4" name="矩形 33"/>
            <p:cNvSpPr/>
            <p:nvPr/>
          </p:nvSpPr>
          <p:spPr>
            <a:xfrm>
              <a:off x="4498570" y="1011639"/>
              <a:ext cx="1820488" cy="412477"/>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年度工作概述</a:t>
              </a:r>
              <a:endParaRPr lang="zh-CN" altLang="zh-CN" sz="1400" b="1" kern="100" dirty="0">
                <a:solidFill>
                  <a:schemeClr val="bg1"/>
                </a:solidFill>
                <a:cs typeface="+mn-ea"/>
                <a:sym typeface="+mn-lt"/>
              </a:endParaRPr>
            </a:p>
          </p:txBody>
        </p:sp>
      </p:grpSp>
      <p:grpSp>
        <p:nvGrpSpPr>
          <p:cNvPr id="35" name="飞哥PPT目录"/>
          <p:cNvGrpSpPr/>
          <p:nvPr/>
        </p:nvGrpSpPr>
        <p:grpSpPr>
          <a:xfrm>
            <a:off x="1817790" y="2752447"/>
            <a:ext cx="2109122" cy="338595"/>
            <a:chOff x="4218505" y="1602700"/>
            <a:chExt cx="2569345" cy="412479"/>
          </a:xfrm>
        </p:grpSpPr>
        <p:sp>
          <p:nvSpPr>
            <p:cNvPr id="36" name="圆角矩形 35"/>
            <p:cNvSpPr/>
            <p:nvPr/>
          </p:nvSpPr>
          <p:spPr>
            <a:xfrm>
              <a:off x="4218505" y="1664094"/>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7" name="矩形 36"/>
            <p:cNvSpPr/>
            <p:nvPr/>
          </p:nvSpPr>
          <p:spPr>
            <a:xfrm>
              <a:off x="4527124" y="1602700"/>
              <a:ext cx="1820488" cy="412479"/>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工作完成情况</a:t>
              </a:r>
              <a:endParaRPr lang="zh-CN" altLang="zh-CN" sz="1400" b="1" kern="100" dirty="0">
                <a:solidFill>
                  <a:schemeClr val="bg1"/>
                </a:solidFill>
                <a:cs typeface="+mn-ea"/>
                <a:sym typeface="+mn-lt"/>
              </a:endParaRPr>
            </a:p>
          </p:txBody>
        </p:sp>
      </p:grpSp>
      <p:grpSp>
        <p:nvGrpSpPr>
          <p:cNvPr id="41" name="飞哥PPT目录"/>
          <p:cNvGrpSpPr/>
          <p:nvPr/>
        </p:nvGrpSpPr>
        <p:grpSpPr>
          <a:xfrm>
            <a:off x="1803102" y="3275759"/>
            <a:ext cx="2109122" cy="338595"/>
            <a:chOff x="4234903" y="2971358"/>
            <a:chExt cx="2569345" cy="412478"/>
          </a:xfrm>
        </p:grpSpPr>
        <p:sp>
          <p:nvSpPr>
            <p:cNvPr id="42" name="圆角矩形 41"/>
            <p:cNvSpPr/>
            <p:nvPr/>
          </p:nvSpPr>
          <p:spPr>
            <a:xfrm>
              <a:off x="4234903" y="3008936"/>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3" name="矩形 42"/>
            <p:cNvSpPr/>
            <p:nvPr/>
          </p:nvSpPr>
          <p:spPr>
            <a:xfrm>
              <a:off x="4520319" y="2971358"/>
              <a:ext cx="1877599" cy="412478"/>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工作存在不足</a:t>
              </a:r>
              <a:endParaRPr lang="zh-CN" altLang="zh-CN" sz="1400" b="1" kern="100" dirty="0">
                <a:solidFill>
                  <a:schemeClr val="bg1"/>
                </a:solidFill>
                <a:cs typeface="+mn-ea"/>
                <a:sym typeface="+mn-lt"/>
              </a:endParaRPr>
            </a:p>
          </p:txBody>
        </p:sp>
      </p:grpSp>
      <p:grpSp>
        <p:nvGrpSpPr>
          <p:cNvPr id="44" name="飞哥PPT目录"/>
          <p:cNvGrpSpPr/>
          <p:nvPr/>
        </p:nvGrpSpPr>
        <p:grpSpPr>
          <a:xfrm>
            <a:off x="1803102" y="3823055"/>
            <a:ext cx="2109122" cy="353983"/>
            <a:chOff x="4234903" y="3626388"/>
            <a:chExt cx="2569345" cy="431224"/>
          </a:xfrm>
        </p:grpSpPr>
        <p:sp>
          <p:nvSpPr>
            <p:cNvPr id="45" name="圆角矩形 44"/>
            <p:cNvSpPr/>
            <p:nvPr/>
          </p:nvSpPr>
          <p:spPr>
            <a:xfrm>
              <a:off x="4234903" y="3660029"/>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6" name="矩形 45"/>
            <p:cNvSpPr/>
            <p:nvPr/>
          </p:nvSpPr>
          <p:spPr>
            <a:xfrm>
              <a:off x="4564423" y="3626388"/>
              <a:ext cx="1877509" cy="431224"/>
            </a:xfrm>
            <a:prstGeom prst="rect">
              <a:avLst/>
            </a:prstGeom>
          </p:spPr>
          <p:txBody>
            <a:bodyPr wrap="square" lIns="121960" tIns="60980" rIns="121960" bIns="60980">
              <a:spAutoFit/>
            </a:bodyPr>
            <a:lstStyle/>
            <a:p>
              <a:pPr defTabSz="913765">
                <a:defRPr/>
              </a:pPr>
              <a:r>
                <a:rPr lang="zh-CN" altLang="en-US" sz="1500" b="1" kern="100" dirty="0">
                  <a:solidFill>
                    <a:schemeClr val="bg1"/>
                  </a:solidFill>
                  <a:cs typeface="+mn-ea"/>
                  <a:sym typeface="+mn-lt"/>
                </a:rPr>
                <a:t>明年工作计划</a:t>
              </a:r>
              <a:endParaRPr lang="zh-CN" altLang="zh-CN" sz="1500" b="1" kern="100" dirty="0">
                <a:solidFill>
                  <a:schemeClr val="bg1"/>
                </a:solidFill>
                <a:cs typeface="+mn-ea"/>
                <a:sym typeface="+mn-lt"/>
              </a:endParaRPr>
            </a:p>
          </p:txBody>
        </p:sp>
      </p:grpSp>
      <p:sp>
        <p:nvSpPr>
          <p:cNvPr id="48" name="飞哥PPT目录"/>
          <p:cNvSpPr/>
          <p:nvPr/>
        </p:nvSpPr>
        <p:spPr>
          <a:xfrm rot="16200000">
            <a:off x="547138" y="3705370"/>
            <a:ext cx="432765" cy="510571"/>
          </a:xfrm>
          <a:prstGeom prst="downArrow">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defTabSz="1218565"/>
            <a:endParaRPr lang="zh-CN" altLang="en-US" sz="2400" kern="0">
              <a:solidFill>
                <a:srgbClr val="0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8009">
        <p14:warp dir="in"/>
      </p:transition>
    </mc:Choice>
    <mc:Fallback>
      <p:transition spd="slow" advTm="800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30000">
                                          <p:cBhvr additive="base">
                                            <p:cTn id="12" dur="5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30000">
                                          <p:cBhvr additive="base">
                                            <p:cTn id="17" dur="5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14:presetBounceEnd="30000">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14:bounceEnd="30000">
                                          <p:cBhvr additive="base">
                                            <p:cTn id="86" dur="500" fill="hold"/>
                                            <p:tgtEl>
                                              <p:spTgt spid="48"/>
                                            </p:tgtEl>
                                            <p:attrNameLst>
                                              <p:attrName>ppt_x</p:attrName>
                                            </p:attrNameLst>
                                          </p:cBhvr>
                                          <p:tavLst>
                                            <p:tav tm="0">
                                              <p:val>
                                                <p:strVal val="0-#ppt_w/2"/>
                                              </p:val>
                                            </p:tav>
                                            <p:tav tm="100000">
                                              <p:val>
                                                <p:strVal val="#ppt_x"/>
                                              </p:val>
                                            </p:tav>
                                          </p:tavLst>
                                        </p:anim>
                                        <p:anim calcmode="lin" valueType="num" p14:bounceEnd="30000">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工作计划</a:t>
            </a:r>
            <a:endParaRPr lang="zh-CN" altLang="en-US" sz="2000" b="1" dirty="0">
              <a:solidFill>
                <a:srgbClr val="002060"/>
              </a:solidFill>
            </a:endParaRPr>
          </a:p>
        </p:txBody>
      </p:sp>
      <p:sp>
        <p:nvSpPr>
          <p:cNvPr id="33" name="TextBox 32"/>
          <p:cNvSpPr txBox="1"/>
          <p:nvPr/>
        </p:nvSpPr>
        <p:spPr>
          <a:xfrm>
            <a:off x="6789656" y="412671"/>
            <a:ext cx="1930337" cy="430887"/>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zh-CN" altLang="en-US" sz="2200" b="0" spc="-300" dirty="0" smtClean="0">
                <a:solidFill>
                  <a:srgbClr val="002060"/>
                </a:solidFill>
                <a:latin typeface="华文行楷" panose="02010800040101010101" pitchFamily="2" charset="-122"/>
                <a:ea typeface="华文行楷" panose="02010800040101010101" pitchFamily="2" charset="-122"/>
              </a:rPr>
              <a:t>明</a:t>
            </a:r>
            <a:r>
              <a:rPr lang="en-US" altLang="zh-CN" sz="2200" b="0" spc="-300" dirty="0" smtClean="0">
                <a:solidFill>
                  <a:srgbClr val="002060"/>
                </a:solidFill>
                <a:latin typeface="华文行楷" panose="02010800040101010101" pitchFamily="2" charset="-122"/>
                <a:ea typeface="华文行楷" panose="02010800040101010101" pitchFamily="2" charset="-122"/>
              </a:rPr>
              <a:t>/</a:t>
            </a:r>
            <a:r>
              <a:rPr lang="zh-CN" altLang="en-US" sz="2200" b="0" spc="-300" dirty="0" smtClean="0">
                <a:solidFill>
                  <a:srgbClr val="002060"/>
                </a:solidFill>
                <a:latin typeface="华文行楷" panose="02010800040101010101" pitchFamily="2" charset="-122"/>
                <a:ea typeface="华文行楷" panose="02010800040101010101" pitchFamily="2" charset="-122"/>
              </a:rPr>
              <a:t>半年工作计划</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29" name="任意多边形 28"/>
          <p:cNvSpPr/>
          <p:nvPr/>
        </p:nvSpPr>
        <p:spPr>
          <a:xfrm>
            <a:off x="1430102" y="2090401"/>
            <a:ext cx="6260551" cy="1135924"/>
          </a:xfrm>
          <a:custGeom>
            <a:avLst/>
            <a:gdLst>
              <a:gd name="connsiteX0" fmla="*/ 0 w 5689600"/>
              <a:gd name="connsiteY0" fmla="*/ 1079512 h 1079512"/>
              <a:gd name="connsiteX1" fmla="*/ 1917700 w 5689600"/>
              <a:gd name="connsiteY1" fmla="*/ 12 h 1079512"/>
              <a:gd name="connsiteX2" fmla="*/ 3810000 w 5689600"/>
              <a:gd name="connsiteY2" fmla="*/ 1054112 h 1079512"/>
              <a:gd name="connsiteX3" fmla="*/ 5689600 w 5689600"/>
              <a:gd name="connsiteY3" fmla="*/ 12712 h 1079512"/>
              <a:gd name="connsiteX0-1" fmla="*/ 0 w 7762075"/>
              <a:gd name="connsiteY0-2" fmla="*/ 1079512 h 1079512"/>
              <a:gd name="connsiteX1-3" fmla="*/ 1917700 w 7762075"/>
              <a:gd name="connsiteY1-4" fmla="*/ 12 h 1079512"/>
              <a:gd name="connsiteX2-5" fmla="*/ 3810000 w 7762075"/>
              <a:gd name="connsiteY2-6" fmla="*/ 1054112 h 1079512"/>
              <a:gd name="connsiteX3-7" fmla="*/ 7762075 w 7762075"/>
              <a:gd name="connsiteY3-8" fmla="*/ 887355 h 1079512"/>
              <a:gd name="connsiteX0-9" fmla="*/ 0 w 7762075"/>
              <a:gd name="connsiteY0-10" fmla="*/ 1258016 h 1258016"/>
              <a:gd name="connsiteX1-11" fmla="*/ 1917700 w 7762075"/>
              <a:gd name="connsiteY1-12" fmla="*/ 178516 h 1258016"/>
              <a:gd name="connsiteX2-13" fmla="*/ 3810000 w 7762075"/>
              <a:gd name="connsiteY2-14" fmla="*/ 1232616 h 1258016"/>
              <a:gd name="connsiteX3-15" fmla="*/ 6120167 w 7762075"/>
              <a:gd name="connsiteY3-16" fmla="*/ 511 h 1258016"/>
              <a:gd name="connsiteX4" fmla="*/ 7762075 w 7762075"/>
              <a:gd name="connsiteY4" fmla="*/ 1065859 h 1258016"/>
              <a:gd name="connsiteX0-17" fmla="*/ 0 w 7872948"/>
              <a:gd name="connsiteY0-18" fmla="*/ 1257930 h 1296609"/>
              <a:gd name="connsiteX1-19" fmla="*/ 1917700 w 7872948"/>
              <a:gd name="connsiteY1-20" fmla="*/ 178430 h 1296609"/>
              <a:gd name="connsiteX2-21" fmla="*/ 3810000 w 7872948"/>
              <a:gd name="connsiteY2-22" fmla="*/ 1232530 h 1296609"/>
              <a:gd name="connsiteX3-23" fmla="*/ 6120167 w 7872948"/>
              <a:gd name="connsiteY3-24" fmla="*/ 425 h 1296609"/>
              <a:gd name="connsiteX4-25" fmla="*/ 7872948 w 7872948"/>
              <a:gd name="connsiteY4-26" fmla="*/ 1296361 h 1296609"/>
              <a:gd name="connsiteX0-27" fmla="*/ 0 w 7872948"/>
              <a:gd name="connsiteY0-28" fmla="*/ 1257930 h 1296609"/>
              <a:gd name="connsiteX1-29" fmla="*/ 1650430 w 7872948"/>
              <a:gd name="connsiteY1-30" fmla="*/ 263677 h 1296609"/>
              <a:gd name="connsiteX2-31" fmla="*/ 3810000 w 7872948"/>
              <a:gd name="connsiteY2-32" fmla="*/ 1232530 h 1296609"/>
              <a:gd name="connsiteX3-33" fmla="*/ 6120167 w 7872948"/>
              <a:gd name="connsiteY3-34" fmla="*/ 425 h 1296609"/>
              <a:gd name="connsiteX4-35" fmla="*/ 7872948 w 7872948"/>
              <a:gd name="connsiteY4-36" fmla="*/ 1296361 h 1296609"/>
              <a:gd name="connsiteX0-37" fmla="*/ 0 w 7872948"/>
              <a:gd name="connsiteY0-38" fmla="*/ 1257930 h 1296609"/>
              <a:gd name="connsiteX1-39" fmla="*/ 1650430 w 7872948"/>
              <a:gd name="connsiteY1-40" fmla="*/ 263677 h 1296609"/>
              <a:gd name="connsiteX2-41" fmla="*/ 3430071 w 7872948"/>
              <a:gd name="connsiteY2-42" fmla="*/ 1226591 h 1296609"/>
              <a:gd name="connsiteX3-43" fmla="*/ 6120167 w 7872948"/>
              <a:gd name="connsiteY3-44" fmla="*/ 425 h 1296609"/>
              <a:gd name="connsiteX4-45" fmla="*/ 7872948 w 7872948"/>
              <a:gd name="connsiteY4-46" fmla="*/ 1296361 h 1296609"/>
              <a:gd name="connsiteX0-47" fmla="*/ 0 w 7872948"/>
              <a:gd name="connsiteY0-48" fmla="*/ 1191562 h 1230254"/>
              <a:gd name="connsiteX1-49" fmla="*/ 1650430 w 7872948"/>
              <a:gd name="connsiteY1-50" fmla="*/ 197309 h 1230254"/>
              <a:gd name="connsiteX2-51" fmla="*/ 3430071 w 7872948"/>
              <a:gd name="connsiteY2-52" fmla="*/ 1160223 h 1230254"/>
              <a:gd name="connsiteX3-53" fmla="*/ 5639957 w 7872948"/>
              <a:gd name="connsiteY3-54" fmla="*/ 447 h 1230254"/>
              <a:gd name="connsiteX4-55" fmla="*/ 7872948 w 7872948"/>
              <a:gd name="connsiteY4-56" fmla="*/ 1229993 h 1230254"/>
              <a:gd name="connsiteX0-57" fmla="*/ 0 w 7681228"/>
              <a:gd name="connsiteY0-58" fmla="*/ 1191632 h 1191632"/>
              <a:gd name="connsiteX1-59" fmla="*/ 1650430 w 7681228"/>
              <a:gd name="connsiteY1-60" fmla="*/ 197379 h 1191632"/>
              <a:gd name="connsiteX2-61" fmla="*/ 3430071 w 7681228"/>
              <a:gd name="connsiteY2-62" fmla="*/ 1160293 h 1191632"/>
              <a:gd name="connsiteX3-63" fmla="*/ 5639957 w 7681228"/>
              <a:gd name="connsiteY3-64" fmla="*/ 517 h 1191632"/>
              <a:gd name="connsiteX4-65" fmla="*/ 7681228 w 7681228"/>
              <a:gd name="connsiteY4-66" fmla="*/ 1053214 h 1191632"/>
              <a:gd name="connsiteX0-67" fmla="*/ 0 w 7681228"/>
              <a:gd name="connsiteY0-68" fmla="*/ 1191576 h 1191576"/>
              <a:gd name="connsiteX1-69" fmla="*/ 1650430 w 7681228"/>
              <a:gd name="connsiteY1-70" fmla="*/ 197323 h 1191576"/>
              <a:gd name="connsiteX2-71" fmla="*/ 3430071 w 7681228"/>
              <a:gd name="connsiteY2-72" fmla="*/ 1160237 h 1191576"/>
              <a:gd name="connsiteX3-73" fmla="*/ 5639957 w 7681228"/>
              <a:gd name="connsiteY3-74" fmla="*/ 461 h 1191576"/>
              <a:gd name="connsiteX4-75" fmla="*/ 7681228 w 7681228"/>
              <a:gd name="connsiteY4-76" fmla="*/ 1053158 h 1191576"/>
              <a:gd name="connsiteX0-77" fmla="*/ 0 w 7826216"/>
              <a:gd name="connsiteY0-78" fmla="*/ 1191456 h 1508838"/>
              <a:gd name="connsiteX1-79" fmla="*/ 1650430 w 7826216"/>
              <a:gd name="connsiteY1-80" fmla="*/ 197203 h 1508838"/>
              <a:gd name="connsiteX2-81" fmla="*/ 3430071 w 7826216"/>
              <a:gd name="connsiteY2-82" fmla="*/ 1160117 h 1508838"/>
              <a:gd name="connsiteX3-83" fmla="*/ 5639957 w 7826216"/>
              <a:gd name="connsiteY3-84" fmla="*/ 341 h 1508838"/>
              <a:gd name="connsiteX4-85" fmla="*/ 7826216 w 7826216"/>
              <a:gd name="connsiteY4-86" fmla="*/ 1498311 h 1508838"/>
              <a:gd name="connsiteX0-87" fmla="*/ 0 w 7826216"/>
              <a:gd name="connsiteY0-88" fmla="*/ 1008617 h 1327197"/>
              <a:gd name="connsiteX1-89" fmla="*/ 1650430 w 7826216"/>
              <a:gd name="connsiteY1-90" fmla="*/ 14364 h 1327197"/>
              <a:gd name="connsiteX2-91" fmla="*/ 3430071 w 7826216"/>
              <a:gd name="connsiteY2-92" fmla="*/ 977278 h 1327197"/>
              <a:gd name="connsiteX3-93" fmla="*/ 5725245 w 7826216"/>
              <a:gd name="connsiteY3-94" fmla="*/ 382 h 1327197"/>
              <a:gd name="connsiteX4-95" fmla="*/ 7826216 w 7826216"/>
              <a:gd name="connsiteY4-96" fmla="*/ 1315472 h 1327197"/>
              <a:gd name="connsiteX0-97" fmla="*/ 0 w 7826216"/>
              <a:gd name="connsiteY0-98" fmla="*/ 1008617 h 1327197"/>
              <a:gd name="connsiteX1-99" fmla="*/ 1650430 w 7826216"/>
              <a:gd name="connsiteY1-100" fmla="*/ 14364 h 1327197"/>
              <a:gd name="connsiteX2-101" fmla="*/ 3737105 w 7826216"/>
              <a:gd name="connsiteY2-102" fmla="*/ 1136304 h 1327197"/>
              <a:gd name="connsiteX3-103" fmla="*/ 5725245 w 7826216"/>
              <a:gd name="connsiteY3-104" fmla="*/ 382 h 1327197"/>
              <a:gd name="connsiteX4-105" fmla="*/ 7826216 w 7826216"/>
              <a:gd name="connsiteY4-106" fmla="*/ 1315472 h 1327197"/>
              <a:gd name="connsiteX0-107" fmla="*/ 0 w 7826216"/>
              <a:gd name="connsiteY0-108" fmla="*/ 1008617 h 1327197"/>
              <a:gd name="connsiteX1-109" fmla="*/ 1650430 w 7826216"/>
              <a:gd name="connsiteY1-110" fmla="*/ 14364 h 1327197"/>
              <a:gd name="connsiteX2-111" fmla="*/ 3737105 w 7826216"/>
              <a:gd name="connsiteY2-112" fmla="*/ 1136304 h 1327197"/>
              <a:gd name="connsiteX3-113" fmla="*/ 5725245 w 7826216"/>
              <a:gd name="connsiteY3-114" fmla="*/ 382 h 1327197"/>
              <a:gd name="connsiteX4-115" fmla="*/ 7826216 w 7826216"/>
              <a:gd name="connsiteY4-116" fmla="*/ 1315472 h 1327197"/>
              <a:gd name="connsiteX0-117" fmla="*/ 0 w 7826216"/>
              <a:gd name="connsiteY0-118" fmla="*/ 1008617 h 1327197"/>
              <a:gd name="connsiteX1-119" fmla="*/ 1650430 w 7826216"/>
              <a:gd name="connsiteY1-120" fmla="*/ 14364 h 1327197"/>
              <a:gd name="connsiteX2-121" fmla="*/ 3737105 w 7826216"/>
              <a:gd name="connsiteY2-122" fmla="*/ 1136304 h 1327197"/>
              <a:gd name="connsiteX3-123" fmla="*/ 5725245 w 7826216"/>
              <a:gd name="connsiteY3-124" fmla="*/ 382 h 1327197"/>
              <a:gd name="connsiteX4-125" fmla="*/ 7826216 w 7826216"/>
              <a:gd name="connsiteY4-126" fmla="*/ 1315472 h 1327197"/>
              <a:gd name="connsiteX0-127" fmla="*/ 0 w 7826216"/>
              <a:gd name="connsiteY0-128" fmla="*/ 994938 h 1314128"/>
              <a:gd name="connsiteX1-129" fmla="*/ 1650430 w 7826216"/>
              <a:gd name="connsiteY1-130" fmla="*/ 685 h 1314128"/>
              <a:gd name="connsiteX2-131" fmla="*/ 3737105 w 7826216"/>
              <a:gd name="connsiteY2-132" fmla="*/ 1122625 h 1314128"/>
              <a:gd name="connsiteX3-133" fmla="*/ 5946991 w 7826216"/>
              <a:gd name="connsiteY3-134" fmla="*/ 66216 h 1314128"/>
              <a:gd name="connsiteX4-135" fmla="*/ 7826216 w 7826216"/>
              <a:gd name="connsiteY4-136" fmla="*/ 1301793 h 1314128"/>
              <a:gd name="connsiteX0-137" fmla="*/ 0 w 7826216"/>
              <a:gd name="connsiteY0-138" fmla="*/ 929125 h 1248315"/>
              <a:gd name="connsiteX1-139" fmla="*/ 1641902 w 7826216"/>
              <a:gd name="connsiteY1-140" fmla="*/ 30287 h 1248315"/>
              <a:gd name="connsiteX2-141" fmla="*/ 3737105 w 7826216"/>
              <a:gd name="connsiteY2-142" fmla="*/ 1056812 h 1248315"/>
              <a:gd name="connsiteX3-143" fmla="*/ 5946991 w 7826216"/>
              <a:gd name="connsiteY3-144" fmla="*/ 403 h 1248315"/>
              <a:gd name="connsiteX4-145" fmla="*/ 7826216 w 7826216"/>
              <a:gd name="connsiteY4-146" fmla="*/ 1235980 h 1248315"/>
              <a:gd name="connsiteX0-147" fmla="*/ 0 w 7826216"/>
              <a:gd name="connsiteY0-148" fmla="*/ 929125 h 1248315"/>
              <a:gd name="connsiteX1-149" fmla="*/ 1641902 w 7826216"/>
              <a:gd name="connsiteY1-150" fmla="*/ 30287 h 1248315"/>
              <a:gd name="connsiteX2-151" fmla="*/ 3941795 w 7826216"/>
              <a:gd name="connsiteY2-152" fmla="*/ 1088617 h 1248315"/>
              <a:gd name="connsiteX3-153" fmla="*/ 5946991 w 7826216"/>
              <a:gd name="connsiteY3-154" fmla="*/ 403 h 1248315"/>
              <a:gd name="connsiteX4-155" fmla="*/ 7826216 w 7826216"/>
              <a:gd name="connsiteY4-156" fmla="*/ 1235980 h 1248315"/>
              <a:gd name="connsiteX0-157" fmla="*/ 0 w 7698285"/>
              <a:gd name="connsiteY0-158" fmla="*/ 929138 h 1201018"/>
              <a:gd name="connsiteX1-159" fmla="*/ 1641902 w 7698285"/>
              <a:gd name="connsiteY1-160" fmla="*/ 30300 h 1201018"/>
              <a:gd name="connsiteX2-161" fmla="*/ 3941795 w 7698285"/>
              <a:gd name="connsiteY2-162" fmla="*/ 1088630 h 1201018"/>
              <a:gd name="connsiteX3-163" fmla="*/ 5946991 w 7698285"/>
              <a:gd name="connsiteY3-164" fmla="*/ 416 h 1201018"/>
              <a:gd name="connsiteX4-165" fmla="*/ 7698285 w 7698285"/>
              <a:gd name="connsiteY4-166" fmla="*/ 1188285 h 1201018"/>
              <a:gd name="connsiteX0-167" fmla="*/ 0 w 7698285"/>
              <a:gd name="connsiteY0-168" fmla="*/ 929194 h 1188341"/>
              <a:gd name="connsiteX1-169" fmla="*/ 1641902 w 7698285"/>
              <a:gd name="connsiteY1-170" fmla="*/ 30356 h 1188341"/>
              <a:gd name="connsiteX2-171" fmla="*/ 3941795 w 7698285"/>
              <a:gd name="connsiteY2-172" fmla="*/ 1088686 h 1188341"/>
              <a:gd name="connsiteX3-173" fmla="*/ 5946991 w 7698285"/>
              <a:gd name="connsiteY3-174" fmla="*/ 472 h 1188341"/>
              <a:gd name="connsiteX4-175" fmla="*/ 7698285 w 7698285"/>
              <a:gd name="connsiteY4-176" fmla="*/ 1188341 h 1188341"/>
              <a:gd name="connsiteX0-177" fmla="*/ 0 w 7766515"/>
              <a:gd name="connsiteY0-178" fmla="*/ 1064367 h 1188341"/>
              <a:gd name="connsiteX1-179" fmla="*/ 1710132 w 7766515"/>
              <a:gd name="connsiteY1-180" fmla="*/ 30356 h 1188341"/>
              <a:gd name="connsiteX2-181" fmla="*/ 4010025 w 7766515"/>
              <a:gd name="connsiteY2-182" fmla="*/ 1088686 h 1188341"/>
              <a:gd name="connsiteX3-183" fmla="*/ 6015221 w 7766515"/>
              <a:gd name="connsiteY3-184" fmla="*/ 472 h 1188341"/>
              <a:gd name="connsiteX4-185" fmla="*/ 7766515 w 7766515"/>
              <a:gd name="connsiteY4-186" fmla="*/ 1188341 h 1188341"/>
              <a:gd name="connsiteX0-187" fmla="*/ 0 w 7809158"/>
              <a:gd name="connsiteY0-188" fmla="*/ 682705 h 1188341"/>
              <a:gd name="connsiteX1-189" fmla="*/ 1752775 w 7809158"/>
              <a:gd name="connsiteY1-190" fmla="*/ 30356 h 1188341"/>
              <a:gd name="connsiteX2-191" fmla="*/ 4052668 w 7809158"/>
              <a:gd name="connsiteY2-192" fmla="*/ 1088686 h 1188341"/>
              <a:gd name="connsiteX3-193" fmla="*/ 6057864 w 7809158"/>
              <a:gd name="connsiteY3-194" fmla="*/ 472 h 1188341"/>
              <a:gd name="connsiteX4-195" fmla="*/ 7809158 w 7809158"/>
              <a:gd name="connsiteY4-196" fmla="*/ 1188341 h 1188341"/>
              <a:gd name="connsiteX0-197" fmla="*/ 0 w 7809158"/>
              <a:gd name="connsiteY0-198" fmla="*/ 682705 h 1188341"/>
              <a:gd name="connsiteX1-199" fmla="*/ 1752775 w 7809158"/>
              <a:gd name="connsiteY1-200" fmla="*/ 30356 h 1188341"/>
              <a:gd name="connsiteX2-201" fmla="*/ 4052668 w 7809158"/>
              <a:gd name="connsiteY2-202" fmla="*/ 1088686 h 1188341"/>
              <a:gd name="connsiteX3-203" fmla="*/ 6057864 w 7809158"/>
              <a:gd name="connsiteY3-204" fmla="*/ 472 h 1188341"/>
              <a:gd name="connsiteX4-205" fmla="*/ 7809158 w 7809158"/>
              <a:gd name="connsiteY4-206" fmla="*/ 1188341 h 1188341"/>
              <a:gd name="connsiteX0-207" fmla="*/ 0 w 7800630"/>
              <a:gd name="connsiteY0-208" fmla="*/ 1104124 h 1188341"/>
              <a:gd name="connsiteX1-209" fmla="*/ 1744247 w 7800630"/>
              <a:gd name="connsiteY1-210" fmla="*/ 30356 h 1188341"/>
              <a:gd name="connsiteX2-211" fmla="*/ 4044140 w 7800630"/>
              <a:gd name="connsiteY2-212" fmla="*/ 1088686 h 1188341"/>
              <a:gd name="connsiteX3-213" fmla="*/ 6049336 w 7800630"/>
              <a:gd name="connsiteY3-214" fmla="*/ 472 h 1188341"/>
              <a:gd name="connsiteX4-215" fmla="*/ 7800630 w 7800630"/>
              <a:gd name="connsiteY4-216" fmla="*/ 1188341 h 1188341"/>
              <a:gd name="connsiteX0-217" fmla="*/ 0 w 7800630"/>
              <a:gd name="connsiteY0-218" fmla="*/ 1120027 h 1188341"/>
              <a:gd name="connsiteX1-219" fmla="*/ 1744247 w 7800630"/>
              <a:gd name="connsiteY1-220" fmla="*/ 30356 h 1188341"/>
              <a:gd name="connsiteX2-221" fmla="*/ 4044140 w 7800630"/>
              <a:gd name="connsiteY2-222" fmla="*/ 1088686 h 1188341"/>
              <a:gd name="connsiteX3-223" fmla="*/ 6049336 w 7800630"/>
              <a:gd name="connsiteY3-224" fmla="*/ 472 h 1188341"/>
              <a:gd name="connsiteX4-225" fmla="*/ 7800630 w 7800630"/>
              <a:gd name="connsiteY4-226" fmla="*/ 1188341 h 1188341"/>
              <a:gd name="connsiteX0-227" fmla="*/ 0 w 7800630"/>
              <a:gd name="connsiteY0-228" fmla="*/ 1120027 h 1188341"/>
              <a:gd name="connsiteX1-229" fmla="*/ 1744247 w 7800630"/>
              <a:gd name="connsiteY1-230" fmla="*/ 30356 h 1188341"/>
              <a:gd name="connsiteX2-231" fmla="*/ 4044140 w 7800630"/>
              <a:gd name="connsiteY2-232" fmla="*/ 1088686 h 1188341"/>
              <a:gd name="connsiteX3-233" fmla="*/ 6049336 w 7800630"/>
              <a:gd name="connsiteY3-234" fmla="*/ 472 h 1188341"/>
              <a:gd name="connsiteX4-235" fmla="*/ 7800630 w 7800630"/>
              <a:gd name="connsiteY4-236" fmla="*/ 1188341 h 1188341"/>
              <a:gd name="connsiteX0-237" fmla="*/ 0 w 7851801"/>
              <a:gd name="connsiteY0-238" fmla="*/ 1120082 h 1120082"/>
              <a:gd name="connsiteX1-239" fmla="*/ 1744247 w 7851801"/>
              <a:gd name="connsiteY1-240" fmla="*/ 30411 h 1120082"/>
              <a:gd name="connsiteX2-241" fmla="*/ 4044140 w 7851801"/>
              <a:gd name="connsiteY2-242" fmla="*/ 1088741 h 1120082"/>
              <a:gd name="connsiteX3-243" fmla="*/ 6049336 w 7851801"/>
              <a:gd name="connsiteY3-244" fmla="*/ 527 h 1120082"/>
              <a:gd name="connsiteX4-245" fmla="*/ 7851801 w 7851801"/>
              <a:gd name="connsiteY4-246" fmla="*/ 1061175 h 1120082"/>
              <a:gd name="connsiteX0-247" fmla="*/ 0 w 7851801"/>
              <a:gd name="connsiteY0-248" fmla="*/ 1120082 h 1120082"/>
              <a:gd name="connsiteX1-249" fmla="*/ 1744247 w 7851801"/>
              <a:gd name="connsiteY1-250" fmla="*/ 30411 h 1120082"/>
              <a:gd name="connsiteX2-251" fmla="*/ 4044140 w 7851801"/>
              <a:gd name="connsiteY2-252" fmla="*/ 1088741 h 1120082"/>
              <a:gd name="connsiteX3-253" fmla="*/ 6049336 w 7851801"/>
              <a:gd name="connsiteY3-254" fmla="*/ 527 h 1120082"/>
              <a:gd name="connsiteX4-255" fmla="*/ 7851801 w 7851801"/>
              <a:gd name="connsiteY4-256" fmla="*/ 1061175 h 1120082"/>
              <a:gd name="connsiteX0-257" fmla="*/ 0 w 7851801"/>
              <a:gd name="connsiteY0-258" fmla="*/ 1120082 h 1120082"/>
              <a:gd name="connsiteX1-259" fmla="*/ 1744247 w 7851801"/>
              <a:gd name="connsiteY1-260" fmla="*/ 30411 h 1120082"/>
              <a:gd name="connsiteX2-261" fmla="*/ 4044140 w 7851801"/>
              <a:gd name="connsiteY2-262" fmla="*/ 1088741 h 1120082"/>
              <a:gd name="connsiteX3-263" fmla="*/ 6049336 w 7851801"/>
              <a:gd name="connsiteY3-264" fmla="*/ 527 h 1120082"/>
              <a:gd name="connsiteX4-265" fmla="*/ 7851801 w 7851801"/>
              <a:gd name="connsiteY4-266" fmla="*/ 1061175 h 1120082"/>
              <a:gd name="connsiteX0-267" fmla="*/ 0 w 7851801"/>
              <a:gd name="connsiteY0-268" fmla="*/ 1119555 h 1119555"/>
              <a:gd name="connsiteX1-269" fmla="*/ 1744247 w 7851801"/>
              <a:gd name="connsiteY1-270" fmla="*/ 29884 h 1119555"/>
              <a:gd name="connsiteX2-271" fmla="*/ 4044140 w 7851801"/>
              <a:gd name="connsiteY2-272" fmla="*/ 1088214 h 1119555"/>
              <a:gd name="connsiteX3-273" fmla="*/ 6049336 w 7851801"/>
              <a:gd name="connsiteY3-274" fmla="*/ 0 h 1119555"/>
              <a:gd name="connsiteX4-275" fmla="*/ 7851801 w 7851801"/>
              <a:gd name="connsiteY4-276" fmla="*/ 1060648 h 1119555"/>
              <a:gd name="connsiteX0-277" fmla="*/ 0 w 7851801"/>
              <a:gd name="connsiteY0-278" fmla="*/ 1119555 h 1119555"/>
              <a:gd name="connsiteX1-279" fmla="*/ 1744247 w 7851801"/>
              <a:gd name="connsiteY1-280" fmla="*/ 29884 h 1119555"/>
              <a:gd name="connsiteX2-281" fmla="*/ 4044140 w 7851801"/>
              <a:gd name="connsiteY2-282" fmla="*/ 1088214 h 1119555"/>
              <a:gd name="connsiteX3-283" fmla="*/ 6049336 w 7851801"/>
              <a:gd name="connsiteY3-284" fmla="*/ 0 h 1119555"/>
              <a:gd name="connsiteX4-285" fmla="*/ 7851801 w 7851801"/>
              <a:gd name="connsiteY4-286" fmla="*/ 1060648 h 1119555"/>
              <a:gd name="connsiteX0-287" fmla="*/ 0 w 7851801"/>
              <a:gd name="connsiteY0-288" fmla="*/ 1119555 h 1119555"/>
              <a:gd name="connsiteX1-289" fmla="*/ 2349784 w 7851801"/>
              <a:gd name="connsiteY1-290" fmla="*/ 13981 h 1119555"/>
              <a:gd name="connsiteX2-291" fmla="*/ 4044140 w 7851801"/>
              <a:gd name="connsiteY2-292" fmla="*/ 1088214 h 1119555"/>
              <a:gd name="connsiteX3-293" fmla="*/ 6049336 w 7851801"/>
              <a:gd name="connsiteY3-294" fmla="*/ 0 h 1119555"/>
              <a:gd name="connsiteX4-295" fmla="*/ 7851801 w 7851801"/>
              <a:gd name="connsiteY4-296" fmla="*/ 1060648 h 1119555"/>
              <a:gd name="connsiteX0-297" fmla="*/ 0 w 7118332"/>
              <a:gd name="connsiteY0-298" fmla="*/ 1079799 h 1088237"/>
              <a:gd name="connsiteX1-299" fmla="*/ 1616315 w 7118332"/>
              <a:gd name="connsiteY1-300" fmla="*/ 13981 h 1088237"/>
              <a:gd name="connsiteX2-301" fmla="*/ 3310671 w 7118332"/>
              <a:gd name="connsiteY2-302" fmla="*/ 1088214 h 1088237"/>
              <a:gd name="connsiteX3-303" fmla="*/ 5315867 w 7118332"/>
              <a:gd name="connsiteY3-304" fmla="*/ 0 h 1088237"/>
              <a:gd name="connsiteX4-305" fmla="*/ 7118332 w 7118332"/>
              <a:gd name="connsiteY4-306" fmla="*/ 1060648 h 1088237"/>
              <a:gd name="connsiteX0-307" fmla="*/ 0 w 7118332"/>
              <a:gd name="connsiteY0-308" fmla="*/ 1079799 h 1088237"/>
              <a:gd name="connsiteX1-309" fmla="*/ 1616315 w 7118332"/>
              <a:gd name="connsiteY1-310" fmla="*/ 13981 h 1088237"/>
              <a:gd name="connsiteX2-311" fmla="*/ 3310671 w 7118332"/>
              <a:gd name="connsiteY2-312" fmla="*/ 1088214 h 1088237"/>
              <a:gd name="connsiteX3-313" fmla="*/ 5315867 w 7118332"/>
              <a:gd name="connsiteY3-314" fmla="*/ 0 h 1088237"/>
              <a:gd name="connsiteX4-315" fmla="*/ 7118332 w 7118332"/>
              <a:gd name="connsiteY4-316" fmla="*/ 1060648 h 1088237"/>
              <a:gd name="connsiteX0-317" fmla="*/ 0 w 7118332"/>
              <a:gd name="connsiteY0-318" fmla="*/ 1065820 h 1074258"/>
              <a:gd name="connsiteX1-319" fmla="*/ 1616315 w 7118332"/>
              <a:gd name="connsiteY1-320" fmla="*/ 2 h 1074258"/>
              <a:gd name="connsiteX2-321" fmla="*/ 3310671 w 7118332"/>
              <a:gd name="connsiteY2-322" fmla="*/ 1074235 h 1074258"/>
              <a:gd name="connsiteX3-323" fmla="*/ 4974720 w 7118332"/>
              <a:gd name="connsiteY3-324" fmla="*/ 1924 h 1074258"/>
              <a:gd name="connsiteX4-325" fmla="*/ 7118332 w 7118332"/>
              <a:gd name="connsiteY4-326" fmla="*/ 1046669 h 1074258"/>
              <a:gd name="connsiteX0-327" fmla="*/ 0 w 6623667"/>
              <a:gd name="connsiteY0-328" fmla="*/ 1065820 h 1074258"/>
              <a:gd name="connsiteX1-329" fmla="*/ 1616315 w 6623667"/>
              <a:gd name="connsiteY1-330" fmla="*/ 2 h 1074258"/>
              <a:gd name="connsiteX2-331" fmla="*/ 3310671 w 6623667"/>
              <a:gd name="connsiteY2-332" fmla="*/ 1074235 h 1074258"/>
              <a:gd name="connsiteX3-333" fmla="*/ 4974720 w 6623667"/>
              <a:gd name="connsiteY3-334" fmla="*/ 1924 h 1074258"/>
              <a:gd name="connsiteX4-335" fmla="*/ 6623667 w 6623667"/>
              <a:gd name="connsiteY4-336" fmla="*/ 1038718 h 1074258"/>
              <a:gd name="connsiteX0-337" fmla="*/ 0 w 6478679"/>
              <a:gd name="connsiteY0-338" fmla="*/ 1065820 h 1074258"/>
              <a:gd name="connsiteX1-339" fmla="*/ 1616315 w 6478679"/>
              <a:gd name="connsiteY1-340" fmla="*/ 2 h 1074258"/>
              <a:gd name="connsiteX2-341" fmla="*/ 3310671 w 6478679"/>
              <a:gd name="connsiteY2-342" fmla="*/ 1074235 h 1074258"/>
              <a:gd name="connsiteX3-343" fmla="*/ 4974720 w 6478679"/>
              <a:gd name="connsiteY3-344" fmla="*/ 1924 h 1074258"/>
              <a:gd name="connsiteX4-345" fmla="*/ 6478679 w 6478679"/>
              <a:gd name="connsiteY4-346" fmla="*/ 1070523 h 1074258"/>
              <a:gd name="connsiteX0-347" fmla="*/ 0 w 6700425"/>
              <a:gd name="connsiteY0-348" fmla="*/ 1065820 h 1074258"/>
              <a:gd name="connsiteX1-349" fmla="*/ 1616315 w 6700425"/>
              <a:gd name="connsiteY1-350" fmla="*/ 2 h 1074258"/>
              <a:gd name="connsiteX2-351" fmla="*/ 3310671 w 6700425"/>
              <a:gd name="connsiteY2-352" fmla="*/ 1074235 h 1074258"/>
              <a:gd name="connsiteX3-353" fmla="*/ 4974720 w 6700425"/>
              <a:gd name="connsiteY3-354" fmla="*/ 1924 h 1074258"/>
              <a:gd name="connsiteX4-355" fmla="*/ 6700425 w 6700425"/>
              <a:gd name="connsiteY4-356" fmla="*/ 1038717 h 1074258"/>
              <a:gd name="connsiteX0-357" fmla="*/ 0 w 6700425"/>
              <a:gd name="connsiteY0-358" fmla="*/ 1127507 h 1135945"/>
              <a:gd name="connsiteX1-359" fmla="*/ 1616315 w 6700425"/>
              <a:gd name="connsiteY1-360" fmla="*/ 61689 h 1135945"/>
              <a:gd name="connsiteX2-361" fmla="*/ 3310671 w 6700425"/>
              <a:gd name="connsiteY2-362" fmla="*/ 1135922 h 1135945"/>
              <a:gd name="connsiteX3-363" fmla="*/ 5034421 w 6700425"/>
              <a:gd name="connsiteY3-364" fmla="*/ 0 h 1135945"/>
              <a:gd name="connsiteX4-365" fmla="*/ 6700425 w 6700425"/>
              <a:gd name="connsiteY4-366" fmla="*/ 1100404 h 1135945"/>
              <a:gd name="connsiteX0-367" fmla="*/ 0 w 6700425"/>
              <a:gd name="connsiteY0-368" fmla="*/ 1127507 h 1135945"/>
              <a:gd name="connsiteX1-369" fmla="*/ 1616315 w 6700425"/>
              <a:gd name="connsiteY1-370" fmla="*/ 61689 h 1135945"/>
              <a:gd name="connsiteX2-371" fmla="*/ 3310671 w 6700425"/>
              <a:gd name="connsiteY2-372" fmla="*/ 1135922 h 1135945"/>
              <a:gd name="connsiteX3-373" fmla="*/ 5034421 w 6700425"/>
              <a:gd name="connsiteY3-374" fmla="*/ 0 h 1135945"/>
              <a:gd name="connsiteX4-375" fmla="*/ 6700425 w 6700425"/>
              <a:gd name="connsiteY4-376" fmla="*/ 1100404 h 1135945"/>
              <a:gd name="connsiteX0-377" fmla="*/ 0 w 6700425"/>
              <a:gd name="connsiteY0-378" fmla="*/ 1127507 h 1135945"/>
              <a:gd name="connsiteX1-379" fmla="*/ 1616315 w 6700425"/>
              <a:gd name="connsiteY1-380" fmla="*/ 61689 h 1135945"/>
              <a:gd name="connsiteX2-381" fmla="*/ 3310671 w 6700425"/>
              <a:gd name="connsiteY2-382" fmla="*/ 1135922 h 1135945"/>
              <a:gd name="connsiteX3-383" fmla="*/ 5034421 w 6700425"/>
              <a:gd name="connsiteY3-384" fmla="*/ 0 h 1135945"/>
              <a:gd name="connsiteX4-385" fmla="*/ 6700425 w 6700425"/>
              <a:gd name="connsiteY4-386" fmla="*/ 1100404 h 1135945"/>
              <a:gd name="connsiteX0-387" fmla="*/ 0 w 6700425"/>
              <a:gd name="connsiteY0-388" fmla="*/ 1127507 h 1135945"/>
              <a:gd name="connsiteX1-389" fmla="*/ 1616315 w 6700425"/>
              <a:gd name="connsiteY1-390" fmla="*/ 61689 h 1135945"/>
              <a:gd name="connsiteX2-391" fmla="*/ 3310671 w 6700425"/>
              <a:gd name="connsiteY2-392" fmla="*/ 1135922 h 1135945"/>
              <a:gd name="connsiteX3-393" fmla="*/ 5034421 w 6700425"/>
              <a:gd name="connsiteY3-394" fmla="*/ 0 h 1135945"/>
              <a:gd name="connsiteX4-395" fmla="*/ 6700425 w 6700425"/>
              <a:gd name="connsiteY4-396" fmla="*/ 1100404 h 1135945"/>
              <a:gd name="connsiteX0-397" fmla="*/ 0 w 6700425"/>
              <a:gd name="connsiteY0-398" fmla="*/ 1127507 h 1135922"/>
              <a:gd name="connsiteX1-399" fmla="*/ 1616315 w 6700425"/>
              <a:gd name="connsiteY1-400" fmla="*/ 61689 h 1135922"/>
              <a:gd name="connsiteX2-401" fmla="*/ 3310671 w 6700425"/>
              <a:gd name="connsiteY2-402" fmla="*/ 1135922 h 1135922"/>
              <a:gd name="connsiteX3-403" fmla="*/ 5034421 w 6700425"/>
              <a:gd name="connsiteY3-404" fmla="*/ 0 h 1135922"/>
              <a:gd name="connsiteX4-405" fmla="*/ 6700425 w 6700425"/>
              <a:gd name="connsiteY4-406" fmla="*/ 1100404 h 1135922"/>
              <a:gd name="connsiteX0-407" fmla="*/ 0 w 6700425"/>
              <a:gd name="connsiteY0-408" fmla="*/ 1127509 h 1135924"/>
              <a:gd name="connsiteX1-409" fmla="*/ 1616315 w 6700425"/>
              <a:gd name="connsiteY1-410" fmla="*/ 61691 h 1135924"/>
              <a:gd name="connsiteX2-411" fmla="*/ 3310671 w 6700425"/>
              <a:gd name="connsiteY2-412" fmla="*/ 1135924 h 1135924"/>
              <a:gd name="connsiteX3-413" fmla="*/ 5034421 w 6700425"/>
              <a:gd name="connsiteY3-414" fmla="*/ 2 h 1135924"/>
              <a:gd name="connsiteX4-415" fmla="*/ 6700425 w 6700425"/>
              <a:gd name="connsiteY4-416" fmla="*/ 1100406 h 1135924"/>
              <a:gd name="connsiteX0-417" fmla="*/ 0 w 6700425"/>
              <a:gd name="connsiteY0-418" fmla="*/ 1127509 h 1135924"/>
              <a:gd name="connsiteX1-419" fmla="*/ 1616315 w 6700425"/>
              <a:gd name="connsiteY1-420" fmla="*/ 61691 h 1135924"/>
              <a:gd name="connsiteX2-421" fmla="*/ 3310671 w 6700425"/>
              <a:gd name="connsiteY2-422" fmla="*/ 1135924 h 1135924"/>
              <a:gd name="connsiteX3-423" fmla="*/ 5034421 w 6700425"/>
              <a:gd name="connsiteY3-424" fmla="*/ 2 h 1135924"/>
              <a:gd name="connsiteX4-425" fmla="*/ 6700425 w 6700425"/>
              <a:gd name="connsiteY4-426" fmla="*/ 1100406 h 1135924"/>
              <a:gd name="connsiteX0-427" fmla="*/ 0 w 6700425"/>
              <a:gd name="connsiteY0-428" fmla="*/ 1127509 h 1135924"/>
              <a:gd name="connsiteX1-429" fmla="*/ 1616315 w 6700425"/>
              <a:gd name="connsiteY1-430" fmla="*/ 61691 h 1135924"/>
              <a:gd name="connsiteX2-431" fmla="*/ 3310671 w 6700425"/>
              <a:gd name="connsiteY2-432" fmla="*/ 1135924 h 1135924"/>
              <a:gd name="connsiteX3-433" fmla="*/ 5034421 w 6700425"/>
              <a:gd name="connsiteY3-434" fmla="*/ 2 h 1135924"/>
              <a:gd name="connsiteX4-435" fmla="*/ 6700425 w 6700425"/>
              <a:gd name="connsiteY4-436" fmla="*/ 1072905 h 1135924"/>
              <a:gd name="connsiteX0-437" fmla="*/ 0 w 6715173"/>
              <a:gd name="connsiteY0-438" fmla="*/ 1127509 h 1135924"/>
              <a:gd name="connsiteX1-439" fmla="*/ 1616315 w 6715173"/>
              <a:gd name="connsiteY1-440" fmla="*/ 61691 h 1135924"/>
              <a:gd name="connsiteX2-441" fmla="*/ 3310671 w 6715173"/>
              <a:gd name="connsiteY2-442" fmla="*/ 1135924 h 1135924"/>
              <a:gd name="connsiteX3-443" fmla="*/ 5034421 w 6715173"/>
              <a:gd name="connsiteY3-444" fmla="*/ 2 h 1135924"/>
              <a:gd name="connsiteX4-445" fmla="*/ 6715173 w 6715173"/>
              <a:gd name="connsiteY4-446" fmla="*/ 1059155 h 1135924"/>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6715173" h="1135924">
                <a:moveTo>
                  <a:pt x="0" y="1127509"/>
                </a:moveTo>
                <a:cubicBezTo>
                  <a:pt x="507007" y="1133134"/>
                  <a:pt x="1064537" y="60289"/>
                  <a:pt x="1616315" y="61691"/>
                </a:cubicBezTo>
                <a:cubicBezTo>
                  <a:pt x="2168093" y="63093"/>
                  <a:pt x="2778719" y="1127987"/>
                  <a:pt x="3310671" y="1135924"/>
                </a:cubicBezTo>
                <a:cubicBezTo>
                  <a:pt x="3866607" y="1117437"/>
                  <a:pt x="4488155" y="10816"/>
                  <a:pt x="5034421" y="2"/>
                </a:cubicBezTo>
                <a:cubicBezTo>
                  <a:pt x="5562285" y="-1785"/>
                  <a:pt x="6713956" y="1071307"/>
                  <a:pt x="6715173" y="1059155"/>
                </a:cubicBezTo>
              </a:path>
            </a:pathLst>
          </a:cu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mj-ea"/>
              <a:ea typeface="+mj-ea"/>
            </a:endParaRPr>
          </a:p>
        </p:txBody>
      </p:sp>
      <p:grpSp>
        <p:nvGrpSpPr>
          <p:cNvPr id="36" name="组合 35"/>
          <p:cNvGrpSpPr/>
          <p:nvPr/>
        </p:nvGrpSpPr>
        <p:grpSpPr>
          <a:xfrm>
            <a:off x="7143181" y="2647917"/>
            <a:ext cx="1050303" cy="1050303"/>
            <a:chOff x="1979712" y="3723878"/>
            <a:chExt cx="1050303" cy="1050303"/>
          </a:xfrm>
        </p:grpSpPr>
        <p:grpSp>
          <p:nvGrpSpPr>
            <p:cNvPr id="57" name="组合 56"/>
            <p:cNvGrpSpPr/>
            <p:nvPr/>
          </p:nvGrpSpPr>
          <p:grpSpPr>
            <a:xfrm>
              <a:off x="1979712" y="3723878"/>
              <a:ext cx="1050303" cy="1050303"/>
              <a:chOff x="1695226" y="3321784"/>
              <a:chExt cx="1250759" cy="1250759"/>
            </a:xfrm>
          </p:grpSpPr>
          <p:sp>
            <p:nvSpPr>
              <p:cNvPr id="59" name="椭圆 58"/>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60" name="椭圆 59"/>
              <p:cNvSpPr/>
              <p:nvPr/>
            </p:nvSpPr>
            <p:spPr>
              <a:xfrm>
                <a:off x="1826937" y="3453495"/>
                <a:ext cx="987336" cy="987336"/>
              </a:xfrm>
              <a:prstGeom prst="ellipse">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58" name="TextBox 77"/>
            <p:cNvSpPr txBox="1"/>
            <p:nvPr/>
          </p:nvSpPr>
          <p:spPr>
            <a:xfrm>
              <a:off x="2249076" y="3910326"/>
              <a:ext cx="500458" cy="707886"/>
            </a:xfrm>
            <a:prstGeom prst="rect">
              <a:avLst/>
            </a:prstGeom>
            <a:noFill/>
          </p:spPr>
          <p:txBody>
            <a:bodyPr wrap="none" rtlCol="0">
              <a:spAutoFit/>
            </a:bodyPr>
            <a:lstStyle/>
            <a:p>
              <a:pPr algn="ctr"/>
              <a:r>
                <a:rPr lang="en-US" altLang="zh-CN" sz="4000" b="1" dirty="0" smtClean="0">
                  <a:solidFill>
                    <a:srgbClr val="FFFFFF"/>
                  </a:solidFill>
                  <a:latin typeface="+mj-ea"/>
                  <a:ea typeface="+mj-ea"/>
                </a:rPr>
                <a:t>5</a:t>
              </a:r>
              <a:endParaRPr lang="zh-CN" altLang="en-US" sz="4000" b="1" dirty="0">
                <a:solidFill>
                  <a:srgbClr val="FFFFFF"/>
                </a:solidFill>
                <a:latin typeface="+mj-ea"/>
                <a:ea typeface="+mj-ea"/>
              </a:endParaRPr>
            </a:p>
          </p:txBody>
        </p:sp>
      </p:grpSp>
      <p:grpSp>
        <p:nvGrpSpPr>
          <p:cNvPr id="61" name="组合 60"/>
          <p:cNvGrpSpPr/>
          <p:nvPr/>
        </p:nvGrpSpPr>
        <p:grpSpPr>
          <a:xfrm>
            <a:off x="5600856" y="1565249"/>
            <a:ext cx="1050303" cy="1050303"/>
            <a:chOff x="1979712" y="3723878"/>
            <a:chExt cx="1050303" cy="1050303"/>
          </a:xfrm>
        </p:grpSpPr>
        <p:grpSp>
          <p:nvGrpSpPr>
            <p:cNvPr id="62" name="组合 61"/>
            <p:cNvGrpSpPr/>
            <p:nvPr/>
          </p:nvGrpSpPr>
          <p:grpSpPr>
            <a:xfrm>
              <a:off x="1979712" y="3723878"/>
              <a:ext cx="1050303" cy="1050303"/>
              <a:chOff x="1695226" y="3321784"/>
              <a:chExt cx="1250759" cy="1250759"/>
            </a:xfrm>
          </p:grpSpPr>
          <p:sp>
            <p:nvSpPr>
              <p:cNvPr id="64" name="椭圆 63"/>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65" name="椭圆 64"/>
              <p:cNvSpPr/>
              <p:nvPr/>
            </p:nvSpPr>
            <p:spPr>
              <a:xfrm>
                <a:off x="1826937" y="3453495"/>
                <a:ext cx="987336" cy="987336"/>
              </a:xfrm>
              <a:prstGeom prst="ellipse">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63" name="TextBox 72"/>
            <p:cNvSpPr txBox="1"/>
            <p:nvPr/>
          </p:nvSpPr>
          <p:spPr>
            <a:xfrm>
              <a:off x="2249076" y="3910326"/>
              <a:ext cx="500458" cy="707886"/>
            </a:xfrm>
            <a:prstGeom prst="rect">
              <a:avLst/>
            </a:prstGeom>
            <a:noFill/>
          </p:spPr>
          <p:txBody>
            <a:bodyPr wrap="none" rtlCol="0">
              <a:spAutoFit/>
            </a:bodyPr>
            <a:lstStyle/>
            <a:p>
              <a:pPr algn="ctr"/>
              <a:r>
                <a:rPr lang="en-US" altLang="zh-CN" sz="4000" b="1" dirty="0" smtClean="0">
                  <a:solidFill>
                    <a:srgbClr val="FFFFFF"/>
                  </a:solidFill>
                  <a:latin typeface="+mj-ea"/>
                  <a:ea typeface="+mj-ea"/>
                </a:rPr>
                <a:t>4</a:t>
              </a:r>
              <a:endParaRPr lang="zh-CN" altLang="en-US" sz="4000" b="1" dirty="0">
                <a:solidFill>
                  <a:srgbClr val="FFFFFF"/>
                </a:solidFill>
                <a:latin typeface="+mj-ea"/>
                <a:ea typeface="+mj-ea"/>
              </a:endParaRPr>
            </a:p>
          </p:txBody>
        </p:sp>
      </p:grpSp>
      <p:grpSp>
        <p:nvGrpSpPr>
          <p:cNvPr id="66" name="组合 65"/>
          <p:cNvGrpSpPr/>
          <p:nvPr/>
        </p:nvGrpSpPr>
        <p:grpSpPr>
          <a:xfrm>
            <a:off x="4008788" y="2650771"/>
            <a:ext cx="1050303" cy="1050303"/>
            <a:chOff x="1979712" y="3723878"/>
            <a:chExt cx="1050303" cy="1050303"/>
          </a:xfrm>
        </p:grpSpPr>
        <p:grpSp>
          <p:nvGrpSpPr>
            <p:cNvPr id="67" name="组合 66"/>
            <p:cNvGrpSpPr/>
            <p:nvPr/>
          </p:nvGrpSpPr>
          <p:grpSpPr>
            <a:xfrm>
              <a:off x="1979712" y="3723878"/>
              <a:ext cx="1050303" cy="1050303"/>
              <a:chOff x="1695226" y="3321784"/>
              <a:chExt cx="1250759" cy="1250759"/>
            </a:xfrm>
          </p:grpSpPr>
          <p:sp>
            <p:nvSpPr>
              <p:cNvPr id="69" name="椭圆 68"/>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70" name="椭圆 69"/>
              <p:cNvSpPr/>
              <p:nvPr/>
            </p:nvSpPr>
            <p:spPr>
              <a:xfrm>
                <a:off x="1826937" y="3453495"/>
                <a:ext cx="987336" cy="987336"/>
              </a:xfrm>
              <a:prstGeom prst="ellipse">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68" name="TextBox 67"/>
            <p:cNvSpPr txBox="1"/>
            <p:nvPr/>
          </p:nvSpPr>
          <p:spPr>
            <a:xfrm>
              <a:off x="2249076" y="3910326"/>
              <a:ext cx="500458" cy="707886"/>
            </a:xfrm>
            <a:prstGeom prst="rect">
              <a:avLst/>
            </a:prstGeom>
            <a:noFill/>
          </p:spPr>
          <p:txBody>
            <a:bodyPr wrap="none" rtlCol="0">
              <a:spAutoFit/>
            </a:bodyPr>
            <a:lstStyle/>
            <a:p>
              <a:pPr algn="ctr"/>
              <a:r>
                <a:rPr lang="en-US" altLang="zh-CN" sz="4000" b="1" dirty="0" smtClean="0">
                  <a:solidFill>
                    <a:srgbClr val="FFFFFF"/>
                  </a:solidFill>
                  <a:latin typeface="+mj-ea"/>
                  <a:ea typeface="+mj-ea"/>
                </a:rPr>
                <a:t>3</a:t>
              </a:r>
              <a:endParaRPr lang="zh-CN" altLang="en-US" sz="4000" b="1" dirty="0">
                <a:solidFill>
                  <a:srgbClr val="FFFFFF"/>
                </a:solidFill>
                <a:latin typeface="+mj-ea"/>
                <a:ea typeface="+mj-ea"/>
              </a:endParaRPr>
            </a:p>
          </p:txBody>
        </p:sp>
      </p:grpSp>
      <p:grpSp>
        <p:nvGrpSpPr>
          <p:cNvPr id="71" name="组合 70"/>
          <p:cNvGrpSpPr/>
          <p:nvPr/>
        </p:nvGrpSpPr>
        <p:grpSpPr>
          <a:xfrm>
            <a:off x="2395306" y="1630403"/>
            <a:ext cx="1050303" cy="1050303"/>
            <a:chOff x="1979712" y="3723878"/>
            <a:chExt cx="1050303" cy="1050303"/>
          </a:xfrm>
        </p:grpSpPr>
        <p:grpSp>
          <p:nvGrpSpPr>
            <p:cNvPr id="72" name="组合 71"/>
            <p:cNvGrpSpPr/>
            <p:nvPr/>
          </p:nvGrpSpPr>
          <p:grpSpPr>
            <a:xfrm>
              <a:off x="1979712" y="3723878"/>
              <a:ext cx="1050303" cy="1050303"/>
              <a:chOff x="1695226" y="3321784"/>
              <a:chExt cx="1250759" cy="1250759"/>
            </a:xfrm>
          </p:grpSpPr>
          <p:sp>
            <p:nvSpPr>
              <p:cNvPr id="74" name="椭圆 73"/>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75" name="椭圆 74"/>
              <p:cNvSpPr/>
              <p:nvPr/>
            </p:nvSpPr>
            <p:spPr>
              <a:xfrm>
                <a:off x="1826937" y="3453495"/>
                <a:ext cx="987336" cy="987336"/>
              </a:xfrm>
              <a:prstGeom prst="ellipse">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3" name="TextBox 62"/>
            <p:cNvSpPr txBox="1"/>
            <p:nvPr/>
          </p:nvSpPr>
          <p:spPr>
            <a:xfrm>
              <a:off x="2249076" y="3910326"/>
              <a:ext cx="500458" cy="707886"/>
            </a:xfrm>
            <a:prstGeom prst="rect">
              <a:avLst/>
            </a:prstGeom>
            <a:noFill/>
          </p:spPr>
          <p:txBody>
            <a:bodyPr wrap="none" rtlCol="0">
              <a:spAutoFit/>
            </a:bodyPr>
            <a:lstStyle/>
            <a:p>
              <a:pPr algn="ctr"/>
              <a:r>
                <a:rPr lang="en-US" altLang="zh-CN" sz="4000" b="1" dirty="0" smtClean="0">
                  <a:solidFill>
                    <a:srgbClr val="FFFFFF"/>
                  </a:solidFill>
                  <a:latin typeface="+mj-ea"/>
                  <a:ea typeface="+mj-ea"/>
                </a:rPr>
                <a:t>2</a:t>
              </a:r>
              <a:endParaRPr lang="zh-CN" altLang="en-US" sz="4000" b="1" dirty="0">
                <a:solidFill>
                  <a:srgbClr val="FFFFFF"/>
                </a:solidFill>
                <a:latin typeface="+mj-ea"/>
                <a:ea typeface="+mj-ea"/>
              </a:endParaRPr>
            </a:p>
          </p:txBody>
        </p:sp>
      </p:grpSp>
      <p:grpSp>
        <p:nvGrpSpPr>
          <p:cNvPr id="76" name="组合 75"/>
          <p:cNvGrpSpPr/>
          <p:nvPr/>
        </p:nvGrpSpPr>
        <p:grpSpPr>
          <a:xfrm>
            <a:off x="859332" y="2680706"/>
            <a:ext cx="1050303" cy="1050303"/>
            <a:chOff x="1979712" y="3723878"/>
            <a:chExt cx="1050303" cy="1050303"/>
          </a:xfrm>
        </p:grpSpPr>
        <p:grpSp>
          <p:nvGrpSpPr>
            <p:cNvPr id="77" name="组合 76"/>
            <p:cNvGrpSpPr/>
            <p:nvPr/>
          </p:nvGrpSpPr>
          <p:grpSpPr>
            <a:xfrm>
              <a:off x="1979712" y="3723878"/>
              <a:ext cx="1050303" cy="1050303"/>
              <a:chOff x="1695226" y="3321784"/>
              <a:chExt cx="1250759" cy="1250759"/>
            </a:xfrm>
          </p:grpSpPr>
          <p:sp>
            <p:nvSpPr>
              <p:cNvPr id="79" name="椭圆 78"/>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4BC1DC"/>
                  </a:solidFill>
                  <a:latin typeface="+mj-ea"/>
                  <a:ea typeface="+mj-ea"/>
                </a:endParaRPr>
              </a:p>
            </p:txBody>
          </p:sp>
          <p:sp>
            <p:nvSpPr>
              <p:cNvPr id="80" name="椭圆 79"/>
              <p:cNvSpPr/>
              <p:nvPr/>
            </p:nvSpPr>
            <p:spPr>
              <a:xfrm>
                <a:off x="1826937" y="3453495"/>
                <a:ext cx="987336" cy="987336"/>
              </a:xfrm>
              <a:prstGeom prst="ellipse">
                <a:avLst/>
              </a:prstGeom>
              <a:solidFill>
                <a:srgbClr val="00206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78" name="TextBox 59"/>
            <p:cNvSpPr txBox="1"/>
            <p:nvPr/>
          </p:nvSpPr>
          <p:spPr>
            <a:xfrm>
              <a:off x="2249076" y="3910326"/>
              <a:ext cx="500458" cy="707886"/>
            </a:xfrm>
            <a:prstGeom prst="rect">
              <a:avLst/>
            </a:prstGeom>
            <a:noFill/>
          </p:spPr>
          <p:txBody>
            <a:bodyPr wrap="none" rtlCol="0">
              <a:spAutoFit/>
            </a:bodyPr>
            <a:lstStyle/>
            <a:p>
              <a:pPr algn="ctr"/>
              <a:r>
                <a:rPr lang="en-US" altLang="zh-CN" sz="4000" b="1" dirty="0" smtClean="0">
                  <a:solidFill>
                    <a:srgbClr val="FFFFFF"/>
                  </a:solidFill>
                  <a:latin typeface="+mj-ea"/>
                  <a:ea typeface="+mj-ea"/>
                </a:rPr>
                <a:t>1</a:t>
              </a:r>
              <a:endParaRPr lang="zh-CN" altLang="en-US" sz="4000" b="1" dirty="0">
                <a:solidFill>
                  <a:srgbClr val="FFFFFF"/>
                </a:solidFill>
                <a:latin typeface="+mj-ea"/>
                <a:ea typeface="+mj-ea"/>
              </a:endParaRPr>
            </a:p>
          </p:txBody>
        </p:sp>
      </p:grpSp>
      <p:sp>
        <p:nvSpPr>
          <p:cNvPr id="81" name="TextBox 6"/>
          <p:cNvSpPr txBox="1">
            <a:spLocks noChangeArrowheads="1"/>
          </p:cNvSpPr>
          <p:nvPr/>
        </p:nvSpPr>
        <p:spPr bwMode="auto">
          <a:xfrm>
            <a:off x="476362" y="1903967"/>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smtClean="0">
                <a:solidFill>
                  <a:prstClr val="black"/>
                </a:solidFill>
                <a:latin typeface="+mj-ea"/>
                <a:ea typeface="+mj-ea"/>
              </a:rPr>
              <a:t>标题内容</a:t>
            </a:r>
            <a:endParaRPr lang="zh-CN" altLang="en-US" sz="2000" b="1" dirty="0">
              <a:solidFill>
                <a:prstClr val="black"/>
              </a:solidFill>
              <a:latin typeface="+mj-ea"/>
              <a:ea typeface="+mj-ea"/>
            </a:endParaRPr>
          </a:p>
        </p:txBody>
      </p:sp>
      <p:sp>
        <p:nvSpPr>
          <p:cNvPr id="82" name="TextBox 6"/>
          <p:cNvSpPr txBox="1">
            <a:spLocks noChangeArrowheads="1"/>
          </p:cNvSpPr>
          <p:nvPr/>
        </p:nvSpPr>
        <p:spPr bwMode="auto">
          <a:xfrm>
            <a:off x="2060538" y="2904191"/>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endParaRPr lang="zh-CN" altLang="en-US" sz="2000" b="1" dirty="0">
              <a:solidFill>
                <a:prstClr val="black"/>
              </a:solidFill>
              <a:latin typeface="+mj-ea"/>
              <a:ea typeface="+mj-ea"/>
            </a:endParaRPr>
          </a:p>
        </p:txBody>
      </p:sp>
      <p:sp>
        <p:nvSpPr>
          <p:cNvPr id="83" name="TextBox 6"/>
          <p:cNvSpPr txBox="1">
            <a:spLocks noChangeArrowheads="1"/>
          </p:cNvSpPr>
          <p:nvPr/>
        </p:nvSpPr>
        <p:spPr bwMode="auto">
          <a:xfrm>
            <a:off x="3658326" y="1901113"/>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endParaRPr lang="zh-CN" altLang="en-US" sz="2000" b="1" dirty="0">
              <a:solidFill>
                <a:prstClr val="black"/>
              </a:solidFill>
              <a:latin typeface="+mj-ea"/>
              <a:ea typeface="+mj-ea"/>
            </a:endParaRPr>
          </a:p>
        </p:txBody>
      </p:sp>
      <p:sp>
        <p:nvSpPr>
          <p:cNvPr id="84" name="TextBox 6"/>
          <p:cNvSpPr txBox="1">
            <a:spLocks noChangeArrowheads="1"/>
          </p:cNvSpPr>
          <p:nvPr/>
        </p:nvSpPr>
        <p:spPr bwMode="auto">
          <a:xfrm>
            <a:off x="5220072" y="2918132"/>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endParaRPr lang="zh-CN" altLang="en-US" sz="2000" b="1" dirty="0">
              <a:solidFill>
                <a:prstClr val="black"/>
              </a:solidFill>
              <a:latin typeface="+mj-ea"/>
              <a:ea typeface="+mj-ea"/>
            </a:endParaRPr>
          </a:p>
        </p:txBody>
      </p:sp>
      <p:sp>
        <p:nvSpPr>
          <p:cNvPr id="85" name="TextBox 40"/>
          <p:cNvSpPr txBox="1">
            <a:spLocks noChangeArrowheads="1"/>
          </p:cNvSpPr>
          <p:nvPr/>
        </p:nvSpPr>
        <p:spPr bwMode="auto">
          <a:xfrm>
            <a:off x="6732240" y="1883608"/>
            <a:ext cx="179138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a:lvl3pPr/>
            <a:lvl4pPr/>
            <a:lvl5pPr/>
            <a:lvl6pPr/>
            <a:lvl7pPr/>
            <a:lvl8pPr/>
            <a:lvl9pPr/>
          </a:lstStyle>
          <a:p>
            <a:pPr marL="0" lvl="1" algn="ctr"/>
            <a:r>
              <a:rPr lang="zh-CN" altLang="en-US" sz="2000" b="1" dirty="0">
                <a:solidFill>
                  <a:prstClr val="black"/>
                </a:solidFill>
                <a:latin typeface="+mj-ea"/>
                <a:ea typeface="+mj-ea"/>
              </a:rPr>
              <a:t>标题内容</a:t>
            </a:r>
            <a:endParaRPr lang="zh-CN" altLang="en-US" sz="2000" b="1" dirty="0">
              <a:solidFill>
                <a:prstClr val="black"/>
              </a:solidFill>
              <a:latin typeface="+mj-ea"/>
              <a:ea typeface="+mj-ea"/>
            </a:endParaRPr>
          </a:p>
        </p:txBody>
      </p:sp>
    </p:spTree>
  </p:cSld>
  <p:clrMapOvr>
    <a:masterClrMapping/>
  </p:clrMapOvr>
  <p:transition spd="slow" advTm="699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Effect transition="in" filter="fade">
                                      <p:cBhvr>
                                        <p:cTn id="20" dur="500"/>
                                        <p:tgtEl>
                                          <p:spTgt spid="76"/>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2000"/>
                                        <p:tgtEl>
                                          <p:spTgt spid="29"/>
                                        </p:tgtEl>
                                      </p:cBhvr>
                                    </p:animEffect>
                                  </p:childTnLst>
                                </p:cTn>
                              </p:par>
                              <p:par>
                                <p:cTn id="25" presetID="53" presetClass="entr" presetSubtype="16"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p:cTn id="27" dur="500" fill="hold"/>
                                        <p:tgtEl>
                                          <p:spTgt spid="71"/>
                                        </p:tgtEl>
                                        <p:attrNameLst>
                                          <p:attrName>ppt_w</p:attrName>
                                        </p:attrNameLst>
                                      </p:cBhvr>
                                      <p:tavLst>
                                        <p:tav tm="0">
                                          <p:val>
                                            <p:fltVal val="0"/>
                                          </p:val>
                                        </p:tav>
                                        <p:tav tm="100000">
                                          <p:val>
                                            <p:strVal val="#ppt_w"/>
                                          </p:val>
                                        </p:tav>
                                      </p:tavLst>
                                    </p:anim>
                                    <p:anim calcmode="lin" valueType="num">
                                      <p:cBhvr>
                                        <p:cTn id="28" dur="500" fill="hold"/>
                                        <p:tgtEl>
                                          <p:spTgt spid="71"/>
                                        </p:tgtEl>
                                        <p:attrNameLst>
                                          <p:attrName>ppt_h</p:attrName>
                                        </p:attrNameLst>
                                      </p:cBhvr>
                                      <p:tavLst>
                                        <p:tav tm="0">
                                          <p:val>
                                            <p:fltVal val="0"/>
                                          </p:val>
                                        </p:tav>
                                        <p:tav tm="100000">
                                          <p:val>
                                            <p:strVal val="#ppt_h"/>
                                          </p:val>
                                        </p:tav>
                                      </p:tavLst>
                                    </p:anim>
                                    <p:animEffect transition="in" filter="fade">
                                      <p:cBhvr>
                                        <p:cTn id="29" dur="500"/>
                                        <p:tgtEl>
                                          <p:spTgt spid="71"/>
                                        </p:tgtEl>
                                      </p:cBhvr>
                                    </p:animEffect>
                                  </p:childTnLst>
                                </p:cTn>
                              </p:par>
                              <p:par>
                                <p:cTn id="30" presetID="53" presetClass="entr" presetSubtype="16" fill="hold" nodeType="withEffect">
                                  <p:stCondLst>
                                    <p:cond delay="0"/>
                                  </p:stCondLst>
                                  <p:childTnLst>
                                    <p:set>
                                      <p:cBhvr>
                                        <p:cTn id="31" dur="1" fill="hold">
                                          <p:stCondLst>
                                            <p:cond delay="0"/>
                                          </p:stCondLst>
                                        </p:cTn>
                                        <p:tgtEl>
                                          <p:spTgt spid="66"/>
                                        </p:tgtEl>
                                        <p:attrNameLst>
                                          <p:attrName>style.visibility</p:attrName>
                                        </p:attrNameLst>
                                      </p:cBhvr>
                                      <p:to>
                                        <p:strVal val="visible"/>
                                      </p:to>
                                    </p:set>
                                    <p:anim calcmode="lin" valueType="num">
                                      <p:cBhvr>
                                        <p:cTn id="32" dur="500" fill="hold"/>
                                        <p:tgtEl>
                                          <p:spTgt spid="66"/>
                                        </p:tgtEl>
                                        <p:attrNameLst>
                                          <p:attrName>ppt_w</p:attrName>
                                        </p:attrNameLst>
                                      </p:cBhvr>
                                      <p:tavLst>
                                        <p:tav tm="0">
                                          <p:val>
                                            <p:fltVal val="0"/>
                                          </p:val>
                                        </p:tav>
                                        <p:tav tm="100000">
                                          <p:val>
                                            <p:strVal val="#ppt_w"/>
                                          </p:val>
                                        </p:tav>
                                      </p:tavLst>
                                    </p:anim>
                                    <p:anim calcmode="lin" valueType="num">
                                      <p:cBhvr>
                                        <p:cTn id="33" dur="500" fill="hold"/>
                                        <p:tgtEl>
                                          <p:spTgt spid="66"/>
                                        </p:tgtEl>
                                        <p:attrNameLst>
                                          <p:attrName>ppt_h</p:attrName>
                                        </p:attrNameLst>
                                      </p:cBhvr>
                                      <p:tavLst>
                                        <p:tav tm="0">
                                          <p:val>
                                            <p:fltVal val="0"/>
                                          </p:val>
                                        </p:tav>
                                        <p:tav tm="100000">
                                          <p:val>
                                            <p:strVal val="#ppt_h"/>
                                          </p:val>
                                        </p:tav>
                                      </p:tavLst>
                                    </p:anim>
                                    <p:animEffect transition="in" filter="fade">
                                      <p:cBhvr>
                                        <p:cTn id="34" dur="500"/>
                                        <p:tgtEl>
                                          <p:spTgt spid="66"/>
                                        </p:tgtEl>
                                      </p:cBhvr>
                                    </p:animEffect>
                                  </p:childTnLst>
                                </p:cTn>
                              </p:par>
                              <p:par>
                                <p:cTn id="35" presetID="53" presetClass="entr" presetSubtype="16"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81"/>
                                        </p:tgtEl>
                                        <p:attrNameLst>
                                          <p:attrName>style.visibility</p:attrName>
                                        </p:attrNameLst>
                                      </p:cBhvr>
                                      <p:to>
                                        <p:strVal val="visible"/>
                                      </p:to>
                                    </p:set>
                                    <p:animEffect transition="in" filter="fade">
                                      <p:cBhvr>
                                        <p:cTn id="42" dur="1000"/>
                                        <p:tgtEl>
                                          <p:spTgt spid="81"/>
                                        </p:tgtEl>
                                      </p:cBhvr>
                                    </p:animEffect>
                                    <p:anim calcmode="lin" valueType="num">
                                      <p:cBhvr>
                                        <p:cTn id="43" dur="1000" fill="hold"/>
                                        <p:tgtEl>
                                          <p:spTgt spid="81"/>
                                        </p:tgtEl>
                                        <p:attrNameLst>
                                          <p:attrName>ppt_x</p:attrName>
                                        </p:attrNameLst>
                                      </p:cBhvr>
                                      <p:tavLst>
                                        <p:tav tm="0">
                                          <p:val>
                                            <p:strVal val="#ppt_x"/>
                                          </p:val>
                                        </p:tav>
                                        <p:tav tm="100000">
                                          <p:val>
                                            <p:strVal val="#ppt_x"/>
                                          </p:val>
                                        </p:tav>
                                      </p:tavLst>
                                    </p:anim>
                                    <p:anim calcmode="lin" valueType="num">
                                      <p:cBhvr>
                                        <p:cTn id="44" dur="1000" fill="hold"/>
                                        <p:tgtEl>
                                          <p:spTgt spid="81"/>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800"/>
                                  </p:stCondLst>
                                  <p:childTnLst>
                                    <p:set>
                                      <p:cBhvr>
                                        <p:cTn id="46" dur="1" fill="hold">
                                          <p:stCondLst>
                                            <p:cond delay="0"/>
                                          </p:stCondLst>
                                        </p:cTn>
                                        <p:tgtEl>
                                          <p:spTgt spid="82"/>
                                        </p:tgtEl>
                                        <p:attrNameLst>
                                          <p:attrName>style.visibility</p:attrName>
                                        </p:attrNameLst>
                                      </p:cBhvr>
                                      <p:to>
                                        <p:strVal val="visible"/>
                                      </p:to>
                                    </p:set>
                                    <p:animEffect transition="in" filter="fade">
                                      <p:cBhvr>
                                        <p:cTn id="47" dur="1000"/>
                                        <p:tgtEl>
                                          <p:spTgt spid="82"/>
                                        </p:tgtEl>
                                      </p:cBhvr>
                                    </p:animEffect>
                                    <p:anim calcmode="lin" valueType="num">
                                      <p:cBhvr>
                                        <p:cTn id="48" dur="1000" fill="hold"/>
                                        <p:tgtEl>
                                          <p:spTgt spid="82"/>
                                        </p:tgtEl>
                                        <p:attrNameLst>
                                          <p:attrName>ppt_x</p:attrName>
                                        </p:attrNameLst>
                                      </p:cBhvr>
                                      <p:tavLst>
                                        <p:tav tm="0">
                                          <p:val>
                                            <p:strVal val="#ppt_x"/>
                                          </p:val>
                                        </p:tav>
                                        <p:tav tm="100000">
                                          <p:val>
                                            <p:strVal val="#ppt_x"/>
                                          </p:val>
                                        </p:tav>
                                      </p:tavLst>
                                    </p:anim>
                                    <p:anim calcmode="lin" valueType="num">
                                      <p:cBhvr>
                                        <p:cTn id="49" dur="1000" fill="hold"/>
                                        <p:tgtEl>
                                          <p:spTgt spid="8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400"/>
                                  </p:stCondLst>
                                  <p:childTnLst>
                                    <p:set>
                                      <p:cBhvr>
                                        <p:cTn id="51" dur="1" fill="hold">
                                          <p:stCondLst>
                                            <p:cond delay="0"/>
                                          </p:stCondLst>
                                        </p:cTn>
                                        <p:tgtEl>
                                          <p:spTgt spid="83"/>
                                        </p:tgtEl>
                                        <p:attrNameLst>
                                          <p:attrName>style.visibility</p:attrName>
                                        </p:attrNameLst>
                                      </p:cBhvr>
                                      <p:to>
                                        <p:strVal val="visible"/>
                                      </p:to>
                                    </p:set>
                                    <p:animEffect transition="in" filter="fade">
                                      <p:cBhvr>
                                        <p:cTn id="52" dur="1000"/>
                                        <p:tgtEl>
                                          <p:spTgt spid="83"/>
                                        </p:tgtEl>
                                      </p:cBhvr>
                                    </p:animEffect>
                                    <p:anim calcmode="lin" valueType="num">
                                      <p:cBhvr>
                                        <p:cTn id="53" dur="1000" fill="hold"/>
                                        <p:tgtEl>
                                          <p:spTgt spid="83"/>
                                        </p:tgtEl>
                                        <p:attrNameLst>
                                          <p:attrName>ppt_x</p:attrName>
                                        </p:attrNameLst>
                                      </p:cBhvr>
                                      <p:tavLst>
                                        <p:tav tm="0">
                                          <p:val>
                                            <p:strVal val="#ppt_x"/>
                                          </p:val>
                                        </p:tav>
                                        <p:tav tm="100000">
                                          <p:val>
                                            <p:strVal val="#ppt_x"/>
                                          </p:val>
                                        </p:tav>
                                      </p:tavLst>
                                    </p:anim>
                                    <p:anim calcmode="lin" valueType="num">
                                      <p:cBhvr>
                                        <p:cTn id="54" dur="1000" fill="hold"/>
                                        <p:tgtEl>
                                          <p:spTgt spid="83"/>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1900"/>
                                  </p:stCondLst>
                                  <p:childTnLst>
                                    <p:set>
                                      <p:cBhvr>
                                        <p:cTn id="56" dur="1" fill="hold">
                                          <p:stCondLst>
                                            <p:cond delay="0"/>
                                          </p:stCondLst>
                                        </p:cTn>
                                        <p:tgtEl>
                                          <p:spTgt spid="84"/>
                                        </p:tgtEl>
                                        <p:attrNameLst>
                                          <p:attrName>style.visibility</p:attrName>
                                        </p:attrNameLst>
                                      </p:cBhvr>
                                      <p:to>
                                        <p:strVal val="visible"/>
                                      </p:to>
                                    </p:set>
                                    <p:animEffect transition="in" filter="fade">
                                      <p:cBhvr>
                                        <p:cTn id="57" dur="1000"/>
                                        <p:tgtEl>
                                          <p:spTgt spid="84"/>
                                        </p:tgtEl>
                                      </p:cBhvr>
                                    </p:animEffect>
                                    <p:anim calcmode="lin" valueType="num">
                                      <p:cBhvr>
                                        <p:cTn id="58" dur="1000" fill="hold"/>
                                        <p:tgtEl>
                                          <p:spTgt spid="84"/>
                                        </p:tgtEl>
                                        <p:attrNameLst>
                                          <p:attrName>ppt_x</p:attrName>
                                        </p:attrNameLst>
                                      </p:cBhvr>
                                      <p:tavLst>
                                        <p:tav tm="0">
                                          <p:val>
                                            <p:strVal val="#ppt_x"/>
                                          </p:val>
                                        </p:tav>
                                        <p:tav tm="100000">
                                          <p:val>
                                            <p:strVal val="#ppt_x"/>
                                          </p:val>
                                        </p:tav>
                                      </p:tavLst>
                                    </p:anim>
                                    <p:anim calcmode="lin" valueType="num">
                                      <p:cBhvr>
                                        <p:cTn id="59" dur="1000" fill="hold"/>
                                        <p:tgtEl>
                                          <p:spTgt spid="8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900"/>
                                  </p:stCondLst>
                                  <p:childTnLst>
                                    <p:set>
                                      <p:cBhvr>
                                        <p:cTn id="61" dur="1" fill="hold">
                                          <p:stCondLst>
                                            <p:cond delay="0"/>
                                          </p:stCondLst>
                                        </p:cTn>
                                        <p:tgtEl>
                                          <p:spTgt spid="85"/>
                                        </p:tgtEl>
                                        <p:attrNameLst>
                                          <p:attrName>style.visibility</p:attrName>
                                        </p:attrNameLst>
                                      </p:cBhvr>
                                      <p:to>
                                        <p:strVal val="visible"/>
                                      </p:to>
                                    </p:set>
                                    <p:animEffect transition="in" filter="fade">
                                      <p:cBhvr>
                                        <p:cTn id="62" dur="1000"/>
                                        <p:tgtEl>
                                          <p:spTgt spid="85"/>
                                        </p:tgtEl>
                                      </p:cBhvr>
                                    </p:animEffect>
                                    <p:anim calcmode="lin" valueType="num">
                                      <p:cBhvr>
                                        <p:cTn id="63" dur="1000" fill="hold"/>
                                        <p:tgtEl>
                                          <p:spTgt spid="85"/>
                                        </p:tgtEl>
                                        <p:attrNameLst>
                                          <p:attrName>ppt_x</p:attrName>
                                        </p:attrNameLst>
                                      </p:cBhvr>
                                      <p:tavLst>
                                        <p:tav tm="0">
                                          <p:val>
                                            <p:strVal val="#ppt_x"/>
                                          </p:val>
                                        </p:tav>
                                        <p:tav tm="100000">
                                          <p:val>
                                            <p:strVal val="#ppt_x"/>
                                          </p:val>
                                        </p:tav>
                                      </p:tavLst>
                                    </p:anim>
                                    <p:anim calcmode="lin" valueType="num">
                                      <p:cBhvr>
                                        <p:cTn id="64" dur="1000" fill="hold"/>
                                        <p:tgtEl>
                                          <p:spTgt spid="85"/>
                                        </p:tgtEl>
                                        <p:attrNameLst>
                                          <p:attrName>ppt_y</p:attrName>
                                        </p:attrNameLst>
                                      </p:cBhvr>
                                      <p:tavLst>
                                        <p:tav tm="0">
                                          <p:val>
                                            <p:strVal val="#ppt_y-.1"/>
                                          </p:val>
                                        </p:tav>
                                        <p:tav tm="100000">
                                          <p:val>
                                            <p:strVal val="#ppt_y"/>
                                          </p:val>
                                        </p:tav>
                                      </p:tavLst>
                                    </p:anim>
                                  </p:childTnLst>
                                </p:cTn>
                              </p:par>
                              <p:par>
                                <p:cTn id="65" presetID="53" presetClass="entr" presetSubtype="16" fill="hold" nodeType="withEffect">
                                  <p:stCondLst>
                                    <p:cond delay="190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28" grpId="0"/>
      <p:bldP spid="29" grpId="0" animBg="1"/>
      <p:bldP spid="81" grpId="0"/>
      <p:bldP spid="82" grpId="0"/>
      <p:bldP spid="83" grpId="0"/>
      <p:bldP spid="84" grpId="0"/>
      <p:bldP spid="8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8" name="Freeform 5"/>
          <p:cNvSpPr/>
          <p:nvPr/>
        </p:nvSpPr>
        <p:spPr bwMode="auto">
          <a:xfrm>
            <a:off x="7194551" y="4763"/>
            <a:ext cx="1947863" cy="2874963"/>
          </a:xfrm>
          <a:custGeom>
            <a:avLst/>
            <a:gdLst>
              <a:gd name="T0" fmla="*/ 0 w 1227"/>
              <a:gd name="T1" fmla="*/ 0 h 1811"/>
              <a:gd name="T2" fmla="*/ 1227 w 1227"/>
              <a:gd name="T3" fmla="*/ 0 h 1811"/>
              <a:gd name="T4" fmla="*/ 1227 w 1227"/>
              <a:gd name="T5" fmla="*/ 1811 h 1811"/>
              <a:gd name="T6" fmla="*/ 0 w 1227"/>
              <a:gd name="T7" fmla="*/ 0 h 1811"/>
            </a:gdLst>
            <a:ahLst/>
            <a:cxnLst>
              <a:cxn ang="0">
                <a:pos x="T0" y="T1"/>
              </a:cxn>
              <a:cxn ang="0">
                <a:pos x="T2" y="T3"/>
              </a:cxn>
              <a:cxn ang="0">
                <a:pos x="T4" y="T5"/>
              </a:cxn>
              <a:cxn ang="0">
                <a:pos x="T6" y="T7"/>
              </a:cxn>
            </a:cxnLst>
            <a:rect l="0" t="0" r="r" b="b"/>
            <a:pathLst>
              <a:path w="1227" h="1811">
                <a:moveTo>
                  <a:pt x="0" y="0"/>
                </a:moveTo>
                <a:lnTo>
                  <a:pt x="1227" y="0"/>
                </a:lnTo>
                <a:lnTo>
                  <a:pt x="1227" y="1811"/>
                </a:lnTo>
                <a:lnTo>
                  <a:pt x="0" y="0"/>
                </a:lnTo>
                <a:close/>
              </a:path>
            </a:pathLst>
          </a:custGeom>
          <a:solidFill>
            <a:schemeClr val="tx1">
              <a:lumMod val="50000"/>
              <a:lumOff val="50000"/>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9" name="Freeform 6"/>
          <p:cNvSpPr/>
          <p:nvPr/>
        </p:nvSpPr>
        <p:spPr bwMode="auto">
          <a:xfrm>
            <a:off x="4763" y="4763"/>
            <a:ext cx="6867525" cy="5133975"/>
          </a:xfrm>
          <a:custGeom>
            <a:avLst/>
            <a:gdLst>
              <a:gd name="T0" fmla="*/ 0 w 4326"/>
              <a:gd name="T1" fmla="*/ 0 h 3234"/>
              <a:gd name="T2" fmla="*/ 2135 w 4326"/>
              <a:gd name="T3" fmla="*/ 0 h 3234"/>
              <a:gd name="T4" fmla="*/ 4326 w 4326"/>
              <a:gd name="T5" fmla="*/ 3234 h 3234"/>
              <a:gd name="T6" fmla="*/ 0 w 4326"/>
              <a:gd name="T7" fmla="*/ 3234 h 3234"/>
              <a:gd name="T8" fmla="*/ 0 w 4326"/>
              <a:gd name="T9" fmla="*/ 0 h 3234"/>
            </a:gdLst>
            <a:ahLst/>
            <a:cxnLst>
              <a:cxn ang="0">
                <a:pos x="T0" y="T1"/>
              </a:cxn>
              <a:cxn ang="0">
                <a:pos x="T2" y="T3"/>
              </a:cxn>
              <a:cxn ang="0">
                <a:pos x="T4" y="T5"/>
              </a:cxn>
              <a:cxn ang="0">
                <a:pos x="T6" y="T7"/>
              </a:cxn>
              <a:cxn ang="0">
                <a:pos x="T8" y="T9"/>
              </a:cxn>
            </a:cxnLst>
            <a:rect l="0" t="0" r="r" b="b"/>
            <a:pathLst>
              <a:path w="4326" h="3234">
                <a:moveTo>
                  <a:pt x="0" y="0"/>
                </a:moveTo>
                <a:lnTo>
                  <a:pt x="2135" y="0"/>
                </a:lnTo>
                <a:lnTo>
                  <a:pt x="4326" y="3234"/>
                </a:lnTo>
                <a:lnTo>
                  <a:pt x="0" y="3234"/>
                </a:lnTo>
                <a:lnTo>
                  <a:pt x="0" y="0"/>
                </a:lnTo>
                <a:close/>
              </a:path>
            </a:pathLst>
          </a:custGeom>
          <a:solidFill>
            <a:schemeClr val="bg1">
              <a:alpha val="69804"/>
            </a:schemeClr>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sp>
        <p:nvSpPr>
          <p:cNvPr id="10" name="Freeform 7"/>
          <p:cNvSpPr>
            <a:spLocks noEditPoints="1"/>
          </p:cNvSpPr>
          <p:nvPr/>
        </p:nvSpPr>
        <p:spPr bwMode="auto">
          <a:xfrm>
            <a:off x="4722813" y="4763"/>
            <a:ext cx="4419600" cy="5133975"/>
          </a:xfrm>
          <a:custGeom>
            <a:avLst/>
            <a:gdLst>
              <a:gd name="T0" fmla="*/ 658 w 2784"/>
              <a:gd name="T1" fmla="*/ 2207 h 3234"/>
              <a:gd name="T2" fmla="*/ 1354 w 2784"/>
              <a:gd name="T3" fmla="*/ 3234 h 3234"/>
              <a:gd name="T4" fmla="*/ 0 w 2784"/>
              <a:gd name="T5" fmla="*/ 3234 h 3234"/>
              <a:gd name="T6" fmla="*/ 658 w 2784"/>
              <a:gd name="T7" fmla="*/ 2207 h 3234"/>
              <a:gd name="T8" fmla="*/ 658 w 2784"/>
              <a:gd name="T9" fmla="*/ 2207 h 3234"/>
              <a:gd name="T10" fmla="*/ 1819 w 2784"/>
              <a:gd name="T11" fmla="*/ 390 h 3234"/>
              <a:gd name="T12" fmla="*/ 2069 w 2784"/>
              <a:gd name="T13" fmla="*/ 0 h 3234"/>
              <a:gd name="T14" fmla="*/ 2784 w 2784"/>
              <a:gd name="T15" fmla="*/ 0 h 3234"/>
              <a:gd name="T16" fmla="*/ 2784 w 2784"/>
              <a:gd name="T17" fmla="*/ 1811 h 3234"/>
              <a:gd name="T18" fmla="*/ 1819 w 2784"/>
              <a:gd name="T19" fmla="*/ 390 h 3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84" h="3234">
                <a:moveTo>
                  <a:pt x="658" y="2207"/>
                </a:moveTo>
                <a:lnTo>
                  <a:pt x="1354" y="3234"/>
                </a:lnTo>
                <a:lnTo>
                  <a:pt x="0" y="3234"/>
                </a:lnTo>
                <a:lnTo>
                  <a:pt x="658" y="2207"/>
                </a:lnTo>
                <a:lnTo>
                  <a:pt x="658" y="2207"/>
                </a:lnTo>
                <a:close/>
                <a:moveTo>
                  <a:pt x="1819" y="390"/>
                </a:moveTo>
                <a:lnTo>
                  <a:pt x="2069" y="0"/>
                </a:lnTo>
                <a:lnTo>
                  <a:pt x="2784" y="0"/>
                </a:lnTo>
                <a:lnTo>
                  <a:pt x="2784" y="1811"/>
                </a:lnTo>
                <a:lnTo>
                  <a:pt x="1819" y="390"/>
                </a:lnTo>
                <a:close/>
              </a:path>
            </a:pathLst>
          </a:custGeom>
          <a:solidFill>
            <a:srgbClr val="002060"/>
          </a:solidFill>
          <a:ln w="6">
            <a:noFill/>
            <a:prstDash val="solid"/>
            <a:round/>
          </a:ln>
        </p:spPr>
        <p:txBody>
          <a:bodyPr vert="horz" wrap="square" lIns="91440" tIns="45720" rIns="91440" bIns="45720" numCol="1" anchor="t" anchorCtr="0" compatLnSpc="1"/>
          <a:lstStyle/>
          <a:p>
            <a:pPr defTabSz="913765"/>
            <a:endParaRPr lang="zh-CN" altLang="en-US" kern="0">
              <a:solidFill>
                <a:sysClr val="windowText" lastClr="000000"/>
              </a:solidFill>
              <a:cs typeface="+mn-ea"/>
              <a:sym typeface="+mn-lt"/>
            </a:endParaRPr>
          </a:p>
        </p:txBody>
      </p:sp>
      <p:cxnSp>
        <p:nvCxnSpPr>
          <p:cNvPr id="11" name="直接连接符 10"/>
          <p:cNvCxnSpPr/>
          <p:nvPr/>
        </p:nvCxnSpPr>
        <p:spPr>
          <a:xfrm flipV="1">
            <a:off x="467544" y="1975816"/>
            <a:ext cx="3923896" cy="10136"/>
          </a:xfrm>
          <a:prstGeom prst="line">
            <a:avLst/>
          </a:prstGeom>
          <a:ln w="19050">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494966" y="1568514"/>
            <a:ext cx="1032655" cy="369332"/>
          </a:xfrm>
          <a:prstGeom prst="rect">
            <a:avLst/>
          </a:prstGeom>
          <a:noFill/>
        </p:spPr>
        <p:txBody>
          <a:bodyPr wrap="none" rtlCol="0">
            <a:spAutoFit/>
          </a:bodyPr>
          <a:lstStyle/>
          <a:p>
            <a:pPr defTabSz="913765"/>
            <a:r>
              <a:rPr lang="en-US" altLang="zh-CN" kern="0" dirty="0">
                <a:solidFill>
                  <a:srgbClr val="002060"/>
                </a:solidFill>
                <a:cs typeface="+mn-ea"/>
                <a:sym typeface="+mn-lt"/>
              </a:rPr>
              <a:t>Contents</a:t>
            </a:r>
            <a:endParaRPr lang="zh-CN" altLang="en-US" kern="0" dirty="0">
              <a:solidFill>
                <a:srgbClr val="002060"/>
              </a:solidFill>
              <a:cs typeface="+mn-ea"/>
              <a:sym typeface="+mn-lt"/>
            </a:endParaRPr>
          </a:p>
        </p:txBody>
      </p:sp>
      <p:sp>
        <p:nvSpPr>
          <p:cNvPr id="13" name="矩形 12"/>
          <p:cNvSpPr/>
          <p:nvPr/>
        </p:nvSpPr>
        <p:spPr>
          <a:xfrm>
            <a:off x="2545205" y="1433432"/>
            <a:ext cx="902811" cy="523220"/>
          </a:xfrm>
          <a:prstGeom prst="rect">
            <a:avLst/>
          </a:prstGeom>
        </p:spPr>
        <p:txBody>
          <a:bodyPr wrap="none">
            <a:spAutoFit/>
          </a:bodyPr>
          <a:lstStyle/>
          <a:p>
            <a:pPr defTabSz="913765"/>
            <a:r>
              <a:rPr lang="zh-CN" altLang="en-US" sz="2800" b="1" kern="0" dirty="0">
                <a:solidFill>
                  <a:srgbClr val="002060"/>
                </a:solidFill>
                <a:cs typeface="+mn-ea"/>
                <a:sym typeface="+mn-lt"/>
              </a:rPr>
              <a:t>目录</a:t>
            </a:r>
            <a:endParaRPr lang="zh-CN" altLang="en-US" sz="2800" b="1" kern="0" dirty="0">
              <a:solidFill>
                <a:srgbClr val="002060"/>
              </a:solidFill>
              <a:cs typeface="+mn-ea"/>
              <a:sym typeface="+mn-lt"/>
            </a:endParaRPr>
          </a:p>
        </p:txBody>
      </p:sp>
      <p:grpSp>
        <p:nvGrpSpPr>
          <p:cNvPr id="14" name="组合 13"/>
          <p:cNvGrpSpPr/>
          <p:nvPr/>
        </p:nvGrpSpPr>
        <p:grpSpPr>
          <a:xfrm>
            <a:off x="3433191" y="1524180"/>
            <a:ext cx="480164" cy="341724"/>
            <a:chOff x="4304043" y="1286668"/>
            <a:chExt cx="3837944" cy="2757793"/>
          </a:xfrm>
          <a:solidFill>
            <a:srgbClr val="002060"/>
          </a:solidFill>
          <a:effectLst>
            <a:outerShdw blurRad="381000" dist="254000" dir="8100000" algn="tr" rotWithShape="0">
              <a:prstClr val="black">
                <a:alpha val="40000"/>
              </a:prstClr>
            </a:outerShdw>
          </a:effectLst>
        </p:grpSpPr>
        <p:sp>
          <p:nvSpPr>
            <p:cNvPr id="15" name="圆角矩形 14"/>
            <p:cNvSpPr/>
            <p:nvPr/>
          </p:nvSpPr>
          <p:spPr>
            <a:xfrm>
              <a:off x="4304043" y="1286668"/>
              <a:ext cx="3837944" cy="2757793"/>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sp>
          <p:nvSpPr>
            <p:cNvPr id="16" name="圆角矩形 15"/>
            <p:cNvSpPr/>
            <p:nvPr/>
          </p:nvSpPr>
          <p:spPr>
            <a:xfrm>
              <a:off x="4351930" y="1330004"/>
              <a:ext cx="3742172" cy="267112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kern="0">
                <a:solidFill>
                  <a:sysClr val="windowText" lastClr="000000"/>
                </a:solidFill>
                <a:cs typeface="+mn-ea"/>
                <a:sym typeface="+mn-lt"/>
              </a:endParaRPr>
            </a:p>
          </p:txBody>
        </p:sp>
      </p:grpSp>
      <p:grpSp>
        <p:nvGrpSpPr>
          <p:cNvPr id="17" name="飞哥PPT目录"/>
          <p:cNvGrpSpPr/>
          <p:nvPr/>
        </p:nvGrpSpPr>
        <p:grpSpPr bwMode="auto">
          <a:xfrm>
            <a:off x="1231424" y="2207752"/>
            <a:ext cx="432467" cy="369332"/>
            <a:chOff x="3050349" y="1839642"/>
            <a:chExt cx="833779" cy="710334"/>
          </a:xfrm>
        </p:grpSpPr>
        <p:sp>
          <p:nvSpPr>
            <p:cNvPr id="18" name="任意多边形 17"/>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19" name="文本框 6"/>
            <p:cNvSpPr txBox="1">
              <a:spLocks noChangeArrowheads="1"/>
            </p:cNvSpPr>
            <p:nvPr/>
          </p:nvSpPr>
          <p:spPr bwMode="auto">
            <a:xfrm>
              <a:off x="3051363" y="1839642"/>
              <a:ext cx="831749" cy="710334"/>
            </a:xfrm>
            <a:prstGeom prst="rect">
              <a:avLst/>
            </a:prstGeom>
            <a:noFill/>
            <a:ln w="9525">
              <a:noFill/>
              <a:miter lim="800000"/>
            </a:ln>
            <a:effectLst/>
          </p:spPr>
          <p:txBody>
            <a:bodyPr wrap="square">
              <a:spAutoFit/>
            </a:bodyPr>
            <a:lstStyle/>
            <a:p>
              <a:pPr defTabSz="913765"/>
              <a:r>
                <a:rPr lang="en-US" altLang="zh-CN" kern="0" dirty="0">
                  <a:solidFill>
                    <a:schemeClr val="bg1"/>
                  </a:solidFill>
                  <a:cs typeface="+mn-ea"/>
                  <a:sym typeface="+mn-lt"/>
                </a:rPr>
                <a:t>01</a:t>
              </a:r>
              <a:endParaRPr lang="zh-CN" altLang="en-US" kern="0" dirty="0">
                <a:solidFill>
                  <a:schemeClr val="bg1"/>
                </a:solidFill>
                <a:cs typeface="+mn-ea"/>
                <a:sym typeface="+mn-lt"/>
              </a:endParaRPr>
            </a:p>
          </p:txBody>
        </p:sp>
      </p:grpSp>
      <p:grpSp>
        <p:nvGrpSpPr>
          <p:cNvPr id="20" name="飞哥PPT目录"/>
          <p:cNvGrpSpPr/>
          <p:nvPr/>
        </p:nvGrpSpPr>
        <p:grpSpPr bwMode="auto">
          <a:xfrm>
            <a:off x="1184493" y="3811316"/>
            <a:ext cx="470029" cy="390810"/>
            <a:chOff x="3037868" y="1844053"/>
            <a:chExt cx="906280" cy="753401"/>
          </a:xfrm>
        </p:grpSpPr>
        <p:sp>
          <p:nvSpPr>
            <p:cNvPr id="21" name="任意多边形 20"/>
            <p:cNvSpPr/>
            <p:nvPr/>
          </p:nvSpPr>
          <p:spPr>
            <a:xfrm rot="8100000" flipV="1">
              <a:off x="3050206" y="1844053"/>
              <a:ext cx="834142" cy="678154"/>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2" name="文本框 39"/>
            <p:cNvSpPr txBox="1">
              <a:spLocks noChangeArrowheads="1"/>
            </p:cNvSpPr>
            <p:nvPr/>
          </p:nvSpPr>
          <p:spPr bwMode="auto">
            <a:xfrm>
              <a:off x="3037868" y="1885458"/>
              <a:ext cx="906280"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04</a:t>
              </a:r>
              <a:endParaRPr lang="zh-CN" altLang="en-US" kern="0" dirty="0">
                <a:solidFill>
                  <a:schemeClr val="bg1"/>
                </a:solidFill>
                <a:cs typeface="+mn-ea"/>
                <a:sym typeface="+mn-lt"/>
              </a:endParaRPr>
            </a:p>
          </p:txBody>
        </p:sp>
      </p:grpSp>
      <p:grpSp>
        <p:nvGrpSpPr>
          <p:cNvPr id="23" name="飞哥PPT目录"/>
          <p:cNvGrpSpPr/>
          <p:nvPr/>
        </p:nvGrpSpPr>
        <p:grpSpPr bwMode="auto">
          <a:xfrm>
            <a:off x="1185286" y="3248633"/>
            <a:ext cx="513817" cy="399059"/>
            <a:chOff x="3015664" y="1844084"/>
            <a:chExt cx="990617" cy="769304"/>
          </a:xfrm>
        </p:grpSpPr>
        <p:sp>
          <p:nvSpPr>
            <p:cNvPr id="24" name="任意多边形 23"/>
            <p:cNvSpPr/>
            <p:nvPr/>
          </p:nvSpPr>
          <p:spPr>
            <a:xfrm rot="8100000" flipV="1">
              <a:off x="3050167" y="1844084"/>
              <a:ext cx="834144"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25" name="文本框 42"/>
            <p:cNvSpPr txBox="1">
              <a:spLocks noChangeArrowheads="1"/>
            </p:cNvSpPr>
            <p:nvPr/>
          </p:nvSpPr>
          <p:spPr bwMode="auto">
            <a:xfrm>
              <a:off x="3015664" y="1901392"/>
              <a:ext cx="990617" cy="711996"/>
            </a:xfrm>
            <a:prstGeom prst="rect">
              <a:avLst/>
            </a:prstGeom>
            <a:noFill/>
            <a:ln w="9525">
              <a:noFill/>
              <a:miter lim="800000"/>
            </a:ln>
          </p:spPr>
          <p:txBody>
            <a:bodyPr wrap="square">
              <a:spAutoFit/>
            </a:bodyPr>
            <a:lstStyle/>
            <a:p>
              <a:pPr defTabSz="913765"/>
              <a:r>
                <a:rPr lang="en-US" altLang="zh-CN" kern="0" dirty="0" smtClean="0">
                  <a:solidFill>
                    <a:schemeClr val="bg1"/>
                  </a:solidFill>
                  <a:cs typeface="+mn-ea"/>
                  <a:sym typeface="+mn-lt"/>
                </a:rPr>
                <a:t>03</a:t>
              </a:r>
              <a:endParaRPr lang="zh-CN" altLang="en-US" kern="0" dirty="0">
                <a:solidFill>
                  <a:schemeClr val="bg1"/>
                </a:solidFill>
                <a:cs typeface="+mn-ea"/>
                <a:sym typeface="+mn-lt"/>
              </a:endParaRPr>
            </a:p>
          </p:txBody>
        </p:sp>
      </p:grpSp>
      <p:grpSp>
        <p:nvGrpSpPr>
          <p:cNvPr id="29" name="飞哥PPT目录"/>
          <p:cNvGrpSpPr/>
          <p:nvPr/>
        </p:nvGrpSpPr>
        <p:grpSpPr bwMode="auto">
          <a:xfrm>
            <a:off x="1204669" y="2725321"/>
            <a:ext cx="578685" cy="375075"/>
            <a:chOff x="2998768" y="1844085"/>
            <a:chExt cx="1115681" cy="721377"/>
          </a:xfrm>
        </p:grpSpPr>
        <p:sp>
          <p:nvSpPr>
            <p:cNvPr id="30" name="任意多边形 29"/>
            <p:cNvSpPr/>
            <p:nvPr/>
          </p:nvSpPr>
          <p:spPr>
            <a:xfrm rot="8100000" flipV="1">
              <a:off x="3050349" y="1844085"/>
              <a:ext cx="833779" cy="678092"/>
            </a:xfrm>
            <a:custGeom>
              <a:avLst/>
              <a:gdLst>
                <a:gd name="connsiteX0" fmla="*/ 122096 w 833718"/>
                <a:gd name="connsiteY0" fmla="*/ 556342 h 678436"/>
                <a:gd name="connsiteX1" fmla="*/ 68679 w 833718"/>
                <a:gd name="connsiteY1" fmla="*/ 32208 h 678436"/>
                <a:gd name="connsiteX2" fmla="*/ 94988 w 833718"/>
                <a:gd name="connsiteY2" fmla="*/ 0 h 678436"/>
                <a:gd name="connsiteX3" fmla="*/ 738731 w 833718"/>
                <a:gd name="connsiteY3" fmla="*/ 0 h 678436"/>
                <a:gd name="connsiteX4" fmla="*/ 765040 w 833718"/>
                <a:gd name="connsiteY4" fmla="*/ 32208 h 678436"/>
                <a:gd name="connsiteX5" fmla="*/ 711623 w 833718"/>
                <a:gd name="connsiteY5" fmla="*/ 556342 h 678436"/>
                <a:gd name="connsiteX6" fmla="*/ 122096 w 833718"/>
                <a:gd name="connsiteY6" fmla="*/ 556342 h 678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3718" h="678436">
                  <a:moveTo>
                    <a:pt x="122096" y="556342"/>
                  </a:moveTo>
                  <a:cubicBezTo>
                    <a:pt x="-20349" y="413897"/>
                    <a:pt x="-38155" y="194012"/>
                    <a:pt x="68679" y="32208"/>
                  </a:cubicBezTo>
                  <a:lnTo>
                    <a:pt x="94988" y="0"/>
                  </a:lnTo>
                  <a:lnTo>
                    <a:pt x="738731" y="0"/>
                  </a:lnTo>
                  <a:lnTo>
                    <a:pt x="765040" y="32208"/>
                  </a:lnTo>
                  <a:cubicBezTo>
                    <a:pt x="871873" y="194012"/>
                    <a:pt x="854068" y="413897"/>
                    <a:pt x="711623" y="556342"/>
                  </a:cubicBezTo>
                  <a:cubicBezTo>
                    <a:pt x="548830" y="719135"/>
                    <a:pt x="284889" y="719135"/>
                    <a:pt x="122096" y="556342"/>
                  </a:cubicBezTo>
                  <a:close/>
                </a:path>
              </a:pathLst>
            </a:cu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3765">
                <a:defRPr/>
              </a:pPr>
              <a:endParaRPr lang="zh-CN" altLang="en-US" sz="1200" kern="0">
                <a:solidFill>
                  <a:srgbClr val="000000"/>
                </a:solidFill>
                <a:cs typeface="+mn-ea"/>
                <a:sym typeface="+mn-lt"/>
              </a:endParaRPr>
            </a:p>
          </p:txBody>
        </p:sp>
        <p:sp>
          <p:nvSpPr>
            <p:cNvPr id="31" name="文本框 48"/>
            <p:cNvSpPr txBox="1">
              <a:spLocks noChangeArrowheads="1"/>
            </p:cNvSpPr>
            <p:nvPr/>
          </p:nvSpPr>
          <p:spPr bwMode="auto">
            <a:xfrm>
              <a:off x="2998768" y="1855130"/>
              <a:ext cx="1115681" cy="710332"/>
            </a:xfrm>
            <a:prstGeom prst="rect">
              <a:avLst/>
            </a:prstGeom>
            <a:noFill/>
            <a:ln w="9525">
              <a:noFill/>
              <a:miter lim="800000"/>
            </a:ln>
          </p:spPr>
          <p:txBody>
            <a:bodyPr wrap="square">
              <a:spAutoFit/>
            </a:bodyPr>
            <a:lstStyle/>
            <a:p>
              <a:pPr defTabSz="913765"/>
              <a:r>
                <a:rPr lang="en-US" altLang="zh-CN" kern="0" dirty="0">
                  <a:solidFill>
                    <a:schemeClr val="bg1"/>
                  </a:solidFill>
                  <a:cs typeface="+mn-ea"/>
                  <a:sym typeface="+mn-lt"/>
                </a:rPr>
                <a:t>02</a:t>
              </a:r>
              <a:endParaRPr lang="zh-CN" altLang="en-US" kern="0" dirty="0">
                <a:solidFill>
                  <a:schemeClr val="bg1"/>
                </a:solidFill>
                <a:cs typeface="+mn-ea"/>
                <a:sym typeface="+mn-lt"/>
              </a:endParaRPr>
            </a:p>
          </p:txBody>
        </p:sp>
      </p:grpSp>
      <p:grpSp>
        <p:nvGrpSpPr>
          <p:cNvPr id="32" name="飞哥PPT目录"/>
          <p:cNvGrpSpPr/>
          <p:nvPr/>
        </p:nvGrpSpPr>
        <p:grpSpPr>
          <a:xfrm>
            <a:off x="1831251" y="2234878"/>
            <a:ext cx="2109122" cy="338595"/>
            <a:chOff x="4234903" y="1011639"/>
            <a:chExt cx="2569345" cy="412477"/>
          </a:xfrm>
        </p:grpSpPr>
        <p:sp>
          <p:nvSpPr>
            <p:cNvPr id="33" name="圆角矩形 32"/>
            <p:cNvSpPr/>
            <p:nvPr/>
          </p:nvSpPr>
          <p:spPr>
            <a:xfrm>
              <a:off x="4234903" y="1029467"/>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4" name="矩形 33"/>
            <p:cNvSpPr/>
            <p:nvPr/>
          </p:nvSpPr>
          <p:spPr>
            <a:xfrm>
              <a:off x="4498570" y="1011639"/>
              <a:ext cx="1820488" cy="412477"/>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年度工作概述</a:t>
              </a:r>
              <a:endParaRPr lang="zh-CN" altLang="zh-CN" sz="1400" b="1" kern="100" dirty="0">
                <a:solidFill>
                  <a:schemeClr val="bg1"/>
                </a:solidFill>
                <a:cs typeface="+mn-ea"/>
                <a:sym typeface="+mn-lt"/>
              </a:endParaRPr>
            </a:p>
          </p:txBody>
        </p:sp>
      </p:grpSp>
      <p:grpSp>
        <p:nvGrpSpPr>
          <p:cNvPr id="35" name="飞哥PPT目录"/>
          <p:cNvGrpSpPr/>
          <p:nvPr/>
        </p:nvGrpSpPr>
        <p:grpSpPr>
          <a:xfrm>
            <a:off x="1817790" y="2752447"/>
            <a:ext cx="2109122" cy="338595"/>
            <a:chOff x="4218505" y="1602700"/>
            <a:chExt cx="2569345" cy="412479"/>
          </a:xfrm>
        </p:grpSpPr>
        <p:sp>
          <p:nvSpPr>
            <p:cNvPr id="36" name="圆角矩形 35"/>
            <p:cNvSpPr/>
            <p:nvPr/>
          </p:nvSpPr>
          <p:spPr>
            <a:xfrm>
              <a:off x="4218505" y="1664094"/>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37" name="矩形 36"/>
            <p:cNvSpPr/>
            <p:nvPr/>
          </p:nvSpPr>
          <p:spPr>
            <a:xfrm>
              <a:off x="4527124" y="1602700"/>
              <a:ext cx="1820488" cy="412479"/>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工作完成情况</a:t>
              </a:r>
              <a:endParaRPr lang="zh-CN" altLang="zh-CN" sz="1400" b="1" kern="100" dirty="0">
                <a:solidFill>
                  <a:schemeClr val="bg1"/>
                </a:solidFill>
                <a:cs typeface="+mn-ea"/>
                <a:sym typeface="+mn-lt"/>
              </a:endParaRPr>
            </a:p>
          </p:txBody>
        </p:sp>
      </p:grpSp>
      <p:grpSp>
        <p:nvGrpSpPr>
          <p:cNvPr id="41" name="飞哥PPT目录"/>
          <p:cNvGrpSpPr/>
          <p:nvPr/>
        </p:nvGrpSpPr>
        <p:grpSpPr>
          <a:xfrm>
            <a:off x="1803102" y="3275759"/>
            <a:ext cx="2109122" cy="338595"/>
            <a:chOff x="4234903" y="2971358"/>
            <a:chExt cx="2569345" cy="412478"/>
          </a:xfrm>
        </p:grpSpPr>
        <p:sp>
          <p:nvSpPr>
            <p:cNvPr id="42" name="圆角矩形 41"/>
            <p:cNvSpPr/>
            <p:nvPr/>
          </p:nvSpPr>
          <p:spPr>
            <a:xfrm>
              <a:off x="4234903" y="3008936"/>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3" name="矩形 42"/>
            <p:cNvSpPr/>
            <p:nvPr/>
          </p:nvSpPr>
          <p:spPr>
            <a:xfrm>
              <a:off x="4520319" y="2971358"/>
              <a:ext cx="1877599" cy="412478"/>
            </a:xfrm>
            <a:prstGeom prst="rect">
              <a:avLst/>
            </a:prstGeom>
          </p:spPr>
          <p:txBody>
            <a:bodyPr wrap="square" lIns="121960" tIns="60980" rIns="121960" bIns="60980">
              <a:spAutoFit/>
            </a:bodyPr>
            <a:lstStyle/>
            <a:p>
              <a:pPr defTabSz="913765">
                <a:defRPr/>
              </a:pPr>
              <a:r>
                <a:rPr lang="zh-CN" altLang="en-US" sz="1400" b="1" kern="100" dirty="0">
                  <a:solidFill>
                    <a:schemeClr val="bg1"/>
                  </a:solidFill>
                  <a:cs typeface="+mn-ea"/>
                  <a:sym typeface="+mn-lt"/>
                </a:rPr>
                <a:t>工作存在不足</a:t>
              </a:r>
              <a:endParaRPr lang="zh-CN" altLang="zh-CN" sz="1400" b="1" kern="100" dirty="0">
                <a:solidFill>
                  <a:schemeClr val="bg1"/>
                </a:solidFill>
                <a:cs typeface="+mn-ea"/>
                <a:sym typeface="+mn-lt"/>
              </a:endParaRPr>
            </a:p>
          </p:txBody>
        </p:sp>
      </p:grpSp>
      <p:grpSp>
        <p:nvGrpSpPr>
          <p:cNvPr id="44" name="飞哥PPT目录"/>
          <p:cNvGrpSpPr/>
          <p:nvPr/>
        </p:nvGrpSpPr>
        <p:grpSpPr>
          <a:xfrm>
            <a:off x="1803102" y="3823055"/>
            <a:ext cx="2109122" cy="353983"/>
            <a:chOff x="4234903" y="3626388"/>
            <a:chExt cx="2569345" cy="431224"/>
          </a:xfrm>
        </p:grpSpPr>
        <p:sp>
          <p:nvSpPr>
            <p:cNvPr id="45" name="圆角矩形 44"/>
            <p:cNvSpPr/>
            <p:nvPr/>
          </p:nvSpPr>
          <p:spPr>
            <a:xfrm>
              <a:off x="4234903" y="3660029"/>
              <a:ext cx="2569345" cy="351085"/>
            </a:xfrm>
            <a:prstGeom prst="roundRect">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121960" tIns="60980" rIns="121960" bIns="60980" anchor="ctr"/>
            <a:lstStyle/>
            <a:p>
              <a:pPr algn="ctr" defTabSz="913765">
                <a:defRPr/>
              </a:pPr>
              <a:endParaRPr lang="zh-CN" altLang="en-US" sz="2700" kern="0" dirty="0">
                <a:solidFill>
                  <a:srgbClr val="000000"/>
                </a:solidFill>
                <a:cs typeface="+mn-ea"/>
                <a:sym typeface="+mn-lt"/>
              </a:endParaRPr>
            </a:p>
          </p:txBody>
        </p:sp>
        <p:sp>
          <p:nvSpPr>
            <p:cNvPr id="46" name="矩形 45"/>
            <p:cNvSpPr/>
            <p:nvPr/>
          </p:nvSpPr>
          <p:spPr>
            <a:xfrm>
              <a:off x="4564423" y="3626388"/>
              <a:ext cx="1877509" cy="431224"/>
            </a:xfrm>
            <a:prstGeom prst="rect">
              <a:avLst/>
            </a:prstGeom>
          </p:spPr>
          <p:txBody>
            <a:bodyPr wrap="square" lIns="121960" tIns="60980" rIns="121960" bIns="60980">
              <a:spAutoFit/>
            </a:bodyPr>
            <a:lstStyle/>
            <a:p>
              <a:pPr defTabSz="913765">
                <a:defRPr/>
              </a:pPr>
              <a:r>
                <a:rPr lang="zh-CN" altLang="en-US" sz="1500" b="1" kern="100" dirty="0">
                  <a:solidFill>
                    <a:schemeClr val="bg1"/>
                  </a:solidFill>
                  <a:cs typeface="+mn-ea"/>
                  <a:sym typeface="+mn-lt"/>
                </a:rPr>
                <a:t>明年工作计划</a:t>
              </a:r>
              <a:endParaRPr lang="zh-CN" altLang="zh-CN" sz="1500" b="1" kern="100" dirty="0">
                <a:solidFill>
                  <a:schemeClr val="bg1"/>
                </a:solidFill>
                <a:cs typeface="+mn-ea"/>
                <a:sym typeface="+mn-lt"/>
              </a:endParaRPr>
            </a:p>
          </p:txBody>
        </p:sp>
      </p:grpSp>
      <p:sp>
        <p:nvSpPr>
          <p:cNvPr id="48" name="飞哥PPT目录"/>
          <p:cNvSpPr/>
          <p:nvPr/>
        </p:nvSpPr>
        <p:spPr>
          <a:xfrm rot="16200000">
            <a:off x="636452" y="2159862"/>
            <a:ext cx="432765" cy="510571"/>
          </a:xfrm>
          <a:prstGeom prst="downArrow">
            <a:avLst/>
          </a:prstGeom>
          <a:solidFill>
            <a:srgbClr val="002060"/>
          </a:solidFill>
          <a:ln w="28575">
            <a:solidFill>
              <a:srgbClr val="F2F2F2"/>
            </a:solidFill>
          </a:ln>
          <a:effectLst>
            <a:outerShdw blurRad="88900" dist="75434" dir="2699985" rotWithShape="0">
              <a:scrgbClr r="0" g="0" b="0">
                <a:alpha val="23000"/>
              </a:scrgbClr>
            </a:outerShdw>
          </a:effectLst>
        </p:spPr>
        <p:style>
          <a:lnRef idx="2">
            <a:schemeClr val="accent1">
              <a:shade val="50000"/>
            </a:schemeClr>
          </a:lnRef>
          <a:fillRef idx="1">
            <a:schemeClr val="accent1"/>
          </a:fillRef>
          <a:effectRef idx="0">
            <a:schemeClr val="accent1"/>
          </a:effectRef>
          <a:fontRef idx="minor">
            <a:schemeClr val="lt1"/>
          </a:fontRef>
        </p:style>
        <p:txBody>
          <a:bodyPr lIns="91428" tIns="45713" rIns="91428" bIns="45713" rtlCol="0" anchor="ctr"/>
          <a:lstStyle/>
          <a:p>
            <a:pPr algn="ctr" defTabSz="1218565"/>
            <a:endParaRPr lang="zh-CN" altLang="en-US" sz="2400" kern="0">
              <a:solidFill>
                <a:srgbClr val="000000"/>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900" advTm="8009">
        <p14:warp dir="in"/>
      </p:transition>
    </mc:Choice>
    <mc:Fallback>
      <p:transition spd="slow" advTm="800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3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3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30000">
                                          <p:cBhvr additive="base">
                                            <p:cTn id="12" dur="500" fill="hold"/>
                                            <p:tgtEl>
                                              <p:spTgt spid="10"/>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30000">
                                          <p:cBhvr additive="base">
                                            <p:cTn id="17" dur="500" fill="hold"/>
                                            <p:tgtEl>
                                              <p:spTgt spid="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14:presetBounceEnd="30000">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14:bounceEnd="30000">
                                          <p:cBhvr additive="base">
                                            <p:cTn id="86" dur="500" fill="hold"/>
                                            <p:tgtEl>
                                              <p:spTgt spid="48"/>
                                            </p:tgtEl>
                                            <p:attrNameLst>
                                              <p:attrName>ppt_x</p:attrName>
                                            </p:attrNameLst>
                                          </p:cBhvr>
                                          <p:tavLst>
                                            <p:tav tm="0">
                                              <p:val>
                                                <p:strVal val="0-#ppt_w/2"/>
                                              </p:val>
                                            </p:tav>
                                            <p:tav tm="100000">
                                              <p:val>
                                                <p:strVal val="#ppt_x"/>
                                              </p:val>
                                            </p:tav>
                                          </p:tavLst>
                                        </p:anim>
                                        <p:anim calcmode="lin" valueType="num" p14:bounceEnd="30000">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6" presetClass="entr" presetSubtype="2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childTnLst>
                              </p:cTn>
                            </p:par>
                            <p:par>
                              <p:cTn id="37" fill="hold">
                                <p:stCondLst>
                                  <p:cond delay="3500"/>
                                </p:stCondLst>
                                <p:childTnLst>
                                  <p:par>
                                    <p:cTn id="38" presetID="23" presetClass="entr" presetSubtype="528"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 calcmode="lin" valueType="num">
                                          <p:cBhvr>
                                            <p:cTn id="42" dur="500" fill="hold"/>
                                            <p:tgtEl>
                                              <p:spTgt spid="17"/>
                                            </p:tgtEl>
                                            <p:attrNameLst>
                                              <p:attrName>ppt_x</p:attrName>
                                            </p:attrNameLst>
                                          </p:cBhvr>
                                          <p:tavLst>
                                            <p:tav tm="0">
                                              <p:val>
                                                <p:fltVal val="0.5"/>
                                              </p:val>
                                            </p:tav>
                                            <p:tav tm="100000">
                                              <p:val>
                                                <p:strVal val="#ppt_x"/>
                                              </p:val>
                                            </p:tav>
                                          </p:tavLst>
                                        </p:anim>
                                        <p:anim calcmode="lin" valueType="num">
                                          <p:cBhvr>
                                            <p:cTn id="43" dur="500" fill="hold"/>
                                            <p:tgtEl>
                                              <p:spTgt spid="17"/>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fltVal val="0"/>
                                              </p:val>
                                            </p:tav>
                                            <p:tav tm="100000">
                                              <p:val>
                                                <p:strVal val="#ppt_w"/>
                                              </p:val>
                                            </p:tav>
                                          </p:tavLst>
                                        </p:anim>
                                        <p:anim calcmode="lin" valueType="num">
                                          <p:cBhvr>
                                            <p:cTn id="47" dur="500" fill="hold"/>
                                            <p:tgtEl>
                                              <p:spTgt spid="29"/>
                                            </p:tgtEl>
                                            <p:attrNameLst>
                                              <p:attrName>ppt_h</p:attrName>
                                            </p:attrNameLst>
                                          </p:cBhvr>
                                          <p:tavLst>
                                            <p:tav tm="0">
                                              <p:val>
                                                <p:fltVal val="0"/>
                                              </p:val>
                                            </p:tav>
                                            <p:tav tm="100000">
                                              <p:val>
                                                <p:strVal val="#ppt_h"/>
                                              </p:val>
                                            </p:tav>
                                          </p:tavLst>
                                        </p:anim>
                                        <p:anim calcmode="lin" valueType="num">
                                          <p:cBhvr>
                                            <p:cTn id="48" dur="500" fill="hold"/>
                                            <p:tgtEl>
                                              <p:spTgt spid="29"/>
                                            </p:tgtEl>
                                            <p:attrNameLst>
                                              <p:attrName>ppt_x</p:attrName>
                                            </p:attrNameLst>
                                          </p:cBhvr>
                                          <p:tavLst>
                                            <p:tav tm="0">
                                              <p:val>
                                                <p:fltVal val="0.5"/>
                                              </p:val>
                                            </p:tav>
                                            <p:tav tm="100000">
                                              <p:val>
                                                <p:strVal val="#ppt_x"/>
                                              </p:val>
                                            </p:tav>
                                          </p:tavLst>
                                        </p:anim>
                                        <p:anim calcmode="lin" valueType="num">
                                          <p:cBhvr>
                                            <p:cTn id="49" dur="500" fill="hold"/>
                                            <p:tgtEl>
                                              <p:spTgt spid="29"/>
                                            </p:tgtEl>
                                            <p:attrNameLst>
                                              <p:attrName>ppt_y</p:attrName>
                                            </p:attrNameLst>
                                          </p:cBhvr>
                                          <p:tavLst>
                                            <p:tav tm="0">
                                              <p:val>
                                                <p:fltVal val="0.5"/>
                                              </p:val>
                                            </p:tav>
                                            <p:tav tm="100000">
                                              <p:val>
                                                <p:strVal val="#ppt_y"/>
                                              </p:val>
                                            </p:tav>
                                          </p:tavLst>
                                        </p:anim>
                                      </p:childTnLst>
                                    </p:cTn>
                                  </p:par>
                                  <p:par>
                                    <p:cTn id="50" presetID="23" presetClass="entr" presetSubtype="528" fill="hold" nodeType="withEffect">
                                      <p:stCondLst>
                                        <p:cond delay="600"/>
                                      </p:stCondLst>
                                      <p:childTnLst>
                                        <p:set>
                                          <p:cBhvr>
                                            <p:cTn id="51" dur="1" fill="hold">
                                              <p:stCondLst>
                                                <p:cond delay="0"/>
                                              </p:stCondLst>
                                            </p:cTn>
                                            <p:tgtEl>
                                              <p:spTgt spid="23"/>
                                            </p:tgtEl>
                                            <p:attrNameLst>
                                              <p:attrName>style.visibility</p:attrName>
                                            </p:attrNameLst>
                                          </p:cBhvr>
                                          <p:to>
                                            <p:strVal val="visible"/>
                                          </p:to>
                                        </p:set>
                                        <p:anim calcmode="lin" valueType="num">
                                          <p:cBhvr>
                                            <p:cTn id="52" dur="500" fill="hold"/>
                                            <p:tgtEl>
                                              <p:spTgt spid="23"/>
                                            </p:tgtEl>
                                            <p:attrNameLst>
                                              <p:attrName>ppt_w</p:attrName>
                                            </p:attrNameLst>
                                          </p:cBhvr>
                                          <p:tavLst>
                                            <p:tav tm="0">
                                              <p:val>
                                                <p:fltVal val="0"/>
                                              </p:val>
                                            </p:tav>
                                            <p:tav tm="100000">
                                              <p:val>
                                                <p:strVal val="#ppt_w"/>
                                              </p:val>
                                            </p:tav>
                                          </p:tavLst>
                                        </p:anim>
                                        <p:anim calcmode="lin" valueType="num">
                                          <p:cBhvr>
                                            <p:cTn id="53" dur="500" fill="hold"/>
                                            <p:tgtEl>
                                              <p:spTgt spid="23"/>
                                            </p:tgtEl>
                                            <p:attrNameLst>
                                              <p:attrName>ppt_h</p:attrName>
                                            </p:attrNameLst>
                                          </p:cBhvr>
                                          <p:tavLst>
                                            <p:tav tm="0">
                                              <p:val>
                                                <p:fltVal val="0"/>
                                              </p:val>
                                            </p:tav>
                                            <p:tav tm="100000">
                                              <p:val>
                                                <p:strVal val="#ppt_h"/>
                                              </p:val>
                                            </p:tav>
                                          </p:tavLst>
                                        </p:anim>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par>
                                    <p:cTn id="56" presetID="23" presetClass="entr" presetSubtype="528" fill="hold" nodeType="withEffect">
                                      <p:stCondLst>
                                        <p:cond delay="800"/>
                                      </p:stCondLst>
                                      <p:childTnLst>
                                        <p:set>
                                          <p:cBhvr>
                                            <p:cTn id="57" dur="1" fill="hold">
                                              <p:stCondLst>
                                                <p:cond delay="0"/>
                                              </p:stCondLst>
                                            </p:cTn>
                                            <p:tgtEl>
                                              <p:spTgt spid="20"/>
                                            </p:tgtEl>
                                            <p:attrNameLst>
                                              <p:attrName>style.visibility</p:attrName>
                                            </p:attrNameLst>
                                          </p:cBhvr>
                                          <p:to>
                                            <p:strVal val="visible"/>
                                          </p:to>
                                        </p:set>
                                        <p:anim calcmode="lin" valueType="num">
                                          <p:cBhvr>
                                            <p:cTn id="58" dur="500" fill="hold"/>
                                            <p:tgtEl>
                                              <p:spTgt spid="20"/>
                                            </p:tgtEl>
                                            <p:attrNameLst>
                                              <p:attrName>ppt_w</p:attrName>
                                            </p:attrNameLst>
                                          </p:cBhvr>
                                          <p:tavLst>
                                            <p:tav tm="0">
                                              <p:val>
                                                <p:fltVal val="0"/>
                                              </p:val>
                                            </p:tav>
                                            <p:tav tm="100000">
                                              <p:val>
                                                <p:strVal val="#ppt_w"/>
                                              </p:val>
                                            </p:tav>
                                          </p:tavLst>
                                        </p:anim>
                                        <p:anim calcmode="lin" valueType="num">
                                          <p:cBhvr>
                                            <p:cTn id="59" dur="500" fill="hold"/>
                                            <p:tgtEl>
                                              <p:spTgt spid="20"/>
                                            </p:tgtEl>
                                            <p:attrNameLst>
                                              <p:attrName>ppt_h</p:attrName>
                                            </p:attrNameLst>
                                          </p:cBhvr>
                                          <p:tavLst>
                                            <p:tav tm="0">
                                              <p:val>
                                                <p:fltVal val="0"/>
                                              </p:val>
                                            </p:tav>
                                            <p:tav tm="100000">
                                              <p:val>
                                                <p:strVal val="#ppt_h"/>
                                              </p:val>
                                            </p:tav>
                                          </p:tavLst>
                                        </p:anim>
                                        <p:anim calcmode="lin" valueType="num">
                                          <p:cBhvr>
                                            <p:cTn id="60" dur="500" fill="hold"/>
                                            <p:tgtEl>
                                              <p:spTgt spid="20"/>
                                            </p:tgtEl>
                                            <p:attrNameLst>
                                              <p:attrName>ppt_x</p:attrName>
                                            </p:attrNameLst>
                                          </p:cBhvr>
                                          <p:tavLst>
                                            <p:tav tm="0">
                                              <p:val>
                                                <p:fltVal val="0.5"/>
                                              </p:val>
                                            </p:tav>
                                            <p:tav tm="100000">
                                              <p:val>
                                                <p:strVal val="#ppt_x"/>
                                              </p:val>
                                            </p:tav>
                                          </p:tavLst>
                                        </p:anim>
                                        <p:anim calcmode="lin" valueType="num">
                                          <p:cBhvr>
                                            <p:cTn id="61" dur="500" fill="hold"/>
                                            <p:tgtEl>
                                              <p:spTgt spid="20"/>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42"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1000"/>
                                            <p:tgtEl>
                                              <p:spTgt spid="32"/>
                                            </p:tgtEl>
                                          </p:cBhvr>
                                        </p:animEffect>
                                        <p:anim calcmode="lin" valueType="num">
                                          <p:cBhvr>
                                            <p:cTn id="66" dur="1000" fill="hold"/>
                                            <p:tgtEl>
                                              <p:spTgt spid="32"/>
                                            </p:tgtEl>
                                            <p:attrNameLst>
                                              <p:attrName>ppt_x</p:attrName>
                                            </p:attrNameLst>
                                          </p:cBhvr>
                                          <p:tavLst>
                                            <p:tav tm="0">
                                              <p:val>
                                                <p:strVal val="#ppt_x"/>
                                              </p:val>
                                            </p:tav>
                                            <p:tav tm="100000">
                                              <p:val>
                                                <p:strVal val="#ppt_x"/>
                                              </p:val>
                                            </p:tav>
                                          </p:tavLst>
                                        </p:anim>
                                        <p:anim calcmode="lin" valueType="num">
                                          <p:cBhvr>
                                            <p:cTn id="67" dur="1000" fill="hold"/>
                                            <p:tgtEl>
                                              <p:spTgt spid="3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200"/>
                                      </p:stCondLst>
                                      <p:childTnLst>
                                        <p:set>
                                          <p:cBhvr>
                                            <p:cTn id="69" dur="1" fill="hold">
                                              <p:stCondLst>
                                                <p:cond delay="0"/>
                                              </p:stCondLst>
                                            </p:cTn>
                                            <p:tgtEl>
                                              <p:spTgt spid="35"/>
                                            </p:tgtEl>
                                            <p:attrNameLst>
                                              <p:attrName>style.visibility</p:attrName>
                                            </p:attrNameLst>
                                          </p:cBhvr>
                                          <p:to>
                                            <p:strVal val="visible"/>
                                          </p:to>
                                        </p:set>
                                        <p:animEffect transition="in" filter="fade">
                                          <p:cBhvr>
                                            <p:cTn id="70" dur="1000"/>
                                            <p:tgtEl>
                                              <p:spTgt spid="35"/>
                                            </p:tgtEl>
                                          </p:cBhvr>
                                        </p:animEffect>
                                        <p:anim calcmode="lin" valueType="num">
                                          <p:cBhvr>
                                            <p:cTn id="71" dur="1000" fill="hold"/>
                                            <p:tgtEl>
                                              <p:spTgt spid="35"/>
                                            </p:tgtEl>
                                            <p:attrNameLst>
                                              <p:attrName>ppt_x</p:attrName>
                                            </p:attrNameLst>
                                          </p:cBhvr>
                                          <p:tavLst>
                                            <p:tav tm="0">
                                              <p:val>
                                                <p:strVal val="#ppt_x"/>
                                              </p:val>
                                            </p:tav>
                                            <p:tav tm="100000">
                                              <p:val>
                                                <p:strVal val="#ppt_x"/>
                                              </p:val>
                                            </p:tav>
                                          </p:tavLst>
                                        </p:anim>
                                        <p:anim calcmode="lin" valueType="num">
                                          <p:cBhvr>
                                            <p:cTn id="72" dur="1000" fill="hold"/>
                                            <p:tgtEl>
                                              <p:spTgt spid="35"/>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60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1000"/>
                                            <p:tgtEl>
                                              <p:spTgt spid="41"/>
                                            </p:tgtEl>
                                          </p:cBhvr>
                                        </p:animEffect>
                                        <p:anim calcmode="lin" valueType="num">
                                          <p:cBhvr>
                                            <p:cTn id="76" dur="1000" fill="hold"/>
                                            <p:tgtEl>
                                              <p:spTgt spid="41"/>
                                            </p:tgtEl>
                                            <p:attrNameLst>
                                              <p:attrName>ppt_x</p:attrName>
                                            </p:attrNameLst>
                                          </p:cBhvr>
                                          <p:tavLst>
                                            <p:tav tm="0">
                                              <p:val>
                                                <p:strVal val="#ppt_x"/>
                                              </p:val>
                                            </p:tav>
                                            <p:tav tm="100000">
                                              <p:val>
                                                <p:strVal val="#ppt_x"/>
                                              </p:val>
                                            </p:tav>
                                          </p:tavLst>
                                        </p:anim>
                                        <p:anim calcmode="lin" valueType="num">
                                          <p:cBhvr>
                                            <p:cTn id="77" dur="1000" fill="hold"/>
                                            <p:tgtEl>
                                              <p:spTgt spid="41"/>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800"/>
                                      </p:stCondLst>
                                      <p:childTnLst>
                                        <p:set>
                                          <p:cBhvr>
                                            <p:cTn id="79" dur="1" fill="hold">
                                              <p:stCondLst>
                                                <p:cond delay="0"/>
                                              </p:stCondLst>
                                            </p:cTn>
                                            <p:tgtEl>
                                              <p:spTgt spid="44"/>
                                            </p:tgtEl>
                                            <p:attrNameLst>
                                              <p:attrName>style.visibility</p:attrName>
                                            </p:attrNameLst>
                                          </p:cBhvr>
                                          <p:to>
                                            <p:strVal val="visible"/>
                                          </p:to>
                                        </p:set>
                                        <p:animEffect transition="in" filter="fade">
                                          <p:cBhvr>
                                            <p:cTn id="80" dur="1000"/>
                                            <p:tgtEl>
                                              <p:spTgt spid="44"/>
                                            </p:tgtEl>
                                          </p:cBhvr>
                                        </p:animEffect>
                                        <p:anim calcmode="lin" valueType="num">
                                          <p:cBhvr>
                                            <p:cTn id="81" dur="1000" fill="hold"/>
                                            <p:tgtEl>
                                              <p:spTgt spid="44"/>
                                            </p:tgtEl>
                                            <p:attrNameLst>
                                              <p:attrName>ppt_x</p:attrName>
                                            </p:attrNameLst>
                                          </p:cBhvr>
                                          <p:tavLst>
                                            <p:tav tm="0">
                                              <p:val>
                                                <p:strVal val="#ppt_x"/>
                                              </p:val>
                                            </p:tav>
                                            <p:tav tm="100000">
                                              <p:val>
                                                <p:strVal val="#ppt_x"/>
                                              </p:val>
                                            </p:tav>
                                          </p:tavLst>
                                        </p:anim>
                                        <p:anim calcmode="lin" valueType="num">
                                          <p:cBhvr>
                                            <p:cTn id="82" dur="1000" fill="hold"/>
                                            <p:tgtEl>
                                              <p:spTgt spid="44"/>
                                            </p:tgtEl>
                                            <p:attrNameLst>
                                              <p:attrName>ppt_y</p:attrName>
                                            </p:attrNameLst>
                                          </p:cBhvr>
                                          <p:tavLst>
                                            <p:tav tm="0">
                                              <p:val>
                                                <p:strVal val="#ppt_y+.1"/>
                                              </p:val>
                                            </p:tav>
                                            <p:tav tm="100000">
                                              <p:val>
                                                <p:strVal val="#ppt_y"/>
                                              </p:val>
                                            </p:tav>
                                          </p:tavLst>
                                        </p:anim>
                                      </p:childTnLst>
                                    </p:cTn>
                                  </p:par>
                                </p:childTnLst>
                              </p:cTn>
                            </p:par>
                            <p:par>
                              <p:cTn id="83" fill="hold">
                                <p:stCondLst>
                                  <p:cond delay="5000"/>
                                </p:stCondLst>
                                <p:childTnLst>
                                  <p:par>
                                    <p:cTn id="84" presetID="2" presetClass="entr" presetSubtype="8" fill="hold" grpId="0" nodeType="afterEffect">
                                      <p:stCondLst>
                                        <p:cond delay="0"/>
                                      </p:stCondLst>
                                      <p:childTnLst>
                                        <p:set>
                                          <p:cBhvr>
                                            <p:cTn id="85" dur="1" fill="hold">
                                              <p:stCondLst>
                                                <p:cond delay="0"/>
                                              </p:stCondLst>
                                            </p:cTn>
                                            <p:tgtEl>
                                              <p:spTgt spid="48"/>
                                            </p:tgtEl>
                                            <p:attrNameLst>
                                              <p:attrName>style.visibility</p:attrName>
                                            </p:attrNameLst>
                                          </p:cBhvr>
                                          <p:to>
                                            <p:strVal val="visible"/>
                                          </p:to>
                                        </p:set>
                                        <p:anim calcmode="lin" valueType="num">
                                          <p:cBhvr additive="base">
                                            <p:cTn id="86" dur="500" fill="hold"/>
                                            <p:tgtEl>
                                              <p:spTgt spid="48"/>
                                            </p:tgtEl>
                                            <p:attrNameLst>
                                              <p:attrName>ppt_x</p:attrName>
                                            </p:attrNameLst>
                                          </p:cBhvr>
                                          <p:tavLst>
                                            <p:tav tm="0">
                                              <p:val>
                                                <p:strVal val="0-#ppt_w/2"/>
                                              </p:val>
                                            </p:tav>
                                            <p:tav tm="100000">
                                              <p:val>
                                                <p:strVal val="#ppt_x"/>
                                              </p:val>
                                            </p:tav>
                                          </p:tavLst>
                                        </p:anim>
                                        <p:anim calcmode="lin" valueType="num">
                                          <p:cBhvr additive="base">
                                            <p:cTn id="87"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3" grpId="0"/>
          <p:bldP spid="48"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详细计划</a:t>
            </a:r>
            <a:endParaRPr lang="zh-CN" altLang="en-US" sz="2000" b="1" dirty="0">
              <a:solidFill>
                <a:srgbClr val="002060"/>
              </a:solidFill>
            </a:endParaRPr>
          </a:p>
        </p:txBody>
      </p:sp>
      <p:sp>
        <p:nvSpPr>
          <p:cNvPr id="33" name="TextBox 32"/>
          <p:cNvSpPr txBox="1"/>
          <p:nvPr/>
        </p:nvSpPr>
        <p:spPr>
          <a:xfrm>
            <a:off x="6789655" y="412671"/>
            <a:ext cx="1930336" cy="430887"/>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zh-CN" altLang="en-US" sz="2200" spc="-300" dirty="0">
                <a:solidFill>
                  <a:srgbClr val="002060"/>
                </a:solidFill>
                <a:latin typeface="华文行楷" panose="02010800040101010101" pitchFamily="2" charset="-122"/>
                <a:ea typeface="华文行楷" panose="02010800040101010101" pitchFamily="2" charset="-122"/>
              </a:rPr>
              <a:t>明</a:t>
            </a:r>
            <a:r>
              <a:rPr lang="en-US" altLang="zh-CN" sz="2200" spc="-300" dirty="0">
                <a:solidFill>
                  <a:srgbClr val="002060"/>
                </a:solidFill>
                <a:latin typeface="华文行楷" panose="02010800040101010101" pitchFamily="2" charset="-122"/>
                <a:ea typeface="华文行楷" panose="02010800040101010101" pitchFamily="2" charset="-122"/>
              </a:rPr>
              <a:t>/</a:t>
            </a:r>
            <a:r>
              <a:rPr lang="zh-CN" altLang="en-US" sz="2200" spc="-300" dirty="0">
                <a:solidFill>
                  <a:srgbClr val="002060"/>
                </a:solidFill>
                <a:latin typeface="华文行楷" panose="02010800040101010101" pitchFamily="2" charset="-122"/>
                <a:ea typeface="华文行楷" panose="02010800040101010101" pitchFamily="2" charset="-122"/>
              </a:rPr>
              <a:t>半年工作计划</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7" name="组合 6"/>
          <p:cNvGrpSpPr/>
          <p:nvPr/>
        </p:nvGrpSpPr>
        <p:grpSpPr>
          <a:xfrm>
            <a:off x="3347864" y="1635646"/>
            <a:ext cx="5291799" cy="483389"/>
            <a:chOff x="3419872" y="1672334"/>
            <a:chExt cx="5291799" cy="483389"/>
          </a:xfrm>
        </p:grpSpPr>
        <p:sp>
          <p:nvSpPr>
            <p:cNvPr id="8" name="五边形 7"/>
            <p:cNvSpPr/>
            <p:nvPr/>
          </p:nvSpPr>
          <p:spPr>
            <a:xfrm>
              <a:off x="4256842" y="1672334"/>
              <a:ext cx="4454829" cy="468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spc="-150">
                <a:solidFill>
                  <a:schemeClr val="bg1"/>
                </a:solidFill>
                <a:latin typeface="+mn-ea"/>
              </a:endParaRPr>
            </a:p>
          </p:txBody>
        </p:sp>
        <p:sp>
          <p:nvSpPr>
            <p:cNvPr id="9" name="矩形 8"/>
            <p:cNvSpPr/>
            <p:nvPr/>
          </p:nvSpPr>
          <p:spPr>
            <a:xfrm>
              <a:off x="4449965" y="1752446"/>
              <a:ext cx="3938457" cy="307777"/>
            </a:xfrm>
            <a:prstGeom prst="rect">
              <a:avLst/>
            </a:pr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bg1"/>
                  </a:solidFill>
                  <a:latin typeface="+mn-ea"/>
                  <a:sym typeface="微软雅黑" panose="020B0503020204020204" pitchFamily="34" charset="-122"/>
                </a:rPr>
                <a:t>深入学习，后面还有赠送几百个图标，所有的都可以自己替换，包括颜色等等</a:t>
              </a:r>
              <a:endParaRPr lang="zh-CN" altLang="en-US" sz="1400" b="1" dirty="0">
                <a:solidFill>
                  <a:schemeClr val="bg1"/>
                </a:solidFill>
                <a:latin typeface="+mn-ea"/>
                <a:sym typeface="微软雅黑" panose="020B0503020204020204" pitchFamily="34" charset="-122"/>
              </a:endParaRPr>
            </a:p>
          </p:txBody>
        </p:sp>
        <p:sp>
          <p:nvSpPr>
            <p:cNvPr id="10" name="矩形 9"/>
            <p:cNvSpPr/>
            <p:nvPr/>
          </p:nvSpPr>
          <p:spPr>
            <a:xfrm>
              <a:off x="3419872" y="1687723"/>
              <a:ext cx="720000" cy="468000"/>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150" dirty="0">
                  <a:solidFill>
                    <a:schemeClr val="bg1"/>
                  </a:solidFill>
                  <a:latin typeface="+mn-ea"/>
                </a:rPr>
                <a:t>一</a:t>
              </a:r>
              <a:endParaRPr lang="zh-CN" altLang="en-US" sz="1400" b="1" spc="-150" dirty="0">
                <a:solidFill>
                  <a:schemeClr val="bg1"/>
                </a:solidFill>
                <a:latin typeface="+mn-ea"/>
              </a:endParaRPr>
            </a:p>
          </p:txBody>
        </p:sp>
      </p:grpSp>
      <p:grpSp>
        <p:nvGrpSpPr>
          <p:cNvPr id="11" name="组合 10"/>
          <p:cNvGrpSpPr/>
          <p:nvPr/>
        </p:nvGrpSpPr>
        <p:grpSpPr>
          <a:xfrm>
            <a:off x="3347864" y="2196386"/>
            <a:ext cx="5291799" cy="483389"/>
            <a:chOff x="3419872" y="1672334"/>
            <a:chExt cx="5291799" cy="483389"/>
          </a:xfrm>
        </p:grpSpPr>
        <p:sp>
          <p:nvSpPr>
            <p:cNvPr id="12" name="五边形 11"/>
            <p:cNvSpPr/>
            <p:nvPr/>
          </p:nvSpPr>
          <p:spPr>
            <a:xfrm>
              <a:off x="4256842" y="1672334"/>
              <a:ext cx="4454829" cy="468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spc="-150">
                <a:solidFill>
                  <a:schemeClr val="bg1"/>
                </a:solidFill>
                <a:latin typeface="+mn-ea"/>
              </a:endParaRPr>
            </a:p>
          </p:txBody>
        </p:sp>
        <p:sp>
          <p:nvSpPr>
            <p:cNvPr id="13" name="矩形 12"/>
            <p:cNvSpPr/>
            <p:nvPr/>
          </p:nvSpPr>
          <p:spPr>
            <a:xfrm>
              <a:off x="4449965" y="1752446"/>
              <a:ext cx="3938457" cy="307777"/>
            </a:xfrm>
            <a:prstGeom prst="rect">
              <a:avLst/>
            </a:pr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bg1"/>
                  </a:solidFill>
                  <a:latin typeface="+mn-ea"/>
                  <a:sym typeface="微软雅黑" panose="020B0503020204020204" pitchFamily="34" charset="-122"/>
                </a:rPr>
                <a:t>全面贯彻，后面</a:t>
              </a:r>
              <a:r>
                <a:rPr lang="zh-CN" altLang="en-US" sz="1400" b="1" dirty="0">
                  <a:solidFill>
                    <a:schemeClr val="bg1"/>
                  </a:solidFill>
                  <a:latin typeface="+mn-ea"/>
                  <a:sym typeface="微软雅黑" panose="020B0503020204020204" pitchFamily="34" charset="-122"/>
                </a:rPr>
                <a:t>还有赠送几百个图标，所有的都可以自己替换，包括颜色等等</a:t>
              </a:r>
              <a:endParaRPr lang="zh-CN" altLang="en-US" sz="1400" b="1" dirty="0">
                <a:solidFill>
                  <a:schemeClr val="bg1"/>
                </a:solidFill>
                <a:latin typeface="+mn-ea"/>
                <a:sym typeface="微软雅黑" panose="020B0503020204020204" pitchFamily="34" charset="-122"/>
              </a:endParaRPr>
            </a:p>
          </p:txBody>
        </p:sp>
        <p:sp>
          <p:nvSpPr>
            <p:cNvPr id="14" name="矩形 13"/>
            <p:cNvSpPr/>
            <p:nvPr/>
          </p:nvSpPr>
          <p:spPr>
            <a:xfrm>
              <a:off x="3419872" y="1687723"/>
              <a:ext cx="720000" cy="468000"/>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150" dirty="0">
                  <a:solidFill>
                    <a:schemeClr val="bg1"/>
                  </a:solidFill>
                  <a:latin typeface="+mn-ea"/>
                </a:rPr>
                <a:t>二</a:t>
              </a:r>
              <a:endParaRPr lang="zh-CN" altLang="en-US" sz="1400" b="1" spc="-150" dirty="0">
                <a:solidFill>
                  <a:schemeClr val="bg1"/>
                </a:solidFill>
                <a:latin typeface="+mn-ea"/>
              </a:endParaRPr>
            </a:p>
          </p:txBody>
        </p:sp>
      </p:grpSp>
      <p:grpSp>
        <p:nvGrpSpPr>
          <p:cNvPr id="15" name="组合 14"/>
          <p:cNvGrpSpPr/>
          <p:nvPr/>
        </p:nvGrpSpPr>
        <p:grpSpPr>
          <a:xfrm>
            <a:off x="3347864" y="2793117"/>
            <a:ext cx="5291799" cy="483389"/>
            <a:chOff x="3419872" y="1672334"/>
            <a:chExt cx="5291799" cy="483389"/>
          </a:xfrm>
        </p:grpSpPr>
        <p:sp>
          <p:nvSpPr>
            <p:cNvPr id="16" name="五边形 15"/>
            <p:cNvSpPr/>
            <p:nvPr/>
          </p:nvSpPr>
          <p:spPr>
            <a:xfrm>
              <a:off x="4256842" y="1672334"/>
              <a:ext cx="4454829" cy="468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spc="-150">
                <a:solidFill>
                  <a:schemeClr val="bg1"/>
                </a:solidFill>
                <a:latin typeface="+mn-ea"/>
              </a:endParaRPr>
            </a:p>
          </p:txBody>
        </p:sp>
        <p:sp>
          <p:nvSpPr>
            <p:cNvPr id="17" name="矩形 16"/>
            <p:cNvSpPr/>
            <p:nvPr/>
          </p:nvSpPr>
          <p:spPr>
            <a:xfrm>
              <a:off x="4449965" y="1752446"/>
              <a:ext cx="3938457" cy="307777"/>
            </a:xfrm>
            <a:prstGeom prst="rect">
              <a:avLst/>
            </a:pr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smtClean="0">
                  <a:solidFill>
                    <a:schemeClr val="bg1"/>
                  </a:solidFill>
                  <a:latin typeface="+mn-ea"/>
                  <a:sym typeface="微软雅黑" panose="020B0503020204020204" pitchFamily="34" charset="-122"/>
                </a:rPr>
                <a:t>加强业务，后面</a:t>
              </a:r>
              <a:r>
                <a:rPr lang="zh-CN" altLang="en-US" sz="1400" b="1" dirty="0">
                  <a:solidFill>
                    <a:schemeClr val="bg1"/>
                  </a:solidFill>
                  <a:latin typeface="+mn-ea"/>
                  <a:sym typeface="微软雅黑" panose="020B0503020204020204" pitchFamily="34" charset="-122"/>
                </a:rPr>
                <a:t>还有赠送几百个图标，所有的都可以自己替换，包括颜色等等</a:t>
              </a:r>
              <a:endParaRPr lang="zh-CN" altLang="en-US" sz="1400" b="1" dirty="0">
                <a:solidFill>
                  <a:schemeClr val="bg1"/>
                </a:solidFill>
                <a:latin typeface="+mn-ea"/>
                <a:sym typeface="微软雅黑" panose="020B0503020204020204" pitchFamily="34" charset="-122"/>
              </a:endParaRPr>
            </a:p>
          </p:txBody>
        </p:sp>
        <p:sp>
          <p:nvSpPr>
            <p:cNvPr id="18" name="矩形 17"/>
            <p:cNvSpPr/>
            <p:nvPr/>
          </p:nvSpPr>
          <p:spPr>
            <a:xfrm>
              <a:off x="3419872" y="1687723"/>
              <a:ext cx="720000" cy="468000"/>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150" dirty="0">
                  <a:solidFill>
                    <a:schemeClr val="bg1"/>
                  </a:solidFill>
                  <a:latin typeface="+mn-ea"/>
                </a:rPr>
                <a:t>三</a:t>
              </a:r>
              <a:endParaRPr lang="zh-CN" altLang="en-US" sz="1400" b="1" spc="-150" dirty="0">
                <a:solidFill>
                  <a:schemeClr val="bg1"/>
                </a:solidFill>
                <a:latin typeface="+mn-ea"/>
              </a:endParaRPr>
            </a:p>
          </p:txBody>
        </p:sp>
      </p:grpSp>
      <p:grpSp>
        <p:nvGrpSpPr>
          <p:cNvPr id="19" name="组合 18"/>
          <p:cNvGrpSpPr/>
          <p:nvPr/>
        </p:nvGrpSpPr>
        <p:grpSpPr>
          <a:xfrm>
            <a:off x="3347864" y="3410997"/>
            <a:ext cx="5291799" cy="483389"/>
            <a:chOff x="3419872" y="1672334"/>
            <a:chExt cx="5291799" cy="483389"/>
          </a:xfrm>
        </p:grpSpPr>
        <p:sp>
          <p:nvSpPr>
            <p:cNvPr id="20" name="五边形 19"/>
            <p:cNvSpPr/>
            <p:nvPr/>
          </p:nvSpPr>
          <p:spPr>
            <a:xfrm>
              <a:off x="4256842" y="1672334"/>
              <a:ext cx="4454829" cy="468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spc="-150">
                <a:solidFill>
                  <a:schemeClr val="bg1"/>
                </a:solidFill>
                <a:latin typeface="+mn-ea"/>
              </a:endParaRPr>
            </a:p>
          </p:txBody>
        </p:sp>
        <p:sp>
          <p:nvSpPr>
            <p:cNvPr id="21" name="矩形 20"/>
            <p:cNvSpPr/>
            <p:nvPr/>
          </p:nvSpPr>
          <p:spPr>
            <a:xfrm>
              <a:off x="4449965" y="1752446"/>
              <a:ext cx="3938457" cy="307777"/>
            </a:xfrm>
            <a:prstGeom prst="rect">
              <a:avLst/>
            </a:pr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chemeClr val="bg1"/>
                  </a:solidFill>
                  <a:latin typeface="+mn-ea"/>
                  <a:sym typeface="微软雅黑" panose="020B0503020204020204" pitchFamily="34" charset="-122"/>
                </a:rPr>
                <a:t>后面还有赠送几百个图标，所有的都可以自己替换，包括颜色等等</a:t>
              </a:r>
              <a:endParaRPr lang="zh-CN" altLang="en-US" sz="1400" b="1" dirty="0">
                <a:solidFill>
                  <a:schemeClr val="bg1"/>
                </a:solidFill>
                <a:latin typeface="+mn-ea"/>
                <a:sym typeface="微软雅黑" panose="020B0503020204020204" pitchFamily="34" charset="-122"/>
              </a:endParaRPr>
            </a:p>
          </p:txBody>
        </p:sp>
        <p:sp>
          <p:nvSpPr>
            <p:cNvPr id="22" name="矩形 21"/>
            <p:cNvSpPr/>
            <p:nvPr/>
          </p:nvSpPr>
          <p:spPr>
            <a:xfrm>
              <a:off x="3419872" y="1687723"/>
              <a:ext cx="720000" cy="468000"/>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150" dirty="0" smtClean="0">
                  <a:solidFill>
                    <a:schemeClr val="bg1"/>
                  </a:solidFill>
                  <a:latin typeface="+mn-ea"/>
                </a:rPr>
                <a:t>四</a:t>
              </a:r>
              <a:endParaRPr lang="zh-CN" altLang="en-US" sz="1400" b="1" spc="-150" dirty="0">
                <a:solidFill>
                  <a:schemeClr val="bg1"/>
                </a:solidFill>
                <a:latin typeface="+mn-ea"/>
              </a:endParaRPr>
            </a:p>
          </p:txBody>
        </p:sp>
      </p:grpSp>
      <p:grpSp>
        <p:nvGrpSpPr>
          <p:cNvPr id="23" name="组合 22"/>
          <p:cNvGrpSpPr/>
          <p:nvPr/>
        </p:nvGrpSpPr>
        <p:grpSpPr>
          <a:xfrm>
            <a:off x="3347864" y="4007728"/>
            <a:ext cx="5291799" cy="483389"/>
            <a:chOff x="3419872" y="1672334"/>
            <a:chExt cx="5291799" cy="483389"/>
          </a:xfrm>
        </p:grpSpPr>
        <p:sp>
          <p:nvSpPr>
            <p:cNvPr id="24" name="五边形 23"/>
            <p:cNvSpPr/>
            <p:nvPr/>
          </p:nvSpPr>
          <p:spPr>
            <a:xfrm>
              <a:off x="4256842" y="1672334"/>
              <a:ext cx="4454829" cy="468000"/>
            </a:xfrm>
            <a:prstGeom prst="homePlate">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b="1" spc="-150">
                <a:solidFill>
                  <a:schemeClr val="bg1"/>
                </a:solidFill>
                <a:latin typeface="+mn-ea"/>
              </a:endParaRPr>
            </a:p>
          </p:txBody>
        </p:sp>
        <p:sp>
          <p:nvSpPr>
            <p:cNvPr id="25" name="矩形 24"/>
            <p:cNvSpPr/>
            <p:nvPr/>
          </p:nvSpPr>
          <p:spPr>
            <a:xfrm>
              <a:off x="4449965" y="1752446"/>
              <a:ext cx="4089912" cy="307777"/>
            </a:xfrm>
            <a:prstGeom prst="rect">
              <a:avLst/>
            </a:prstGeom>
            <a:no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b="1" dirty="0">
                  <a:solidFill>
                    <a:schemeClr val="bg1"/>
                  </a:solidFill>
                  <a:latin typeface="+mn-ea"/>
                  <a:sym typeface="微软雅黑" panose="020B0503020204020204" pitchFamily="34" charset="-122"/>
                </a:rPr>
                <a:t>后面还有赠送几百个图标，所有的都可以自己替换，包括颜色等等</a:t>
              </a:r>
              <a:endParaRPr lang="zh-CN" altLang="en-US" sz="1400" b="1" dirty="0">
                <a:solidFill>
                  <a:schemeClr val="bg1"/>
                </a:solidFill>
                <a:latin typeface="+mn-ea"/>
                <a:sym typeface="微软雅黑" panose="020B0503020204020204" pitchFamily="34" charset="-122"/>
              </a:endParaRPr>
            </a:p>
          </p:txBody>
        </p:sp>
        <p:sp>
          <p:nvSpPr>
            <p:cNvPr id="26" name="矩形 25"/>
            <p:cNvSpPr/>
            <p:nvPr/>
          </p:nvSpPr>
          <p:spPr>
            <a:xfrm>
              <a:off x="3419872" y="1687723"/>
              <a:ext cx="720000" cy="468000"/>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spc="-150" dirty="0" smtClean="0">
                  <a:solidFill>
                    <a:schemeClr val="bg1"/>
                  </a:solidFill>
                  <a:latin typeface="+mn-ea"/>
                </a:rPr>
                <a:t>五</a:t>
              </a:r>
              <a:endParaRPr lang="zh-CN" altLang="en-US" sz="1400" b="1" spc="-150" dirty="0">
                <a:solidFill>
                  <a:schemeClr val="bg1"/>
                </a:solidFill>
                <a:latin typeface="+mn-ea"/>
              </a:endParaRPr>
            </a:p>
          </p:txBody>
        </p:sp>
      </p:grpSp>
      <p:grpSp>
        <p:nvGrpSpPr>
          <p:cNvPr id="27" name="组合 26"/>
          <p:cNvGrpSpPr/>
          <p:nvPr/>
        </p:nvGrpSpPr>
        <p:grpSpPr>
          <a:xfrm>
            <a:off x="508200" y="1801637"/>
            <a:ext cx="2281386" cy="2281386"/>
            <a:chOff x="1403648" y="1115468"/>
            <a:chExt cx="1294414" cy="1294414"/>
          </a:xfrm>
        </p:grpSpPr>
        <p:sp>
          <p:nvSpPr>
            <p:cNvPr id="29" name="椭圆 28"/>
            <p:cNvSpPr/>
            <p:nvPr/>
          </p:nvSpPr>
          <p:spPr>
            <a:xfrm>
              <a:off x="1539485" y="1259632"/>
              <a:ext cx="1022740" cy="102274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latin typeface="+mj-ea"/>
                <a:ea typeface="+mj-ea"/>
              </a:endParaRPr>
            </a:p>
          </p:txBody>
        </p:sp>
        <p:grpSp>
          <p:nvGrpSpPr>
            <p:cNvPr id="34" name="组合 33"/>
            <p:cNvGrpSpPr/>
            <p:nvPr/>
          </p:nvGrpSpPr>
          <p:grpSpPr>
            <a:xfrm>
              <a:off x="1403648" y="1115468"/>
              <a:ext cx="1294414" cy="1294414"/>
              <a:chOff x="2555776" y="915566"/>
              <a:chExt cx="1944216" cy="1944216"/>
            </a:xfrm>
            <a:effectLst>
              <a:outerShdw blurRad="63500" dist="50800" dir="8100000" algn="tr" rotWithShape="0">
                <a:prstClr val="black">
                  <a:alpha val="35000"/>
                </a:prstClr>
              </a:outerShdw>
            </a:effectLst>
          </p:grpSpPr>
          <p:sp>
            <p:nvSpPr>
              <p:cNvPr id="36" name="同心圆 35"/>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sp>
            <p:nvSpPr>
              <p:cNvPr id="37" name="同心圆 36"/>
              <p:cNvSpPr/>
              <p:nvPr/>
            </p:nvSpPr>
            <p:spPr>
              <a:xfrm>
                <a:off x="2733335" y="1093125"/>
                <a:ext cx="1589098" cy="1589098"/>
              </a:xfrm>
              <a:prstGeom prst="donut">
                <a:avLst>
                  <a:gd name="adj" fmla="val 12059"/>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latin typeface="+mj-ea"/>
                  <a:ea typeface="+mj-ea"/>
                </a:endParaRPr>
              </a:p>
            </p:txBody>
          </p:sp>
        </p:grpSp>
        <p:sp>
          <p:nvSpPr>
            <p:cNvPr id="35" name="TextBox 30"/>
            <p:cNvSpPr txBox="1"/>
            <p:nvPr/>
          </p:nvSpPr>
          <p:spPr>
            <a:xfrm>
              <a:off x="1687876" y="1485936"/>
              <a:ext cx="725958" cy="541342"/>
            </a:xfrm>
            <a:prstGeom prst="rect">
              <a:avLst/>
            </a:prstGeom>
            <a:noFill/>
          </p:spPr>
          <p:txBody>
            <a:bodyPr wrap="square" rtlCol="0">
              <a:spAutoFit/>
            </a:bodyPr>
            <a:lstStyle>
              <a:defPPr>
                <a:defRPr lang="zh-CN"/>
              </a:defPPr>
              <a:lvl1pPr algn="ctr">
                <a:defRPr sz="1600" b="1">
                  <a:solidFill>
                    <a:schemeClr val="tx1">
                      <a:lumMod val="65000"/>
                      <a:lumOff val="35000"/>
                    </a:schemeClr>
                  </a:solidFill>
                  <a:effectLst>
                    <a:innerShdw blurRad="63500" dist="50800" dir="13500000">
                      <a:prstClr val="black">
                        <a:alpha val="50000"/>
                      </a:prstClr>
                    </a:innerShdw>
                  </a:effectLst>
                </a:defRPr>
              </a:lvl1pPr>
            </a:lstStyle>
            <a:p>
              <a:r>
                <a:rPr lang="zh-CN" altLang="en-US" sz="2800" dirty="0" smtClean="0">
                  <a:solidFill>
                    <a:schemeClr val="bg1"/>
                  </a:solidFill>
                  <a:effectLst/>
                  <a:latin typeface="+mj-ea"/>
                  <a:ea typeface="+mj-ea"/>
                </a:rPr>
                <a:t>详细</a:t>
              </a:r>
              <a:endParaRPr lang="en-US" altLang="zh-CN" sz="2800" dirty="0" smtClean="0">
                <a:solidFill>
                  <a:schemeClr val="bg1"/>
                </a:solidFill>
                <a:effectLst/>
                <a:latin typeface="+mj-ea"/>
                <a:ea typeface="+mj-ea"/>
              </a:endParaRPr>
            </a:p>
            <a:p>
              <a:r>
                <a:rPr lang="zh-CN" altLang="en-US" sz="2800" dirty="0" smtClean="0">
                  <a:solidFill>
                    <a:schemeClr val="bg1"/>
                  </a:solidFill>
                  <a:effectLst/>
                  <a:latin typeface="+mj-ea"/>
                  <a:ea typeface="+mj-ea"/>
                </a:rPr>
                <a:t>计划</a:t>
              </a:r>
              <a:endParaRPr lang="zh-CN" altLang="en-US" sz="2800" dirty="0">
                <a:solidFill>
                  <a:schemeClr val="bg1"/>
                </a:solidFill>
                <a:effectLst/>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200" advTm="6418">
        <p14:prism/>
      </p:transition>
    </mc:Choice>
    <mc:Fallback>
      <p:transition spd="slow" advTm="641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500" fill="hold"/>
                                        <p:tgtEl>
                                          <p:spTgt spid="27"/>
                                        </p:tgtEl>
                                        <p:attrNameLst>
                                          <p:attrName>ppt_w</p:attrName>
                                        </p:attrNameLst>
                                      </p:cBhvr>
                                      <p:tavLst>
                                        <p:tav tm="0">
                                          <p:val>
                                            <p:fltVal val="0"/>
                                          </p:val>
                                        </p:tav>
                                        <p:tav tm="100000">
                                          <p:val>
                                            <p:strVal val="#ppt_w"/>
                                          </p:val>
                                        </p:tav>
                                      </p:tavLst>
                                    </p:anim>
                                    <p:anim calcmode="lin" valueType="num">
                                      <p:cBhvr>
                                        <p:cTn id="15" dur="500" fill="hold"/>
                                        <p:tgtEl>
                                          <p:spTgt spid="27"/>
                                        </p:tgtEl>
                                        <p:attrNameLst>
                                          <p:attrName>ppt_h</p:attrName>
                                        </p:attrNameLst>
                                      </p:cBhvr>
                                      <p:tavLst>
                                        <p:tav tm="0">
                                          <p:val>
                                            <p:fltVal val="0"/>
                                          </p:val>
                                        </p:tav>
                                        <p:tav tm="100000">
                                          <p:val>
                                            <p:strVal val="#ppt_h"/>
                                          </p:val>
                                        </p:tav>
                                      </p:tavLst>
                                    </p:anim>
                                    <p:animEffect transition="in" filter="fade">
                                      <p:cBhvr>
                                        <p:cTn id="16" dur="500"/>
                                        <p:tgtEl>
                                          <p:spTgt spid="27"/>
                                        </p:tgtEl>
                                      </p:cBhvr>
                                    </p:animEffect>
                                  </p:childTnLst>
                                </p:cTn>
                              </p:par>
                            </p:childTnLst>
                          </p:cTn>
                        </p:par>
                        <p:par>
                          <p:cTn id="17" fill="hold">
                            <p:stCondLst>
                              <p:cond delay="10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2000"/>
                            </p:stCondLst>
                            <p:childTnLst>
                              <p:par>
                                <p:cTn id="28" presetID="2" presetClass="entr" presetSubtype="4" fill="hold"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ppt_x"/>
                                          </p:val>
                                        </p:tav>
                                        <p:tav tm="100000">
                                          <p:val>
                                            <p:strVal val="#ppt_x"/>
                                          </p:val>
                                        </p:tav>
                                      </p:tavLst>
                                    </p:anim>
                                    <p:anim calcmode="lin" valueType="num">
                                      <p:cBhvr additive="base">
                                        <p:cTn id="36" dur="500" fill="hold"/>
                                        <p:tgtEl>
                                          <p:spTgt spid="19"/>
                                        </p:tgtEl>
                                        <p:attrNameLst>
                                          <p:attrName>ppt_y</p:attrName>
                                        </p:attrNameLst>
                                      </p:cBhvr>
                                      <p:tavLst>
                                        <p:tav tm="0">
                                          <p:val>
                                            <p:strVal val="1+#ppt_h/2"/>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具体目标</a:t>
            </a:r>
            <a:endParaRPr lang="zh-CN" altLang="en-US" sz="2000" b="1" dirty="0">
              <a:solidFill>
                <a:srgbClr val="002060"/>
              </a:solidFill>
            </a:endParaRPr>
          </a:p>
        </p:txBody>
      </p:sp>
      <p:sp>
        <p:nvSpPr>
          <p:cNvPr id="33" name="TextBox 32"/>
          <p:cNvSpPr txBox="1"/>
          <p:nvPr/>
        </p:nvSpPr>
        <p:spPr>
          <a:xfrm>
            <a:off x="6789655" y="412671"/>
            <a:ext cx="1930336" cy="430887"/>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zh-CN" altLang="en-US" sz="2200" spc="-300" dirty="0">
                <a:solidFill>
                  <a:srgbClr val="002060"/>
                </a:solidFill>
                <a:latin typeface="华文行楷" panose="02010800040101010101" pitchFamily="2" charset="-122"/>
                <a:ea typeface="华文行楷" panose="02010800040101010101" pitchFamily="2" charset="-122"/>
              </a:rPr>
              <a:t>明</a:t>
            </a:r>
            <a:r>
              <a:rPr lang="en-US" altLang="zh-CN" sz="2200" spc="-300" dirty="0">
                <a:solidFill>
                  <a:srgbClr val="002060"/>
                </a:solidFill>
                <a:latin typeface="华文行楷" panose="02010800040101010101" pitchFamily="2" charset="-122"/>
                <a:ea typeface="华文行楷" panose="02010800040101010101" pitchFamily="2" charset="-122"/>
              </a:rPr>
              <a:t>/</a:t>
            </a:r>
            <a:r>
              <a:rPr lang="zh-CN" altLang="en-US" sz="2200" spc="-300" dirty="0">
                <a:solidFill>
                  <a:srgbClr val="002060"/>
                </a:solidFill>
                <a:latin typeface="华文行楷" panose="02010800040101010101" pitchFamily="2" charset="-122"/>
                <a:ea typeface="华文行楷" panose="02010800040101010101" pitchFamily="2" charset="-122"/>
              </a:rPr>
              <a:t>半年工作计划</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7" name="组合 6"/>
          <p:cNvGrpSpPr/>
          <p:nvPr/>
        </p:nvGrpSpPr>
        <p:grpSpPr>
          <a:xfrm>
            <a:off x="1955924" y="1490924"/>
            <a:ext cx="2501127" cy="1132494"/>
            <a:chOff x="4304043" y="1286668"/>
            <a:chExt cx="3837944" cy="2757793"/>
          </a:xfrm>
          <a:effectLst>
            <a:outerShdw blurRad="381000" dist="254000" dir="8100000" algn="tr" rotWithShape="0">
              <a:prstClr val="black">
                <a:alpha val="40000"/>
              </a:prstClr>
            </a:outerShdw>
          </a:effectLst>
        </p:grpSpPr>
        <p:sp>
          <p:nvSpPr>
            <p:cNvPr id="8" name="圆角矩形 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9" name="圆角矩形 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10" name="组合 9"/>
          <p:cNvGrpSpPr/>
          <p:nvPr/>
        </p:nvGrpSpPr>
        <p:grpSpPr>
          <a:xfrm>
            <a:off x="2106991" y="1709876"/>
            <a:ext cx="621046" cy="621045"/>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12" name="椭圆 1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13" name="Group 41"/>
          <p:cNvGrpSpPr/>
          <p:nvPr/>
        </p:nvGrpSpPr>
        <p:grpSpPr bwMode="auto">
          <a:xfrm>
            <a:off x="2820179" y="1709875"/>
            <a:ext cx="1458171" cy="799752"/>
            <a:chOff x="0" y="0"/>
            <a:chExt cx="2419" cy="1343"/>
          </a:xfrm>
        </p:grpSpPr>
        <p:sp>
          <p:nvSpPr>
            <p:cNvPr id="1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2060"/>
                  </a:solidFill>
                  <a:latin typeface="+mj-ea"/>
                  <a:ea typeface="+mj-ea"/>
                  <a:cs typeface="Bebas Neue" panose="020B0606020202050201" charset="0"/>
                  <a:sym typeface="Bebas Neue" panose="020B0606020202050201" charset="0"/>
                </a:rPr>
                <a:t>单击此处添加标题</a:t>
              </a:r>
              <a:endParaRPr lang="en-US" sz="1200" b="0" dirty="0">
                <a:solidFill>
                  <a:srgbClr val="002060"/>
                </a:solidFill>
                <a:latin typeface="+mj-ea"/>
                <a:ea typeface="+mj-ea"/>
                <a:cs typeface="Bebas Neue" panose="020B0606020202050201" charset="0"/>
                <a:sym typeface="Bebas Neue" panose="020B0606020202050201" charset="0"/>
              </a:endParaRPr>
            </a:p>
          </p:txBody>
        </p:sp>
        <p:sp>
          <p:nvSpPr>
            <p:cNvPr id="1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j-ea"/>
                  <a:ea typeface="+mj-ea"/>
                  <a:cs typeface="Lato Light" charset="0"/>
                  <a:sym typeface="Lato Light" charset="0"/>
                </a:rPr>
                <a:t>此处添加详细文本描述，建议与标题相关并符合整体语言风格，语言描述尽量</a:t>
              </a:r>
              <a:endParaRPr lang="en-US" sz="900" b="0" dirty="0">
                <a:solidFill>
                  <a:srgbClr val="000000"/>
                </a:solidFill>
                <a:latin typeface="+mj-ea"/>
                <a:ea typeface="+mj-ea"/>
                <a:cs typeface="Lato Light" charset="0"/>
                <a:sym typeface="Lato Light" charset="0"/>
              </a:endParaRPr>
            </a:p>
          </p:txBody>
        </p:sp>
      </p:grpSp>
      <p:sp>
        <p:nvSpPr>
          <p:cNvPr id="16" name="Freeform 9"/>
          <p:cNvSpPr>
            <a:spLocks noEditPoints="1"/>
          </p:cNvSpPr>
          <p:nvPr/>
        </p:nvSpPr>
        <p:spPr bwMode="auto">
          <a:xfrm>
            <a:off x="2250486" y="1900619"/>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00206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j-ea"/>
              <a:ea typeface="+mj-ea"/>
              <a:sym typeface="Gill Sans" charset="0"/>
            </a:endParaRPr>
          </a:p>
        </p:txBody>
      </p:sp>
      <p:grpSp>
        <p:nvGrpSpPr>
          <p:cNvPr id="17" name="组合 16"/>
          <p:cNvGrpSpPr/>
          <p:nvPr/>
        </p:nvGrpSpPr>
        <p:grpSpPr>
          <a:xfrm>
            <a:off x="4788024" y="1490924"/>
            <a:ext cx="2501127" cy="1132494"/>
            <a:chOff x="4304043" y="1286668"/>
            <a:chExt cx="3837944" cy="2757793"/>
          </a:xfrm>
          <a:effectLst>
            <a:outerShdw blurRad="381000" dist="254000" dir="8100000" algn="tr" rotWithShape="0">
              <a:prstClr val="black">
                <a:alpha val="40000"/>
              </a:prstClr>
            </a:outerShdw>
          </a:effectLst>
        </p:grpSpPr>
        <p:sp>
          <p:nvSpPr>
            <p:cNvPr id="18" name="圆角矩形 17"/>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9" name="圆角矩形 18"/>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20" name="组合 19"/>
          <p:cNvGrpSpPr/>
          <p:nvPr/>
        </p:nvGrpSpPr>
        <p:grpSpPr>
          <a:xfrm>
            <a:off x="4939091" y="1709876"/>
            <a:ext cx="621046" cy="621045"/>
            <a:chOff x="304800" y="673100"/>
            <a:chExt cx="4000500" cy="4000500"/>
          </a:xfrm>
          <a:effectLst>
            <a:outerShdw blurRad="444500" dist="254000" dir="810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22" name="椭圆 2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23" name="Group 41"/>
          <p:cNvGrpSpPr/>
          <p:nvPr/>
        </p:nvGrpSpPr>
        <p:grpSpPr bwMode="auto">
          <a:xfrm>
            <a:off x="5652279" y="1709875"/>
            <a:ext cx="1458171" cy="799752"/>
            <a:chOff x="0" y="0"/>
            <a:chExt cx="2419" cy="1343"/>
          </a:xfrm>
        </p:grpSpPr>
        <p:sp>
          <p:nvSpPr>
            <p:cNvPr id="24"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2060"/>
                  </a:solidFill>
                  <a:latin typeface="+mj-ea"/>
                  <a:ea typeface="+mj-ea"/>
                  <a:cs typeface="Bebas Neue" panose="020B0606020202050201" charset="0"/>
                  <a:sym typeface="Bebas Neue" panose="020B0606020202050201" charset="0"/>
                </a:rPr>
                <a:t>单击此处添加标题</a:t>
              </a:r>
              <a:endParaRPr lang="en-US" sz="1200" b="0" dirty="0">
                <a:solidFill>
                  <a:srgbClr val="002060"/>
                </a:solidFill>
                <a:latin typeface="+mj-ea"/>
                <a:ea typeface="+mj-ea"/>
                <a:cs typeface="Bebas Neue" panose="020B0606020202050201" charset="0"/>
                <a:sym typeface="Bebas Neue" panose="020B0606020202050201" charset="0"/>
              </a:endParaRPr>
            </a:p>
          </p:txBody>
        </p:sp>
        <p:sp>
          <p:nvSpPr>
            <p:cNvPr id="25"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j-ea"/>
                  <a:ea typeface="+mj-ea"/>
                  <a:cs typeface="Lato Light" charset="0"/>
                  <a:sym typeface="Lato Light" charset="0"/>
                </a:rPr>
                <a:t>此处添加详细文本描述，建议与标题相关并符合整体语言风格，语言描述尽量</a:t>
              </a:r>
              <a:endParaRPr lang="en-US" sz="900" b="0" dirty="0">
                <a:solidFill>
                  <a:srgbClr val="000000"/>
                </a:solidFill>
                <a:latin typeface="+mj-ea"/>
                <a:ea typeface="+mj-ea"/>
                <a:cs typeface="Lato Light" charset="0"/>
                <a:sym typeface="Lato Light" charset="0"/>
              </a:endParaRPr>
            </a:p>
          </p:txBody>
        </p:sp>
      </p:grpSp>
      <p:sp>
        <p:nvSpPr>
          <p:cNvPr id="26" name="Freeform 8"/>
          <p:cNvSpPr>
            <a:spLocks noEditPoints="1"/>
          </p:cNvSpPr>
          <p:nvPr/>
        </p:nvSpPr>
        <p:spPr bwMode="auto">
          <a:xfrm>
            <a:off x="5127381" y="1940881"/>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00206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j-ea"/>
              <a:ea typeface="+mj-ea"/>
              <a:sym typeface="Gill Sans" charset="0"/>
            </a:endParaRPr>
          </a:p>
        </p:txBody>
      </p:sp>
      <p:grpSp>
        <p:nvGrpSpPr>
          <p:cNvPr id="27" name="组合 26"/>
          <p:cNvGrpSpPr/>
          <p:nvPr/>
        </p:nvGrpSpPr>
        <p:grpSpPr>
          <a:xfrm>
            <a:off x="1955924" y="2951424"/>
            <a:ext cx="2501127" cy="1132494"/>
            <a:chOff x="4304043" y="1286668"/>
            <a:chExt cx="3837944" cy="2757793"/>
          </a:xfrm>
          <a:effectLst>
            <a:outerShdw blurRad="381000" dist="254000" dir="8100000" algn="tr" rotWithShape="0">
              <a:prstClr val="black">
                <a:alpha val="40000"/>
              </a:prstClr>
            </a:outerShdw>
          </a:effectLst>
        </p:grpSpPr>
        <p:sp>
          <p:nvSpPr>
            <p:cNvPr id="29" name="圆角矩形 2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34" name="圆角矩形 3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2106991" y="3170376"/>
            <a:ext cx="621046" cy="621045"/>
            <a:chOff x="304800" y="673100"/>
            <a:chExt cx="4000500" cy="4000500"/>
          </a:xfrm>
          <a:effectLst>
            <a:outerShdw blurRad="444500" dist="254000" dir="8100000" algn="tr" rotWithShape="0">
              <a:prstClr val="black">
                <a:alpha val="50000"/>
              </a:prstClr>
            </a:outerShdw>
          </a:effectLst>
        </p:grpSpPr>
        <p:sp>
          <p:nvSpPr>
            <p:cNvPr id="36" name="同心圆 3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37" name="椭圆 3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38" name="Group 41"/>
          <p:cNvGrpSpPr/>
          <p:nvPr/>
        </p:nvGrpSpPr>
        <p:grpSpPr bwMode="auto">
          <a:xfrm>
            <a:off x="2820179" y="3170375"/>
            <a:ext cx="1458171" cy="799752"/>
            <a:chOff x="0" y="0"/>
            <a:chExt cx="2419" cy="1343"/>
          </a:xfrm>
        </p:grpSpPr>
        <p:sp>
          <p:nvSpPr>
            <p:cNvPr id="39"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2060"/>
                  </a:solidFill>
                  <a:latin typeface="+mj-ea"/>
                  <a:ea typeface="+mj-ea"/>
                  <a:cs typeface="Bebas Neue" panose="020B0606020202050201" charset="0"/>
                  <a:sym typeface="Bebas Neue" panose="020B0606020202050201" charset="0"/>
                </a:rPr>
                <a:t>单击此处添加标题</a:t>
              </a:r>
              <a:endParaRPr lang="en-US" sz="1200" b="0" dirty="0">
                <a:solidFill>
                  <a:srgbClr val="002060"/>
                </a:solidFill>
                <a:latin typeface="+mj-ea"/>
                <a:ea typeface="+mj-ea"/>
                <a:cs typeface="Bebas Neue" panose="020B0606020202050201" charset="0"/>
                <a:sym typeface="Bebas Neue" panose="020B0606020202050201" charset="0"/>
              </a:endParaRPr>
            </a:p>
          </p:txBody>
        </p:sp>
        <p:sp>
          <p:nvSpPr>
            <p:cNvPr id="40"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j-ea"/>
                  <a:ea typeface="+mj-ea"/>
                  <a:cs typeface="Lato Light" charset="0"/>
                  <a:sym typeface="Lato Light" charset="0"/>
                </a:rPr>
                <a:t>此处添加详细文本描述，建议与标题相关并符合整体语言风格，语言描述尽量</a:t>
              </a:r>
              <a:endParaRPr lang="en-US" sz="900" b="0" dirty="0">
                <a:solidFill>
                  <a:srgbClr val="000000"/>
                </a:solidFill>
                <a:latin typeface="+mj-ea"/>
                <a:ea typeface="+mj-ea"/>
                <a:cs typeface="Lato Light" charset="0"/>
                <a:sym typeface="Lato Light" charset="0"/>
              </a:endParaRPr>
            </a:p>
          </p:txBody>
        </p:sp>
      </p:grpSp>
      <p:sp>
        <p:nvSpPr>
          <p:cNvPr id="41" name="Freeform 7"/>
          <p:cNvSpPr/>
          <p:nvPr/>
        </p:nvSpPr>
        <p:spPr bwMode="auto">
          <a:xfrm>
            <a:off x="2242485" y="3331995"/>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00206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j-ea"/>
              <a:ea typeface="+mj-ea"/>
              <a:sym typeface="Gill Sans" charset="0"/>
            </a:endParaRPr>
          </a:p>
        </p:txBody>
      </p:sp>
      <p:grpSp>
        <p:nvGrpSpPr>
          <p:cNvPr id="42" name="组合 41"/>
          <p:cNvGrpSpPr/>
          <p:nvPr/>
        </p:nvGrpSpPr>
        <p:grpSpPr>
          <a:xfrm>
            <a:off x="4789276" y="2951424"/>
            <a:ext cx="2501127" cy="1132494"/>
            <a:chOff x="4304043" y="1286668"/>
            <a:chExt cx="3837944" cy="2757793"/>
          </a:xfrm>
          <a:effectLst>
            <a:outerShdw blurRad="381000" dist="254000" dir="8100000" algn="tr" rotWithShape="0">
              <a:prstClr val="black">
                <a:alpha val="40000"/>
              </a:prstClr>
            </a:outerShdw>
          </a:effectLst>
        </p:grpSpPr>
        <p:sp>
          <p:nvSpPr>
            <p:cNvPr id="43" name="圆角矩形 4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4" name="圆角矩形 43"/>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45" name="组合 44"/>
          <p:cNvGrpSpPr/>
          <p:nvPr/>
        </p:nvGrpSpPr>
        <p:grpSpPr>
          <a:xfrm>
            <a:off x="4940343" y="3170376"/>
            <a:ext cx="621046" cy="621045"/>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47" name="椭圆 46"/>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48" name="Group 41"/>
          <p:cNvGrpSpPr/>
          <p:nvPr/>
        </p:nvGrpSpPr>
        <p:grpSpPr bwMode="auto">
          <a:xfrm>
            <a:off x="5653531" y="3170375"/>
            <a:ext cx="1458171" cy="799752"/>
            <a:chOff x="0" y="0"/>
            <a:chExt cx="2419" cy="1343"/>
          </a:xfrm>
        </p:grpSpPr>
        <p:sp>
          <p:nvSpPr>
            <p:cNvPr id="49"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2060"/>
                  </a:solidFill>
                  <a:latin typeface="+mj-ea"/>
                  <a:ea typeface="+mj-ea"/>
                  <a:cs typeface="Bebas Neue" panose="020B0606020202050201" charset="0"/>
                  <a:sym typeface="Bebas Neue" panose="020B0606020202050201" charset="0"/>
                </a:rPr>
                <a:t>单击此处添加标题</a:t>
              </a:r>
              <a:endParaRPr lang="en-US" sz="1200" b="0" dirty="0">
                <a:solidFill>
                  <a:srgbClr val="002060"/>
                </a:solidFill>
                <a:latin typeface="+mj-ea"/>
                <a:ea typeface="+mj-ea"/>
                <a:cs typeface="Bebas Neue" panose="020B0606020202050201" charset="0"/>
                <a:sym typeface="Bebas Neue" panose="020B0606020202050201" charset="0"/>
              </a:endParaRPr>
            </a:p>
          </p:txBody>
        </p:sp>
        <p:sp>
          <p:nvSpPr>
            <p:cNvPr id="50"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mj-ea"/>
                  <a:ea typeface="+mj-ea"/>
                  <a:cs typeface="Lato Light" charset="0"/>
                  <a:sym typeface="Lato Light" charset="0"/>
                </a:rPr>
                <a:t>此处添加详细文本描述，建议与标题相关并符合整体语言风格，语言描述尽量</a:t>
              </a:r>
              <a:endParaRPr lang="en-US" sz="900" b="0" dirty="0">
                <a:solidFill>
                  <a:srgbClr val="000000"/>
                </a:solidFill>
                <a:latin typeface="+mj-ea"/>
                <a:ea typeface="+mj-ea"/>
                <a:cs typeface="Lato Light" charset="0"/>
                <a:sym typeface="Lato Light" charset="0"/>
              </a:endParaRPr>
            </a:p>
          </p:txBody>
        </p:sp>
      </p:grpSp>
      <p:sp>
        <p:nvSpPr>
          <p:cNvPr id="51" name="Freeform 6"/>
          <p:cNvSpPr>
            <a:spLocks noEditPoints="1"/>
          </p:cNvSpPr>
          <p:nvPr/>
        </p:nvSpPr>
        <p:spPr bwMode="auto">
          <a:xfrm>
            <a:off x="5130695" y="3353479"/>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00206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mj-ea"/>
              <a:ea typeface="+mj-ea"/>
              <a:sym typeface="Gill Sans" charset="0"/>
            </a:endParaRPr>
          </a:p>
        </p:txBody>
      </p:sp>
    </p:spTree>
  </p:cSld>
  <p:clrMapOvr>
    <a:masterClrMapping/>
  </p:clrMapOvr>
  <mc:AlternateContent xmlns:mc="http://schemas.openxmlformats.org/markup-compatibility/2006">
    <mc:Choice xmlns:p14="http://schemas.microsoft.com/office/powerpoint/2010/main" Requires="p14">
      <p:transition spd="slow" p14:dur="1600" advTm="10699">
        <p14:prism isInverted="1"/>
      </p:transition>
    </mc:Choice>
    <mc:Fallback>
      <p:transition spd="slow" advTm="1069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strVal val="#ppt_x"/>
                                          </p:val>
                                        </p:tav>
                                        <p:tav tm="100000">
                                          <p:val>
                                            <p:strVal val="#ppt_x"/>
                                          </p:val>
                                        </p:tav>
                                      </p:tavLst>
                                    </p:anim>
                                    <p:anim calcmode="lin" valueType="num">
                                      <p:cBhvr>
                                        <p:cTn id="22" dur="5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right)">
                                      <p:cBhvr>
                                        <p:cTn id="26" dur="500"/>
                                        <p:tgtEl>
                                          <p:spTgt spid="7"/>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anim calcmode="lin" valueType="num">
                                      <p:cBhvr>
                                        <p:cTn id="41" dur="500" fill="hold"/>
                                        <p:tgtEl>
                                          <p:spTgt spid="26"/>
                                        </p:tgtEl>
                                        <p:attrNameLst>
                                          <p:attrName>ppt_x</p:attrName>
                                        </p:attrNameLst>
                                      </p:cBhvr>
                                      <p:tavLst>
                                        <p:tav tm="0">
                                          <p:val>
                                            <p:strVal val="#ppt_x"/>
                                          </p:val>
                                        </p:tav>
                                        <p:tav tm="100000">
                                          <p:val>
                                            <p:strVal val="#ppt_x"/>
                                          </p:val>
                                        </p:tav>
                                      </p:tavLst>
                                    </p:anim>
                                    <p:anim calcmode="lin" valueType="num">
                                      <p:cBhvr>
                                        <p:cTn id="42" dur="500" fill="hold"/>
                                        <p:tgtEl>
                                          <p:spTgt spid="26"/>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22" presetClass="entr" presetSubtype="2"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right)">
                                      <p:cBhvr>
                                        <p:cTn id="46" dur="500"/>
                                        <p:tgtEl>
                                          <p:spTgt spid="17"/>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childTnLst>
                          </p:cTn>
                        </p:par>
                        <p:par>
                          <p:cTn id="57" fill="hold">
                            <p:stCondLst>
                              <p:cond delay="5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anim calcmode="lin" valueType="num">
                                      <p:cBhvr>
                                        <p:cTn id="61" dur="500" fill="hold"/>
                                        <p:tgtEl>
                                          <p:spTgt spid="41"/>
                                        </p:tgtEl>
                                        <p:attrNameLst>
                                          <p:attrName>ppt_x</p:attrName>
                                        </p:attrNameLst>
                                      </p:cBhvr>
                                      <p:tavLst>
                                        <p:tav tm="0">
                                          <p:val>
                                            <p:strVal val="#ppt_x"/>
                                          </p:val>
                                        </p:tav>
                                        <p:tav tm="100000">
                                          <p:val>
                                            <p:strVal val="#ppt_x"/>
                                          </p:val>
                                        </p:tav>
                                      </p:tavLst>
                                    </p:anim>
                                    <p:anim calcmode="lin" valueType="num">
                                      <p:cBhvr>
                                        <p:cTn id="62" dur="5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22" presetClass="entr" presetSubtype="2" fill="hold"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right)">
                                      <p:cBhvr>
                                        <p:cTn id="66" dur="500"/>
                                        <p:tgtEl>
                                          <p:spTgt spid="27"/>
                                        </p:tgtEl>
                                      </p:cBhvr>
                                    </p:animEffect>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wipe(left)">
                                      <p:cBhvr>
                                        <p:cTn id="70" dur="500"/>
                                        <p:tgtEl>
                                          <p:spTgt spid="38"/>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45"/>
                                        </p:tgtEl>
                                        <p:attrNameLst>
                                          <p:attrName>style.visibility</p:attrName>
                                        </p:attrNameLst>
                                      </p:cBhvr>
                                      <p:to>
                                        <p:strVal val="visible"/>
                                      </p:to>
                                    </p:set>
                                    <p:anim calcmode="lin" valueType="num">
                                      <p:cBhvr>
                                        <p:cTn id="74" dur="500" fill="hold"/>
                                        <p:tgtEl>
                                          <p:spTgt spid="45"/>
                                        </p:tgtEl>
                                        <p:attrNameLst>
                                          <p:attrName>ppt_w</p:attrName>
                                        </p:attrNameLst>
                                      </p:cBhvr>
                                      <p:tavLst>
                                        <p:tav tm="0">
                                          <p:val>
                                            <p:fltVal val="0"/>
                                          </p:val>
                                        </p:tav>
                                        <p:tav tm="100000">
                                          <p:val>
                                            <p:strVal val="#ppt_w"/>
                                          </p:val>
                                        </p:tav>
                                      </p:tavLst>
                                    </p:anim>
                                    <p:anim calcmode="lin" valueType="num">
                                      <p:cBhvr>
                                        <p:cTn id="75" dur="500" fill="hold"/>
                                        <p:tgtEl>
                                          <p:spTgt spid="45"/>
                                        </p:tgtEl>
                                        <p:attrNameLst>
                                          <p:attrName>ppt_h</p:attrName>
                                        </p:attrNameLst>
                                      </p:cBhvr>
                                      <p:tavLst>
                                        <p:tav tm="0">
                                          <p:val>
                                            <p:fltVal val="0"/>
                                          </p:val>
                                        </p:tav>
                                        <p:tav tm="100000">
                                          <p:val>
                                            <p:strVal val="#ppt_h"/>
                                          </p:val>
                                        </p:tav>
                                      </p:tavLst>
                                    </p:anim>
                                    <p:animEffect transition="in" filter="fade">
                                      <p:cBhvr>
                                        <p:cTn id="76" dur="500"/>
                                        <p:tgtEl>
                                          <p:spTgt spid="45"/>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500"/>
                                        <p:tgtEl>
                                          <p:spTgt spid="51"/>
                                        </p:tgtEl>
                                      </p:cBhvr>
                                    </p:animEffect>
                                    <p:anim calcmode="lin" valueType="num">
                                      <p:cBhvr>
                                        <p:cTn id="81" dur="500" fill="hold"/>
                                        <p:tgtEl>
                                          <p:spTgt spid="51"/>
                                        </p:tgtEl>
                                        <p:attrNameLst>
                                          <p:attrName>ppt_x</p:attrName>
                                        </p:attrNameLst>
                                      </p:cBhvr>
                                      <p:tavLst>
                                        <p:tav tm="0">
                                          <p:val>
                                            <p:strVal val="#ppt_x"/>
                                          </p:val>
                                        </p:tav>
                                        <p:tav tm="100000">
                                          <p:val>
                                            <p:strVal val="#ppt_x"/>
                                          </p:val>
                                        </p:tav>
                                      </p:tavLst>
                                    </p:anim>
                                    <p:anim calcmode="lin" valueType="num">
                                      <p:cBhvr>
                                        <p:cTn id="82" dur="500" fill="hold"/>
                                        <p:tgtEl>
                                          <p:spTgt spid="51"/>
                                        </p:tgtEl>
                                        <p:attrNameLst>
                                          <p:attrName>ppt_y</p:attrName>
                                        </p:attrNameLst>
                                      </p:cBhvr>
                                      <p:tavLst>
                                        <p:tav tm="0">
                                          <p:val>
                                            <p:strVal val="#ppt_y+.1"/>
                                          </p:val>
                                        </p:tav>
                                        <p:tav tm="100000">
                                          <p:val>
                                            <p:strVal val="#ppt_y"/>
                                          </p:val>
                                        </p:tav>
                                      </p:tavLst>
                                    </p:anim>
                                  </p:childTnLst>
                                </p:cTn>
                              </p:par>
                            </p:childTnLst>
                          </p:cTn>
                        </p:par>
                        <p:par>
                          <p:cTn id="83" fill="hold">
                            <p:stCondLst>
                              <p:cond delay="7500"/>
                            </p:stCondLst>
                            <p:childTnLst>
                              <p:par>
                                <p:cTn id="84" presetID="22" presetClass="entr" presetSubtype="2" fill="hold"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right)">
                                      <p:cBhvr>
                                        <p:cTn id="86" dur="500"/>
                                        <p:tgtEl>
                                          <p:spTgt spid="42"/>
                                        </p:tgtEl>
                                      </p:cBhvr>
                                    </p:animEffect>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48"/>
                                        </p:tgtEl>
                                        <p:attrNameLst>
                                          <p:attrName>style.visibility</p:attrName>
                                        </p:attrNameLst>
                                      </p:cBhvr>
                                      <p:to>
                                        <p:strVal val="visible"/>
                                      </p:to>
                                    </p:set>
                                    <p:animEffect transition="in" filter="wipe(left)">
                                      <p:cBhvr>
                                        <p:cTn id="9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16" grpId="0" animBg="1"/>
      <p:bldP spid="26" grpId="0" animBg="1"/>
      <p:bldP spid="41"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努力方向</a:t>
            </a:r>
            <a:endParaRPr lang="zh-CN" altLang="en-US" sz="2000" b="1" dirty="0">
              <a:solidFill>
                <a:srgbClr val="002060"/>
              </a:solidFill>
            </a:endParaRPr>
          </a:p>
        </p:txBody>
      </p:sp>
      <p:sp>
        <p:nvSpPr>
          <p:cNvPr id="33" name="TextBox 32"/>
          <p:cNvSpPr txBox="1"/>
          <p:nvPr/>
        </p:nvSpPr>
        <p:spPr>
          <a:xfrm>
            <a:off x="6789655" y="412671"/>
            <a:ext cx="1930336" cy="430887"/>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zh-CN" altLang="en-US" sz="2200" spc="-300" dirty="0">
                <a:solidFill>
                  <a:srgbClr val="002060"/>
                </a:solidFill>
                <a:latin typeface="华文行楷" panose="02010800040101010101" pitchFamily="2" charset="-122"/>
                <a:ea typeface="华文行楷" panose="02010800040101010101" pitchFamily="2" charset="-122"/>
              </a:rPr>
              <a:t>明</a:t>
            </a:r>
            <a:r>
              <a:rPr lang="en-US" altLang="zh-CN" sz="2200" spc="-300" dirty="0">
                <a:solidFill>
                  <a:srgbClr val="002060"/>
                </a:solidFill>
                <a:latin typeface="华文行楷" panose="02010800040101010101" pitchFamily="2" charset="-122"/>
                <a:ea typeface="华文行楷" panose="02010800040101010101" pitchFamily="2" charset="-122"/>
              </a:rPr>
              <a:t>/</a:t>
            </a:r>
            <a:r>
              <a:rPr lang="zh-CN" altLang="en-US" sz="2200" spc="-300" dirty="0">
                <a:solidFill>
                  <a:srgbClr val="002060"/>
                </a:solidFill>
                <a:latin typeface="华文行楷" panose="02010800040101010101" pitchFamily="2" charset="-122"/>
                <a:ea typeface="华文行楷" panose="02010800040101010101" pitchFamily="2" charset="-122"/>
              </a:rPr>
              <a:t>半年工作计划</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7" name="矩形 6"/>
          <p:cNvSpPr/>
          <p:nvPr/>
        </p:nvSpPr>
        <p:spPr>
          <a:xfrm>
            <a:off x="5633489" y="2067694"/>
            <a:ext cx="2592289" cy="377480"/>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rPr>
              <a:t>添加您的标题</a:t>
            </a:r>
            <a:endParaRPr lang="zh-CN" altLang="en-US" b="1" dirty="0">
              <a:solidFill>
                <a:schemeClr val="bg1"/>
              </a:solidFill>
            </a:endParaRPr>
          </a:p>
        </p:txBody>
      </p:sp>
      <p:sp>
        <p:nvSpPr>
          <p:cNvPr id="8" name="矩形 7"/>
          <p:cNvSpPr/>
          <p:nvPr/>
        </p:nvSpPr>
        <p:spPr>
          <a:xfrm>
            <a:off x="5597651" y="2821085"/>
            <a:ext cx="2628127" cy="384721"/>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添加您的标题</a:t>
            </a:r>
            <a:endParaRPr lang="zh-CN" altLang="en-US" b="1" dirty="0">
              <a:solidFill>
                <a:schemeClr val="bg1"/>
              </a:solidFill>
            </a:endParaRPr>
          </a:p>
        </p:txBody>
      </p:sp>
      <p:sp>
        <p:nvSpPr>
          <p:cNvPr id="9" name="矩形 8"/>
          <p:cNvSpPr/>
          <p:nvPr/>
        </p:nvSpPr>
        <p:spPr>
          <a:xfrm>
            <a:off x="5607498" y="3573105"/>
            <a:ext cx="2618279" cy="400108"/>
          </a:xfrm>
          <a:prstGeom prst="rect">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rPr>
              <a:t>添加您的标题</a:t>
            </a:r>
            <a:endParaRPr lang="zh-CN" altLang="en-US" b="1" dirty="0">
              <a:solidFill>
                <a:schemeClr val="bg1"/>
              </a:solidFill>
            </a:endParaRPr>
          </a:p>
        </p:txBody>
      </p:sp>
      <p:grpSp>
        <p:nvGrpSpPr>
          <p:cNvPr id="10" name="组合 9"/>
          <p:cNvGrpSpPr/>
          <p:nvPr/>
        </p:nvGrpSpPr>
        <p:grpSpPr>
          <a:xfrm>
            <a:off x="4954214" y="1850059"/>
            <a:ext cx="751284" cy="751285"/>
            <a:chOff x="3737792" y="1347614"/>
            <a:chExt cx="751284" cy="751285"/>
          </a:xfrm>
        </p:grpSpPr>
        <p:grpSp>
          <p:nvGrpSpPr>
            <p:cNvPr id="11" name="组合 10"/>
            <p:cNvGrpSpPr/>
            <p:nvPr/>
          </p:nvGrpSpPr>
          <p:grpSpPr>
            <a:xfrm>
              <a:off x="3737792" y="1347614"/>
              <a:ext cx="751284" cy="751285"/>
              <a:chOff x="4964170" y="1531186"/>
              <a:chExt cx="1001712" cy="1001713"/>
            </a:xfrm>
          </p:grpSpPr>
          <p:sp>
            <p:nvSpPr>
              <p:cNvPr id="13" name="MH_Other_7"/>
              <p:cNvSpPr/>
              <p:nvPr>
                <p:custDataLst>
                  <p:tags r:id="rId1"/>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MH_Other_8"/>
              <p:cNvSpPr/>
              <p:nvPr>
                <p:custDataLst>
                  <p:tags r:id="rId2"/>
                </p:custDataLst>
              </p:nvPr>
            </p:nvSpPr>
            <p:spPr>
              <a:xfrm flipH="1">
                <a:off x="5076825" y="1643832"/>
                <a:ext cx="776280" cy="776280"/>
              </a:xfrm>
              <a:prstGeom prst="ellipse">
                <a:avLst/>
              </a:prstGeom>
              <a:solidFill>
                <a:srgbClr val="00206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grpSp>
        <p:sp>
          <p:nvSpPr>
            <p:cNvPr id="12" name="TextBox 11"/>
            <p:cNvSpPr txBox="1"/>
            <p:nvPr/>
          </p:nvSpPr>
          <p:spPr>
            <a:xfrm>
              <a:off x="3951524" y="1481063"/>
              <a:ext cx="340158" cy="461665"/>
            </a:xfrm>
            <a:prstGeom prst="rect">
              <a:avLst/>
            </a:prstGeom>
            <a:noFill/>
          </p:spPr>
          <p:txBody>
            <a:bodyPr wrap="none" rtlCol="0">
              <a:spAutoFit/>
            </a:bodyPr>
            <a:lstStyle/>
            <a:p>
              <a:r>
                <a:rPr lang="en-US" altLang="zh-CN" sz="2400" b="1" dirty="0" smtClean="0">
                  <a:solidFill>
                    <a:schemeClr val="bg1"/>
                  </a:solidFill>
                </a:rPr>
                <a:t>1</a:t>
              </a:r>
              <a:endParaRPr lang="zh-CN" altLang="en-US" sz="2400" b="1" dirty="0">
                <a:solidFill>
                  <a:schemeClr val="bg1"/>
                </a:solidFill>
              </a:endParaRPr>
            </a:p>
          </p:txBody>
        </p:sp>
      </p:grpSp>
      <p:grpSp>
        <p:nvGrpSpPr>
          <p:cNvPr id="15" name="组合 14"/>
          <p:cNvGrpSpPr/>
          <p:nvPr/>
        </p:nvGrpSpPr>
        <p:grpSpPr>
          <a:xfrm>
            <a:off x="4954214" y="2605061"/>
            <a:ext cx="751284" cy="751285"/>
            <a:chOff x="3737792" y="1347614"/>
            <a:chExt cx="751284" cy="751285"/>
          </a:xfrm>
        </p:grpSpPr>
        <p:grpSp>
          <p:nvGrpSpPr>
            <p:cNvPr id="16" name="组合 15"/>
            <p:cNvGrpSpPr/>
            <p:nvPr/>
          </p:nvGrpSpPr>
          <p:grpSpPr>
            <a:xfrm>
              <a:off x="3737792" y="1347614"/>
              <a:ext cx="751284" cy="751285"/>
              <a:chOff x="4964170" y="1531186"/>
              <a:chExt cx="1001712" cy="1001713"/>
            </a:xfrm>
          </p:grpSpPr>
          <p:sp>
            <p:nvSpPr>
              <p:cNvPr id="18" name="MH_Other_7"/>
              <p:cNvSpPr/>
              <p:nvPr>
                <p:custDataLst>
                  <p:tags r:id="rId3"/>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MH_Other_8"/>
              <p:cNvSpPr/>
              <p:nvPr>
                <p:custDataLst>
                  <p:tags r:id="rId4"/>
                </p:custDataLst>
              </p:nvPr>
            </p:nvSpPr>
            <p:spPr>
              <a:xfrm flipH="1">
                <a:off x="5076825" y="1643832"/>
                <a:ext cx="776280" cy="776280"/>
              </a:xfrm>
              <a:prstGeom prst="ellipse">
                <a:avLst/>
              </a:prstGeom>
              <a:solidFill>
                <a:srgbClr val="00206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grpSp>
        <p:sp>
          <p:nvSpPr>
            <p:cNvPr id="17" name="TextBox 16"/>
            <p:cNvSpPr txBox="1"/>
            <p:nvPr/>
          </p:nvSpPr>
          <p:spPr>
            <a:xfrm>
              <a:off x="3951524" y="1481063"/>
              <a:ext cx="340158" cy="461665"/>
            </a:xfrm>
            <a:prstGeom prst="rect">
              <a:avLst/>
            </a:prstGeom>
            <a:noFill/>
          </p:spPr>
          <p:txBody>
            <a:bodyPr wrap="none" rtlCol="0">
              <a:spAutoFit/>
            </a:bodyPr>
            <a:lstStyle/>
            <a:p>
              <a:r>
                <a:rPr lang="en-US" altLang="zh-CN" sz="2400" b="1" dirty="0" smtClean="0">
                  <a:solidFill>
                    <a:schemeClr val="bg1"/>
                  </a:solidFill>
                </a:rPr>
                <a:t>2</a:t>
              </a:r>
              <a:endParaRPr lang="zh-CN" altLang="en-US" sz="2400" b="1" dirty="0">
                <a:solidFill>
                  <a:schemeClr val="bg1"/>
                </a:solidFill>
              </a:endParaRPr>
            </a:p>
          </p:txBody>
        </p:sp>
      </p:grpSp>
      <p:grpSp>
        <p:nvGrpSpPr>
          <p:cNvPr id="20" name="组合 19"/>
          <p:cNvGrpSpPr/>
          <p:nvPr/>
        </p:nvGrpSpPr>
        <p:grpSpPr>
          <a:xfrm>
            <a:off x="4954214" y="3367833"/>
            <a:ext cx="751284" cy="751285"/>
            <a:chOff x="3737792" y="1347614"/>
            <a:chExt cx="751284" cy="751285"/>
          </a:xfrm>
        </p:grpSpPr>
        <p:grpSp>
          <p:nvGrpSpPr>
            <p:cNvPr id="21" name="组合 20"/>
            <p:cNvGrpSpPr/>
            <p:nvPr/>
          </p:nvGrpSpPr>
          <p:grpSpPr>
            <a:xfrm>
              <a:off x="3737792" y="1347614"/>
              <a:ext cx="751284" cy="751285"/>
              <a:chOff x="4964170" y="1531186"/>
              <a:chExt cx="1001712" cy="1001713"/>
            </a:xfrm>
          </p:grpSpPr>
          <p:sp>
            <p:nvSpPr>
              <p:cNvPr id="23" name="MH_Other_7"/>
              <p:cNvSpPr/>
              <p:nvPr>
                <p:custDataLst>
                  <p:tags r:id="rId5"/>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MH_Other_8"/>
              <p:cNvSpPr/>
              <p:nvPr>
                <p:custDataLst>
                  <p:tags r:id="rId6"/>
                </p:custDataLst>
              </p:nvPr>
            </p:nvSpPr>
            <p:spPr>
              <a:xfrm flipH="1">
                <a:off x="5076825" y="1643832"/>
                <a:ext cx="776280" cy="776280"/>
              </a:xfrm>
              <a:prstGeom prst="ellipse">
                <a:avLst/>
              </a:prstGeom>
              <a:solidFill>
                <a:srgbClr val="00206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mn-ea"/>
                </a:endParaRPr>
              </a:p>
            </p:txBody>
          </p:sp>
        </p:grpSp>
        <p:sp>
          <p:nvSpPr>
            <p:cNvPr id="22" name="TextBox 21"/>
            <p:cNvSpPr txBox="1"/>
            <p:nvPr/>
          </p:nvSpPr>
          <p:spPr>
            <a:xfrm>
              <a:off x="3951524" y="1481063"/>
              <a:ext cx="340158" cy="461665"/>
            </a:xfrm>
            <a:prstGeom prst="rect">
              <a:avLst/>
            </a:prstGeom>
            <a:noFill/>
          </p:spPr>
          <p:txBody>
            <a:bodyPr wrap="none" rtlCol="0">
              <a:spAutoFit/>
            </a:bodyPr>
            <a:lstStyle/>
            <a:p>
              <a:r>
                <a:rPr lang="en-US" altLang="zh-CN" sz="2400" b="1" dirty="0" smtClean="0">
                  <a:solidFill>
                    <a:schemeClr val="bg1"/>
                  </a:solidFill>
                </a:rPr>
                <a:t>3</a:t>
              </a:r>
              <a:endParaRPr lang="zh-CN" altLang="en-US" sz="2400" b="1" dirty="0">
                <a:solidFill>
                  <a:schemeClr val="bg1"/>
                </a:solidFill>
              </a:endParaRPr>
            </a:p>
          </p:txBody>
        </p:sp>
      </p:grpSp>
      <p:pic>
        <p:nvPicPr>
          <p:cNvPr id="2"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4197" y="1431439"/>
            <a:ext cx="3968782" cy="30758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4="http://schemas.microsoft.com/office/powerpoint/2010/main" Requires="p14">
      <p:transition spd="slow" p14:dur="1600" advTm="7537">
        <p14:gallery dir="l"/>
      </p:transition>
    </mc:Choice>
    <mc:Fallback>
      <p:transition spd="slow" advTm="753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90"/>
                                          </p:val>
                                        </p:tav>
                                        <p:tav tm="100000">
                                          <p:val>
                                            <p:fltVal val="0"/>
                                          </p:val>
                                        </p:tav>
                                      </p:tavLst>
                                    </p:anim>
                                    <p:animEffect transition="in" filter="fade">
                                      <p:cBhvr>
                                        <p:cTn id="17" dur="500"/>
                                        <p:tgtEl>
                                          <p:spTgt spid="2"/>
                                        </p:tgtEl>
                                      </p:cBhvr>
                                    </p:animEffect>
                                  </p:childTnLst>
                                </p:cTn>
                              </p:par>
                            </p:childTnLst>
                          </p:cTn>
                        </p:par>
                        <p:par>
                          <p:cTn id="18" fill="hold">
                            <p:stCondLst>
                              <p:cond delay="1000"/>
                            </p:stCondLst>
                            <p:childTnLst>
                              <p:par>
                                <p:cTn id="19" presetID="31" presetClass="entr" presetSubtype="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90"/>
                                          </p:val>
                                        </p:tav>
                                        <p:tav tm="100000">
                                          <p:val>
                                            <p:fltVal val="0"/>
                                          </p:val>
                                        </p:tav>
                                      </p:tavLst>
                                    </p:anim>
                                    <p:animEffect transition="in" filter="fade">
                                      <p:cBhvr>
                                        <p:cTn id="24" dur="500"/>
                                        <p:tgtEl>
                                          <p:spTgt spid="10"/>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par>
                          <p:cTn id="29" fill="hold">
                            <p:stCondLst>
                              <p:cond delay="2500"/>
                            </p:stCondLst>
                            <p:childTnLst>
                              <p:par>
                                <p:cTn id="30" presetID="31"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 calcmode="lin" valueType="num">
                                      <p:cBhvr>
                                        <p:cTn id="34" dur="500" fill="hold"/>
                                        <p:tgtEl>
                                          <p:spTgt spid="15"/>
                                        </p:tgtEl>
                                        <p:attrNameLst>
                                          <p:attrName>style.rotation</p:attrName>
                                        </p:attrNameLst>
                                      </p:cBhvr>
                                      <p:tavLst>
                                        <p:tav tm="0">
                                          <p:val>
                                            <p:fltVal val="90"/>
                                          </p:val>
                                        </p:tav>
                                        <p:tav tm="100000">
                                          <p:val>
                                            <p:fltVal val="0"/>
                                          </p:val>
                                        </p:tav>
                                      </p:tavLst>
                                    </p:anim>
                                    <p:animEffect transition="in" filter="fade">
                                      <p:cBhvr>
                                        <p:cTn id="35" dur="500"/>
                                        <p:tgtEl>
                                          <p:spTgt spid="1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left)">
                                      <p:cBhvr>
                                        <p:cTn id="39" dur="1000"/>
                                        <p:tgtEl>
                                          <p:spTgt spid="8"/>
                                        </p:tgtEl>
                                      </p:cBhvr>
                                    </p:animEffect>
                                  </p:childTnLst>
                                </p:cTn>
                              </p:par>
                            </p:childTnLst>
                          </p:cTn>
                        </p:par>
                        <p:par>
                          <p:cTn id="40" fill="hold">
                            <p:stCondLst>
                              <p:cond delay="4000"/>
                            </p:stCondLst>
                            <p:childTnLst>
                              <p:par>
                                <p:cTn id="41" presetID="31" presetClass="entr" presetSubtype="0"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 calcmode="lin" valueType="num">
                                      <p:cBhvr>
                                        <p:cTn id="45" dur="500" fill="hold"/>
                                        <p:tgtEl>
                                          <p:spTgt spid="20"/>
                                        </p:tgtEl>
                                        <p:attrNameLst>
                                          <p:attrName>style.rotation</p:attrName>
                                        </p:attrNameLst>
                                      </p:cBhvr>
                                      <p:tavLst>
                                        <p:tav tm="0">
                                          <p:val>
                                            <p:fltVal val="90"/>
                                          </p:val>
                                        </p:tav>
                                        <p:tav tm="100000">
                                          <p:val>
                                            <p:fltVal val="0"/>
                                          </p:val>
                                        </p:tav>
                                      </p:tavLst>
                                    </p:anim>
                                    <p:animEffect transition="in" filter="fade">
                                      <p:cBhvr>
                                        <p:cTn id="46" dur="500"/>
                                        <p:tgtEl>
                                          <p:spTgt spid="20"/>
                                        </p:tgtEl>
                                      </p:cBhvr>
                                    </p:animEffect>
                                  </p:childTnLst>
                                </p:cTn>
                              </p:par>
                            </p:childTnLst>
                          </p:cTn>
                        </p:par>
                        <p:par>
                          <p:cTn id="47" fill="hold">
                            <p:stCondLst>
                              <p:cond delay="4500"/>
                            </p:stCondLst>
                            <p:childTnLst>
                              <p:par>
                                <p:cTn id="48" presetID="22" presetClass="entr" presetSubtype="8"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left)">
                                      <p:cBhvr>
                                        <p:cTn id="5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a:xfrm>
            <a:off x="3640761" y="2249245"/>
            <a:ext cx="4860322" cy="1874953"/>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a:endParaRPr>
          </a:p>
        </p:txBody>
      </p:sp>
      <p:sp>
        <p:nvSpPr>
          <p:cNvPr id="30"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公司展望未来</a:t>
            </a:r>
            <a:endParaRPr lang="zh-CN" altLang="en-US" sz="2000" b="1" dirty="0">
              <a:solidFill>
                <a:srgbClr val="002060"/>
              </a:solidFill>
            </a:endParaRPr>
          </a:p>
        </p:txBody>
      </p:sp>
      <p:sp>
        <p:nvSpPr>
          <p:cNvPr id="33" name="TextBox 32"/>
          <p:cNvSpPr txBox="1"/>
          <p:nvPr/>
        </p:nvSpPr>
        <p:spPr>
          <a:xfrm>
            <a:off x="6789655" y="412671"/>
            <a:ext cx="1930336" cy="430887"/>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zh-CN" altLang="en-US" sz="2200" spc="-300" dirty="0">
                <a:solidFill>
                  <a:srgbClr val="002060"/>
                </a:solidFill>
                <a:latin typeface="华文行楷" panose="02010800040101010101" pitchFamily="2" charset="-122"/>
                <a:ea typeface="华文行楷" panose="02010800040101010101" pitchFamily="2" charset="-122"/>
              </a:rPr>
              <a:t>明</a:t>
            </a:r>
            <a:r>
              <a:rPr lang="en-US" altLang="zh-CN" sz="2200" spc="-300" dirty="0">
                <a:solidFill>
                  <a:srgbClr val="002060"/>
                </a:solidFill>
                <a:latin typeface="华文行楷" panose="02010800040101010101" pitchFamily="2" charset="-122"/>
                <a:ea typeface="华文行楷" panose="02010800040101010101" pitchFamily="2" charset="-122"/>
              </a:rPr>
              <a:t>/</a:t>
            </a:r>
            <a:r>
              <a:rPr lang="zh-CN" altLang="en-US" sz="2200" spc="-300" dirty="0">
                <a:solidFill>
                  <a:srgbClr val="002060"/>
                </a:solidFill>
                <a:latin typeface="华文行楷" panose="02010800040101010101" pitchFamily="2" charset="-122"/>
                <a:ea typeface="华文行楷" panose="02010800040101010101" pitchFamily="2" charset="-122"/>
              </a:rPr>
              <a:t>半年工作计划</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94023" y="1375412"/>
            <a:ext cx="2853175" cy="2420474"/>
          </a:xfrm>
          <a:prstGeom prst="rect">
            <a:avLst/>
          </a:prstGeom>
          <a:solidFill>
            <a:srgbClr val="FFFFFF">
              <a:shade val="85000"/>
            </a:srgbClr>
          </a:solidFill>
          <a:ln w="88900" cap="sq">
            <a:solidFill>
              <a:srgbClr val="FFFFFF"/>
            </a:solidFill>
            <a:miter lim="800000"/>
            <a:headEnd/>
            <a:tailEnd/>
          </a:ln>
          <a:effectLst>
            <a:outerShdw blurRad="50800" dist="38100" dir="2700000" algn="tl" rotWithShape="0">
              <a:prstClr val="black">
                <a:alpha val="40000"/>
              </a:prstClr>
            </a:outerShdw>
            <a:reflection blurRad="6350" stA="50000" endA="300" endPos="55500" dist="50800" dir="5400000" sy="-100000" algn="bl" rotWithShape="0"/>
          </a:effectLst>
          <a:scene3d>
            <a:camera prst="orthographicFront"/>
            <a:lightRig rig="twoPt" dir="t">
              <a:rot lat="0" lon="0" rev="7200000"/>
            </a:lightRig>
          </a:scene3d>
          <a:sp3d>
            <a:bevelT w="25400" h="19050"/>
            <a:contourClr>
              <a:srgbClr val="FFFFFF"/>
            </a:contourClr>
          </a:sp3d>
        </p:spPr>
      </p:pic>
      <p:sp>
        <p:nvSpPr>
          <p:cNvPr id="8" name="TextBox 54"/>
          <p:cNvSpPr txBox="1"/>
          <p:nvPr/>
        </p:nvSpPr>
        <p:spPr>
          <a:xfrm>
            <a:off x="4051134" y="2448057"/>
            <a:ext cx="5092866" cy="1477328"/>
          </a:xfrm>
          <a:prstGeom prst="rect">
            <a:avLst/>
          </a:prstGeom>
          <a:noFill/>
        </p:spPr>
        <p:txBody>
          <a:bodyPr wrap="square" lIns="0" tIns="0" rIns="0" bIns="0" rtlCol="0">
            <a:spAutoFit/>
          </a:bodyPr>
          <a:lstStyle/>
          <a:p>
            <a:pPr algn="just">
              <a:lnSpc>
                <a:spcPct val="150000"/>
              </a:lnSpc>
            </a:pPr>
            <a:r>
              <a:rPr lang="en-US" altLang="zh-CN" sz="1600" b="1" dirty="0" smtClean="0">
                <a:solidFill>
                  <a:srgbClr val="002060"/>
                </a:solidFill>
                <a:latin typeface="+mj-ea"/>
                <a:ea typeface="+mj-ea"/>
              </a:rPr>
              <a:t>1</a:t>
            </a:r>
            <a:r>
              <a:rPr lang="en-US" altLang="zh-CN" sz="1600" b="1" dirty="0">
                <a:solidFill>
                  <a:srgbClr val="002060"/>
                </a:solidFill>
                <a:latin typeface="+mj-ea"/>
                <a:ea typeface="+mj-ea"/>
              </a:rPr>
              <a:t>.</a:t>
            </a:r>
            <a:r>
              <a:rPr lang="zh-CN" altLang="en-US" sz="1600" b="1" dirty="0">
                <a:solidFill>
                  <a:srgbClr val="002060"/>
                </a:solidFill>
                <a:latin typeface="+mj-ea"/>
                <a:ea typeface="+mj-ea"/>
              </a:rPr>
              <a:t>找准你们项目与未来经济发展相关的前景。 </a:t>
            </a:r>
            <a:endParaRPr lang="en-US" altLang="zh-CN" sz="1600" b="1" dirty="0" smtClean="0">
              <a:solidFill>
                <a:srgbClr val="002060"/>
              </a:solidFill>
              <a:latin typeface="+mj-ea"/>
              <a:ea typeface="+mj-ea"/>
            </a:endParaRPr>
          </a:p>
          <a:p>
            <a:pPr algn="just">
              <a:lnSpc>
                <a:spcPct val="150000"/>
              </a:lnSpc>
            </a:pPr>
            <a:r>
              <a:rPr lang="en-US" altLang="zh-CN" sz="1600" b="1" dirty="0" smtClean="0">
                <a:solidFill>
                  <a:srgbClr val="002060"/>
                </a:solidFill>
                <a:latin typeface="+mj-ea"/>
                <a:ea typeface="+mj-ea"/>
              </a:rPr>
              <a:t>2</a:t>
            </a:r>
            <a:r>
              <a:rPr lang="en-US" altLang="zh-CN" sz="1600" b="1" dirty="0">
                <a:solidFill>
                  <a:srgbClr val="002060"/>
                </a:solidFill>
                <a:latin typeface="+mj-ea"/>
                <a:ea typeface="+mj-ea"/>
              </a:rPr>
              <a:t>.</a:t>
            </a:r>
            <a:r>
              <a:rPr lang="zh-CN" altLang="en-US" sz="1600" b="1" dirty="0">
                <a:solidFill>
                  <a:srgbClr val="002060"/>
                </a:solidFill>
                <a:latin typeface="+mj-ea"/>
                <a:ea typeface="+mj-ea"/>
              </a:rPr>
              <a:t>写出你们的优势</a:t>
            </a:r>
            <a:r>
              <a:rPr lang="zh-CN" altLang="en-US" sz="1600" b="1" dirty="0" smtClean="0">
                <a:solidFill>
                  <a:srgbClr val="002060"/>
                </a:solidFill>
                <a:latin typeface="+mj-ea"/>
                <a:ea typeface="+mj-ea"/>
              </a:rPr>
              <a:t>。</a:t>
            </a:r>
            <a:endParaRPr lang="en-US" altLang="zh-CN" sz="1600" b="1" dirty="0" smtClean="0">
              <a:solidFill>
                <a:srgbClr val="002060"/>
              </a:solidFill>
              <a:latin typeface="+mj-ea"/>
              <a:ea typeface="+mj-ea"/>
            </a:endParaRPr>
          </a:p>
          <a:p>
            <a:pPr algn="just">
              <a:lnSpc>
                <a:spcPct val="150000"/>
              </a:lnSpc>
            </a:pPr>
            <a:r>
              <a:rPr lang="en-US" altLang="zh-CN" sz="1600" b="1" dirty="0" smtClean="0">
                <a:solidFill>
                  <a:srgbClr val="002060"/>
                </a:solidFill>
                <a:latin typeface="+mj-ea"/>
                <a:ea typeface="+mj-ea"/>
              </a:rPr>
              <a:t>3</a:t>
            </a:r>
            <a:r>
              <a:rPr lang="en-US" altLang="zh-CN" sz="1600" b="1" dirty="0">
                <a:solidFill>
                  <a:srgbClr val="002060"/>
                </a:solidFill>
                <a:latin typeface="+mj-ea"/>
                <a:ea typeface="+mj-ea"/>
              </a:rPr>
              <a:t>.</a:t>
            </a:r>
            <a:r>
              <a:rPr lang="zh-CN" altLang="en-US" sz="1600" b="1" dirty="0">
                <a:solidFill>
                  <a:srgbClr val="002060"/>
                </a:solidFill>
                <a:latin typeface="+mj-ea"/>
                <a:ea typeface="+mj-ea"/>
              </a:rPr>
              <a:t>大胆预测公司变革</a:t>
            </a:r>
            <a:r>
              <a:rPr lang="zh-CN" altLang="en-US" sz="1600" b="1" dirty="0" smtClean="0">
                <a:solidFill>
                  <a:srgbClr val="002060"/>
                </a:solidFill>
                <a:latin typeface="+mj-ea"/>
                <a:ea typeface="+mj-ea"/>
              </a:rPr>
              <a:t>。</a:t>
            </a:r>
            <a:endParaRPr lang="en-US" altLang="zh-CN" sz="1600" b="1" dirty="0" smtClean="0">
              <a:solidFill>
                <a:srgbClr val="002060"/>
              </a:solidFill>
              <a:latin typeface="+mj-ea"/>
              <a:ea typeface="+mj-ea"/>
            </a:endParaRPr>
          </a:p>
          <a:p>
            <a:pPr algn="just">
              <a:lnSpc>
                <a:spcPct val="150000"/>
              </a:lnSpc>
            </a:pPr>
            <a:r>
              <a:rPr lang="en-US" altLang="zh-CN" sz="1600" b="1" dirty="0" smtClean="0">
                <a:solidFill>
                  <a:srgbClr val="002060"/>
                </a:solidFill>
                <a:latin typeface="+mj-ea"/>
                <a:ea typeface="+mj-ea"/>
              </a:rPr>
              <a:t>4.</a:t>
            </a:r>
            <a:r>
              <a:rPr lang="zh-CN" altLang="en-US" sz="1600" b="1" dirty="0" smtClean="0">
                <a:solidFill>
                  <a:srgbClr val="002060"/>
                </a:solidFill>
                <a:latin typeface="+mj-ea"/>
                <a:ea typeface="+mj-ea"/>
              </a:rPr>
              <a:t>随你怎么写</a:t>
            </a:r>
            <a:endParaRPr lang="zh-CN" altLang="en-US" sz="1600" b="1" dirty="0">
              <a:solidFill>
                <a:srgbClr val="002060"/>
              </a:solidFill>
              <a:latin typeface="+mj-ea"/>
              <a:ea typeface="+mj-ea"/>
            </a:endParaRPr>
          </a:p>
        </p:txBody>
      </p:sp>
      <p:grpSp>
        <p:nvGrpSpPr>
          <p:cNvPr id="11" name="组合 10"/>
          <p:cNvGrpSpPr/>
          <p:nvPr/>
        </p:nvGrpSpPr>
        <p:grpSpPr>
          <a:xfrm>
            <a:off x="3851920" y="1164846"/>
            <a:ext cx="1172844" cy="902720"/>
            <a:chOff x="5027106" y="2345385"/>
            <a:chExt cx="1172844" cy="902720"/>
          </a:xfrm>
        </p:grpSpPr>
        <p:grpSp>
          <p:nvGrpSpPr>
            <p:cNvPr id="12" name="组合 11"/>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3"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rgbClr val="002060"/>
                  </a:solidFill>
                  <a:latin typeface="+mj-ea"/>
                  <a:ea typeface="+mj-ea"/>
                </a:rPr>
                <a:t>未来</a:t>
              </a:r>
              <a:endParaRPr lang="zh-CN" altLang="en-US" sz="2200" b="1" dirty="0">
                <a:solidFill>
                  <a:srgbClr val="002060"/>
                </a:solidFill>
                <a:latin typeface="+mj-ea"/>
                <a:ea typeface="+mj-ea"/>
              </a:endParaRPr>
            </a:p>
          </p:txBody>
        </p:sp>
      </p:grpSp>
      <p:grpSp>
        <p:nvGrpSpPr>
          <p:cNvPr id="16" name="组合 15"/>
          <p:cNvGrpSpPr/>
          <p:nvPr/>
        </p:nvGrpSpPr>
        <p:grpSpPr>
          <a:xfrm>
            <a:off x="5044683" y="1147646"/>
            <a:ext cx="1172844" cy="902720"/>
            <a:chOff x="5027106" y="2345385"/>
            <a:chExt cx="1172844" cy="902720"/>
          </a:xfrm>
        </p:grpSpPr>
        <p:grpSp>
          <p:nvGrpSpPr>
            <p:cNvPr id="17" name="组合 16"/>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0"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8" name="TextBox 33"/>
            <p:cNvSpPr>
              <a:spLocks noChangeArrowheads="1"/>
            </p:cNvSpPr>
            <p:nvPr/>
          </p:nvSpPr>
          <p:spPr bwMode="auto">
            <a:xfrm>
              <a:off x="5141166" y="2640364"/>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rgbClr val="002060"/>
                  </a:solidFill>
                  <a:latin typeface="+mj-ea"/>
                  <a:ea typeface="+mj-ea"/>
                </a:rPr>
                <a:t>互助</a:t>
              </a:r>
              <a:endParaRPr lang="zh-CN" altLang="en-US" sz="2200" b="1" dirty="0">
                <a:solidFill>
                  <a:srgbClr val="002060"/>
                </a:solidFill>
                <a:latin typeface="+mj-ea"/>
                <a:ea typeface="+mj-ea"/>
              </a:endParaRPr>
            </a:p>
          </p:txBody>
        </p:sp>
      </p:grpSp>
      <p:grpSp>
        <p:nvGrpSpPr>
          <p:cNvPr id="21" name="组合 20"/>
          <p:cNvGrpSpPr/>
          <p:nvPr/>
        </p:nvGrpSpPr>
        <p:grpSpPr>
          <a:xfrm>
            <a:off x="6211512" y="1177742"/>
            <a:ext cx="1172844" cy="902720"/>
            <a:chOff x="5027106" y="2345385"/>
            <a:chExt cx="1172844" cy="902720"/>
          </a:xfrm>
        </p:grpSpPr>
        <p:grpSp>
          <p:nvGrpSpPr>
            <p:cNvPr id="22" name="组合 21"/>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2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3" name="TextBox 33"/>
            <p:cNvSpPr>
              <a:spLocks noChangeArrowheads="1"/>
            </p:cNvSpPr>
            <p:nvPr/>
          </p:nvSpPr>
          <p:spPr bwMode="auto">
            <a:xfrm>
              <a:off x="5046808" y="2656266"/>
              <a:ext cx="8424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a:solidFill>
                    <a:srgbClr val="002060"/>
                  </a:solidFill>
                  <a:latin typeface="+mj-ea"/>
                  <a:ea typeface="+mj-ea"/>
                </a:rPr>
                <a:t>团结</a:t>
              </a:r>
              <a:endParaRPr lang="zh-CN" altLang="en-US" sz="2200" b="1" dirty="0">
                <a:solidFill>
                  <a:srgbClr val="002060"/>
                </a:solidFill>
                <a:latin typeface="+mj-ea"/>
                <a:ea typeface="+mj-ea"/>
              </a:endParaRPr>
            </a:p>
          </p:txBody>
        </p:sp>
      </p:grpSp>
      <p:grpSp>
        <p:nvGrpSpPr>
          <p:cNvPr id="26" name="组合 25"/>
          <p:cNvGrpSpPr/>
          <p:nvPr/>
        </p:nvGrpSpPr>
        <p:grpSpPr>
          <a:xfrm>
            <a:off x="7385411" y="1189305"/>
            <a:ext cx="1172844" cy="902720"/>
            <a:chOff x="5027106" y="2345385"/>
            <a:chExt cx="1172844" cy="902720"/>
          </a:xfrm>
        </p:grpSpPr>
        <p:grpSp>
          <p:nvGrpSpPr>
            <p:cNvPr id="27" name="组合 26"/>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3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35" name="等腰三角形 42"/>
              <p:cNvSpPr/>
              <p:nvPr/>
            </p:nvSpPr>
            <p:spPr>
              <a:xfrm>
                <a:off x="4044926" y="2251926"/>
                <a:ext cx="1054141" cy="1350591"/>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29" name="TextBox 33"/>
            <p:cNvSpPr>
              <a:spLocks noChangeArrowheads="1"/>
            </p:cNvSpPr>
            <p:nvPr/>
          </p:nvSpPr>
          <p:spPr bwMode="auto">
            <a:xfrm>
              <a:off x="5125264" y="2597188"/>
              <a:ext cx="6788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sz="2200" b="1" dirty="0" smtClean="0">
                  <a:solidFill>
                    <a:srgbClr val="002060"/>
                  </a:solidFill>
                  <a:latin typeface="+mj-ea"/>
                  <a:ea typeface="+mj-ea"/>
                </a:rPr>
                <a:t>共赢</a:t>
              </a:r>
              <a:endParaRPr lang="zh-CN" altLang="en-US" sz="2200" b="1" dirty="0">
                <a:solidFill>
                  <a:srgbClr val="002060"/>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2500" advTm="8849">
        <p:checker/>
      </p:transition>
    </mc:Choice>
    <mc:Fallback>
      <p:transition spd="slow" advTm="8849">
        <p:checker/>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2" presetClass="entr" presetSubtype="2" accel="58000" fill="hold" nodeType="afterEffect" p14:presetBounceEnd="58000">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14:bounceEnd="58000">
                                          <p:cBhvr additive="base">
                                            <p:cTn id="22" dur="1300" fill="hold"/>
                                            <p:tgtEl>
                                              <p:spTgt spid="11"/>
                                            </p:tgtEl>
                                            <p:attrNameLst>
                                              <p:attrName>ppt_x</p:attrName>
                                            </p:attrNameLst>
                                          </p:cBhvr>
                                          <p:tavLst>
                                            <p:tav tm="0">
                                              <p:val>
                                                <p:strVal val="1+#ppt_w/2"/>
                                              </p:val>
                                            </p:tav>
                                            <p:tav tm="100000">
                                              <p:val>
                                                <p:strVal val="#ppt_x"/>
                                              </p:val>
                                            </p:tav>
                                          </p:tavLst>
                                        </p:anim>
                                        <p:anim calcmode="lin" valueType="num" p14:bounceEnd="58000">
                                          <p:cBhvr additive="base">
                                            <p:cTn id="23" dur="13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accel="58000" fill="hold" nodeType="withEffect" p14:presetBounceEnd="58000">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14:bounceEnd="58000">
                                          <p:cBhvr additive="base">
                                            <p:cTn id="26" dur="1300" fill="hold"/>
                                            <p:tgtEl>
                                              <p:spTgt spid="16"/>
                                            </p:tgtEl>
                                            <p:attrNameLst>
                                              <p:attrName>ppt_x</p:attrName>
                                            </p:attrNameLst>
                                          </p:cBhvr>
                                          <p:tavLst>
                                            <p:tav tm="0">
                                              <p:val>
                                                <p:strVal val="1+#ppt_w/2"/>
                                              </p:val>
                                            </p:tav>
                                            <p:tav tm="100000">
                                              <p:val>
                                                <p:strVal val="#ppt_x"/>
                                              </p:val>
                                            </p:tav>
                                          </p:tavLst>
                                        </p:anim>
                                        <p:anim calcmode="lin" valueType="num" p14:bounceEnd="58000">
                                          <p:cBhvr additive="base">
                                            <p:cTn id="27" dur="13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accel="58000" fill="hold" nodeType="withEffect" p14:presetBounceEnd="58000">
                                      <p:stCondLst>
                                        <p:cond delay="500"/>
                                      </p:stCondLst>
                                      <p:childTnLst>
                                        <p:set>
                                          <p:cBhvr>
                                            <p:cTn id="29" dur="1" fill="hold">
                                              <p:stCondLst>
                                                <p:cond delay="0"/>
                                              </p:stCondLst>
                                            </p:cTn>
                                            <p:tgtEl>
                                              <p:spTgt spid="21"/>
                                            </p:tgtEl>
                                            <p:attrNameLst>
                                              <p:attrName>style.visibility</p:attrName>
                                            </p:attrNameLst>
                                          </p:cBhvr>
                                          <p:to>
                                            <p:strVal val="visible"/>
                                          </p:to>
                                        </p:set>
                                        <p:anim calcmode="lin" valueType="num" p14:bounceEnd="58000">
                                          <p:cBhvr additive="base">
                                            <p:cTn id="30" dur="1300" fill="hold"/>
                                            <p:tgtEl>
                                              <p:spTgt spid="21"/>
                                            </p:tgtEl>
                                            <p:attrNameLst>
                                              <p:attrName>ppt_x</p:attrName>
                                            </p:attrNameLst>
                                          </p:cBhvr>
                                          <p:tavLst>
                                            <p:tav tm="0">
                                              <p:val>
                                                <p:strVal val="1+#ppt_w/2"/>
                                              </p:val>
                                            </p:tav>
                                            <p:tav tm="100000">
                                              <p:val>
                                                <p:strVal val="#ppt_x"/>
                                              </p:val>
                                            </p:tav>
                                          </p:tavLst>
                                        </p:anim>
                                        <p:anim calcmode="lin" valueType="num" p14:bounceEnd="58000">
                                          <p:cBhvr additive="base">
                                            <p:cTn id="31" dur="130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2" accel="58000" fill="hold" nodeType="withEffect" p14:presetBounceEnd="58000">
                                      <p:stCondLst>
                                        <p:cond delay="800"/>
                                      </p:stCondLst>
                                      <p:childTnLst>
                                        <p:set>
                                          <p:cBhvr>
                                            <p:cTn id="33" dur="1" fill="hold">
                                              <p:stCondLst>
                                                <p:cond delay="0"/>
                                              </p:stCondLst>
                                            </p:cTn>
                                            <p:tgtEl>
                                              <p:spTgt spid="26"/>
                                            </p:tgtEl>
                                            <p:attrNameLst>
                                              <p:attrName>style.visibility</p:attrName>
                                            </p:attrNameLst>
                                          </p:cBhvr>
                                          <p:to>
                                            <p:strVal val="visible"/>
                                          </p:to>
                                        </p:set>
                                        <p:anim calcmode="lin" valueType="num" p14:bounceEnd="58000">
                                          <p:cBhvr additive="base">
                                            <p:cTn id="34" dur="1300" fill="hold"/>
                                            <p:tgtEl>
                                              <p:spTgt spid="26"/>
                                            </p:tgtEl>
                                            <p:attrNameLst>
                                              <p:attrName>ppt_x</p:attrName>
                                            </p:attrNameLst>
                                          </p:cBhvr>
                                          <p:tavLst>
                                            <p:tav tm="0">
                                              <p:val>
                                                <p:strVal val="1+#ppt_w/2"/>
                                              </p:val>
                                            </p:tav>
                                            <p:tav tm="100000">
                                              <p:val>
                                                <p:strVal val="#ppt_x"/>
                                              </p:val>
                                            </p:tav>
                                          </p:tavLst>
                                        </p:anim>
                                        <p:anim calcmode="lin" valueType="num" p14:bounceEnd="58000">
                                          <p:cBhvr additive="base">
                                            <p:cTn id="35" dur="130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anim calcmode="lin" valueType="num">
                                          <p:cBhvr>
                                            <p:cTn id="40" dur="500" fill="hold"/>
                                            <p:tgtEl>
                                              <p:spTgt spid="37"/>
                                            </p:tgtEl>
                                            <p:attrNameLst>
                                              <p:attrName>ppt_x</p:attrName>
                                            </p:attrNameLst>
                                          </p:cBhvr>
                                          <p:tavLst>
                                            <p:tav tm="0">
                                              <p:val>
                                                <p:strVal val="#ppt_x"/>
                                              </p:val>
                                            </p:tav>
                                            <p:tav tm="100000">
                                              <p:val>
                                                <p:strVal val="#ppt_x"/>
                                              </p:val>
                                            </p:tav>
                                          </p:tavLst>
                                        </p:anim>
                                        <p:anim calcmode="lin" valueType="num">
                                          <p:cBhvr>
                                            <p:cTn id="41" dur="5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8"/>
                                            </p:tgtEl>
                                            <p:attrNameLst>
                                              <p:attrName>ppt_y</p:attrName>
                                            </p:attrNameLst>
                                          </p:cBhvr>
                                          <p:tavLst>
                                            <p:tav tm="0">
                                              <p:val>
                                                <p:strVal val="#ppt_y"/>
                                              </p:val>
                                            </p:tav>
                                            <p:tav tm="100000">
                                              <p:val>
                                                <p:strVal val="#ppt_y"/>
                                              </p:val>
                                            </p:tav>
                                          </p:tavLst>
                                        </p:anim>
                                        <p:anim calcmode="lin" valueType="num">
                                          <p:cBhvr>
                                            <p:cTn id="4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0" grpId="0"/>
          <p:bldP spid="33" grpId="0"/>
          <p:bldP spid="28" grpId="0"/>
          <p:bldP spid="8"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1500"/>
                                </p:stCondLst>
                                <p:childTnLst>
                                  <p:par>
                                    <p:cTn id="20" presetID="2" presetClass="entr" presetSubtype="2" accel="5800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1300" fill="hold"/>
                                            <p:tgtEl>
                                              <p:spTgt spid="11"/>
                                            </p:tgtEl>
                                            <p:attrNameLst>
                                              <p:attrName>ppt_x</p:attrName>
                                            </p:attrNameLst>
                                          </p:cBhvr>
                                          <p:tavLst>
                                            <p:tav tm="0">
                                              <p:val>
                                                <p:strVal val="1+#ppt_w/2"/>
                                              </p:val>
                                            </p:tav>
                                            <p:tav tm="100000">
                                              <p:val>
                                                <p:strVal val="#ppt_x"/>
                                              </p:val>
                                            </p:tav>
                                          </p:tavLst>
                                        </p:anim>
                                        <p:anim calcmode="lin" valueType="num">
                                          <p:cBhvr additive="base">
                                            <p:cTn id="23" dur="13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2" accel="58000" fill="hold" nodeType="withEffect">
                                      <p:stCondLst>
                                        <p:cond delay="20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1300" fill="hold"/>
                                            <p:tgtEl>
                                              <p:spTgt spid="16"/>
                                            </p:tgtEl>
                                            <p:attrNameLst>
                                              <p:attrName>ppt_x</p:attrName>
                                            </p:attrNameLst>
                                          </p:cBhvr>
                                          <p:tavLst>
                                            <p:tav tm="0">
                                              <p:val>
                                                <p:strVal val="1+#ppt_w/2"/>
                                              </p:val>
                                            </p:tav>
                                            <p:tav tm="100000">
                                              <p:val>
                                                <p:strVal val="#ppt_x"/>
                                              </p:val>
                                            </p:tav>
                                          </p:tavLst>
                                        </p:anim>
                                        <p:anim calcmode="lin" valueType="num">
                                          <p:cBhvr additive="base">
                                            <p:cTn id="27" dur="13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accel="58000" fill="hold" nodeType="withEffect">
                                      <p:stCondLst>
                                        <p:cond delay="50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1300" fill="hold"/>
                                            <p:tgtEl>
                                              <p:spTgt spid="21"/>
                                            </p:tgtEl>
                                            <p:attrNameLst>
                                              <p:attrName>ppt_x</p:attrName>
                                            </p:attrNameLst>
                                          </p:cBhvr>
                                          <p:tavLst>
                                            <p:tav tm="0">
                                              <p:val>
                                                <p:strVal val="1+#ppt_w/2"/>
                                              </p:val>
                                            </p:tav>
                                            <p:tav tm="100000">
                                              <p:val>
                                                <p:strVal val="#ppt_x"/>
                                              </p:val>
                                            </p:tav>
                                          </p:tavLst>
                                        </p:anim>
                                        <p:anim calcmode="lin" valueType="num">
                                          <p:cBhvr additive="base">
                                            <p:cTn id="31" dur="1300" fill="hold"/>
                                            <p:tgtEl>
                                              <p:spTgt spid="21"/>
                                            </p:tgtEl>
                                            <p:attrNameLst>
                                              <p:attrName>ppt_y</p:attrName>
                                            </p:attrNameLst>
                                          </p:cBhvr>
                                          <p:tavLst>
                                            <p:tav tm="0">
                                              <p:val>
                                                <p:strVal val="#ppt_y"/>
                                              </p:val>
                                            </p:tav>
                                            <p:tav tm="100000">
                                              <p:val>
                                                <p:strVal val="#ppt_y"/>
                                              </p:val>
                                            </p:tav>
                                          </p:tavLst>
                                        </p:anim>
                                      </p:childTnLst>
                                    </p:cTn>
                                  </p:par>
                                  <p:par>
                                    <p:cTn id="32" presetID="2" presetClass="entr" presetSubtype="2" accel="58000" fill="hold" nodeType="withEffect">
                                      <p:stCondLst>
                                        <p:cond delay="80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1300" fill="hold"/>
                                            <p:tgtEl>
                                              <p:spTgt spid="26"/>
                                            </p:tgtEl>
                                            <p:attrNameLst>
                                              <p:attrName>ppt_x</p:attrName>
                                            </p:attrNameLst>
                                          </p:cBhvr>
                                          <p:tavLst>
                                            <p:tav tm="0">
                                              <p:val>
                                                <p:strVal val="1+#ppt_w/2"/>
                                              </p:val>
                                            </p:tav>
                                            <p:tav tm="100000">
                                              <p:val>
                                                <p:strVal val="#ppt_x"/>
                                              </p:val>
                                            </p:tav>
                                          </p:tavLst>
                                        </p:anim>
                                        <p:anim calcmode="lin" valueType="num">
                                          <p:cBhvr additive="base">
                                            <p:cTn id="35" dur="1300" fill="hold"/>
                                            <p:tgtEl>
                                              <p:spTgt spid="2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anim calcmode="lin" valueType="num">
                                          <p:cBhvr>
                                            <p:cTn id="40" dur="500" fill="hold"/>
                                            <p:tgtEl>
                                              <p:spTgt spid="37"/>
                                            </p:tgtEl>
                                            <p:attrNameLst>
                                              <p:attrName>ppt_x</p:attrName>
                                            </p:attrNameLst>
                                          </p:cBhvr>
                                          <p:tavLst>
                                            <p:tav tm="0">
                                              <p:val>
                                                <p:strVal val="#ppt_x"/>
                                              </p:val>
                                            </p:tav>
                                            <p:tav tm="100000">
                                              <p:val>
                                                <p:strVal val="#ppt_x"/>
                                              </p:val>
                                            </p:tav>
                                          </p:tavLst>
                                        </p:anim>
                                        <p:anim calcmode="lin" valueType="num">
                                          <p:cBhvr>
                                            <p:cTn id="41" dur="5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1" presetClass="entr" presetSubtype="0" fill="hold" grpId="0" nodeType="afterEffect">
                                      <p:stCondLst>
                                        <p:cond delay="0"/>
                                      </p:stCondLst>
                                      <p:iterate type="lt">
                                        <p:tmPct val="10000"/>
                                      </p:iterate>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8"/>
                                            </p:tgtEl>
                                            <p:attrNameLst>
                                              <p:attrName>ppt_y</p:attrName>
                                            </p:attrNameLst>
                                          </p:cBhvr>
                                          <p:tavLst>
                                            <p:tav tm="0">
                                              <p:val>
                                                <p:strVal val="#ppt_y"/>
                                              </p:val>
                                            </p:tav>
                                            <p:tav tm="100000">
                                              <p:val>
                                                <p:strVal val="#ppt_y"/>
                                              </p:val>
                                            </p:tav>
                                          </p:tavLst>
                                        </p:anim>
                                        <p:anim calcmode="lin" valueType="num">
                                          <p:cBhvr>
                                            <p:cTn id="47"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0" grpId="0"/>
          <p:bldP spid="33" grpId="0"/>
          <p:bldP spid="28" grpId="0"/>
          <p:bldP spid="8"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11560" y="1328294"/>
            <a:ext cx="2440682" cy="1891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8" name="图片 4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315242" y="1328294"/>
            <a:ext cx="2440682" cy="1891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图片 4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16093" y="1328294"/>
            <a:ext cx="2440682" cy="1891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产品优势</a:t>
            </a:r>
            <a:endParaRPr lang="zh-CN" altLang="en-US" sz="2000" b="1" dirty="0">
              <a:solidFill>
                <a:srgbClr val="002060"/>
              </a:solidFill>
            </a:endParaRPr>
          </a:p>
        </p:txBody>
      </p:sp>
      <p:sp>
        <p:nvSpPr>
          <p:cNvPr id="33" name="TextBox 32"/>
          <p:cNvSpPr txBox="1"/>
          <p:nvPr/>
        </p:nvSpPr>
        <p:spPr>
          <a:xfrm>
            <a:off x="6789655" y="412671"/>
            <a:ext cx="1930336" cy="430887"/>
          </a:xfrm>
          <a:prstGeom prst="rect">
            <a:avLst/>
          </a:prstGeom>
          <a:noFill/>
          <a:effectLst>
            <a:outerShdw blurRad="50800" dist="38100" dir="5400000" algn="t" rotWithShape="0">
              <a:prstClr val="black">
                <a:alpha val="40000"/>
              </a:prstClr>
            </a:outerShdw>
          </a:effectLst>
        </p:spPr>
        <p:txBody>
          <a:bodyPr wrap="none" rtlCol="0">
            <a:spAutoFit/>
          </a:bodyPr>
          <a:lstStyle/>
          <a:p>
            <a:pPr algn="ctr"/>
            <a:r>
              <a:rPr lang="zh-CN" altLang="en-US" sz="2200" spc="-300" dirty="0">
                <a:solidFill>
                  <a:srgbClr val="002060"/>
                </a:solidFill>
                <a:latin typeface="华文行楷" panose="02010800040101010101" pitchFamily="2" charset="-122"/>
                <a:ea typeface="华文行楷" panose="02010800040101010101" pitchFamily="2" charset="-122"/>
              </a:rPr>
              <a:t>明</a:t>
            </a:r>
            <a:r>
              <a:rPr lang="en-US" altLang="zh-CN" sz="2200" spc="-300" dirty="0">
                <a:solidFill>
                  <a:srgbClr val="002060"/>
                </a:solidFill>
                <a:latin typeface="华文行楷" panose="02010800040101010101" pitchFamily="2" charset="-122"/>
                <a:ea typeface="华文行楷" panose="02010800040101010101" pitchFamily="2" charset="-122"/>
              </a:rPr>
              <a:t>/</a:t>
            </a:r>
            <a:r>
              <a:rPr lang="zh-CN" altLang="en-US" sz="2200" spc="-300" dirty="0">
                <a:solidFill>
                  <a:srgbClr val="002060"/>
                </a:solidFill>
                <a:latin typeface="华文行楷" panose="02010800040101010101" pitchFamily="2" charset="-122"/>
                <a:ea typeface="华文行楷" panose="02010800040101010101" pitchFamily="2" charset="-122"/>
              </a:rPr>
              <a:t>半年工作计划</a:t>
            </a:r>
            <a:endParaRPr lang="zh-CN" altLang="en-US" sz="2400" dirty="0">
              <a:solidFill>
                <a:srgbClr val="00206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7" name="组合 6"/>
          <p:cNvGrpSpPr/>
          <p:nvPr/>
        </p:nvGrpSpPr>
        <p:grpSpPr>
          <a:xfrm>
            <a:off x="869742" y="3521865"/>
            <a:ext cx="1902058" cy="1282133"/>
            <a:chOff x="3237545" y="4561747"/>
            <a:chExt cx="1146960" cy="1146960"/>
          </a:xfrm>
        </p:grpSpPr>
        <p:sp>
          <p:nvSpPr>
            <p:cNvPr id="8" name="圆角矩形 7"/>
            <p:cNvSpPr/>
            <p:nvPr/>
          </p:nvSpPr>
          <p:spPr>
            <a:xfrm>
              <a:off x="3237545" y="4561747"/>
              <a:ext cx="1146960" cy="1146960"/>
            </a:xfrm>
            <a:prstGeom prst="roundRect">
              <a:avLst>
                <a:gd name="adj" fmla="val 9039"/>
              </a:avLst>
            </a:prstGeom>
            <a:solidFill>
              <a:srgbClr val="00206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9" name="圆角矩形 8"/>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0" name="组合 9"/>
          <p:cNvGrpSpPr/>
          <p:nvPr/>
        </p:nvGrpSpPr>
        <p:grpSpPr>
          <a:xfrm>
            <a:off x="3620972" y="3521865"/>
            <a:ext cx="1902058" cy="1282133"/>
            <a:chOff x="3237545" y="4561747"/>
            <a:chExt cx="1146960" cy="1146960"/>
          </a:xfrm>
        </p:grpSpPr>
        <p:sp>
          <p:nvSpPr>
            <p:cNvPr id="11" name="圆角矩形 10"/>
            <p:cNvSpPr/>
            <p:nvPr/>
          </p:nvSpPr>
          <p:spPr>
            <a:xfrm>
              <a:off x="3237545" y="4561747"/>
              <a:ext cx="1146960" cy="1146960"/>
            </a:xfrm>
            <a:prstGeom prst="roundRect">
              <a:avLst>
                <a:gd name="adj" fmla="val 9039"/>
              </a:avLst>
            </a:prstGeom>
            <a:solidFill>
              <a:srgbClr val="00206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2" name="圆角矩形 11"/>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grpSp>
        <p:nvGrpSpPr>
          <p:cNvPr id="13" name="组合 12"/>
          <p:cNvGrpSpPr/>
          <p:nvPr/>
        </p:nvGrpSpPr>
        <p:grpSpPr>
          <a:xfrm>
            <a:off x="6342350" y="3521865"/>
            <a:ext cx="1902058" cy="1282133"/>
            <a:chOff x="3237545" y="4561747"/>
            <a:chExt cx="1146960" cy="1146960"/>
          </a:xfrm>
        </p:grpSpPr>
        <p:sp>
          <p:nvSpPr>
            <p:cNvPr id="14" name="圆角矩形 13"/>
            <p:cNvSpPr/>
            <p:nvPr/>
          </p:nvSpPr>
          <p:spPr>
            <a:xfrm>
              <a:off x="3237545" y="4561747"/>
              <a:ext cx="1146960" cy="1146960"/>
            </a:xfrm>
            <a:prstGeom prst="roundRect">
              <a:avLst>
                <a:gd name="adj" fmla="val 9039"/>
              </a:avLst>
            </a:prstGeom>
            <a:solidFill>
              <a:srgbClr val="002060"/>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5" name="圆角矩形 14"/>
            <p:cNvSpPr/>
            <p:nvPr/>
          </p:nvSpPr>
          <p:spPr>
            <a:xfrm>
              <a:off x="3294838" y="4642031"/>
              <a:ext cx="1032367" cy="986387"/>
            </a:xfrm>
            <a:prstGeom prst="roundRect">
              <a:avLst>
                <a:gd name="adj" fmla="val 9613"/>
              </a:avLst>
            </a:prstGeom>
            <a:solidFill>
              <a:schemeClr val="bg1">
                <a:lumMod val="95000"/>
              </a:schemeClr>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444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grpSp>
      <p:sp>
        <p:nvSpPr>
          <p:cNvPr id="16" name="Freeform 247"/>
          <p:cNvSpPr>
            <a:spLocks noEditPoints="1"/>
          </p:cNvSpPr>
          <p:nvPr/>
        </p:nvSpPr>
        <p:spPr bwMode="auto">
          <a:xfrm>
            <a:off x="1693319" y="3853967"/>
            <a:ext cx="247997" cy="227162"/>
          </a:xfrm>
          <a:custGeom>
            <a:avLst/>
            <a:gdLst>
              <a:gd name="T0" fmla="*/ 139 w 156"/>
              <a:gd name="T1" fmla="*/ 26 h 143"/>
              <a:gd name="T2" fmla="*/ 117 w 156"/>
              <a:gd name="T3" fmla="*/ 26 h 143"/>
              <a:gd name="T4" fmla="*/ 117 w 156"/>
              <a:gd name="T5" fmla="*/ 23 h 143"/>
              <a:gd name="T6" fmla="*/ 94 w 156"/>
              <a:gd name="T7" fmla="*/ 0 h 143"/>
              <a:gd name="T8" fmla="*/ 62 w 156"/>
              <a:gd name="T9" fmla="*/ 0 h 143"/>
              <a:gd name="T10" fmla="*/ 39 w 156"/>
              <a:gd name="T11" fmla="*/ 23 h 143"/>
              <a:gd name="T12" fmla="*/ 39 w 156"/>
              <a:gd name="T13" fmla="*/ 26 h 143"/>
              <a:gd name="T14" fmla="*/ 16 w 156"/>
              <a:gd name="T15" fmla="*/ 26 h 143"/>
              <a:gd name="T16" fmla="*/ 0 w 156"/>
              <a:gd name="T17" fmla="*/ 42 h 143"/>
              <a:gd name="T18" fmla="*/ 0 w 156"/>
              <a:gd name="T19" fmla="*/ 121 h 143"/>
              <a:gd name="T20" fmla="*/ 15 w 156"/>
              <a:gd name="T21" fmla="*/ 137 h 143"/>
              <a:gd name="T22" fmla="*/ 14 w 156"/>
              <a:gd name="T23" fmla="*/ 139 h 143"/>
              <a:gd name="T24" fmla="*/ 19 w 156"/>
              <a:gd name="T25" fmla="*/ 143 h 143"/>
              <a:gd name="T26" fmla="*/ 27 w 156"/>
              <a:gd name="T27" fmla="*/ 143 h 143"/>
              <a:gd name="T28" fmla="*/ 31 w 156"/>
              <a:gd name="T29" fmla="*/ 139 h 143"/>
              <a:gd name="T30" fmla="*/ 31 w 156"/>
              <a:gd name="T31" fmla="*/ 138 h 143"/>
              <a:gd name="T32" fmla="*/ 125 w 156"/>
              <a:gd name="T33" fmla="*/ 138 h 143"/>
              <a:gd name="T34" fmla="*/ 124 w 156"/>
              <a:gd name="T35" fmla="*/ 139 h 143"/>
              <a:gd name="T36" fmla="*/ 129 w 156"/>
              <a:gd name="T37" fmla="*/ 143 h 143"/>
              <a:gd name="T38" fmla="*/ 137 w 156"/>
              <a:gd name="T39" fmla="*/ 143 h 143"/>
              <a:gd name="T40" fmla="*/ 141 w 156"/>
              <a:gd name="T41" fmla="*/ 139 h 143"/>
              <a:gd name="T42" fmla="*/ 141 w 156"/>
              <a:gd name="T43" fmla="*/ 137 h 143"/>
              <a:gd name="T44" fmla="*/ 156 w 156"/>
              <a:gd name="T45" fmla="*/ 121 h 143"/>
              <a:gd name="T46" fmla="*/ 156 w 156"/>
              <a:gd name="T47" fmla="*/ 42 h 143"/>
              <a:gd name="T48" fmla="*/ 139 w 156"/>
              <a:gd name="T49" fmla="*/ 26 h 143"/>
              <a:gd name="T50" fmla="*/ 126 w 156"/>
              <a:gd name="T51" fmla="*/ 31 h 143"/>
              <a:gd name="T52" fmla="*/ 134 w 156"/>
              <a:gd name="T53" fmla="*/ 31 h 143"/>
              <a:gd name="T54" fmla="*/ 134 w 156"/>
              <a:gd name="T55" fmla="*/ 130 h 143"/>
              <a:gd name="T56" fmla="*/ 126 w 156"/>
              <a:gd name="T57" fmla="*/ 130 h 143"/>
              <a:gd name="T58" fmla="*/ 126 w 156"/>
              <a:gd name="T59" fmla="*/ 31 h 143"/>
              <a:gd name="T60" fmla="*/ 52 w 156"/>
              <a:gd name="T61" fmla="*/ 23 h 143"/>
              <a:gd name="T62" fmla="*/ 62 w 156"/>
              <a:gd name="T63" fmla="*/ 13 h 143"/>
              <a:gd name="T64" fmla="*/ 94 w 156"/>
              <a:gd name="T65" fmla="*/ 13 h 143"/>
              <a:gd name="T66" fmla="*/ 104 w 156"/>
              <a:gd name="T67" fmla="*/ 23 h 143"/>
              <a:gd name="T68" fmla="*/ 104 w 156"/>
              <a:gd name="T69" fmla="*/ 26 h 143"/>
              <a:gd name="T70" fmla="*/ 52 w 156"/>
              <a:gd name="T71" fmla="*/ 26 h 143"/>
              <a:gd name="T72" fmla="*/ 52 w 156"/>
              <a:gd name="T73" fmla="*/ 23 h 143"/>
              <a:gd name="T74" fmla="*/ 22 w 156"/>
              <a:gd name="T75" fmla="*/ 31 h 143"/>
              <a:gd name="T76" fmla="*/ 30 w 156"/>
              <a:gd name="T77" fmla="*/ 31 h 143"/>
              <a:gd name="T78" fmla="*/ 30 w 156"/>
              <a:gd name="T79" fmla="*/ 130 h 143"/>
              <a:gd name="T80" fmla="*/ 22 w 156"/>
              <a:gd name="T81" fmla="*/ 130 h 143"/>
              <a:gd name="T82" fmla="*/ 22 w 156"/>
              <a:gd name="T83" fmla="*/ 3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6" h="143">
                <a:moveTo>
                  <a:pt x="139" y="26"/>
                </a:moveTo>
                <a:cubicBezTo>
                  <a:pt x="117" y="26"/>
                  <a:pt x="117" y="26"/>
                  <a:pt x="117" y="26"/>
                </a:cubicBezTo>
                <a:cubicBezTo>
                  <a:pt x="117" y="23"/>
                  <a:pt x="117" y="23"/>
                  <a:pt x="117" y="23"/>
                </a:cubicBezTo>
                <a:cubicBezTo>
                  <a:pt x="117" y="10"/>
                  <a:pt x="106" y="0"/>
                  <a:pt x="94" y="0"/>
                </a:cubicBezTo>
                <a:cubicBezTo>
                  <a:pt x="62" y="0"/>
                  <a:pt x="62" y="0"/>
                  <a:pt x="62" y="0"/>
                </a:cubicBezTo>
                <a:cubicBezTo>
                  <a:pt x="49" y="0"/>
                  <a:pt x="39" y="10"/>
                  <a:pt x="39" y="23"/>
                </a:cubicBezTo>
                <a:cubicBezTo>
                  <a:pt x="39" y="26"/>
                  <a:pt x="39" y="26"/>
                  <a:pt x="39" y="26"/>
                </a:cubicBezTo>
                <a:cubicBezTo>
                  <a:pt x="16" y="26"/>
                  <a:pt x="16" y="26"/>
                  <a:pt x="16" y="26"/>
                </a:cubicBezTo>
                <a:cubicBezTo>
                  <a:pt x="7" y="26"/>
                  <a:pt x="0" y="33"/>
                  <a:pt x="0" y="42"/>
                </a:cubicBezTo>
                <a:cubicBezTo>
                  <a:pt x="0" y="121"/>
                  <a:pt x="0" y="121"/>
                  <a:pt x="0" y="121"/>
                </a:cubicBezTo>
                <a:cubicBezTo>
                  <a:pt x="0" y="130"/>
                  <a:pt x="6" y="137"/>
                  <a:pt x="15" y="137"/>
                </a:cubicBezTo>
                <a:cubicBezTo>
                  <a:pt x="14" y="138"/>
                  <a:pt x="14" y="138"/>
                  <a:pt x="14" y="139"/>
                </a:cubicBezTo>
                <a:cubicBezTo>
                  <a:pt x="14" y="141"/>
                  <a:pt x="16" y="143"/>
                  <a:pt x="19" y="143"/>
                </a:cubicBezTo>
                <a:cubicBezTo>
                  <a:pt x="27" y="143"/>
                  <a:pt x="27" y="143"/>
                  <a:pt x="27" y="143"/>
                </a:cubicBezTo>
                <a:cubicBezTo>
                  <a:pt x="29" y="143"/>
                  <a:pt x="31" y="141"/>
                  <a:pt x="31" y="139"/>
                </a:cubicBezTo>
                <a:cubicBezTo>
                  <a:pt x="31" y="138"/>
                  <a:pt x="31" y="138"/>
                  <a:pt x="31" y="138"/>
                </a:cubicBezTo>
                <a:cubicBezTo>
                  <a:pt x="125" y="138"/>
                  <a:pt x="125" y="138"/>
                  <a:pt x="125" y="138"/>
                </a:cubicBezTo>
                <a:cubicBezTo>
                  <a:pt x="125" y="138"/>
                  <a:pt x="124" y="138"/>
                  <a:pt x="124" y="139"/>
                </a:cubicBezTo>
                <a:cubicBezTo>
                  <a:pt x="124" y="141"/>
                  <a:pt x="127" y="143"/>
                  <a:pt x="129" y="143"/>
                </a:cubicBezTo>
                <a:cubicBezTo>
                  <a:pt x="137" y="143"/>
                  <a:pt x="137" y="143"/>
                  <a:pt x="137" y="143"/>
                </a:cubicBezTo>
                <a:cubicBezTo>
                  <a:pt x="139" y="143"/>
                  <a:pt x="141" y="141"/>
                  <a:pt x="141" y="139"/>
                </a:cubicBezTo>
                <a:cubicBezTo>
                  <a:pt x="141" y="138"/>
                  <a:pt x="141" y="138"/>
                  <a:pt x="141" y="137"/>
                </a:cubicBezTo>
                <a:cubicBezTo>
                  <a:pt x="149" y="137"/>
                  <a:pt x="156" y="130"/>
                  <a:pt x="156" y="121"/>
                </a:cubicBezTo>
                <a:cubicBezTo>
                  <a:pt x="156" y="42"/>
                  <a:pt x="156" y="42"/>
                  <a:pt x="156" y="42"/>
                </a:cubicBezTo>
                <a:cubicBezTo>
                  <a:pt x="156" y="33"/>
                  <a:pt x="148" y="26"/>
                  <a:pt x="139" y="26"/>
                </a:cubicBezTo>
                <a:close/>
                <a:moveTo>
                  <a:pt x="126" y="31"/>
                </a:moveTo>
                <a:cubicBezTo>
                  <a:pt x="134" y="31"/>
                  <a:pt x="134" y="31"/>
                  <a:pt x="134" y="31"/>
                </a:cubicBezTo>
                <a:cubicBezTo>
                  <a:pt x="134" y="130"/>
                  <a:pt x="134" y="130"/>
                  <a:pt x="134" y="130"/>
                </a:cubicBezTo>
                <a:cubicBezTo>
                  <a:pt x="126" y="130"/>
                  <a:pt x="126" y="130"/>
                  <a:pt x="126" y="130"/>
                </a:cubicBezTo>
                <a:lnTo>
                  <a:pt x="126" y="31"/>
                </a:lnTo>
                <a:close/>
                <a:moveTo>
                  <a:pt x="52" y="23"/>
                </a:moveTo>
                <a:cubicBezTo>
                  <a:pt x="52" y="17"/>
                  <a:pt x="56" y="13"/>
                  <a:pt x="62" y="13"/>
                </a:cubicBezTo>
                <a:cubicBezTo>
                  <a:pt x="94" y="13"/>
                  <a:pt x="94" y="13"/>
                  <a:pt x="94" y="13"/>
                </a:cubicBezTo>
                <a:cubicBezTo>
                  <a:pt x="99" y="13"/>
                  <a:pt x="104" y="17"/>
                  <a:pt x="104" y="23"/>
                </a:cubicBezTo>
                <a:cubicBezTo>
                  <a:pt x="104" y="26"/>
                  <a:pt x="104" y="26"/>
                  <a:pt x="104" y="26"/>
                </a:cubicBezTo>
                <a:cubicBezTo>
                  <a:pt x="52" y="26"/>
                  <a:pt x="52" y="26"/>
                  <a:pt x="52" y="26"/>
                </a:cubicBezTo>
                <a:lnTo>
                  <a:pt x="52" y="23"/>
                </a:lnTo>
                <a:close/>
                <a:moveTo>
                  <a:pt x="22" y="31"/>
                </a:moveTo>
                <a:cubicBezTo>
                  <a:pt x="30" y="31"/>
                  <a:pt x="30" y="31"/>
                  <a:pt x="30" y="31"/>
                </a:cubicBezTo>
                <a:cubicBezTo>
                  <a:pt x="30" y="130"/>
                  <a:pt x="30" y="130"/>
                  <a:pt x="30" y="130"/>
                </a:cubicBezTo>
                <a:cubicBezTo>
                  <a:pt x="22" y="130"/>
                  <a:pt x="22" y="130"/>
                  <a:pt x="22" y="130"/>
                </a:cubicBezTo>
                <a:lnTo>
                  <a:pt x="22" y="31"/>
                </a:lnTo>
                <a:close/>
              </a:path>
            </a:pathLst>
          </a:custGeom>
          <a:solidFill>
            <a:srgbClr val="002060"/>
          </a:solidFill>
          <a:ln>
            <a:noFill/>
          </a:ln>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nvGrpSpPr>
          <p:cNvPr id="17" name="组合 16"/>
          <p:cNvGrpSpPr/>
          <p:nvPr/>
        </p:nvGrpSpPr>
        <p:grpSpPr>
          <a:xfrm>
            <a:off x="4414641" y="3802888"/>
            <a:ext cx="307812" cy="329318"/>
            <a:chOff x="4895160" y="5416983"/>
            <a:chExt cx="496602" cy="531299"/>
          </a:xfrm>
          <a:solidFill>
            <a:srgbClr val="002060"/>
          </a:solidFill>
        </p:grpSpPr>
        <p:sp>
          <p:nvSpPr>
            <p:cNvPr id="18" name="Freeform 836"/>
            <p:cNvSpPr/>
            <p:nvPr/>
          </p:nvSpPr>
          <p:spPr bwMode="auto">
            <a:xfrm>
              <a:off x="5135871" y="5416983"/>
              <a:ext cx="28191" cy="74816"/>
            </a:xfrm>
            <a:custGeom>
              <a:avLst/>
              <a:gdLst>
                <a:gd name="T0" fmla="*/ 6 w 11"/>
                <a:gd name="T1" fmla="*/ 29 h 29"/>
                <a:gd name="T2" fmla="*/ 0 w 11"/>
                <a:gd name="T3" fmla="*/ 24 h 29"/>
                <a:gd name="T4" fmla="*/ 0 w 11"/>
                <a:gd name="T5" fmla="*/ 6 h 29"/>
                <a:gd name="T6" fmla="*/ 6 w 11"/>
                <a:gd name="T7" fmla="*/ 0 h 29"/>
                <a:gd name="T8" fmla="*/ 11 w 11"/>
                <a:gd name="T9" fmla="*/ 6 h 29"/>
                <a:gd name="T10" fmla="*/ 11 w 11"/>
                <a:gd name="T11" fmla="*/ 24 h 29"/>
                <a:gd name="T12" fmla="*/ 6 w 11"/>
                <a:gd name="T13" fmla="*/ 29 h 29"/>
              </a:gdLst>
              <a:ahLst/>
              <a:cxnLst>
                <a:cxn ang="0">
                  <a:pos x="T0" y="T1"/>
                </a:cxn>
                <a:cxn ang="0">
                  <a:pos x="T2" y="T3"/>
                </a:cxn>
                <a:cxn ang="0">
                  <a:pos x="T4" y="T5"/>
                </a:cxn>
                <a:cxn ang="0">
                  <a:pos x="T6" y="T7"/>
                </a:cxn>
                <a:cxn ang="0">
                  <a:pos x="T8" y="T9"/>
                </a:cxn>
                <a:cxn ang="0">
                  <a:pos x="T10" y="T11"/>
                </a:cxn>
                <a:cxn ang="0">
                  <a:pos x="T12" y="T13"/>
                </a:cxn>
              </a:cxnLst>
              <a:rect l="0" t="0" r="r" b="b"/>
              <a:pathLst>
                <a:path w="11" h="29">
                  <a:moveTo>
                    <a:pt x="6" y="29"/>
                  </a:moveTo>
                  <a:cubicBezTo>
                    <a:pt x="3" y="29"/>
                    <a:pt x="0" y="27"/>
                    <a:pt x="0" y="24"/>
                  </a:cubicBezTo>
                  <a:cubicBezTo>
                    <a:pt x="0" y="6"/>
                    <a:pt x="0" y="6"/>
                    <a:pt x="0" y="6"/>
                  </a:cubicBezTo>
                  <a:cubicBezTo>
                    <a:pt x="0" y="3"/>
                    <a:pt x="3" y="0"/>
                    <a:pt x="6" y="0"/>
                  </a:cubicBezTo>
                  <a:cubicBezTo>
                    <a:pt x="9" y="0"/>
                    <a:pt x="11" y="3"/>
                    <a:pt x="11" y="6"/>
                  </a:cubicBezTo>
                  <a:cubicBezTo>
                    <a:pt x="11" y="24"/>
                    <a:pt x="11" y="24"/>
                    <a:pt x="11" y="24"/>
                  </a:cubicBezTo>
                  <a:cubicBezTo>
                    <a:pt x="11" y="27"/>
                    <a:pt x="9" y="29"/>
                    <a:pt x="6" y="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19" name="Freeform 837"/>
            <p:cNvSpPr/>
            <p:nvPr/>
          </p:nvSpPr>
          <p:spPr bwMode="auto">
            <a:xfrm>
              <a:off x="5015516" y="5443006"/>
              <a:ext cx="56383" cy="71563"/>
            </a:xfrm>
            <a:custGeom>
              <a:avLst/>
              <a:gdLst>
                <a:gd name="T0" fmla="*/ 16 w 22"/>
                <a:gd name="T1" fmla="*/ 28 h 28"/>
                <a:gd name="T2" fmla="*/ 11 w 22"/>
                <a:gd name="T3" fmla="*/ 25 h 28"/>
                <a:gd name="T4" fmla="*/ 2 w 22"/>
                <a:gd name="T5" fmla="*/ 10 h 28"/>
                <a:gd name="T6" fmla="*/ 4 w 22"/>
                <a:gd name="T7" fmla="*/ 2 h 28"/>
                <a:gd name="T8" fmla="*/ 11 w 22"/>
                <a:gd name="T9" fmla="*/ 4 h 28"/>
                <a:gd name="T10" fmla="*/ 20 w 22"/>
                <a:gd name="T11" fmla="*/ 19 h 28"/>
                <a:gd name="T12" fmla="*/ 18 w 22"/>
                <a:gd name="T13" fmla="*/ 27 h 28"/>
                <a:gd name="T14" fmla="*/ 16 w 22"/>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8">
                  <a:moveTo>
                    <a:pt x="16" y="28"/>
                  </a:moveTo>
                  <a:cubicBezTo>
                    <a:pt x="14" y="28"/>
                    <a:pt x="12" y="27"/>
                    <a:pt x="11" y="25"/>
                  </a:cubicBezTo>
                  <a:cubicBezTo>
                    <a:pt x="2" y="10"/>
                    <a:pt x="2" y="10"/>
                    <a:pt x="2" y="10"/>
                  </a:cubicBezTo>
                  <a:cubicBezTo>
                    <a:pt x="0" y="7"/>
                    <a:pt x="1" y="3"/>
                    <a:pt x="4" y="2"/>
                  </a:cubicBezTo>
                  <a:cubicBezTo>
                    <a:pt x="7" y="0"/>
                    <a:pt x="10" y="1"/>
                    <a:pt x="11" y="4"/>
                  </a:cubicBezTo>
                  <a:cubicBezTo>
                    <a:pt x="20" y="19"/>
                    <a:pt x="20" y="19"/>
                    <a:pt x="20" y="19"/>
                  </a:cubicBezTo>
                  <a:cubicBezTo>
                    <a:pt x="22" y="22"/>
                    <a:pt x="21" y="26"/>
                    <a:pt x="18" y="27"/>
                  </a:cubicBezTo>
                  <a:cubicBezTo>
                    <a:pt x="17" y="28"/>
                    <a:pt x="17"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0" name="Freeform 838"/>
            <p:cNvSpPr/>
            <p:nvPr/>
          </p:nvSpPr>
          <p:spPr bwMode="auto">
            <a:xfrm>
              <a:off x="4927689" y="5527580"/>
              <a:ext cx="72647" cy="54214"/>
            </a:xfrm>
            <a:custGeom>
              <a:avLst/>
              <a:gdLst>
                <a:gd name="T0" fmla="*/ 22 w 28"/>
                <a:gd name="T1" fmla="*/ 21 h 21"/>
                <a:gd name="T2" fmla="*/ 19 w 28"/>
                <a:gd name="T3" fmla="*/ 20 h 21"/>
                <a:gd name="T4" fmla="*/ 3 w 28"/>
                <a:gd name="T5" fmla="*/ 11 h 21"/>
                <a:gd name="T6" fmla="*/ 1 w 28"/>
                <a:gd name="T7" fmla="*/ 3 h 21"/>
                <a:gd name="T8" fmla="*/ 9 w 28"/>
                <a:gd name="T9" fmla="*/ 1 h 21"/>
                <a:gd name="T10" fmla="*/ 24 w 28"/>
                <a:gd name="T11" fmla="*/ 10 h 21"/>
                <a:gd name="T12" fmla="*/ 26 w 28"/>
                <a:gd name="T13" fmla="*/ 18 h 21"/>
                <a:gd name="T14" fmla="*/ 22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2" y="21"/>
                  </a:moveTo>
                  <a:cubicBezTo>
                    <a:pt x="21" y="21"/>
                    <a:pt x="20" y="20"/>
                    <a:pt x="19" y="20"/>
                  </a:cubicBezTo>
                  <a:cubicBezTo>
                    <a:pt x="3" y="11"/>
                    <a:pt x="3" y="11"/>
                    <a:pt x="3" y="11"/>
                  </a:cubicBezTo>
                  <a:cubicBezTo>
                    <a:pt x="1" y="9"/>
                    <a:pt x="0" y="6"/>
                    <a:pt x="1" y="3"/>
                  </a:cubicBezTo>
                  <a:cubicBezTo>
                    <a:pt x="3" y="1"/>
                    <a:pt x="6" y="0"/>
                    <a:pt x="9" y="1"/>
                  </a:cubicBezTo>
                  <a:cubicBezTo>
                    <a:pt x="24" y="10"/>
                    <a:pt x="24" y="10"/>
                    <a:pt x="24" y="10"/>
                  </a:cubicBezTo>
                  <a:cubicBezTo>
                    <a:pt x="27" y="12"/>
                    <a:pt x="28" y="15"/>
                    <a:pt x="26" y="18"/>
                  </a:cubicBezTo>
                  <a:cubicBezTo>
                    <a:pt x="25" y="20"/>
                    <a:pt x="24" y="21"/>
                    <a:pt x="2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1" name="Freeform 839"/>
            <p:cNvSpPr/>
            <p:nvPr/>
          </p:nvSpPr>
          <p:spPr bwMode="auto">
            <a:xfrm>
              <a:off x="4895160" y="5645766"/>
              <a:ext cx="73731" cy="28191"/>
            </a:xfrm>
            <a:custGeom>
              <a:avLst/>
              <a:gdLst>
                <a:gd name="T0" fmla="*/ 23 w 29"/>
                <a:gd name="T1" fmla="*/ 11 h 11"/>
                <a:gd name="T2" fmla="*/ 6 w 29"/>
                <a:gd name="T3" fmla="*/ 11 h 11"/>
                <a:gd name="T4" fmla="*/ 0 w 29"/>
                <a:gd name="T5" fmla="*/ 5 h 11"/>
                <a:gd name="T6" fmla="*/ 6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6" y="11"/>
                    <a:pt x="6" y="11"/>
                    <a:pt x="6" y="11"/>
                  </a:cubicBezTo>
                  <a:cubicBezTo>
                    <a:pt x="2" y="11"/>
                    <a:pt x="0" y="8"/>
                    <a:pt x="0" y="5"/>
                  </a:cubicBezTo>
                  <a:cubicBezTo>
                    <a:pt x="0" y="2"/>
                    <a:pt x="2" y="0"/>
                    <a:pt x="6" y="0"/>
                  </a:cubicBezTo>
                  <a:cubicBezTo>
                    <a:pt x="23" y="0"/>
                    <a:pt x="23" y="0"/>
                    <a:pt x="23" y="0"/>
                  </a:cubicBezTo>
                  <a:cubicBezTo>
                    <a:pt x="27" y="0"/>
                    <a:pt x="29" y="2"/>
                    <a:pt x="29" y="5"/>
                  </a:cubicBezTo>
                  <a:cubicBezTo>
                    <a:pt x="29" y="8"/>
                    <a:pt x="27"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2" name="Freeform 840"/>
            <p:cNvSpPr/>
            <p:nvPr/>
          </p:nvSpPr>
          <p:spPr bwMode="auto">
            <a:xfrm>
              <a:off x="4920099" y="5737931"/>
              <a:ext cx="71563" cy="54214"/>
            </a:xfrm>
            <a:custGeom>
              <a:avLst/>
              <a:gdLst>
                <a:gd name="T0" fmla="*/ 6 w 28"/>
                <a:gd name="T1" fmla="*/ 21 h 21"/>
                <a:gd name="T2" fmla="*/ 2 w 28"/>
                <a:gd name="T3" fmla="*/ 18 h 21"/>
                <a:gd name="T4" fmla="*/ 4 w 28"/>
                <a:gd name="T5" fmla="*/ 11 h 21"/>
                <a:gd name="T6" fmla="*/ 19 w 28"/>
                <a:gd name="T7" fmla="*/ 2 h 21"/>
                <a:gd name="T8" fmla="*/ 27 w 28"/>
                <a:gd name="T9" fmla="*/ 4 h 21"/>
                <a:gd name="T10" fmla="*/ 25 w 28"/>
                <a:gd name="T11" fmla="*/ 11 h 21"/>
                <a:gd name="T12" fmla="*/ 9 w 28"/>
                <a:gd name="T13" fmla="*/ 20 h 21"/>
                <a:gd name="T14" fmla="*/ 6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6" y="21"/>
                  </a:moveTo>
                  <a:cubicBezTo>
                    <a:pt x="4" y="21"/>
                    <a:pt x="3" y="20"/>
                    <a:pt x="2" y="18"/>
                  </a:cubicBezTo>
                  <a:cubicBezTo>
                    <a:pt x="0" y="16"/>
                    <a:pt x="1" y="12"/>
                    <a:pt x="4" y="11"/>
                  </a:cubicBezTo>
                  <a:cubicBezTo>
                    <a:pt x="19" y="2"/>
                    <a:pt x="19" y="2"/>
                    <a:pt x="19" y="2"/>
                  </a:cubicBezTo>
                  <a:cubicBezTo>
                    <a:pt x="22" y="0"/>
                    <a:pt x="25" y="1"/>
                    <a:pt x="27" y="4"/>
                  </a:cubicBezTo>
                  <a:cubicBezTo>
                    <a:pt x="28" y="6"/>
                    <a:pt x="27" y="10"/>
                    <a:pt x="25" y="11"/>
                  </a:cubicBezTo>
                  <a:cubicBezTo>
                    <a:pt x="9" y="20"/>
                    <a:pt x="9" y="20"/>
                    <a:pt x="9" y="20"/>
                  </a:cubicBezTo>
                  <a:cubicBezTo>
                    <a:pt x="8" y="21"/>
                    <a:pt x="7" y="21"/>
                    <a:pt x="6"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3" name="Freeform 841"/>
            <p:cNvSpPr/>
            <p:nvPr/>
          </p:nvSpPr>
          <p:spPr bwMode="auto">
            <a:xfrm>
              <a:off x="5286587" y="5750942"/>
              <a:ext cx="72647" cy="53130"/>
            </a:xfrm>
            <a:custGeom>
              <a:avLst/>
              <a:gdLst>
                <a:gd name="T0" fmla="*/ 21 w 28"/>
                <a:gd name="T1" fmla="*/ 21 h 21"/>
                <a:gd name="T2" fmla="*/ 19 w 28"/>
                <a:gd name="T3" fmla="*/ 20 h 21"/>
                <a:gd name="T4" fmla="*/ 3 w 28"/>
                <a:gd name="T5" fmla="*/ 11 h 21"/>
                <a:gd name="T6" fmla="*/ 1 w 28"/>
                <a:gd name="T7" fmla="*/ 4 h 21"/>
                <a:gd name="T8" fmla="*/ 9 w 28"/>
                <a:gd name="T9" fmla="*/ 2 h 21"/>
                <a:gd name="T10" fmla="*/ 24 w 28"/>
                <a:gd name="T11" fmla="*/ 11 h 21"/>
                <a:gd name="T12" fmla="*/ 26 w 28"/>
                <a:gd name="T13" fmla="*/ 18 h 21"/>
                <a:gd name="T14" fmla="*/ 21 w 28"/>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1">
                  <a:moveTo>
                    <a:pt x="21" y="21"/>
                  </a:moveTo>
                  <a:cubicBezTo>
                    <a:pt x="21" y="21"/>
                    <a:pt x="20" y="21"/>
                    <a:pt x="19" y="20"/>
                  </a:cubicBezTo>
                  <a:cubicBezTo>
                    <a:pt x="3" y="11"/>
                    <a:pt x="3" y="11"/>
                    <a:pt x="3" y="11"/>
                  </a:cubicBezTo>
                  <a:cubicBezTo>
                    <a:pt x="1" y="10"/>
                    <a:pt x="0" y="6"/>
                    <a:pt x="1" y="4"/>
                  </a:cubicBezTo>
                  <a:cubicBezTo>
                    <a:pt x="3" y="1"/>
                    <a:pt x="6" y="0"/>
                    <a:pt x="9" y="2"/>
                  </a:cubicBezTo>
                  <a:cubicBezTo>
                    <a:pt x="24" y="11"/>
                    <a:pt x="24" y="11"/>
                    <a:pt x="24" y="11"/>
                  </a:cubicBezTo>
                  <a:cubicBezTo>
                    <a:pt x="27" y="12"/>
                    <a:pt x="28" y="15"/>
                    <a:pt x="26" y="18"/>
                  </a:cubicBezTo>
                  <a:cubicBezTo>
                    <a:pt x="25" y="20"/>
                    <a:pt x="23" y="21"/>
                    <a:pt x="2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4" name="Freeform 842"/>
            <p:cNvSpPr/>
            <p:nvPr/>
          </p:nvSpPr>
          <p:spPr bwMode="auto">
            <a:xfrm>
              <a:off x="5318031" y="5660946"/>
              <a:ext cx="73731" cy="28191"/>
            </a:xfrm>
            <a:custGeom>
              <a:avLst/>
              <a:gdLst>
                <a:gd name="T0" fmla="*/ 23 w 29"/>
                <a:gd name="T1" fmla="*/ 11 h 11"/>
                <a:gd name="T2" fmla="*/ 5 w 29"/>
                <a:gd name="T3" fmla="*/ 11 h 11"/>
                <a:gd name="T4" fmla="*/ 0 w 29"/>
                <a:gd name="T5" fmla="*/ 5 h 11"/>
                <a:gd name="T6" fmla="*/ 5 w 29"/>
                <a:gd name="T7" fmla="*/ 0 h 11"/>
                <a:gd name="T8" fmla="*/ 23 w 29"/>
                <a:gd name="T9" fmla="*/ 0 h 11"/>
                <a:gd name="T10" fmla="*/ 29 w 29"/>
                <a:gd name="T11" fmla="*/ 5 h 11"/>
                <a:gd name="T12" fmla="*/ 23 w 2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29" h="11">
                  <a:moveTo>
                    <a:pt x="23" y="11"/>
                  </a:moveTo>
                  <a:cubicBezTo>
                    <a:pt x="5" y="11"/>
                    <a:pt x="5" y="11"/>
                    <a:pt x="5" y="11"/>
                  </a:cubicBezTo>
                  <a:cubicBezTo>
                    <a:pt x="2" y="11"/>
                    <a:pt x="0" y="8"/>
                    <a:pt x="0" y="5"/>
                  </a:cubicBezTo>
                  <a:cubicBezTo>
                    <a:pt x="0" y="2"/>
                    <a:pt x="2" y="0"/>
                    <a:pt x="5" y="0"/>
                  </a:cubicBezTo>
                  <a:cubicBezTo>
                    <a:pt x="23" y="0"/>
                    <a:pt x="23" y="0"/>
                    <a:pt x="23" y="0"/>
                  </a:cubicBezTo>
                  <a:cubicBezTo>
                    <a:pt x="26" y="0"/>
                    <a:pt x="29" y="2"/>
                    <a:pt x="29" y="5"/>
                  </a:cubicBezTo>
                  <a:cubicBezTo>
                    <a:pt x="29" y="8"/>
                    <a:pt x="26" y="11"/>
                    <a:pt x="2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5" name="Freeform 843"/>
            <p:cNvSpPr/>
            <p:nvPr/>
          </p:nvSpPr>
          <p:spPr bwMode="auto">
            <a:xfrm>
              <a:off x="5292008" y="5540591"/>
              <a:ext cx="74816" cy="54214"/>
            </a:xfrm>
            <a:custGeom>
              <a:avLst/>
              <a:gdLst>
                <a:gd name="T0" fmla="*/ 7 w 29"/>
                <a:gd name="T1" fmla="*/ 21 h 21"/>
                <a:gd name="T2" fmla="*/ 2 w 29"/>
                <a:gd name="T3" fmla="*/ 18 h 21"/>
                <a:gd name="T4" fmla="*/ 4 w 29"/>
                <a:gd name="T5" fmla="*/ 10 h 21"/>
                <a:gd name="T6" fmla="*/ 20 w 29"/>
                <a:gd name="T7" fmla="*/ 1 h 21"/>
                <a:gd name="T8" fmla="*/ 27 w 29"/>
                <a:gd name="T9" fmla="*/ 3 h 21"/>
                <a:gd name="T10" fmla="*/ 25 w 29"/>
                <a:gd name="T11" fmla="*/ 11 h 21"/>
                <a:gd name="T12" fmla="*/ 10 w 29"/>
                <a:gd name="T13" fmla="*/ 20 h 21"/>
                <a:gd name="T14" fmla="*/ 7 w 29"/>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1">
                  <a:moveTo>
                    <a:pt x="7" y="21"/>
                  </a:moveTo>
                  <a:cubicBezTo>
                    <a:pt x="5" y="21"/>
                    <a:pt x="3" y="20"/>
                    <a:pt x="2" y="18"/>
                  </a:cubicBezTo>
                  <a:cubicBezTo>
                    <a:pt x="0" y="15"/>
                    <a:pt x="1" y="12"/>
                    <a:pt x="4" y="10"/>
                  </a:cubicBezTo>
                  <a:cubicBezTo>
                    <a:pt x="20" y="1"/>
                    <a:pt x="20" y="1"/>
                    <a:pt x="20" y="1"/>
                  </a:cubicBezTo>
                  <a:cubicBezTo>
                    <a:pt x="22" y="0"/>
                    <a:pt x="26" y="1"/>
                    <a:pt x="27" y="3"/>
                  </a:cubicBezTo>
                  <a:cubicBezTo>
                    <a:pt x="29" y="6"/>
                    <a:pt x="28" y="9"/>
                    <a:pt x="25" y="11"/>
                  </a:cubicBezTo>
                  <a:cubicBezTo>
                    <a:pt x="10" y="20"/>
                    <a:pt x="10" y="20"/>
                    <a:pt x="10" y="20"/>
                  </a:cubicBezTo>
                  <a:cubicBezTo>
                    <a:pt x="9" y="20"/>
                    <a:pt x="8" y="21"/>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6" name="Freeform 844"/>
            <p:cNvSpPr/>
            <p:nvPr/>
          </p:nvSpPr>
          <p:spPr bwMode="auto">
            <a:xfrm>
              <a:off x="5228036" y="5450595"/>
              <a:ext cx="54214" cy="71563"/>
            </a:xfrm>
            <a:custGeom>
              <a:avLst/>
              <a:gdLst>
                <a:gd name="T0" fmla="*/ 6 w 21"/>
                <a:gd name="T1" fmla="*/ 28 h 28"/>
                <a:gd name="T2" fmla="*/ 3 w 21"/>
                <a:gd name="T3" fmla="*/ 27 h 28"/>
                <a:gd name="T4" fmla="*/ 1 w 21"/>
                <a:gd name="T5" fmla="*/ 19 h 28"/>
                <a:gd name="T6" fmla="*/ 10 w 21"/>
                <a:gd name="T7" fmla="*/ 4 h 28"/>
                <a:gd name="T8" fmla="*/ 18 w 21"/>
                <a:gd name="T9" fmla="*/ 2 h 28"/>
                <a:gd name="T10" fmla="*/ 20 w 21"/>
                <a:gd name="T11" fmla="*/ 9 h 28"/>
                <a:gd name="T12" fmla="*/ 11 w 21"/>
                <a:gd name="T13" fmla="*/ 25 h 28"/>
                <a:gd name="T14" fmla="*/ 6 w 21"/>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8">
                  <a:moveTo>
                    <a:pt x="6" y="28"/>
                  </a:moveTo>
                  <a:cubicBezTo>
                    <a:pt x="5" y="28"/>
                    <a:pt x="4" y="27"/>
                    <a:pt x="3" y="27"/>
                  </a:cubicBezTo>
                  <a:cubicBezTo>
                    <a:pt x="1" y="25"/>
                    <a:pt x="0" y="22"/>
                    <a:pt x="1" y="19"/>
                  </a:cubicBezTo>
                  <a:cubicBezTo>
                    <a:pt x="10" y="4"/>
                    <a:pt x="10" y="4"/>
                    <a:pt x="10" y="4"/>
                  </a:cubicBezTo>
                  <a:cubicBezTo>
                    <a:pt x="12" y="1"/>
                    <a:pt x="15" y="0"/>
                    <a:pt x="18" y="2"/>
                  </a:cubicBezTo>
                  <a:cubicBezTo>
                    <a:pt x="20" y="3"/>
                    <a:pt x="21" y="7"/>
                    <a:pt x="20" y="9"/>
                  </a:cubicBezTo>
                  <a:cubicBezTo>
                    <a:pt x="11" y="25"/>
                    <a:pt x="11" y="25"/>
                    <a:pt x="11" y="25"/>
                  </a:cubicBezTo>
                  <a:cubicBezTo>
                    <a:pt x="10" y="27"/>
                    <a:pt x="8" y="28"/>
                    <a:pt x="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7" name="Freeform 845"/>
            <p:cNvSpPr>
              <a:spLocks noEditPoints="1"/>
            </p:cNvSpPr>
            <p:nvPr/>
          </p:nvSpPr>
          <p:spPr bwMode="auto">
            <a:xfrm>
              <a:off x="5010094" y="5535169"/>
              <a:ext cx="264565" cy="320948"/>
            </a:xfrm>
            <a:custGeom>
              <a:avLst/>
              <a:gdLst>
                <a:gd name="T0" fmla="*/ 52 w 103"/>
                <a:gd name="T1" fmla="*/ 0 h 125"/>
                <a:gd name="T2" fmla="*/ 0 w 103"/>
                <a:gd name="T3" fmla="*/ 57 h 125"/>
                <a:gd name="T4" fmla="*/ 24 w 103"/>
                <a:gd name="T5" fmla="*/ 125 h 125"/>
                <a:gd name="T6" fmla="*/ 55 w 103"/>
                <a:gd name="T7" fmla="*/ 125 h 125"/>
                <a:gd name="T8" fmla="*/ 82 w 103"/>
                <a:gd name="T9" fmla="*/ 103 h 125"/>
                <a:gd name="T10" fmla="*/ 103 w 103"/>
                <a:gd name="T11" fmla="*/ 52 h 125"/>
                <a:gd name="T12" fmla="*/ 45 w 103"/>
                <a:gd name="T13" fmla="*/ 92 h 125"/>
                <a:gd name="T14" fmla="*/ 35 w 103"/>
                <a:gd name="T15" fmla="*/ 71 h 125"/>
                <a:gd name="T16" fmla="*/ 42 w 103"/>
                <a:gd name="T17" fmla="*/ 68 h 125"/>
                <a:gd name="T18" fmla="*/ 56 w 103"/>
                <a:gd name="T19" fmla="*/ 67 h 125"/>
                <a:gd name="T20" fmla="*/ 62 w 103"/>
                <a:gd name="T21" fmla="*/ 72 h 125"/>
                <a:gd name="T22" fmla="*/ 65 w 103"/>
                <a:gd name="T23" fmla="*/ 71 h 125"/>
                <a:gd name="T24" fmla="*/ 55 w 103"/>
                <a:gd name="T25" fmla="*/ 92 h 125"/>
                <a:gd name="T26" fmla="*/ 45 w 103"/>
                <a:gd name="T27" fmla="*/ 117 h 125"/>
                <a:gd name="T28" fmla="*/ 43 w 103"/>
                <a:gd name="T29" fmla="*/ 56 h 125"/>
                <a:gd name="T30" fmla="*/ 44 w 103"/>
                <a:gd name="T31" fmla="*/ 57 h 125"/>
                <a:gd name="T32" fmla="*/ 42 w 103"/>
                <a:gd name="T33" fmla="*/ 56 h 125"/>
                <a:gd name="T34" fmla="*/ 58 w 103"/>
                <a:gd name="T35" fmla="*/ 54 h 125"/>
                <a:gd name="T36" fmla="*/ 59 w 103"/>
                <a:gd name="T37" fmla="*/ 55 h 125"/>
                <a:gd name="T38" fmla="*/ 57 w 103"/>
                <a:gd name="T39" fmla="*/ 55 h 125"/>
                <a:gd name="T40" fmla="*/ 93 w 103"/>
                <a:gd name="T41" fmla="*/ 60 h 125"/>
                <a:gd name="T42" fmla="*/ 75 w 103"/>
                <a:gd name="T43" fmla="*/ 97 h 125"/>
                <a:gd name="T44" fmla="*/ 61 w 103"/>
                <a:gd name="T45" fmla="*/ 117 h 125"/>
                <a:gd name="T46" fmla="*/ 73 w 103"/>
                <a:gd name="T47" fmla="*/ 70 h 125"/>
                <a:gd name="T48" fmla="*/ 67 w 103"/>
                <a:gd name="T49" fmla="*/ 67 h 125"/>
                <a:gd name="T50" fmla="*/ 59 w 103"/>
                <a:gd name="T51" fmla="*/ 67 h 125"/>
                <a:gd name="T52" fmla="*/ 58 w 103"/>
                <a:gd name="T53" fmla="*/ 65 h 125"/>
                <a:gd name="T54" fmla="*/ 58 w 103"/>
                <a:gd name="T55" fmla="*/ 51 h 125"/>
                <a:gd name="T56" fmla="*/ 55 w 103"/>
                <a:gd name="T57" fmla="*/ 64 h 125"/>
                <a:gd name="T58" fmla="*/ 44 w 103"/>
                <a:gd name="T59" fmla="*/ 65 h 125"/>
                <a:gd name="T60" fmla="*/ 44 w 103"/>
                <a:gd name="T61" fmla="*/ 53 h 125"/>
                <a:gd name="T62" fmla="*/ 39 w 103"/>
                <a:gd name="T63" fmla="*/ 63 h 125"/>
                <a:gd name="T64" fmla="*/ 36 w 103"/>
                <a:gd name="T65" fmla="*/ 67 h 125"/>
                <a:gd name="T66" fmla="*/ 33 w 103"/>
                <a:gd name="T67" fmla="*/ 67 h 125"/>
                <a:gd name="T68" fmla="*/ 29 w 103"/>
                <a:gd name="T69" fmla="*/ 65 h 125"/>
                <a:gd name="T70" fmla="*/ 29 w 103"/>
                <a:gd name="T71" fmla="*/ 66 h 125"/>
                <a:gd name="T72" fmla="*/ 29 w 103"/>
                <a:gd name="T73" fmla="*/ 66 h 125"/>
                <a:gd name="T74" fmla="*/ 39 w 103"/>
                <a:gd name="T75" fmla="*/ 93 h 125"/>
                <a:gd name="T76" fmla="*/ 33 w 103"/>
                <a:gd name="T77" fmla="*/ 117 h 125"/>
                <a:gd name="T78" fmla="*/ 9 w 103"/>
                <a:gd name="T79" fmla="*/ 60 h 125"/>
                <a:gd name="T80" fmla="*/ 9 w 103"/>
                <a:gd name="T81" fmla="*/ 54 h 125"/>
                <a:gd name="T82" fmla="*/ 52 w 103"/>
                <a:gd name="T83" fmla="*/ 9 h 125"/>
                <a:gd name="T84" fmla="*/ 94 w 103"/>
                <a:gd name="T85" fmla="*/ 5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25">
                  <a:moveTo>
                    <a:pt x="103" y="52"/>
                  </a:moveTo>
                  <a:cubicBezTo>
                    <a:pt x="103" y="23"/>
                    <a:pt x="80" y="0"/>
                    <a:pt x="52" y="0"/>
                  </a:cubicBezTo>
                  <a:cubicBezTo>
                    <a:pt x="23" y="0"/>
                    <a:pt x="0" y="23"/>
                    <a:pt x="0" y="52"/>
                  </a:cubicBezTo>
                  <a:cubicBezTo>
                    <a:pt x="0" y="54"/>
                    <a:pt x="0" y="55"/>
                    <a:pt x="0" y="57"/>
                  </a:cubicBezTo>
                  <a:cubicBezTo>
                    <a:pt x="0" y="58"/>
                    <a:pt x="1" y="78"/>
                    <a:pt x="21" y="103"/>
                  </a:cubicBezTo>
                  <a:cubicBezTo>
                    <a:pt x="26" y="110"/>
                    <a:pt x="24" y="125"/>
                    <a:pt x="24" y="125"/>
                  </a:cubicBezTo>
                  <a:cubicBezTo>
                    <a:pt x="32" y="125"/>
                    <a:pt x="40" y="125"/>
                    <a:pt x="48" y="125"/>
                  </a:cubicBezTo>
                  <a:cubicBezTo>
                    <a:pt x="50" y="125"/>
                    <a:pt x="53" y="125"/>
                    <a:pt x="55" y="125"/>
                  </a:cubicBezTo>
                  <a:cubicBezTo>
                    <a:pt x="63" y="125"/>
                    <a:pt x="71" y="125"/>
                    <a:pt x="79" y="125"/>
                  </a:cubicBezTo>
                  <a:cubicBezTo>
                    <a:pt x="79" y="125"/>
                    <a:pt x="77" y="110"/>
                    <a:pt x="82" y="103"/>
                  </a:cubicBezTo>
                  <a:cubicBezTo>
                    <a:pt x="102" y="78"/>
                    <a:pt x="103" y="58"/>
                    <a:pt x="103" y="57"/>
                  </a:cubicBezTo>
                  <a:cubicBezTo>
                    <a:pt x="103" y="55"/>
                    <a:pt x="103" y="54"/>
                    <a:pt x="103" y="52"/>
                  </a:cubicBezTo>
                  <a:close/>
                  <a:moveTo>
                    <a:pt x="45" y="117"/>
                  </a:moveTo>
                  <a:cubicBezTo>
                    <a:pt x="45" y="92"/>
                    <a:pt x="45" y="92"/>
                    <a:pt x="45" y="92"/>
                  </a:cubicBezTo>
                  <a:cubicBezTo>
                    <a:pt x="45" y="91"/>
                    <a:pt x="45" y="91"/>
                    <a:pt x="45" y="90"/>
                  </a:cubicBezTo>
                  <a:cubicBezTo>
                    <a:pt x="35" y="71"/>
                    <a:pt x="35" y="71"/>
                    <a:pt x="35" y="71"/>
                  </a:cubicBezTo>
                  <a:cubicBezTo>
                    <a:pt x="36" y="71"/>
                    <a:pt x="36" y="71"/>
                    <a:pt x="37" y="70"/>
                  </a:cubicBezTo>
                  <a:cubicBezTo>
                    <a:pt x="39" y="70"/>
                    <a:pt x="40" y="69"/>
                    <a:pt x="42" y="68"/>
                  </a:cubicBezTo>
                  <a:cubicBezTo>
                    <a:pt x="43" y="70"/>
                    <a:pt x="45" y="71"/>
                    <a:pt x="47" y="71"/>
                  </a:cubicBezTo>
                  <a:cubicBezTo>
                    <a:pt x="50" y="72"/>
                    <a:pt x="53" y="70"/>
                    <a:pt x="56" y="67"/>
                  </a:cubicBezTo>
                  <a:cubicBezTo>
                    <a:pt x="56" y="68"/>
                    <a:pt x="57" y="68"/>
                    <a:pt x="57" y="68"/>
                  </a:cubicBezTo>
                  <a:cubicBezTo>
                    <a:pt x="58" y="71"/>
                    <a:pt x="60" y="72"/>
                    <a:pt x="62" y="72"/>
                  </a:cubicBezTo>
                  <a:cubicBezTo>
                    <a:pt x="62" y="72"/>
                    <a:pt x="63" y="72"/>
                    <a:pt x="63" y="72"/>
                  </a:cubicBezTo>
                  <a:cubicBezTo>
                    <a:pt x="63" y="72"/>
                    <a:pt x="64" y="71"/>
                    <a:pt x="65" y="71"/>
                  </a:cubicBezTo>
                  <a:cubicBezTo>
                    <a:pt x="55" y="90"/>
                    <a:pt x="55" y="90"/>
                    <a:pt x="55" y="90"/>
                  </a:cubicBezTo>
                  <a:cubicBezTo>
                    <a:pt x="55" y="91"/>
                    <a:pt x="55" y="91"/>
                    <a:pt x="55" y="92"/>
                  </a:cubicBezTo>
                  <a:cubicBezTo>
                    <a:pt x="55" y="117"/>
                    <a:pt x="55" y="117"/>
                    <a:pt x="55" y="117"/>
                  </a:cubicBezTo>
                  <a:lnTo>
                    <a:pt x="45" y="117"/>
                  </a:lnTo>
                  <a:close/>
                  <a:moveTo>
                    <a:pt x="42" y="56"/>
                  </a:moveTo>
                  <a:cubicBezTo>
                    <a:pt x="42" y="56"/>
                    <a:pt x="43" y="56"/>
                    <a:pt x="43" y="56"/>
                  </a:cubicBezTo>
                  <a:cubicBezTo>
                    <a:pt x="43" y="56"/>
                    <a:pt x="43" y="56"/>
                    <a:pt x="43" y="56"/>
                  </a:cubicBezTo>
                  <a:cubicBezTo>
                    <a:pt x="44" y="56"/>
                    <a:pt x="44" y="57"/>
                    <a:pt x="44" y="57"/>
                  </a:cubicBezTo>
                  <a:cubicBezTo>
                    <a:pt x="44" y="59"/>
                    <a:pt x="44" y="60"/>
                    <a:pt x="42" y="62"/>
                  </a:cubicBezTo>
                  <a:cubicBezTo>
                    <a:pt x="41" y="59"/>
                    <a:pt x="42" y="57"/>
                    <a:pt x="42" y="56"/>
                  </a:cubicBezTo>
                  <a:close/>
                  <a:moveTo>
                    <a:pt x="57" y="55"/>
                  </a:moveTo>
                  <a:cubicBezTo>
                    <a:pt x="58" y="54"/>
                    <a:pt x="58" y="54"/>
                    <a:pt x="58" y="54"/>
                  </a:cubicBezTo>
                  <a:cubicBezTo>
                    <a:pt x="58" y="54"/>
                    <a:pt x="58" y="54"/>
                    <a:pt x="58" y="54"/>
                  </a:cubicBezTo>
                  <a:cubicBezTo>
                    <a:pt x="59" y="54"/>
                    <a:pt x="59" y="55"/>
                    <a:pt x="59" y="55"/>
                  </a:cubicBezTo>
                  <a:cubicBezTo>
                    <a:pt x="59" y="55"/>
                    <a:pt x="59" y="58"/>
                    <a:pt x="57" y="61"/>
                  </a:cubicBezTo>
                  <a:cubicBezTo>
                    <a:pt x="57" y="59"/>
                    <a:pt x="57" y="56"/>
                    <a:pt x="57" y="55"/>
                  </a:cubicBezTo>
                  <a:close/>
                  <a:moveTo>
                    <a:pt x="94" y="54"/>
                  </a:moveTo>
                  <a:cubicBezTo>
                    <a:pt x="93" y="60"/>
                    <a:pt x="93" y="60"/>
                    <a:pt x="93" y="60"/>
                  </a:cubicBezTo>
                  <a:cubicBezTo>
                    <a:pt x="94" y="60"/>
                    <a:pt x="94" y="60"/>
                    <a:pt x="94" y="60"/>
                  </a:cubicBezTo>
                  <a:cubicBezTo>
                    <a:pt x="93" y="66"/>
                    <a:pt x="89" y="80"/>
                    <a:pt x="75" y="97"/>
                  </a:cubicBezTo>
                  <a:cubicBezTo>
                    <a:pt x="71" y="103"/>
                    <a:pt x="70" y="110"/>
                    <a:pt x="70" y="117"/>
                  </a:cubicBezTo>
                  <a:cubicBezTo>
                    <a:pt x="61" y="117"/>
                    <a:pt x="61" y="117"/>
                    <a:pt x="61" y="117"/>
                  </a:cubicBezTo>
                  <a:cubicBezTo>
                    <a:pt x="61" y="93"/>
                    <a:pt x="61" y="93"/>
                    <a:pt x="61" y="93"/>
                  </a:cubicBezTo>
                  <a:cubicBezTo>
                    <a:pt x="73" y="70"/>
                    <a:pt x="73" y="70"/>
                    <a:pt x="73" y="70"/>
                  </a:cubicBezTo>
                  <a:cubicBezTo>
                    <a:pt x="73" y="68"/>
                    <a:pt x="73" y="66"/>
                    <a:pt x="71" y="65"/>
                  </a:cubicBezTo>
                  <a:cubicBezTo>
                    <a:pt x="70" y="65"/>
                    <a:pt x="68" y="65"/>
                    <a:pt x="67" y="67"/>
                  </a:cubicBezTo>
                  <a:cubicBezTo>
                    <a:pt x="66" y="67"/>
                    <a:pt x="64" y="68"/>
                    <a:pt x="62" y="68"/>
                  </a:cubicBezTo>
                  <a:cubicBezTo>
                    <a:pt x="61" y="69"/>
                    <a:pt x="60" y="68"/>
                    <a:pt x="59" y="67"/>
                  </a:cubicBezTo>
                  <a:cubicBezTo>
                    <a:pt x="59" y="66"/>
                    <a:pt x="59" y="65"/>
                    <a:pt x="58" y="65"/>
                  </a:cubicBezTo>
                  <a:cubicBezTo>
                    <a:pt x="58" y="65"/>
                    <a:pt x="58" y="65"/>
                    <a:pt x="58" y="65"/>
                  </a:cubicBezTo>
                  <a:cubicBezTo>
                    <a:pt x="61" y="61"/>
                    <a:pt x="63" y="56"/>
                    <a:pt x="61" y="53"/>
                  </a:cubicBezTo>
                  <a:cubicBezTo>
                    <a:pt x="61" y="52"/>
                    <a:pt x="60" y="51"/>
                    <a:pt x="58" y="51"/>
                  </a:cubicBezTo>
                  <a:cubicBezTo>
                    <a:pt x="56" y="51"/>
                    <a:pt x="55" y="52"/>
                    <a:pt x="54" y="54"/>
                  </a:cubicBezTo>
                  <a:cubicBezTo>
                    <a:pt x="53" y="56"/>
                    <a:pt x="53" y="61"/>
                    <a:pt x="55" y="64"/>
                  </a:cubicBezTo>
                  <a:cubicBezTo>
                    <a:pt x="53" y="66"/>
                    <a:pt x="50" y="68"/>
                    <a:pt x="48" y="68"/>
                  </a:cubicBezTo>
                  <a:cubicBezTo>
                    <a:pt x="46" y="68"/>
                    <a:pt x="45" y="67"/>
                    <a:pt x="44" y="65"/>
                  </a:cubicBezTo>
                  <a:cubicBezTo>
                    <a:pt x="46" y="63"/>
                    <a:pt x="47" y="60"/>
                    <a:pt x="47" y="57"/>
                  </a:cubicBezTo>
                  <a:cubicBezTo>
                    <a:pt x="47" y="55"/>
                    <a:pt x="46" y="53"/>
                    <a:pt x="44" y="53"/>
                  </a:cubicBezTo>
                  <a:cubicBezTo>
                    <a:pt x="42" y="52"/>
                    <a:pt x="41" y="53"/>
                    <a:pt x="40" y="54"/>
                  </a:cubicBezTo>
                  <a:cubicBezTo>
                    <a:pt x="38" y="56"/>
                    <a:pt x="38" y="60"/>
                    <a:pt x="39" y="63"/>
                  </a:cubicBezTo>
                  <a:cubicBezTo>
                    <a:pt x="40" y="64"/>
                    <a:pt x="40" y="64"/>
                    <a:pt x="40" y="65"/>
                  </a:cubicBezTo>
                  <a:cubicBezTo>
                    <a:pt x="39" y="66"/>
                    <a:pt x="38" y="67"/>
                    <a:pt x="36" y="67"/>
                  </a:cubicBezTo>
                  <a:cubicBezTo>
                    <a:pt x="35" y="68"/>
                    <a:pt x="34" y="68"/>
                    <a:pt x="34" y="68"/>
                  </a:cubicBezTo>
                  <a:cubicBezTo>
                    <a:pt x="33" y="67"/>
                    <a:pt x="33" y="67"/>
                    <a:pt x="33" y="67"/>
                  </a:cubicBezTo>
                  <a:cubicBezTo>
                    <a:pt x="33" y="66"/>
                    <a:pt x="31" y="65"/>
                    <a:pt x="30" y="65"/>
                  </a:cubicBezTo>
                  <a:cubicBezTo>
                    <a:pt x="29" y="65"/>
                    <a:pt x="29" y="65"/>
                    <a:pt x="29" y="65"/>
                  </a:cubicBezTo>
                  <a:cubicBezTo>
                    <a:pt x="29" y="65"/>
                    <a:pt x="29" y="65"/>
                    <a:pt x="29" y="65"/>
                  </a:cubicBezTo>
                  <a:cubicBezTo>
                    <a:pt x="29" y="66"/>
                    <a:pt x="29" y="66"/>
                    <a:pt x="29" y="66"/>
                  </a:cubicBezTo>
                  <a:cubicBezTo>
                    <a:pt x="29" y="66"/>
                    <a:pt x="29" y="66"/>
                    <a:pt x="29" y="66"/>
                  </a:cubicBezTo>
                  <a:cubicBezTo>
                    <a:pt x="29" y="66"/>
                    <a:pt x="29" y="66"/>
                    <a:pt x="29" y="66"/>
                  </a:cubicBezTo>
                  <a:cubicBezTo>
                    <a:pt x="27" y="67"/>
                    <a:pt x="27" y="68"/>
                    <a:pt x="28" y="70"/>
                  </a:cubicBezTo>
                  <a:cubicBezTo>
                    <a:pt x="39" y="93"/>
                    <a:pt x="39" y="93"/>
                    <a:pt x="39" y="93"/>
                  </a:cubicBezTo>
                  <a:cubicBezTo>
                    <a:pt x="39" y="117"/>
                    <a:pt x="39" y="117"/>
                    <a:pt x="39" y="117"/>
                  </a:cubicBezTo>
                  <a:cubicBezTo>
                    <a:pt x="33" y="117"/>
                    <a:pt x="33" y="117"/>
                    <a:pt x="33" y="117"/>
                  </a:cubicBezTo>
                  <a:cubicBezTo>
                    <a:pt x="33" y="110"/>
                    <a:pt x="32" y="103"/>
                    <a:pt x="28" y="97"/>
                  </a:cubicBezTo>
                  <a:cubicBezTo>
                    <a:pt x="14" y="80"/>
                    <a:pt x="10" y="66"/>
                    <a:pt x="9" y="60"/>
                  </a:cubicBezTo>
                  <a:cubicBezTo>
                    <a:pt x="10" y="60"/>
                    <a:pt x="10" y="60"/>
                    <a:pt x="10" y="60"/>
                  </a:cubicBezTo>
                  <a:cubicBezTo>
                    <a:pt x="9" y="54"/>
                    <a:pt x="9" y="54"/>
                    <a:pt x="9" y="54"/>
                  </a:cubicBezTo>
                  <a:cubicBezTo>
                    <a:pt x="9" y="53"/>
                    <a:pt x="9" y="53"/>
                    <a:pt x="9" y="52"/>
                  </a:cubicBezTo>
                  <a:cubicBezTo>
                    <a:pt x="9" y="28"/>
                    <a:pt x="28" y="9"/>
                    <a:pt x="52" y="9"/>
                  </a:cubicBezTo>
                  <a:cubicBezTo>
                    <a:pt x="75" y="9"/>
                    <a:pt x="94" y="28"/>
                    <a:pt x="94" y="52"/>
                  </a:cubicBezTo>
                  <a:cubicBezTo>
                    <a:pt x="94" y="53"/>
                    <a:pt x="94" y="53"/>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29" name="Freeform 846"/>
            <p:cNvSpPr/>
            <p:nvPr/>
          </p:nvSpPr>
          <p:spPr bwMode="auto">
            <a:xfrm>
              <a:off x="5071899" y="5869129"/>
              <a:ext cx="140957" cy="79153"/>
            </a:xfrm>
            <a:custGeom>
              <a:avLst/>
              <a:gdLst>
                <a:gd name="T0" fmla="*/ 0 w 55"/>
                <a:gd name="T1" fmla="*/ 4 h 31"/>
                <a:gd name="T2" fmla="*/ 3 w 55"/>
                <a:gd name="T3" fmla="*/ 4 h 31"/>
                <a:gd name="T4" fmla="*/ 3 w 55"/>
                <a:gd name="T5" fmla="*/ 8 h 31"/>
                <a:gd name="T6" fmla="*/ 0 w 55"/>
                <a:gd name="T7" fmla="*/ 8 h 31"/>
                <a:gd name="T8" fmla="*/ 0 w 55"/>
                <a:gd name="T9" fmla="*/ 12 h 31"/>
                <a:gd name="T10" fmla="*/ 3 w 55"/>
                <a:gd name="T11" fmla="*/ 12 h 31"/>
                <a:gd name="T12" fmla="*/ 3 w 55"/>
                <a:gd name="T13" fmla="*/ 16 h 31"/>
                <a:gd name="T14" fmla="*/ 0 w 55"/>
                <a:gd name="T15" fmla="*/ 16 h 31"/>
                <a:gd name="T16" fmla="*/ 12 w 55"/>
                <a:gd name="T17" fmla="*/ 26 h 31"/>
                <a:gd name="T18" fmla="*/ 19 w 55"/>
                <a:gd name="T19" fmla="*/ 31 h 31"/>
                <a:gd name="T20" fmla="*/ 36 w 55"/>
                <a:gd name="T21" fmla="*/ 31 h 31"/>
                <a:gd name="T22" fmla="*/ 43 w 55"/>
                <a:gd name="T23" fmla="*/ 26 h 31"/>
                <a:gd name="T24" fmla="*/ 55 w 55"/>
                <a:gd name="T25" fmla="*/ 16 h 31"/>
                <a:gd name="T26" fmla="*/ 53 w 55"/>
                <a:gd name="T27" fmla="*/ 16 h 31"/>
                <a:gd name="T28" fmla="*/ 53 w 55"/>
                <a:gd name="T29" fmla="*/ 12 h 31"/>
                <a:gd name="T30" fmla="*/ 55 w 55"/>
                <a:gd name="T31" fmla="*/ 12 h 31"/>
                <a:gd name="T32" fmla="*/ 55 w 55"/>
                <a:gd name="T33" fmla="*/ 8 h 31"/>
                <a:gd name="T34" fmla="*/ 53 w 55"/>
                <a:gd name="T35" fmla="*/ 8 h 31"/>
                <a:gd name="T36" fmla="*/ 53 w 55"/>
                <a:gd name="T37" fmla="*/ 4 h 31"/>
                <a:gd name="T38" fmla="*/ 55 w 55"/>
                <a:gd name="T39" fmla="*/ 4 h 31"/>
                <a:gd name="T40" fmla="*/ 55 w 55"/>
                <a:gd name="T41" fmla="*/ 0 h 31"/>
                <a:gd name="T42" fmla="*/ 0 w 55"/>
                <a:gd name="T43" fmla="*/ 0 h 31"/>
                <a:gd name="T44" fmla="*/ 0 w 55"/>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31">
                  <a:moveTo>
                    <a:pt x="0" y="4"/>
                  </a:moveTo>
                  <a:cubicBezTo>
                    <a:pt x="3" y="4"/>
                    <a:pt x="3" y="4"/>
                    <a:pt x="3" y="4"/>
                  </a:cubicBezTo>
                  <a:cubicBezTo>
                    <a:pt x="3" y="8"/>
                    <a:pt x="3" y="8"/>
                    <a:pt x="3" y="8"/>
                  </a:cubicBezTo>
                  <a:cubicBezTo>
                    <a:pt x="0" y="8"/>
                    <a:pt x="0" y="8"/>
                    <a:pt x="0" y="8"/>
                  </a:cubicBezTo>
                  <a:cubicBezTo>
                    <a:pt x="0" y="12"/>
                    <a:pt x="0" y="12"/>
                    <a:pt x="0" y="12"/>
                  </a:cubicBezTo>
                  <a:cubicBezTo>
                    <a:pt x="3" y="12"/>
                    <a:pt x="3" y="12"/>
                    <a:pt x="3" y="12"/>
                  </a:cubicBezTo>
                  <a:cubicBezTo>
                    <a:pt x="3" y="16"/>
                    <a:pt x="3" y="16"/>
                    <a:pt x="3" y="16"/>
                  </a:cubicBezTo>
                  <a:cubicBezTo>
                    <a:pt x="0" y="16"/>
                    <a:pt x="0" y="16"/>
                    <a:pt x="0" y="16"/>
                  </a:cubicBezTo>
                  <a:cubicBezTo>
                    <a:pt x="1" y="21"/>
                    <a:pt x="6" y="26"/>
                    <a:pt x="12" y="26"/>
                  </a:cubicBezTo>
                  <a:cubicBezTo>
                    <a:pt x="13" y="29"/>
                    <a:pt x="16" y="31"/>
                    <a:pt x="19" y="31"/>
                  </a:cubicBezTo>
                  <a:cubicBezTo>
                    <a:pt x="36" y="31"/>
                    <a:pt x="36" y="31"/>
                    <a:pt x="36" y="31"/>
                  </a:cubicBezTo>
                  <a:cubicBezTo>
                    <a:pt x="39" y="31"/>
                    <a:pt x="42" y="29"/>
                    <a:pt x="43" y="26"/>
                  </a:cubicBezTo>
                  <a:cubicBezTo>
                    <a:pt x="49" y="26"/>
                    <a:pt x="54" y="21"/>
                    <a:pt x="55" y="16"/>
                  </a:cubicBezTo>
                  <a:cubicBezTo>
                    <a:pt x="53" y="16"/>
                    <a:pt x="53" y="16"/>
                    <a:pt x="53" y="16"/>
                  </a:cubicBezTo>
                  <a:cubicBezTo>
                    <a:pt x="53" y="12"/>
                    <a:pt x="53" y="12"/>
                    <a:pt x="53" y="12"/>
                  </a:cubicBezTo>
                  <a:cubicBezTo>
                    <a:pt x="55" y="12"/>
                    <a:pt x="55" y="12"/>
                    <a:pt x="55" y="12"/>
                  </a:cubicBezTo>
                  <a:cubicBezTo>
                    <a:pt x="55" y="8"/>
                    <a:pt x="55" y="8"/>
                    <a:pt x="55" y="8"/>
                  </a:cubicBezTo>
                  <a:cubicBezTo>
                    <a:pt x="53" y="8"/>
                    <a:pt x="53" y="8"/>
                    <a:pt x="53" y="8"/>
                  </a:cubicBezTo>
                  <a:cubicBezTo>
                    <a:pt x="53" y="4"/>
                    <a:pt x="53" y="4"/>
                    <a:pt x="53" y="4"/>
                  </a:cubicBezTo>
                  <a:cubicBezTo>
                    <a:pt x="55" y="4"/>
                    <a:pt x="55" y="4"/>
                    <a:pt x="55" y="4"/>
                  </a:cubicBezTo>
                  <a:cubicBezTo>
                    <a:pt x="55" y="0"/>
                    <a:pt x="55" y="0"/>
                    <a:pt x="55" y="0"/>
                  </a:cubicBezTo>
                  <a:cubicBezTo>
                    <a:pt x="0" y="0"/>
                    <a:pt x="0" y="0"/>
                    <a:pt x="0" y="0"/>
                  </a:cubicBezTo>
                  <a:lnTo>
                    <a:pt x="0"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grpSp>
        <p:nvGrpSpPr>
          <p:cNvPr id="34" name="组合 33"/>
          <p:cNvGrpSpPr/>
          <p:nvPr/>
        </p:nvGrpSpPr>
        <p:grpSpPr>
          <a:xfrm>
            <a:off x="7136690" y="3821371"/>
            <a:ext cx="306468" cy="292354"/>
            <a:chOff x="8145843" y="5425657"/>
            <a:chExt cx="494435" cy="471664"/>
          </a:xfrm>
          <a:solidFill>
            <a:srgbClr val="002060"/>
          </a:solidFill>
        </p:grpSpPr>
        <p:sp>
          <p:nvSpPr>
            <p:cNvPr id="35" name="Freeform 850"/>
            <p:cNvSpPr/>
            <p:nvPr/>
          </p:nvSpPr>
          <p:spPr bwMode="auto">
            <a:xfrm>
              <a:off x="8294391" y="5425657"/>
              <a:ext cx="89996" cy="101923"/>
            </a:xfrm>
            <a:custGeom>
              <a:avLst/>
              <a:gdLst>
                <a:gd name="T0" fmla="*/ 9 w 35"/>
                <a:gd name="T1" fmla="*/ 35 h 40"/>
                <a:gd name="T2" fmla="*/ 5 w 35"/>
                <a:gd name="T3" fmla="*/ 13 h 40"/>
                <a:gd name="T4" fmla="*/ 27 w 35"/>
                <a:gd name="T5" fmla="*/ 4 h 40"/>
                <a:gd name="T6" fmla="*/ 30 w 35"/>
                <a:gd name="T7" fmla="*/ 27 h 40"/>
                <a:gd name="T8" fmla="*/ 9 w 35"/>
                <a:gd name="T9" fmla="*/ 35 h 40"/>
              </a:gdLst>
              <a:ahLst/>
              <a:cxnLst>
                <a:cxn ang="0">
                  <a:pos x="T0" y="T1"/>
                </a:cxn>
                <a:cxn ang="0">
                  <a:pos x="T2" y="T3"/>
                </a:cxn>
                <a:cxn ang="0">
                  <a:pos x="T4" y="T5"/>
                </a:cxn>
                <a:cxn ang="0">
                  <a:pos x="T6" y="T7"/>
                </a:cxn>
                <a:cxn ang="0">
                  <a:pos x="T8" y="T9"/>
                </a:cxn>
              </a:cxnLst>
              <a:rect l="0" t="0" r="r" b="b"/>
              <a:pathLst>
                <a:path w="35" h="40">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6" name="Freeform 851"/>
            <p:cNvSpPr/>
            <p:nvPr/>
          </p:nvSpPr>
          <p:spPr bwMode="auto">
            <a:xfrm>
              <a:off x="8145843" y="5499388"/>
              <a:ext cx="489012" cy="397933"/>
            </a:xfrm>
            <a:custGeom>
              <a:avLst/>
              <a:gdLst>
                <a:gd name="T0" fmla="*/ 3 w 191"/>
                <a:gd name="T1" fmla="*/ 12 h 155"/>
                <a:gd name="T2" fmla="*/ 4 w 191"/>
                <a:gd name="T3" fmla="*/ 12 h 155"/>
                <a:gd name="T4" fmla="*/ 10 w 191"/>
                <a:gd name="T5" fmla="*/ 10 h 155"/>
                <a:gd name="T6" fmla="*/ 35 w 191"/>
                <a:gd name="T7" fmla="*/ 1 h 155"/>
                <a:gd name="T8" fmla="*/ 58 w 191"/>
                <a:gd name="T9" fmla="*/ 6 h 155"/>
                <a:gd name="T10" fmla="*/ 52 w 191"/>
                <a:gd name="T11" fmla="*/ 9 h 155"/>
                <a:gd name="T12" fmla="*/ 50 w 191"/>
                <a:gd name="T13" fmla="*/ 19 h 155"/>
                <a:gd name="T14" fmla="*/ 60 w 191"/>
                <a:gd name="T15" fmla="*/ 14 h 155"/>
                <a:gd name="T16" fmla="*/ 64 w 191"/>
                <a:gd name="T17" fmla="*/ 7 h 155"/>
                <a:gd name="T18" fmla="*/ 65 w 191"/>
                <a:gd name="T19" fmla="*/ 15 h 155"/>
                <a:gd name="T20" fmla="*/ 53 w 191"/>
                <a:gd name="T21" fmla="*/ 41 h 155"/>
                <a:gd name="T22" fmla="*/ 65 w 191"/>
                <a:gd name="T23" fmla="*/ 20 h 155"/>
                <a:gd name="T24" fmla="*/ 70 w 191"/>
                <a:gd name="T25" fmla="*/ 19 h 155"/>
                <a:gd name="T26" fmla="*/ 75 w 191"/>
                <a:gd name="T27" fmla="*/ 50 h 155"/>
                <a:gd name="T28" fmla="*/ 95 w 191"/>
                <a:gd name="T29" fmla="*/ 63 h 155"/>
                <a:gd name="T30" fmla="*/ 130 w 191"/>
                <a:gd name="T31" fmla="*/ 35 h 155"/>
                <a:gd name="T32" fmla="*/ 191 w 191"/>
                <a:gd name="T33" fmla="*/ 79 h 155"/>
                <a:gd name="T34" fmla="*/ 183 w 191"/>
                <a:gd name="T35" fmla="*/ 81 h 155"/>
                <a:gd name="T36" fmla="*/ 92 w 191"/>
                <a:gd name="T37" fmla="*/ 81 h 155"/>
                <a:gd name="T38" fmla="*/ 77 w 191"/>
                <a:gd name="T39" fmla="*/ 79 h 155"/>
                <a:gd name="T40" fmla="*/ 71 w 191"/>
                <a:gd name="T41" fmla="*/ 71 h 155"/>
                <a:gd name="T42" fmla="*/ 61 w 191"/>
                <a:gd name="T43" fmla="*/ 63 h 155"/>
                <a:gd name="T44" fmla="*/ 61 w 191"/>
                <a:gd name="T45" fmla="*/ 63 h 155"/>
                <a:gd name="T46" fmla="*/ 61 w 191"/>
                <a:gd name="T47" fmla="*/ 63 h 155"/>
                <a:gd name="T48" fmla="*/ 57 w 191"/>
                <a:gd name="T49" fmla="*/ 57 h 155"/>
                <a:gd name="T50" fmla="*/ 57 w 191"/>
                <a:gd name="T51" fmla="*/ 55 h 155"/>
                <a:gd name="T52" fmla="*/ 56 w 191"/>
                <a:gd name="T53" fmla="*/ 50 h 155"/>
                <a:gd name="T54" fmla="*/ 60 w 191"/>
                <a:gd name="T55" fmla="*/ 94 h 155"/>
                <a:gd name="T56" fmla="*/ 46 w 191"/>
                <a:gd name="T57" fmla="*/ 155 h 155"/>
                <a:gd name="T58" fmla="*/ 41 w 191"/>
                <a:gd name="T59" fmla="*/ 105 h 155"/>
                <a:gd name="T60" fmla="*/ 40 w 191"/>
                <a:gd name="T61" fmla="*/ 104 h 155"/>
                <a:gd name="T62" fmla="*/ 32 w 191"/>
                <a:gd name="T63" fmla="*/ 87 h 155"/>
                <a:gd name="T64" fmla="*/ 5 w 191"/>
                <a:gd name="T65" fmla="*/ 152 h 155"/>
                <a:gd name="T66" fmla="*/ 2 w 191"/>
                <a:gd name="T67" fmla="*/ 66 h 155"/>
                <a:gd name="T68" fmla="*/ 15 w 191"/>
                <a:gd name="T69" fmla="*/ 40 h 155"/>
                <a:gd name="T70" fmla="*/ 1 w 191"/>
                <a:gd name="T71" fmla="*/ 29 h 155"/>
                <a:gd name="T72" fmla="*/ 0 w 191"/>
                <a:gd name="T73" fmla="*/ 28 h 155"/>
                <a:gd name="T74" fmla="*/ 3 w 191"/>
                <a:gd name="T75" fmla="*/ 1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1" h="155">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7" name="Freeform 852"/>
            <p:cNvSpPr>
              <a:spLocks noEditPoints="1"/>
            </p:cNvSpPr>
            <p:nvPr/>
          </p:nvSpPr>
          <p:spPr bwMode="auto">
            <a:xfrm>
              <a:off x="8337762" y="5711908"/>
              <a:ext cx="302516" cy="176739"/>
            </a:xfrm>
            <a:custGeom>
              <a:avLst/>
              <a:gdLst>
                <a:gd name="T0" fmla="*/ 63 w 118"/>
                <a:gd name="T1" fmla="*/ 46 h 69"/>
                <a:gd name="T2" fmla="*/ 118 w 118"/>
                <a:gd name="T3" fmla="*/ 0 h 69"/>
                <a:gd name="T4" fmla="*/ 118 w 118"/>
                <a:gd name="T5" fmla="*/ 63 h 69"/>
                <a:gd name="T6" fmla="*/ 112 w 118"/>
                <a:gd name="T7" fmla="*/ 69 h 69"/>
                <a:gd name="T8" fmla="*/ 5 w 118"/>
                <a:gd name="T9" fmla="*/ 69 h 69"/>
                <a:gd name="T10" fmla="*/ 0 w 118"/>
                <a:gd name="T11" fmla="*/ 63 h 69"/>
                <a:gd name="T12" fmla="*/ 0 w 118"/>
                <a:gd name="T13" fmla="*/ 0 h 69"/>
                <a:gd name="T14" fmla="*/ 55 w 118"/>
                <a:gd name="T15" fmla="*/ 46 h 69"/>
                <a:gd name="T16" fmla="*/ 63 w 118"/>
                <a:gd name="T17" fmla="*/ 46 h 69"/>
                <a:gd name="T18" fmla="*/ 84 w 118"/>
                <a:gd name="T19" fmla="*/ 39 h 69"/>
                <a:gd name="T20" fmla="*/ 110 w 118"/>
                <a:gd name="T21" fmla="*/ 64 h 69"/>
                <a:gd name="T22" fmla="*/ 111 w 118"/>
                <a:gd name="T23" fmla="*/ 64 h 69"/>
                <a:gd name="T24" fmla="*/ 113 w 118"/>
                <a:gd name="T25" fmla="*/ 64 h 69"/>
                <a:gd name="T26" fmla="*/ 113 w 118"/>
                <a:gd name="T27" fmla="*/ 61 h 69"/>
                <a:gd name="T28" fmla="*/ 87 w 118"/>
                <a:gd name="T29" fmla="*/ 36 h 69"/>
                <a:gd name="T30" fmla="*/ 84 w 118"/>
                <a:gd name="T31" fmla="*/ 37 h 69"/>
                <a:gd name="T32" fmla="*/ 84 w 118"/>
                <a:gd name="T33" fmla="*/ 39 h 69"/>
                <a:gd name="T34" fmla="*/ 34 w 118"/>
                <a:gd name="T35" fmla="*/ 37 h 69"/>
                <a:gd name="T36" fmla="*/ 31 w 118"/>
                <a:gd name="T37" fmla="*/ 36 h 69"/>
                <a:gd name="T38" fmla="*/ 5 w 118"/>
                <a:gd name="T39" fmla="*/ 61 h 69"/>
                <a:gd name="T40" fmla="*/ 5 w 118"/>
                <a:gd name="T41" fmla="*/ 64 h 69"/>
                <a:gd name="T42" fmla="*/ 6 w 118"/>
                <a:gd name="T43" fmla="*/ 64 h 69"/>
                <a:gd name="T44" fmla="*/ 8 w 118"/>
                <a:gd name="T45" fmla="*/ 64 h 69"/>
                <a:gd name="T46" fmla="*/ 34 w 118"/>
                <a:gd name="T47" fmla="*/ 39 h 69"/>
                <a:gd name="T48" fmla="*/ 34 w 118"/>
                <a:gd name="T49" fmla="*/ 3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 h="69">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8" name="Freeform 853"/>
            <p:cNvSpPr/>
            <p:nvPr/>
          </p:nvSpPr>
          <p:spPr bwMode="auto">
            <a:xfrm>
              <a:off x="8414746" y="5709740"/>
              <a:ext cx="169148" cy="43371"/>
            </a:xfrm>
            <a:custGeom>
              <a:avLst/>
              <a:gdLst>
                <a:gd name="T0" fmla="*/ 4 w 66"/>
                <a:gd name="T1" fmla="*/ 1 h 17"/>
                <a:gd name="T2" fmla="*/ 63 w 66"/>
                <a:gd name="T3" fmla="*/ 11 h 17"/>
                <a:gd name="T4" fmla="*/ 66 w 66"/>
                <a:gd name="T5" fmla="*/ 15 h 17"/>
                <a:gd name="T6" fmla="*/ 62 w 66"/>
                <a:gd name="T7" fmla="*/ 17 h 17"/>
                <a:gd name="T8" fmla="*/ 62 w 66"/>
                <a:gd name="T9" fmla="*/ 17 h 17"/>
                <a:gd name="T10" fmla="*/ 2 w 66"/>
                <a:gd name="T11" fmla="*/ 7 h 17"/>
                <a:gd name="T12" fmla="*/ 0 w 66"/>
                <a:gd name="T13" fmla="*/ 3 h 17"/>
                <a:gd name="T14" fmla="*/ 4 w 66"/>
                <a:gd name="T15" fmla="*/ 1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17">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39" name="Freeform 854"/>
            <p:cNvSpPr/>
            <p:nvPr/>
          </p:nvSpPr>
          <p:spPr bwMode="auto">
            <a:xfrm>
              <a:off x="8407156" y="5743352"/>
              <a:ext cx="135536" cy="35782"/>
            </a:xfrm>
            <a:custGeom>
              <a:avLst/>
              <a:gdLst>
                <a:gd name="T0" fmla="*/ 1 w 53"/>
                <a:gd name="T1" fmla="*/ 3 h 14"/>
                <a:gd name="T2" fmla="*/ 4 w 53"/>
                <a:gd name="T3" fmla="*/ 0 h 14"/>
                <a:gd name="T4" fmla="*/ 50 w 53"/>
                <a:gd name="T5" fmla="*/ 8 h 14"/>
                <a:gd name="T6" fmla="*/ 53 w 53"/>
                <a:gd name="T7" fmla="*/ 12 h 14"/>
                <a:gd name="T8" fmla="*/ 50 w 53"/>
                <a:gd name="T9" fmla="*/ 14 h 14"/>
                <a:gd name="T10" fmla="*/ 49 w 53"/>
                <a:gd name="T11" fmla="*/ 14 h 14"/>
                <a:gd name="T12" fmla="*/ 3 w 53"/>
                <a:gd name="T13" fmla="*/ 7 h 14"/>
                <a:gd name="T14" fmla="*/ 1 w 53"/>
                <a:gd name="T15" fmla="*/ 3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14">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sp>
          <p:nvSpPr>
            <p:cNvPr id="40" name="Freeform 855"/>
            <p:cNvSpPr/>
            <p:nvPr/>
          </p:nvSpPr>
          <p:spPr bwMode="auto">
            <a:xfrm>
              <a:off x="8450527" y="5784555"/>
              <a:ext cx="61805" cy="22770"/>
            </a:xfrm>
            <a:custGeom>
              <a:avLst/>
              <a:gdLst>
                <a:gd name="T0" fmla="*/ 21 w 24"/>
                <a:gd name="T1" fmla="*/ 3 h 9"/>
                <a:gd name="T2" fmla="*/ 24 w 24"/>
                <a:gd name="T3" fmla="*/ 6 h 9"/>
                <a:gd name="T4" fmla="*/ 21 w 24"/>
                <a:gd name="T5" fmla="*/ 9 h 9"/>
                <a:gd name="T6" fmla="*/ 20 w 24"/>
                <a:gd name="T7" fmla="*/ 9 h 9"/>
                <a:gd name="T8" fmla="*/ 3 w 24"/>
                <a:gd name="T9" fmla="*/ 6 h 9"/>
                <a:gd name="T10" fmla="*/ 0 w 24"/>
                <a:gd name="T11" fmla="*/ 3 h 9"/>
                <a:gd name="T12" fmla="*/ 4 w 24"/>
                <a:gd name="T13" fmla="*/ 0 h 9"/>
                <a:gd name="T14" fmla="*/ 21 w 24"/>
                <a:gd name="T15" fmla="*/ 3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9">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rgbClr val="000000"/>
                </a:solidFill>
                <a:latin typeface="+mj-ea"/>
                <a:ea typeface="+mj-ea"/>
              </a:endParaRPr>
            </a:p>
          </p:txBody>
        </p:sp>
      </p:grpSp>
      <p:sp>
        <p:nvSpPr>
          <p:cNvPr id="41" name="文本框 114"/>
          <p:cNvSpPr txBox="1"/>
          <p:nvPr/>
        </p:nvSpPr>
        <p:spPr>
          <a:xfrm>
            <a:off x="1150803" y="4176444"/>
            <a:ext cx="1339922" cy="276999"/>
          </a:xfrm>
          <a:prstGeom prst="rect">
            <a:avLst/>
          </a:prstGeom>
          <a:noFill/>
        </p:spPr>
        <p:txBody>
          <a:bodyPr wrap="square" rtlCol="0">
            <a:spAutoFit/>
          </a:bodyPr>
          <a:lstStyle/>
          <a:p>
            <a:pPr algn="ctr"/>
            <a:r>
              <a:rPr lang="zh-CN" altLang="en-US" sz="1200" b="1" dirty="0" smtClean="0">
                <a:solidFill>
                  <a:srgbClr val="002060"/>
                </a:solidFill>
                <a:latin typeface="+mj-ea"/>
                <a:ea typeface="+mj-ea"/>
              </a:rPr>
              <a:t>产品</a:t>
            </a:r>
            <a:r>
              <a:rPr lang="en-US" altLang="zh-CN" sz="1200" b="1" dirty="0" smtClean="0">
                <a:solidFill>
                  <a:srgbClr val="002060"/>
                </a:solidFill>
                <a:latin typeface="+mj-ea"/>
                <a:ea typeface="+mj-ea"/>
              </a:rPr>
              <a:t>1</a:t>
            </a:r>
            <a:r>
              <a:rPr lang="zh-CN" altLang="en-US" sz="1200" b="1" dirty="0" smtClean="0">
                <a:solidFill>
                  <a:srgbClr val="002060"/>
                </a:solidFill>
                <a:latin typeface="+mj-ea"/>
                <a:ea typeface="+mj-ea"/>
              </a:rPr>
              <a:t>简介</a:t>
            </a:r>
            <a:endParaRPr lang="zh-CN" altLang="en-US" sz="1200" b="1" dirty="0">
              <a:solidFill>
                <a:srgbClr val="002060"/>
              </a:solidFill>
              <a:latin typeface="+mj-ea"/>
              <a:ea typeface="+mj-ea"/>
            </a:endParaRPr>
          </a:p>
        </p:txBody>
      </p:sp>
      <p:sp>
        <p:nvSpPr>
          <p:cNvPr id="42" name="文本框 116"/>
          <p:cNvSpPr txBox="1"/>
          <p:nvPr/>
        </p:nvSpPr>
        <p:spPr>
          <a:xfrm>
            <a:off x="3902033" y="4176444"/>
            <a:ext cx="1339922" cy="276999"/>
          </a:xfrm>
          <a:prstGeom prst="rect">
            <a:avLst/>
          </a:prstGeom>
          <a:noFill/>
        </p:spPr>
        <p:txBody>
          <a:bodyPr wrap="square" rtlCol="0">
            <a:spAutoFit/>
          </a:bodyPr>
          <a:lstStyle/>
          <a:p>
            <a:pPr algn="ctr"/>
            <a:r>
              <a:rPr lang="zh-CN" altLang="en-US" sz="1200" b="1" dirty="0" smtClean="0">
                <a:solidFill>
                  <a:srgbClr val="002060"/>
                </a:solidFill>
                <a:latin typeface="+mj-ea"/>
                <a:ea typeface="+mj-ea"/>
              </a:rPr>
              <a:t>产品</a:t>
            </a:r>
            <a:r>
              <a:rPr lang="en-US" altLang="zh-CN" sz="1200" b="1" dirty="0" smtClean="0">
                <a:solidFill>
                  <a:srgbClr val="002060"/>
                </a:solidFill>
                <a:latin typeface="+mj-ea"/>
                <a:ea typeface="+mj-ea"/>
              </a:rPr>
              <a:t>2</a:t>
            </a:r>
            <a:r>
              <a:rPr lang="zh-CN" altLang="en-US" sz="1200" b="1" dirty="0" smtClean="0">
                <a:solidFill>
                  <a:srgbClr val="002060"/>
                </a:solidFill>
                <a:latin typeface="+mj-ea"/>
                <a:ea typeface="+mj-ea"/>
              </a:rPr>
              <a:t>简介</a:t>
            </a:r>
            <a:endParaRPr lang="zh-CN" altLang="en-US" sz="1200" b="1" dirty="0">
              <a:solidFill>
                <a:srgbClr val="002060"/>
              </a:solidFill>
              <a:latin typeface="+mj-ea"/>
              <a:ea typeface="+mj-ea"/>
            </a:endParaRPr>
          </a:p>
        </p:txBody>
      </p:sp>
      <p:sp>
        <p:nvSpPr>
          <p:cNvPr id="43" name="文本框 118"/>
          <p:cNvSpPr txBox="1"/>
          <p:nvPr/>
        </p:nvSpPr>
        <p:spPr>
          <a:xfrm>
            <a:off x="6623410" y="4176444"/>
            <a:ext cx="1339922" cy="276999"/>
          </a:xfrm>
          <a:prstGeom prst="rect">
            <a:avLst/>
          </a:prstGeom>
          <a:noFill/>
        </p:spPr>
        <p:txBody>
          <a:bodyPr wrap="square" rtlCol="0">
            <a:spAutoFit/>
          </a:bodyPr>
          <a:lstStyle/>
          <a:p>
            <a:pPr algn="ctr"/>
            <a:r>
              <a:rPr lang="zh-CN" altLang="en-US" sz="1200" b="1" dirty="0" smtClean="0">
                <a:solidFill>
                  <a:srgbClr val="002060"/>
                </a:solidFill>
                <a:latin typeface="+mj-ea"/>
                <a:ea typeface="+mj-ea"/>
              </a:rPr>
              <a:t>产品</a:t>
            </a:r>
            <a:r>
              <a:rPr lang="en-US" altLang="zh-CN" sz="1200" b="1" dirty="0" smtClean="0">
                <a:solidFill>
                  <a:srgbClr val="002060"/>
                </a:solidFill>
                <a:latin typeface="+mj-ea"/>
                <a:ea typeface="+mj-ea"/>
              </a:rPr>
              <a:t>3</a:t>
            </a:r>
            <a:r>
              <a:rPr lang="zh-CN" altLang="en-US" sz="1200" b="1" dirty="0" smtClean="0">
                <a:solidFill>
                  <a:srgbClr val="002060"/>
                </a:solidFill>
                <a:latin typeface="+mj-ea"/>
                <a:ea typeface="+mj-ea"/>
              </a:rPr>
              <a:t>简介</a:t>
            </a:r>
            <a:endParaRPr lang="zh-CN" altLang="en-US" sz="1200" b="1" dirty="0">
              <a:solidFill>
                <a:srgbClr val="002060"/>
              </a:solidFill>
              <a:latin typeface="+mj-ea"/>
              <a:ea typeface="+mj-ea"/>
            </a:endParaRPr>
          </a:p>
        </p:txBody>
      </p:sp>
      <p:cxnSp>
        <p:nvCxnSpPr>
          <p:cNvPr id="44" name="直接连接符 43"/>
          <p:cNvCxnSpPr/>
          <p:nvPr/>
        </p:nvCxnSpPr>
        <p:spPr>
          <a:xfrm>
            <a:off x="1511678" y="4496987"/>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262908" y="4496987"/>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984285" y="4496987"/>
            <a:ext cx="618173" cy="0"/>
          </a:xfrm>
          <a:prstGeom prst="line">
            <a:avLst/>
          </a:prstGeom>
          <a:ln w="444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8042">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53" presetClass="entr" presetSubtype="16" fill="hold" nodeType="withEffect">
                                      <p:stCondLst>
                                        <p:cond delay="6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2" presetClass="entr" presetSubtype="4" accel="60000" fill="hold" grpId="0" nodeType="afterEffect" p14:presetBounceEnd="40000">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14:bounceEnd="40000">
                                          <p:cBhvr additive="base">
                                            <p:cTn id="24" dur="500" fill="hold"/>
                                            <p:tgtEl>
                                              <p:spTgt spid="16"/>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0"/>
                                      </p:stCondLst>
                                      <p:iterate type="lt">
                                        <p:tmPct val="10000"/>
                                      </p:iterate>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par>
                                    <p:cTn id="31" presetID="16" presetClass="entr" presetSubtype="37"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outVertical)">
                                          <p:cBhvr>
                                            <p:cTn id="33" dur="500"/>
                                            <p:tgtEl>
                                              <p:spTgt spid="44"/>
                                            </p:tgtEl>
                                          </p:cBhvr>
                                        </p:animEffect>
                                      </p:childTnLst>
                                    </p:cTn>
                                  </p:par>
                                </p:childTnLst>
                              </p:cTn>
                            </p:par>
                            <p:par>
                              <p:cTn id="34" fill="hold">
                                <p:stCondLst>
                                  <p:cond delay="2549"/>
                                </p:stCondLst>
                                <p:childTnLst>
                                  <p:par>
                                    <p:cTn id="35" presetID="2" presetClass="entr" presetSubtype="4"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par>
                              <p:cTn id="39" fill="hold">
                                <p:stCondLst>
                                  <p:cond delay="3049"/>
                                </p:stCondLst>
                                <p:childTnLst>
                                  <p:par>
                                    <p:cTn id="40" presetID="53" presetClass="entr" presetSubtype="16"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3549"/>
                                </p:stCondLst>
                                <p:childTnLst>
                                  <p:par>
                                    <p:cTn id="46" presetID="2" presetClass="entr" presetSubtype="4" accel="60000" fill="hold" nodeType="afterEffect" p14:presetBounceEnd="40000">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14:bounceEnd="40000">
                                          <p:cBhvr additive="base">
                                            <p:cTn id="48"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par>
                                    <p:cTn id="55" presetID="16" presetClass="entr" presetSubtype="37"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arn(outVertical)">
                                          <p:cBhvr>
                                            <p:cTn id="57" dur="500"/>
                                            <p:tgtEl>
                                              <p:spTgt spid="45"/>
                                            </p:tgtEl>
                                          </p:cBhvr>
                                        </p:animEffect>
                                      </p:childTnLst>
                                    </p:cTn>
                                  </p:par>
                                </p:childTnLst>
                              </p:cTn>
                            </p:par>
                            <p:par>
                              <p:cTn id="58" fill="hold">
                                <p:stCondLst>
                                  <p:cond delay="4250"/>
                                </p:stCondLst>
                                <p:childTnLst>
                                  <p:par>
                                    <p:cTn id="59" presetID="2" presetClass="entr" presetSubtype="4"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5250"/>
                                </p:stCondLst>
                                <p:childTnLst>
                                  <p:par>
                                    <p:cTn id="70" presetID="2" presetClass="entr" presetSubtype="4" accel="60000" fill="hold" nodeType="afterEffect" p14:presetBounceEnd="40000">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14:bounceEnd="40000">
                                          <p:cBhvr additive="base">
                                            <p:cTn id="72" dur="500" fill="hold"/>
                                            <p:tgtEl>
                                              <p:spTgt spid="34"/>
                                            </p:tgtEl>
                                            <p:attrNameLst>
                                              <p:attrName>ppt_x</p:attrName>
                                            </p:attrNameLst>
                                          </p:cBhvr>
                                          <p:tavLst>
                                            <p:tav tm="0">
                                              <p:val>
                                                <p:strVal val="#ppt_x"/>
                                              </p:val>
                                            </p:tav>
                                            <p:tav tm="100000">
                                              <p:val>
                                                <p:strVal val="#ppt_x"/>
                                              </p:val>
                                            </p:tav>
                                          </p:tavLst>
                                        </p:anim>
                                        <p:anim calcmode="lin" valueType="num" p14:bounceEnd="40000">
                                          <p:cBhvr additive="base">
                                            <p:cTn id="73" dur="500" fill="hold"/>
                                            <p:tgtEl>
                                              <p:spTgt spid="34"/>
                                            </p:tgtEl>
                                            <p:attrNameLst>
                                              <p:attrName>ppt_y</p:attrName>
                                            </p:attrNameLst>
                                          </p:cBhvr>
                                          <p:tavLst>
                                            <p:tav tm="0">
                                              <p:val>
                                                <p:strVal val="1+#ppt_h/2"/>
                                              </p:val>
                                            </p:tav>
                                            <p:tav tm="100000">
                                              <p:val>
                                                <p:strVal val="#ppt_y"/>
                                              </p:val>
                                            </p:tav>
                                          </p:tavLst>
                                        </p:anim>
                                      </p:childTnLst>
                                    </p:cTn>
                                  </p:par>
                                  <p:par>
                                    <p:cTn id="74" presetID="53" presetClass="entr" presetSubtype="16" fill="hold" grpId="0" nodeType="withEffect">
                                      <p:stCondLst>
                                        <p:cond delay="0"/>
                                      </p:stCondLst>
                                      <p:iterate type="lt">
                                        <p:tmPct val="10000"/>
                                      </p:iterate>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par>
                                    <p:cTn id="79" presetID="16" presetClass="entr" presetSubtype="37"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barn(outVertical)">
                                          <p:cBhvr>
                                            <p:cTn id="8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16" grpId="0" animBg="1"/>
          <p:bldP spid="41" grpId="0"/>
          <p:bldP spid="42" grpId="0"/>
          <p:bldP spid="4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750"/>
                                            <p:tgtEl>
                                              <p:spTgt spid="3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par>
                                    <p:cTn id="16" presetID="53" presetClass="entr" presetSubtype="16" fill="hold" nodeType="withEffect">
                                      <p:stCondLst>
                                        <p:cond delay="60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000"/>
                                </p:stCondLst>
                                <p:childTnLst>
                                  <p:par>
                                    <p:cTn id="22" presetID="2" presetClass="entr" presetSubtype="4" accel="6000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additive="base">
                                            <p:cTn id="24" dur="500" fill="hold"/>
                                            <p:tgtEl>
                                              <p:spTgt spid="16"/>
                                            </p:tgtEl>
                                            <p:attrNameLst>
                                              <p:attrName>ppt_x</p:attrName>
                                            </p:attrNameLst>
                                          </p:cBhvr>
                                          <p:tavLst>
                                            <p:tav tm="0">
                                              <p:val>
                                                <p:strVal val="#ppt_x"/>
                                              </p:val>
                                            </p:tav>
                                            <p:tav tm="100000">
                                              <p:val>
                                                <p:strVal val="#ppt_x"/>
                                              </p:val>
                                            </p:tav>
                                          </p:tavLst>
                                        </p:anim>
                                        <p:anim calcmode="lin" valueType="num">
                                          <p:cBhvr additive="base">
                                            <p:cTn id="25" dur="500" fill="hold"/>
                                            <p:tgtEl>
                                              <p:spTgt spid="16"/>
                                            </p:tgtEl>
                                            <p:attrNameLst>
                                              <p:attrName>ppt_y</p:attrName>
                                            </p:attrNameLst>
                                          </p:cBhvr>
                                          <p:tavLst>
                                            <p:tav tm="0">
                                              <p:val>
                                                <p:strVal val="1+#ppt_h/2"/>
                                              </p:val>
                                            </p:tav>
                                            <p:tav tm="100000">
                                              <p:val>
                                                <p:strVal val="#ppt_y"/>
                                              </p:val>
                                            </p:tav>
                                          </p:tavLst>
                                        </p:anim>
                                      </p:childTnLst>
                                    </p:cTn>
                                  </p:par>
                                  <p:par>
                                    <p:cTn id="26" presetID="53" presetClass="entr" presetSubtype="16" fill="hold" grpId="0" nodeType="withEffect">
                                      <p:stCondLst>
                                        <p:cond delay="0"/>
                                      </p:stCondLst>
                                      <p:iterate type="lt">
                                        <p:tmPct val="10000"/>
                                      </p:iterate>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par>
                                    <p:cTn id="31" presetID="16" presetClass="entr" presetSubtype="37"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outVertical)">
                                          <p:cBhvr>
                                            <p:cTn id="33" dur="500"/>
                                            <p:tgtEl>
                                              <p:spTgt spid="44"/>
                                            </p:tgtEl>
                                          </p:cBhvr>
                                        </p:animEffect>
                                      </p:childTnLst>
                                    </p:cTn>
                                  </p:par>
                                </p:childTnLst>
                              </p:cTn>
                            </p:par>
                            <p:par>
                              <p:cTn id="34" fill="hold">
                                <p:stCondLst>
                                  <p:cond delay="2549"/>
                                </p:stCondLst>
                                <p:childTnLst>
                                  <p:par>
                                    <p:cTn id="35" presetID="2" presetClass="entr" presetSubtype="4" fill="hold"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par>
                              <p:cTn id="39" fill="hold">
                                <p:stCondLst>
                                  <p:cond delay="3049"/>
                                </p:stCondLst>
                                <p:childTnLst>
                                  <p:par>
                                    <p:cTn id="40" presetID="53" presetClass="entr" presetSubtype="16"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par>
                              <p:cTn id="45" fill="hold">
                                <p:stCondLst>
                                  <p:cond delay="3549"/>
                                </p:stCondLst>
                                <p:childTnLst>
                                  <p:par>
                                    <p:cTn id="46" presetID="2" presetClass="entr" presetSubtype="4" accel="60000"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par>
                                    <p:cTn id="50" presetID="53" presetClass="entr" presetSubtype="16" fill="hold" grpId="0" nodeType="withEffect">
                                      <p:stCondLst>
                                        <p:cond delay="0"/>
                                      </p:stCondLst>
                                      <p:iterate type="lt">
                                        <p:tmPct val="10000"/>
                                      </p:iterate>
                                      <p:childTnLst>
                                        <p:set>
                                          <p:cBhvr>
                                            <p:cTn id="51" dur="1" fill="hold">
                                              <p:stCondLst>
                                                <p:cond delay="0"/>
                                              </p:stCondLst>
                                            </p:cTn>
                                            <p:tgtEl>
                                              <p:spTgt spid="42"/>
                                            </p:tgtEl>
                                            <p:attrNameLst>
                                              <p:attrName>style.visibility</p:attrName>
                                            </p:attrNameLst>
                                          </p:cBhvr>
                                          <p:to>
                                            <p:strVal val="visible"/>
                                          </p:to>
                                        </p:set>
                                        <p:anim calcmode="lin" valueType="num">
                                          <p:cBhvr>
                                            <p:cTn id="52" dur="500" fill="hold"/>
                                            <p:tgtEl>
                                              <p:spTgt spid="42"/>
                                            </p:tgtEl>
                                            <p:attrNameLst>
                                              <p:attrName>ppt_w</p:attrName>
                                            </p:attrNameLst>
                                          </p:cBhvr>
                                          <p:tavLst>
                                            <p:tav tm="0">
                                              <p:val>
                                                <p:fltVal val="0"/>
                                              </p:val>
                                            </p:tav>
                                            <p:tav tm="100000">
                                              <p:val>
                                                <p:strVal val="#ppt_w"/>
                                              </p:val>
                                            </p:tav>
                                          </p:tavLst>
                                        </p:anim>
                                        <p:anim calcmode="lin" valueType="num">
                                          <p:cBhvr>
                                            <p:cTn id="53" dur="500" fill="hold"/>
                                            <p:tgtEl>
                                              <p:spTgt spid="42"/>
                                            </p:tgtEl>
                                            <p:attrNameLst>
                                              <p:attrName>ppt_h</p:attrName>
                                            </p:attrNameLst>
                                          </p:cBhvr>
                                          <p:tavLst>
                                            <p:tav tm="0">
                                              <p:val>
                                                <p:fltVal val="0"/>
                                              </p:val>
                                            </p:tav>
                                            <p:tav tm="100000">
                                              <p:val>
                                                <p:strVal val="#ppt_h"/>
                                              </p:val>
                                            </p:tav>
                                          </p:tavLst>
                                        </p:anim>
                                        <p:animEffect transition="in" filter="fade">
                                          <p:cBhvr>
                                            <p:cTn id="54" dur="500"/>
                                            <p:tgtEl>
                                              <p:spTgt spid="42"/>
                                            </p:tgtEl>
                                          </p:cBhvr>
                                        </p:animEffect>
                                      </p:childTnLst>
                                    </p:cTn>
                                  </p:par>
                                  <p:par>
                                    <p:cTn id="55" presetID="16" presetClass="entr" presetSubtype="37"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barn(outVertical)">
                                          <p:cBhvr>
                                            <p:cTn id="57" dur="500"/>
                                            <p:tgtEl>
                                              <p:spTgt spid="45"/>
                                            </p:tgtEl>
                                          </p:cBhvr>
                                        </p:animEffect>
                                      </p:childTnLst>
                                    </p:cTn>
                                  </p:par>
                                </p:childTnLst>
                              </p:cTn>
                            </p:par>
                            <p:par>
                              <p:cTn id="58" fill="hold">
                                <p:stCondLst>
                                  <p:cond delay="4250"/>
                                </p:stCondLst>
                                <p:childTnLst>
                                  <p:par>
                                    <p:cTn id="59" presetID="2" presetClass="entr" presetSubtype="4"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additive="base">
                                            <p:cTn id="61" dur="500" fill="hold"/>
                                            <p:tgtEl>
                                              <p:spTgt spid="49"/>
                                            </p:tgtEl>
                                            <p:attrNameLst>
                                              <p:attrName>ppt_x</p:attrName>
                                            </p:attrNameLst>
                                          </p:cBhvr>
                                          <p:tavLst>
                                            <p:tav tm="0">
                                              <p:val>
                                                <p:strVal val="#ppt_x"/>
                                              </p:val>
                                            </p:tav>
                                            <p:tav tm="100000">
                                              <p:val>
                                                <p:strVal val="#ppt_x"/>
                                              </p:val>
                                            </p:tav>
                                          </p:tavLst>
                                        </p:anim>
                                        <p:anim calcmode="lin" valueType="num">
                                          <p:cBhvr additive="base">
                                            <p:cTn id="62" dur="500" fill="hold"/>
                                            <p:tgtEl>
                                              <p:spTgt spid="49"/>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53" presetClass="entr" presetSubtype="16" fill="hold"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childTnLst>
                              </p:cTn>
                            </p:par>
                            <p:par>
                              <p:cTn id="69" fill="hold">
                                <p:stCondLst>
                                  <p:cond delay="5250"/>
                                </p:stCondLst>
                                <p:childTnLst>
                                  <p:par>
                                    <p:cTn id="70" presetID="2" presetClass="entr" presetSubtype="4" accel="60000"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additive="base">
                                            <p:cTn id="72" dur="500" fill="hold"/>
                                            <p:tgtEl>
                                              <p:spTgt spid="34"/>
                                            </p:tgtEl>
                                            <p:attrNameLst>
                                              <p:attrName>ppt_x</p:attrName>
                                            </p:attrNameLst>
                                          </p:cBhvr>
                                          <p:tavLst>
                                            <p:tav tm="0">
                                              <p:val>
                                                <p:strVal val="#ppt_x"/>
                                              </p:val>
                                            </p:tav>
                                            <p:tav tm="100000">
                                              <p:val>
                                                <p:strVal val="#ppt_x"/>
                                              </p:val>
                                            </p:tav>
                                          </p:tavLst>
                                        </p:anim>
                                        <p:anim calcmode="lin" valueType="num">
                                          <p:cBhvr additive="base">
                                            <p:cTn id="73" dur="500" fill="hold"/>
                                            <p:tgtEl>
                                              <p:spTgt spid="34"/>
                                            </p:tgtEl>
                                            <p:attrNameLst>
                                              <p:attrName>ppt_y</p:attrName>
                                            </p:attrNameLst>
                                          </p:cBhvr>
                                          <p:tavLst>
                                            <p:tav tm="0">
                                              <p:val>
                                                <p:strVal val="1+#ppt_h/2"/>
                                              </p:val>
                                            </p:tav>
                                            <p:tav tm="100000">
                                              <p:val>
                                                <p:strVal val="#ppt_y"/>
                                              </p:val>
                                            </p:tav>
                                          </p:tavLst>
                                        </p:anim>
                                      </p:childTnLst>
                                    </p:cTn>
                                  </p:par>
                                  <p:par>
                                    <p:cTn id="74" presetID="53" presetClass="entr" presetSubtype="16" fill="hold" grpId="0" nodeType="withEffect">
                                      <p:stCondLst>
                                        <p:cond delay="0"/>
                                      </p:stCondLst>
                                      <p:iterate type="lt">
                                        <p:tmPct val="10000"/>
                                      </p:iterate>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childTnLst>
                                    </p:cTn>
                                  </p:par>
                                  <p:par>
                                    <p:cTn id="79" presetID="16" presetClass="entr" presetSubtype="37" fill="hold" nodeType="with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barn(outVertical)">
                                          <p:cBhvr>
                                            <p:cTn id="8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16" grpId="0" animBg="1"/>
          <p:bldP spid="41" grpId="0"/>
          <p:bldP spid="42" grpId="0"/>
          <p:bldP spid="43" grpId="0"/>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纯音乐 - 强节奏感音乐 - 纯音乐版.mp3">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609600" y="4016793"/>
            <a:ext cx="609600" cy="609600"/>
          </a:xfrm>
          <a:prstGeom prst="rect">
            <a:avLst/>
          </a:prstGeom>
        </p:spPr>
      </p:pic>
      <p:sp>
        <p:nvSpPr>
          <p:cNvPr id="58" name="矩形 57"/>
          <p:cNvSpPr/>
          <p:nvPr/>
        </p:nvSpPr>
        <p:spPr>
          <a:xfrm>
            <a:off x="-30083" y="2233596"/>
            <a:ext cx="9144000" cy="1712066"/>
          </a:xfrm>
          <a:prstGeom prst="rect">
            <a:avLst/>
          </a:prstGeom>
          <a:solidFill>
            <a:srgbClr val="0020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rot="10498052">
            <a:off x="7655291" y="1264707"/>
            <a:ext cx="563789" cy="56378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1" name="椭圆 60"/>
          <p:cNvSpPr/>
          <p:nvPr/>
        </p:nvSpPr>
        <p:spPr>
          <a:xfrm rot="10498052">
            <a:off x="8408648" y="1921199"/>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5" name="组合 64"/>
          <p:cNvGrpSpPr/>
          <p:nvPr/>
        </p:nvGrpSpPr>
        <p:grpSpPr>
          <a:xfrm>
            <a:off x="5243879" y="1064767"/>
            <a:ext cx="310515" cy="310515"/>
            <a:chOff x="304800" y="673100"/>
            <a:chExt cx="4000500" cy="4000500"/>
          </a:xfrm>
          <a:effectLst>
            <a:outerShdw blurRad="444500" dist="254000" dir="8100000" algn="tr" rotWithShape="0">
              <a:prstClr val="black">
                <a:alpha val="50000"/>
              </a:prstClr>
            </a:outerShdw>
          </a:effectLst>
        </p:grpSpPr>
        <p:sp>
          <p:nvSpPr>
            <p:cNvPr id="66" name="同心圆 6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7" name="椭圆 6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1" name="椭圆 70"/>
          <p:cNvSpPr/>
          <p:nvPr/>
        </p:nvSpPr>
        <p:spPr>
          <a:xfrm rot="10498052">
            <a:off x="6470597" y="1250652"/>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2" name="组合 71"/>
          <p:cNvGrpSpPr/>
          <p:nvPr/>
        </p:nvGrpSpPr>
        <p:grpSpPr>
          <a:xfrm>
            <a:off x="5421970" y="2084031"/>
            <a:ext cx="441364" cy="441364"/>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椭圆 73"/>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5" name="椭圆 74"/>
          <p:cNvSpPr/>
          <p:nvPr/>
        </p:nvSpPr>
        <p:spPr>
          <a:xfrm rot="10498052">
            <a:off x="5063002" y="1702378"/>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6" name="组合 75"/>
          <p:cNvGrpSpPr/>
          <p:nvPr/>
        </p:nvGrpSpPr>
        <p:grpSpPr>
          <a:xfrm>
            <a:off x="7271381" y="1381210"/>
            <a:ext cx="310515" cy="310515"/>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椭圆 7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0" name="椭圆 79"/>
          <p:cNvSpPr/>
          <p:nvPr/>
        </p:nvSpPr>
        <p:spPr>
          <a:xfrm rot="10498052">
            <a:off x="4617119" y="2349384"/>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TextBox 49"/>
          <p:cNvSpPr txBox="1"/>
          <p:nvPr/>
        </p:nvSpPr>
        <p:spPr>
          <a:xfrm>
            <a:off x="2814867" y="2782009"/>
            <a:ext cx="3833101" cy="584775"/>
          </a:xfrm>
          <a:prstGeom prst="rect">
            <a:avLst/>
          </a:prstGeom>
          <a:noFill/>
        </p:spPr>
        <p:txBody>
          <a:bodyPr wrap="none" rtlCol="0">
            <a:spAutoFit/>
          </a:bodyPr>
          <a:lstStyle/>
          <a:p>
            <a:r>
              <a:rPr lang="zh-CN" altLang="en-US" sz="3200" b="1" dirty="0">
                <a:solidFill>
                  <a:srgbClr val="FFFFFF"/>
                </a:solidFill>
                <a:effectLst>
                  <a:outerShdw blurRad="38100" dist="38100" dir="2700000" algn="tl">
                    <a:srgbClr val="000000"/>
                  </a:outerShdw>
                </a:effectLst>
                <a:latin typeface="微软雅黑" panose="020B0503020204020204" pitchFamily="34" charset="-122"/>
                <a:ea typeface="微软雅黑" panose="020B0503020204020204" pitchFamily="34" charset="-122"/>
              </a:rPr>
              <a:t> 谢谢下载  谢谢观看</a:t>
            </a:r>
            <a:endParaRPr lang="zh-CN" altLang="en-US" sz="3600" b="1" dirty="0">
              <a:solidFill>
                <a:schemeClr val="bg1"/>
              </a:solidFill>
              <a:effectLst>
                <a:outerShdw blurRad="60007" dist="310007" dir="7680000" sy="30000" kx="1300200" algn="ctr" rotWithShape="0">
                  <a:prstClr val="black">
                    <a:alpha val="32000"/>
                  </a:prstClr>
                </a:outerShdw>
              </a:effectLst>
              <a:latin typeface="华文中宋" panose="02010600040101010101" pitchFamily="2" charset="-122"/>
              <a:ea typeface="华文中宋" panose="02010600040101010101" pitchFamily="2" charset="-122"/>
              <a:cs typeface="+mn-ea"/>
              <a:sym typeface="+mn-lt"/>
            </a:endParaRPr>
          </a:p>
        </p:txBody>
      </p:sp>
      <p:sp>
        <p:nvSpPr>
          <p:cNvPr id="93" name="椭圆 92"/>
          <p:cNvSpPr/>
          <p:nvPr/>
        </p:nvSpPr>
        <p:spPr>
          <a:xfrm rot="10498052">
            <a:off x="5810872" y="1628422"/>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p:cNvSpPr/>
          <p:nvPr/>
        </p:nvSpPr>
        <p:spPr>
          <a:xfrm rot="10498052">
            <a:off x="6286246" y="2387464"/>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4" name="组合 103"/>
          <p:cNvGrpSpPr/>
          <p:nvPr/>
        </p:nvGrpSpPr>
        <p:grpSpPr>
          <a:xfrm>
            <a:off x="6446663" y="1795155"/>
            <a:ext cx="310515" cy="310515"/>
            <a:chOff x="304800" y="673100"/>
            <a:chExt cx="4000500" cy="4000500"/>
          </a:xfrm>
          <a:effectLst>
            <a:outerShdw blurRad="444500" dist="254000" dir="8100000" algn="tr" rotWithShape="0">
              <a:prstClr val="black">
                <a:alpha val="5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6" name="椭圆 10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7" name="椭圆 106"/>
          <p:cNvSpPr/>
          <p:nvPr/>
        </p:nvSpPr>
        <p:spPr>
          <a:xfrm rot="10498052">
            <a:off x="7113104" y="1851742"/>
            <a:ext cx="192350" cy="19235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8" name="椭圆 107"/>
          <p:cNvSpPr/>
          <p:nvPr/>
        </p:nvSpPr>
        <p:spPr>
          <a:xfrm rot="10498052">
            <a:off x="7490783" y="1901666"/>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13" name="组合 112"/>
          <p:cNvGrpSpPr/>
          <p:nvPr/>
        </p:nvGrpSpPr>
        <p:grpSpPr>
          <a:xfrm>
            <a:off x="3259385" y="14486"/>
            <a:ext cx="2456606" cy="2540450"/>
            <a:chOff x="304800" y="673100"/>
            <a:chExt cx="4000500" cy="4000500"/>
          </a:xfrm>
          <a:effectLst>
            <a:outerShdw blurRad="50800" dist="38100" algn="l" rotWithShape="0">
              <a:prstClr val="black">
                <a:alpha val="40000"/>
              </a:prstClr>
            </a:outerShdw>
          </a:effectLst>
        </p:grpSpPr>
        <p:sp>
          <p:nvSpPr>
            <p:cNvPr id="114" name="同心圆 11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5" name="椭圆 114"/>
            <p:cNvSpPr/>
            <p:nvPr/>
          </p:nvSpPr>
          <p:spPr>
            <a:xfrm>
              <a:off x="392113" y="760413"/>
              <a:ext cx="3825874" cy="382587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16" name="TextBox 56"/>
          <p:cNvSpPr txBox="1"/>
          <p:nvPr/>
        </p:nvSpPr>
        <p:spPr>
          <a:xfrm>
            <a:off x="3614101" y="504202"/>
            <a:ext cx="1796227" cy="1654702"/>
          </a:xfrm>
          <a:prstGeom prst="plus">
            <a:avLst>
              <a:gd name="adj" fmla="val 28827"/>
            </a:avLst>
          </a:prstGeom>
          <a:solidFill>
            <a:schemeClr val="bg1"/>
          </a:solidFill>
        </p:spPr>
        <p:txBody>
          <a:bodyPr wrap="square" rtlCol="0">
            <a:spAutoFit/>
          </a:bodyPr>
          <a:lstStyle/>
          <a:p>
            <a:endParaRPr lang="zh-CN" altLang="en-US" sz="4000" b="1" dirty="0">
              <a:solidFill>
                <a:srgbClr val="002060"/>
              </a:solidFill>
              <a:cs typeface="+mn-ea"/>
              <a:sym typeface="+mn-lt"/>
            </a:endParaRPr>
          </a:p>
        </p:txBody>
      </p:sp>
      <p:sp>
        <p:nvSpPr>
          <p:cNvPr id="111" name="矩形 110"/>
          <p:cNvSpPr/>
          <p:nvPr/>
        </p:nvSpPr>
        <p:spPr>
          <a:xfrm>
            <a:off x="3107795" y="3497514"/>
            <a:ext cx="3603625" cy="338137"/>
          </a:xfrm>
          <a:prstGeom prst="rect">
            <a:avLst/>
          </a:prstGeom>
        </p:spPr>
        <p:txBody>
          <a:bodyPr>
            <a:spAutoFit/>
          </a:bodyPr>
          <a:lstStyle/>
          <a:p>
            <a:pPr algn="dist">
              <a:defRPr/>
            </a:pPr>
            <a:r>
              <a:rPr lang="en-US" altLang="zh-CN" sz="1600" spc="600" dirty="0">
                <a:solidFill>
                  <a:schemeClr val="bg1"/>
                </a:solidFill>
                <a:effectLst>
                  <a:outerShdw blurRad="38100" dist="38100" dir="2700000" algn="tl">
                    <a:srgbClr val="000000">
                      <a:alpha val="43137"/>
                    </a:srgbClr>
                  </a:outerShdw>
                </a:effectLst>
                <a:cs typeface="+mn-ea"/>
                <a:sym typeface="+mn-lt"/>
              </a:rPr>
              <a:t>BUSINESS </a:t>
            </a:r>
            <a:r>
              <a:rPr lang="en-US" altLang="zh-CN" sz="1600" spc="600" dirty="0" smtClean="0">
                <a:solidFill>
                  <a:schemeClr val="bg1"/>
                </a:solidFill>
                <a:effectLst>
                  <a:outerShdw blurRad="38100" dist="38100" dir="2700000" algn="tl">
                    <a:srgbClr val="000000">
                      <a:alpha val="43137"/>
                    </a:srgbClr>
                  </a:outerShdw>
                </a:effectLst>
                <a:cs typeface="+mn-ea"/>
                <a:sym typeface="+mn-lt"/>
              </a:rPr>
              <a:t>REPORT</a:t>
            </a:r>
            <a:endParaRPr lang="zh-CN" altLang="en-US" sz="1600" spc="600" dirty="0">
              <a:solidFill>
                <a:schemeClr val="bg1"/>
              </a:solidFill>
              <a:effectLst>
                <a:outerShdw blurRad="38100" dist="38100" dir="2700000" algn="tl">
                  <a:srgbClr val="000000">
                    <a:alpha val="43137"/>
                  </a:srgbClr>
                </a:outerShdw>
              </a:effectLst>
              <a:cs typeface="+mn-ea"/>
              <a:sym typeface="+mn-lt"/>
            </a:endParaRPr>
          </a:p>
        </p:txBody>
      </p:sp>
      <p:grpSp>
        <p:nvGrpSpPr>
          <p:cNvPr id="112" name="组合 111"/>
          <p:cNvGrpSpPr/>
          <p:nvPr/>
        </p:nvGrpSpPr>
        <p:grpSpPr bwMode="auto">
          <a:xfrm>
            <a:off x="2096409" y="4268796"/>
            <a:ext cx="1925564" cy="475138"/>
            <a:chOff x="4656668" y="4305336"/>
            <a:chExt cx="2265739" cy="329881"/>
          </a:xfrm>
        </p:grpSpPr>
        <p:sp>
          <p:nvSpPr>
            <p:cNvPr id="117" name="圆角矩形 116"/>
            <p:cNvSpPr>
              <a:spLocks noChangeArrowheads="1"/>
            </p:cNvSpPr>
            <p:nvPr/>
          </p:nvSpPr>
          <p:spPr bwMode="auto">
            <a:xfrm>
              <a:off x="4656668" y="4305336"/>
              <a:ext cx="2265739" cy="329881"/>
            </a:xfrm>
            <a:prstGeom prst="roundRect">
              <a:avLst>
                <a:gd name="adj" fmla="val 16667"/>
              </a:avLst>
            </a:prstGeom>
            <a:solidFill>
              <a:srgbClr val="002060"/>
            </a:solidFill>
            <a:ln w="6350">
              <a:solidFill>
                <a:srgbClr val="002060"/>
              </a:solidFill>
              <a:miter lim="800000"/>
            </a:ln>
            <a:effectLst>
              <a:outerShdw blurRad="50800" dist="38100" dir="2700000" algn="tl" rotWithShape="0">
                <a:srgbClr val="808080">
                  <a:alpha val="39999"/>
                </a:srgbClr>
              </a:outerShdw>
            </a:effectLst>
          </p:spPr>
          <p:txBody>
            <a:bodyPr anchor="ctr"/>
            <a:lstStyle/>
            <a:p>
              <a:pPr algn="ctr">
                <a:defRPr/>
              </a:pPr>
              <a:endParaRPr lang="zh-CN" altLang="en-US">
                <a:solidFill>
                  <a:prstClr val="white"/>
                </a:solidFill>
                <a:cs typeface="+mn-ea"/>
                <a:sym typeface="+mn-lt"/>
              </a:endParaRPr>
            </a:p>
          </p:txBody>
        </p:sp>
        <p:sp>
          <p:nvSpPr>
            <p:cNvPr id="118" name="矩形 117"/>
            <p:cNvSpPr/>
            <p:nvPr/>
          </p:nvSpPr>
          <p:spPr>
            <a:xfrm>
              <a:off x="4656668" y="4370458"/>
              <a:ext cx="2265739" cy="234102"/>
            </a:xfrm>
            <a:prstGeom prst="rect">
              <a:avLst/>
            </a:prstGeom>
            <a:noFill/>
          </p:spPr>
          <p:txBody>
            <a:bodyPr>
              <a:spAutoFit/>
            </a:bodyPr>
            <a:lstStyle/>
            <a:p>
              <a:pPr algn="dist">
                <a:defRPr/>
              </a:pPr>
              <a:r>
                <a:rPr lang="zh-CN" altLang="en-US" sz="1600" dirty="0">
                  <a:solidFill>
                    <a:prstClr val="white"/>
                  </a:solidFill>
                  <a:effectLst>
                    <a:outerShdw blurRad="38100" dist="38100" dir="2700000" algn="tl">
                      <a:srgbClr val="000000">
                        <a:alpha val="43137"/>
                      </a:srgbClr>
                    </a:outerShdw>
                  </a:effectLst>
                  <a:cs typeface="+mn-ea"/>
                  <a:sym typeface="+mn-lt"/>
                </a:rPr>
                <a:t>汇报</a:t>
              </a:r>
              <a:r>
                <a:rPr lang="zh-CN" altLang="en-US" sz="1600" dirty="0" smtClean="0">
                  <a:solidFill>
                    <a:prstClr val="white"/>
                  </a:solidFill>
                  <a:effectLst>
                    <a:outerShdw blurRad="38100" dist="38100" dir="2700000" algn="tl">
                      <a:srgbClr val="000000">
                        <a:alpha val="43137"/>
                      </a:srgbClr>
                    </a:outerShdw>
                  </a:effectLst>
                  <a:cs typeface="+mn-ea"/>
                  <a:sym typeface="+mn-lt"/>
                </a:rPr>
                <a:t>人：亮亮图文</a:t>
              </a:r>
              <a:endParaRPr lang="zh-CN" altLang="en-US" sz="1600" dirty="0" smtClean="0">
                <a:solidFill>
                  <a:prstClr val="white"/>
                </a:solidFill>
                <a:effectLst>
                  <a:outerShdw blurRad="38100" dist="38100" dir="2700000" algn="tl">
                    <a:srgbClr val="000000">
                      <a:alpha val="43137"/>
                    </a:srgbClr>
                  </a:outerShdw>
                </a:effectLst>
                <a:cs typeface="+mn-ea"/>
                <a:sym typeface="+mn-lt"/>
              </a:endParaRPr>
            </a:p>
          </p:txBody>
        </p:sp>
      </p:grpSp>
      <p:grpSp>
        <p:nvGrpSpPr>
          <p:cNvPr id="119" name="组合 118"/>
          <p:cNvGrpSpPr/>
          <p:nvPr/>
        </p:nvGrpSpPr>
        <p:grpSpPr bwMode="auto">
          <a:xfrm>
            <a:off x="5084929" y="4286323"/>
            <a:ext cx="1925564" cy="475138"/>
            <a:chOff x="4656668" y="4305336"/>
            <a:chExt cx="2265739" cy="329881"/>
          </a:xfrm>
        </p:grpSpPr>
        <p:sp>
          <p:nvSpPr>
            <p:cNvPr id="120" name="圆角矩形 119"/>
            <p:cNvSpPr>
              <a:spLocks noChangeArrowheads="1"/>
            </p:cNvSpPr>
            <p:nvPr/>
          </p:nvSpPr>
          <p:spPr bwMode="auto">
            <a:xfrm>
              <a:off x="4656668" y="4305336"/>
              <a:ext cx="2265739" cy="329881"/>
            </a:xfrm>
            <a:prstGeom prst="roundRect">
              <a:avLst>
                <a:gd name="adj" fmla="val 16667"/>
              </a:avLst>
            </a:prstGeom>
            <a:solidFill>
              <a:srgbClr val="002060"/>
            </a:solidFill>
            <a:ln w="6350">
              <a:solidFill>
                <a:srgbClr val="002060"/>
              </a:solidFill>
              <a:miter lim="800000"/>
            </a:ln>
            <a:effectLst>
              <a:outerShdw blurRad="50800" dist="38100" dir="2700000" algn="tl" rotWithShape="0">
                <a:srgbClr val="808080">
                  <a:alpha val="39999"/>
                </a:srgbClr>
              </a:outerShdw>
            </a:effectLst>
          </p:spPr>
          <p:txBody>
            <a:bodyPr anchor="ctr"/>
            <a:lstStyle/>
            <a:p>
              <a:pPr algn="ctr">
                <a:defRPr/>
              </a:pPr>
              <a:endParaRPr lang="zh-CN" altLang="en-US">
                <a:solidFill>
                  <a:prstClr val="white"/>
                </a:solidFill>
                <a:cs typeface="+mn-ea"/>
                <a:sym typeface="+mn-lt"/>
              </a:endParaRPr>
            </a:p>
          </p:txBody>
        </p:sp>
        <p:sp>
          <p:nvSpPr>
            <p:cNvPr id="121" name="矩形 120"/>
            <p:cNvSpPr/>
            <p:nvPr/>
          </p:nvSpPr>
          <p:spPr>
            <a:xfrm>
              <a:off x="4656668" y="4370458"/>
              <a:ext cx="2265739" cy="234102"/>
            </a:xfrm>
            <a:prstGeom prst="rect">
              <a:avLst/>
            </a:prstGeom>
            <a:noFill/>
          </p:spPr>
          <p:txBody>
            <a:bodyPr>
              <a:spAutoFit/>
            </a:bodyPr>
            <a:lstStyle/>
            <a:p>
              <a:pPr algn="dist">
                <a:defRPr/>
              </a:pPr>
              <a:r>
                <a:rPr lang="zh-CN" altLang="en-US" sz="1600" dirty="0" smtClean="0">
                  <a:solidFill>
                    <a:prstClr val="white"/>
                  </a:solidFill>
                  <a:effectLst>
                    <a:outerShdw blurRad="38100" dist="38100" dir="2700000" algn="tl">
                      <a:srgbClr val="000000">
                        <a:alpha val="43137"/>
                      </a:srgbClr>
                    </a:outerShdw>
                  </a:effectLst>
                  <a:cs typeface="+mn-ea"/>
                  <a:sym typeface="+mn-lt"/>
                </a:rPr>
                <a:t>单位：亮亮图文</a:t>
              </a:r>
              <a:endParaRPr lang="zh-CN" altLang="en-US" sz="1600" dirty="0" smtClean="0">
                <a:solidFill>
                  <a:prstClr val="white"/>
                </a:solidFill>
                <a:effectLst>
                  <a:outerShdw blurRad="38100" dist="38100" dir="2700000" algn="tl">
                    <a:srgbClr val="000000">
                      <a:alpha val="43137"/>
                    </a:srgbClr>
                  </a:outerShdw>
                </a:effectLst>
                <a:cs typeface="+mn-ea"/>
                <a:sym typeface="+mn-lt"/>
              </a:endParaRPr>
            </a:p>
          </p:txBody>
        </p:sp>
      </p:grpSp>
      <p:sp>
        <p:nvSpPr>
          <p:cNvPr id="40" name="椭圆 39"/>
          <p:cNvSpPr/>
          <p:nvPr/>
        </p:nvSpPr>
        <p:spPr>
          <a:xfrm rot="10498052">
            <a:off x="1604197" y="1197417"/>
            <a:ext cx="563789" cy="563789"/>
          </a:xfrm>
          <a:prstGeom prst="ellipse">
            <a:avLst/>
          </a:prstGeom>
          <a:solidFill>
            <a:srgbClr val="002060"/>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p:cNvSpPr/>
          <p:nvPr/>
        </p:nvSpPr>
        <p:spPr>
          <a:xfrm rot="10498052">
            <a:off x="2765517" y="1979364"/>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5" name="组合 44"/>
          <p:cNvGrpSpPr/>
          <p:nvPr/>
        </p:nvGrpSpPr>
        <p:grpSpPr>
          <a:xfrm>
            <a:off x="1169207" y="1045935"/>
            <a:ext cx="310515" cy="310515"/>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椭圆 4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8" name="椭圆 47"/>
          <p:cNvSpPr/>
          <p:nvPr/>
        </p:nvSpPr>
        <p:spPr>
          <a:xfrm rot="10498052">
            <a:off x="2395925" y="1231820"/>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椭圆 51"/>
          <p:cNvSpPr/>
          <p:nvPr/>
        </p:nvSpPr>
        <p:spPr>
          <a:xfrm rot="10498052">
            <a:off x="988330" y="1683546"/>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p:cNvGrpSpPr/>
          <p:nvPr/>
        </p:nvGrpSpPr>
        <p:grpSpPr>
          <a:xfrm>
            <a:off x="1464896" y="1931580"/>
            <a:ext cx="310515" cy="310515"/>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5" name="椭圆 54"/>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6" name="椭圆 55"/>
          <p:cNvSpPr/>
          <p:nvPr/>
        </p:nvSpPr>
        <p:spPr>
          <a:xfrm rot="10498052">
            <a:off x="542447" y="2330552"/>
            <a:ext cx="228599" cy="228599"/>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椭圆 56"/>
          <p:cNvSpPr/>
          <p:nvPr/>
        </p:nvSpPr>
        <p:spPr>
          <a:xfrm rot="10498052">
            <a:off x="1736200" y="1609590"/>
            <a:ext cx="228599" cy="228599"/>
          </a:xfrm>
          <a:prstGeom prst="ellipse">
            <a:avLst/>
          </a:prstGeom>
          <a:solidFill>
            <a:schemeClr val="bg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8" name="组合 67"/>
          <p:cNvGrpSpPr/>
          <p:nvPr/>
        </p:nvGrpSpPr>
        <p:grpSpPr>
          <a:xfrm>
            <a:off x="2371991" y="1776323"/>
            <a:ext cx="310515" cy="310515"/>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0" name="椭圆 6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9" name="椭圆 78"/>
          <p:cNvSpPr/>
          <p:nvPr/>
        </p:nvSpPr>
        <p:spPr>
          <a:xfrm rot="10498052">
            <a:off x="3038432" y="1832910"/>
            <a:ext cx="192350" cy="192350"/>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p:cNvSpPr/>
          <p:nvPr/>
        </p:nvSpPr>
        <p:spPr>
          <a:xfrm rot="10498052">
            <a:off x="2060348" y="1953841"/>
            <a:ext cx="303658" cy="303658"/>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Tm="10673">
        <p15:prstTrans prst="peelOff"/>
      </p:transition>
    </mc:Choice>
    <mc:Fallback>
      <p:transition spd="slow" advTm="10673">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3" accel="40000" fill="hold" nodeType="withEffect" p14:presetBounceEnd="40000">
                                      <p:stCondLst>
                                        <p:cond delay="0"/>
                                      </p:stCondLst>
                                      <p:childTnLst>
                                        <p:set>
                                          <p:cBhvr>
                                            <p:cTn id="8" dur="1" fill="hold">
                                              <p:stCondLst>
                                                <p:cond delay="0"/>
                                              </p:stCondLst>
                                            </p:cTn>
                                            <p:tgtEl>
                                              <p:spTgt spid="113"/>
                                            </p:tgtEl>
                                            <p:attrNameLst>
                                              <p:attrName>style.visibility</p:attrName>
                                            </p:attrNameLst>
                                          </p:cBhvr>
                                          <p:to>
                                            <p:strVal val="visible"/>
                                          </p:to>
                                        </p:set>
                                        <p:anim calcmode="lin" valueType="num" p14:bounceEnd="40000">
                                          <p:cBhvr additive="base">
                                            <p:cTn id="9" dur="1250" fill="hold"/>
                                            <p:tgtEl>
                                              <p:spTgt spid="113"/>
                                            </p:tgtEl>
                                            <p:attrNameLst>
                                              <p:attrName>ppt_x</p:attrName>
                                            </p:attrNameLst>
                                          </p:cBhvr>
                                          <p:tavLst>
                                            <p:tav tm="0">
                                              <p:val>
                                                <p:strVal val="1+#ppt_w/2"/>
                                              </p:val>
                                            </p:tav>
                                            <p:tav tm="100000">
                                              <p:val>
                                                <p:strVal val="#ppt_x"/>
                                              </p:val>
                                            </p:tav>
                                          </p:tavLst>
                                        </p:anim>
                                        <p:anim calcmode="lin" valueType="num" p14:bounceEnd="40000">
                                          <p:cBhvr additive="base">
                                            <p:cTn id="10" dur="1250" fill="hold"/>
                                            <p:tgtEl>
                                              <p:spTgt spid="113"/>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10" presetClass="entr" presetSubtype="0" fill="hold" grpId="0" nodeType="afterEffect">
                                      <p:stCondLst>
                                        <p:cond delay="0"/>
                                      </p:stCondLst>
                                      <p:iterate type="lt">
                                        <p:tmPct val="0"/>
                                      </p:iterate>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childTnLst>
                              </p:cTn>
                            </p:par>
                            <p:par>
                              <p:cTn id="15" fill="hold">
                                <p:stCondLst>
                                  <p:cond delay="500"/>
                                </p:stCondLst>
                                <p:childTnLst>
                                  <p:par>
                                    <p:cTn id="16" presetID="34" presetClass="emph" presetSubtype="0" fill="hold" grpId="1" nodeType="afterEffect">
                                      <p:stCondLst>
                                        <p:cond delay="0"/>
                                      </p:stCondLst>
                                      <p:iterate type="lt">
                                        <p:tmPct val="20000"/>
                                      </p:iterate>
                                      <p:childTnLst>
                                        <p:animMotion origin="layout" path="M 0.0 0.0 L 0.0 -0.07213" pathEditMode="relative" ptsTypes="">
                                          <p:cBhvr>
                                            <p:cTn id="17" dur="250" accel="50000" decel="50000" autoRev="1" fill="hold">
                                              <p:stCondLst>
                                                <p:cond delay="0"/>
                                              </p:stCondLst>
                                            </p:cTn>
                                            <p:tgtEl>
                                              <p:spTgt spid="116"/>
                                            </p:tgtEl>
                                            <p:attrNameLst>
                                              <p:attrName>ppt_x</p:attrName>
                                              <p:attrName>ppt_y</p:attrName>
                                            </p:attrNameLst>
                                          </p:cBhvr>
                                        </p:animMotion>
                                        <p:animRot by="1500000">
                                          <p:cBhvr>
                                            <p:cTn id="18" dur="125" fill="hold">
                                              <p:stCondLst>
                                                <p:cond delay="0"/>
                                              </p:stCondLst>
                                            </p:cTn>
                                            <p:tgtEl>
                                              <p:spTgt spid="116"/>
                                            </p:tgtEl>
                                            <p:attrNameLst>
                                              <p:attrName>r</p:attrName>
                                            </p:attrNameLst>
                                          </p:cBhvr>
                                        </p:animRot>
                                        <p:animRot by="-1500000">
                                          <p:cBhvr>
                                            <p:cTn id="19" dur="125" fill="hold">
                                              <p:stCondLst>
                                                <p:cond delay="125"/>
                                              </p:stCondLst>
                                            </p:cTn>
                                            <p:tgtEl>
                                              <p:spTgt spid="116"/>
                                            </p:tgtEl>
                                            <p:attrNameLst>
                                              <p:attrName>r</p:attrName>
                                            </p:attrNameLst>
                                          </p:cBhvr>
                                        </p:animRot>
                                        <p:animRot by="-1500000">
                                          <p:cBhvr>
                                            <p:cTn id="20" dur="125" fill="hold">
                                              <p:stCondLst>
                                                <p:cond delay="250"/>
                                              </p:stCondLst>
                                            </p:cTn>
                                            <p:tgtEl>
                                              <p:spTgt spid="116"/>
                                            </p:tgtEl>
                                            <p:attrNameLst>
                                              <p:attrName>r</p:attrName>
                                            </p:attrNameLst>
                                          </p:cBhvr>
                                        </p:animRot>
                                        <p:animRot by="1500000">
                                          <p:cBhvr>
                                            <p:cTn id="21" dur="125" fill="hold">
                                              <p:stCondLst>
                                                <p:cond delay="375"/>
                                              </p:stCondLst>
                                            </p:cTn>
                                            <p:tgtEl>
                                              <p:spTgt spid="116"/>
                                            </p:tgtEl>
                                            <p:attrNameLst>
                                              <p:attrName>r</p:attrName>
                                            </p:attrNameLst>
                                          </p:cBhvr>
                                        </p:animRot>
                                      </p:childTnLst>
                                    </p:cTn>
                                  </p:par>
                                  <p:par>
                                    <p:cTn id="22" presetID="16" presetClass="entr" presetSubtype="37" fill="hold" grpId="0" nodeType="withEffect">
                                      <p:stCondLst>
                                        <p:cond delay="500"/>
                                      </p:stCondLst>
                                      <p:childTnLst>
                                        <p:set>
                                          <p:cBhvr>
                                            <p:cTn id="23" dur="1" fill="hold">
                                              <p:stCondLst>
                                                <p:cond delay="0"/>
                                              </p:stCondLst>
                                            </p:cTn>
                                            <p:tgtEl>
                                              <p:spTgt spid="58"/>
                                            </p:tgtEl>
                                            <p:attrNameLst>
                                              <p:attrName>style.visibility</p:attrName>
                                            </p:attrNameLst>
                                          </p:cBhvr>
                                          <p:to>
                                            <p:strVal val="visible"/>
                                          </p:to>
                                        </p:set>
                                        <p:animEffect transition="in" filter="barn(outVertical)">
                                          <p:cBhvr>
                                            <p:cTn id="24" dur="500"/>
                                            <p:tgtEl>
                                              <p:spTgt spid="58"/>
                                            </p:tgtEl>
                                          </p:cBhvr>
                                        </p:animEffect>
                                      </p:childTnLst>
                                    </p:cTn>
                                  </p:par>
                                </p:childTnLst>
                              </p:cTn>
                            </p:par>
                            <p:par>
                              <p:cTn id="25" fill="hold">
                                <p:stCondLst>
                                  <p:cond delay="1500"/>
                                </p:stCondLst>
                                <p:childTnLst>
                                  <p:par>
                                    <p:cTn id="26" presetID="2" presetClass="entr" presetSubtype="9" fill="hold" grpId="0" nodeType="afterEffect">
                                      <p:stCondLst>
                                        <p:cond delay="0"/>
                                      </p:stCondLst>
                                      <p:iterate type="lt">
                                        <p:tmPct val="15000"/>
                                      </p:iterate>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0-#ppt_h/2"/>
                                              </p:val>
                                            </p:tav>
                                            <p:tav tm="100000">
                                              <p:val>
                                                <p:strVal val="#ppt_y"/>
                                              </p:val>
                                            </p:tav>
                                          </p:tavLst>
                                        </p:anim>
                                      </p:childTnLst>
                                    </p:cTn>
                                  </p:par>
                                  <p:par>
                                    <p:cTn id="30" presetID="2" presetClass="entr" presetSubtype="12" accel="40000" fill="hold" grpId="0" nodeType="withEffect" p14:presetBounceEnd="40000">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14:bounceEnd="40000">
                                          <p:cBhvr additive="base">
                                            <p:cTn id="32" dur="1250" fill="hold"/>
                                            <p:tgtEl>
                                              <p:spTgt spid="93"/>
                                            </p:tgtEl>
                                            <p:attrNameLst>
                                              <p:attrName>ppt_x</p:attrName>
                                            </p:attrNameLst>
                                          </p:cBhvr>
                                          <p:tavLst>
                                            <p:tav tm="0">
                                              <p:val>
                                                <p:strVal val="0-#ppt_w/2"/>
                                              </p:val>
                                            </p:tav>
                                            <p:tav tm="100000">
                                              <p:val>
                                                <p:strVal val="#ppt_x"/>
                                              </p:val>
                                            </p:tav>
                                          </p:tavLst>
                                        </p:anim>
                                        <p:anim calcmode="lin" valueType="num" p14:bounceEnd="40000">
                                          <p:cBhvr additive="base">
                                            <p:cTn id="33" dur="1250" fill="hold"/>
                                            <p:tgtEl>
                                              <p:spTgt spid="93"/>
                                            </p:tgtEl>
                                            <p:attrNameLst>
                                              <p:attrName>ppt_y</p:attrName>
                                            </p:attrNameLst>
                                          </p:cBhvr>
                                          <p:tavLst>
                                            <p:tav tm="0">
                                              <p:val>
                                                <p:strVal val="1+#ppt_h/2"/>
                                              </p:val>
                                            </p:tav>
                                            <p:tav tm="100000">
                                              <p:val>
                                                <p:strVal val="#ppt_y"/>
                                              </p:val>
                                            </p:tav>
                                          </p:tavLst>
                                        </p:anim>
                                      </p:childTnLst>
                                    </p:cTn>
                                  </p:par>
                                  <p:par>
                                    <p:cTn id="34" presetID="2" presetClass="entr" presetSubtype="12" accel="40000" fill="hold" grpId="0" nodeType="withEffect" p14:presetBounceEnd="40000">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14:bounceEnd="40000">
                                          <p:cBhvr additive="base">
                                            <p:cTn id="36" dur="1250" fill="hold"/>
                                            <p:tgtEl>
                                              <p:spTgt spid="60"/>
                                            </p:tgtEl>
                                            <p:attrNameLst>
                                              <p:attrName>ppt_x</p:attrName>
                                            </p:attrNameLst>
                                          </p:cBhvr>
                                          <p:tavLst>
                                            <p:tav tm="0">
                                              <p:val>
                                                <p:strVal val="0-#ppt_w/2"/>
                                              </p:val>
                                            </p:tav>
                                            <p:tav tm="100000">
                                              <p:val>
                                                <p:strVal val="#ppt_x"/>
                                              </p:val>
                                            </p:tav>
                                          </p:tavLst>
                                        </p:anim>
                                        <p:anim calcmode="lin" valueType="num" p14:bounceEnd="40000">
                                          <p:cBhvr additive="base">
                                            <p:cTn id="37" dur="1250" fill="hold"/>
                                            <p:tgtEl>
                                              <p:spTgt spid="60"/>
                                            </p:tgtEl>
                                            <p:attrNameLst>
                                              <p:attrName>ppt_y</p:attrName>
                                            </p:attrNameLst>
                                          </p:cBhvr>
                                          <p:tavLst>
                                            <p:tav tm="0">
                                              <p:val>
                                                <p:strVal val="1+#ppt_h/2"/>
                                              </p:val>
                                            </p:tav>
                                            <p:tav tm="100000">
                                              <p:val>
                                                <p:strVal val="#ppt_y"/>
                                              </p:val>
                                            </p:tav>
                                          </p:tavLst>
                                        </p:anim>
                                      </p:childTnLst>
                                    </p:cTn>
                                  </p:par>
                                  <p:par>
                                    <p:cTn id="38" presetID="2" presetClass="entr" presetSubtype="12" accel="40000" fill="hold" grpId="0" nodeType="withEffect" p14:presetBounceEnd="40000">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14:bounceEnd="40000">
                                          <p:cBhvr additive="base">
                                            <p:cTn id="40" dur="1250" fill="hold"/>
                                            <p:tgtEl>
                                              <p:spTgt spid="61"/>
                                            </p:tgtEl>
                                            <p:attrNameLst>
                                              <p:attrName>ppt_x</p:attrName>
                                            </p:attrNameLst>
                                          </p:cBhvr>
                                          <p:tavLst>
                                            <p:tav tm="0">
                                              <p:val>
                                                <p:strVal val="0-#ppt_w/2"/>
                                              </p:val>
                                            </p:tav>
                                            <p:tav tm="100000">
                                              <p:val>
                                                <p:strVal val="#ppt_x"/>
                                              </p:val>
                                            </p:tav>
                                          </p:tavLst>
                                        </p:anim>
                                        <p:anim calcmode="lin" valueType="num" p14:bounceEnd="40000">
                                          <p:cBhvr additive="base">
                                            <p:cTn id="41" dur="1250" fill="hold"/>
                                            <p:tgtEl>
                                              <p:spTgt spid="61"/>
                                            </p:tgtEl>
                                            <p:attrNameLst>
                                              <p:attrName>ppt_y</p:attrName>
                                            </p:attrNameLst>
                                          </p:cBhvr>
                                          <p:tavLst>
                                            <p:tav tm="0">
                                              <p:val>
                                                <p:strVal val="1+#ppt_h/2"/>
                                              </p:val>
                                            </p:tav>
                                            <p:tav tm="100000">
                                              <p:val>
                                                <p:strVal val="#ppt_y"/>
                                              </p:val>
                                            </p:tav>
                                          </p:tavLst>
                                        </p:anim>
                                      </p:childTnLst>
                                    </p:cTn>
                                  </p:par>
                                  <p:par>
                                    <p:cTn id="42" presetID="2" presetClass="entr" presetSubtype="12" accel="40000" fill="hold" nodeType="withEffect" p14:presetBounceEnd="40000">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14:bounceEnd="40000">
                                          <p:cBhvr additive="base">
                                            <p:cTn id="44" dur="1250" fill="hold"/>
                                            <p:tgtEl>
                                              <p:spTgt spid="65"/>
                                            </p:tgtEl>
                                            <p:attrNameLst>
                                              <p:attrName>ppt_x</p:attrName>
                                            </p:attrNameLst>
                                          </p:cBhvr>
                                          <p:tavLst>
                                            <p:tav tm="0">
                                              <p:val>
                                                <p:strVal val="0-#ppt_w/2"/>
                                              </p:val>
                                            </p:tav>
                                            <p:tav tm="100000">
                                              <p:val>
                                                <p:strVal val="#ppt_x"/>
                                              </p:val>
                                            </p:tav>
                                          </p:tavLst>
                                        </p:anim>
                                        <p:anim calcmode="lin" valueType="num" p14:bounceEnd="40000">
                                          <p:cBhvr additive="base">
                                            <p:cTn id="45" dur="1250" fill="hold"/>
                                            <p:tgtEl>
                                              <p:spTgt spid="65"/>
                                            </p:tgtEl>
                                            <p:attrNameLst>
                                              <p:attrName>ppt_y</p:attrName>
                                            </p:attrNameLst>
                                          </p:cBhvr>
                                          <p:tavLst>
                                            <p:tav tm="0">
                                              <p:val>
                                                <p:strVal val="1+#ppt_h/2"/>
                                              </p:val>
                                            </p:tav>
                                            <p:tav tm="100000">
                                              <p:val>
                                                <p:strVal val="#ppt_y"/>
                                              </p:val>
                                            </p:tav>
                                          </p:tavLst>
                                        </p:anim>
                                      </p:childTnLst>
                                    </p:cTn>
                                  </p:par>
                                  <p:par>
                                    <p:cTn id="46" presetID="2" presetClass="entr" presetSubtype="12" accel="40000" fill="hold" grpId="0" nodeType="withEffect" p14:presetBounceEnd="40000">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14:bounceEnd="40000">
                                          <p:cBhvr additive="base">
                                            <p:cTn id="48" dur="1250" fill="hold"/>
                                            <p:tgtEl>
                                              <p:spTgt spid="71"/>
                                            </p:tgtEl>
                                            <p:attrNameLst>
                                              <p:attrName>ppt_x</p:attrName>
                                            </p:attrNameLst>
                                          </p:cBhvr>
                                          <p:tavLst>
                                            <p:tav tm="0">
                                              <p:val>
                                                <p:strVal val="0-#ppt_w/2"/>
                                              </p:val>
                                            </p:tav>
                                            <p:tav tm="100000">
                                              <p:val>
                                                <p:strVal val="#ppt_x"/>
                                              </p:val>
                                            </p:tav>
                                          </p:tavLst>
                                        </p:anim>
                                        <p:anim calcmode="lin" valueType="num" p14:bounceEnd="40000">
                                          <p:cBhvr additive="base">
                                            <p:cTn id="49" dur="1250" fill="hold"/>
                                            <p:tgtEl>
                                              <p:spTgt spid="71"/>
                                            </p:tgtEl>
                                            <p:attrNameLst>
                                              <p:attrName>ppt_y</p:attrName>
                                            </p:attrNameLst>
                                          </p:cBhvr>
                                          <p:tavLst>
                                            <p:tav tm="0">
                                              <p:val>
                                                <p:strVal val="1+#ppt_h/2"/>
                                              </p:val>
                                            </p:tav>
                                            <p:tav tm="100000">
                                              <p:val>
                                                <p:strVal val="#ppt_y"/>
                                              </p:val>
                                            </p:tav>
                                          </p:tavLst>
                                        </p:anim>
                                      </p:childTnLst>
                                    </p:cTn>
                                  </p:par>
                                  <p:par>
                                    <p:cTn id="50" presetID="2" presetClass="entr" presetSubtype="12" accel="40000" fill="hold" nodeType="withEffect" p14:presetBounceEnd="40000">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14:bounceEnd="40000">
                                          <p:cBhvr additive="base">
                                            <p:cTn id="52" dur="1250" fill="hold"/>
                                            <p:tgtEl>
                                              <p:spTgt spid="72"/>
                                            </p:tgtEl>
                                            <p:attrNameLst>
                                              <p:attrName>ppt_x</p:attrName>
                                            </p:attrNameLst>
                                          </p:cBhvr>
                                          <p:tavLst>
                                            <p:tav tm="0">
                                              <p:val>
                                                <p:strVal val="0-#ppt_w/2"/>
                                              </p:val>
                                            </p:tav>
                                            <p:tav tm="100000">
                                              <p:val>
                                                <p:strVal val="#ppt_x"/>
                                              </p:val>
                                            </p:tav>
                                          </p:tavLst>
                                        </p:anim>
                                        <p:anim calcmode="lin" valueType="num" p14:bounceEnd="40000">
                                          <p:cBhvr additive="base">
                                            <p:cTn id="53" dur="125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12" accel="40000" fill="hold" grpId="0" nodeType="withEffect" p14:presetBounceEnd="40000">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14:bounceEnd="40000">
                                          <p:cBhvr additive="base">
                                            <p:cTn id="56" dur="1250" fill="hold"/>
                                            <p:tgtEl>
                                              <p:spTgt spid="75"/>
                                            </p:tgtEl>
                                            <p:attrNameLst>
                                              <p:attrName>ppt_x</p:attrName>
                                            </p:attrNameLst>
                                          </p:cBhvr>
                                          <p:tavLst>
                                            <p:tav tm="0">
                                              <p:val>
                                                <p:strVal val="0-#ppt_w/2"/>
                                              </p:val>
                                            </p:tav>
                                            <p:tav tm="100000">
                                              <p:val>
                                                <p:strVal val="#ppt_x"/>
                                              </p:val>
                                            </p:tav>
                                          </p:tavLst>
                                        </p:anim>
                                        <p:anim calcmode="lin" valueType="num" p14:bounceEnd="40000">
                                          <p:cBhvr additive="base">
                                            <p:cTn id="57" dur="1250" fill="hold"/>
                                            <p:tgtEl>
                                              <p:spTgt spid="75"/>
                                            </p:tgtEl>
                                            <p:attrNameLst>
                                              <p:attrName>ppt_y</p:attrName>
                                            </p:attrNameLst>
                                          </p:cBhvr>
                                          <p:tavLst>
                                            <p:tav tm="0">
                                              <p:val>
                                                <p:strVal val="1+#ppt_h/2"/>
                                              </p:val>
                                            </p:tav>
                                            <p:tav tm="100000">
                                              <p:val>
                                                <p:strVal val="#ppt_y"/>
                                              </p:val>
                                            </p:tav>
                                          </p:tavLst>
                                        </p:anim>
                                      </p:childTnLst>
                                    </p:cTn>
                                  </p:par>
                                  <p:par>
                                    <p:cTn id="58" presetID="2" presetClass="entr" presetSubtype="12" accel="40000" fill="hold" nodeType="withEffect" p14:presetBounceEnd="40000">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14:bounceEnd="40000">
                                          <p:cBhvr additive="base">
                                            <p:cTn id="60" dur="1250" fill="hold"/>
                                            <p:tgtEl>
                                              <p:spTgt spid="76"/>
                                            </p:tgtEl>
                                            <p:attrNameLst>
                                              <p:attrName>ppt_x</p:attrName>
                                            </p:attrNameLst>
                                          </p:cBhvr>
                                          <p:tavLst>
                                            <p:tav tm="0">
                                              <p:val>
                                                <p:strVal val="0-#ppt_w/2"/>
                                              </p:val>
                                            </p:tav>
                                            <p:tav tm="100000">
                                              <p:val>
                                                <p:strVal val="#ppt_x"/>
                                              </p:val>
                                            </p:tav>
                                          </p:tavLst>
                                        </p:anim>
                                        <p:anim calcmode="lin" valueType="num" p14:bounceEnd="40000">
                                          <p:cBhvr additive="base">
                                            <p:cTn id="61" dur="1250" fill="hold"/>
                                            <p:tgtEl>
                                              <p:spTgt spid="76"/>
                                            </p:tgtEl>
                                            <p:attrNameLst>
                                              <p:attrName>ppt_y</p:attrName>
                                            </p:attrNameLst>
                                          </p:cBhvr>
                                          <p:tavLst>
                                            <p:tav tm="0">
                                              <p:val>
                                                <p:strVal val="1+#ppt_h/2"/>
                                              </p:val>
                                            </p:tav>
                                            <p:tav tm="100000">
                                              <p:val>
                                                <p:strVal val="#ppt_y"/>
                                              </p:val>
                                            </p:tav>
                                          </p:tavLst>
                                        </p:anim>
                                      </p:childTnLst>
                                    </p:cTn>
                                  </p:par>
                                  <p:par>
                                    <p:cTn id="62" presetID="2" presetClass="entr" presetSubtype="12" accel="40000" fill="hold" grpId="0" nodeType="withEffect" p14:presetBounceEnd="40000">
                                      <p:stCondLst>
                                        <p:cond delay="0"/>
                                      </p:stCondLst>
                                      <p:childTnLst>
                                        <p:set>
                                          <p:cBhvr>
                                            <p:cTn id="63" dur="1" fill="hold">
                                              <p:stCondLst>
                                                <p:cond delay="0"/>
                                              </p:stCondLst>
                                            </p:cTn>
                                            <p:tgtEl>
                                              <p:spTgt spid="80"/>
                                            </p:tgtEl>
                                            <p:attrNameLst>
                                              <p:attrName>style.visibility</p:attrName>
                                            </p:attrNameLst>
                                          </p:cBhvr>
                                          <p:to>
                                            <p:strVal val="visible"/>
                                          </p:to>
                                        </p:set>
                                        <p:anim calcmode="lin" valueType="num" p14:bounceEnd="40000">
                                          <p:cBhvr additive="base">
                                            <p:cTn id="64" dur="1250" fill="hold"/>
                                            <p:tgtEl>
                                              <p:spTgt spid="80"/>
                                            </p:tgtEl>
                                            <p:attrNameLst>
                                              <p:attrName>ppt_x</p:attrName>
                                            </p:attrNameLst>
                                          </p:cBhvr>
                                          <p:tavLst>
                                            <p:tav tm="0">
                                              <p:val>
                                                <p:strVal val="0-#ppt_w/2"/>
                                              </p:val>
                                            </p:tav>
                                            <p:tav tm="100000">
                                              <p:val>
                                                <p:strVal val="#ppt_x"/>
                                              </p:val>
                                            </p:tav>
                                          </p:tavLst>
                                        </p:anim>
                                        <p:anim calcmode="lin" valueType="num" p14:bounceEnd="40000">
                                          <p:cBhvr additive="base">
                                            <p:cTn id="65" dur="1250" fill="hold"/>
                                            <p:tgtEl>
                                              <p:spTgt spid="80"/>
                                            </p:tgtEl>
                                            <p:attrNameLst>
                                              <p:attrName>ppt_y</p:attrName>
                                            </p:attrNameLst>
                                          </p:cBhvr>
                                          <p:tavLst>
                                            <p:tav tm="0">
                                              <p:val>
                                                <p:strVal val="1+#ppt_h/2"/>
                                              </p:val>
                                            </p:tav>
                                            <p:tav tm="100000">
                                              <p:val>
                                                <p:strVal val="#ppt_y"/>
                                              </p:val>
                                            </p:tav>
                                          </p:tavLst>
                                        </p:anim>
                                      </p:childTnLst>
                                    </p:cTn>
                                  </p:par>
                                  <p:par>
                                    <p:cTn id="66" presetID="2" presetClass="entr" presetSubtype="12" accel="40000" fill="hold" grpId="0" nodeType="withEffect" p14:presetBounceEnd="40000">
                                      <p:stCondLst>
                                        <p:cond delay="0"/>
                                      </p:stCondLst>
                                      <p:childTnLst>
                                        <p:set>
                                          <p:cBhvr>
                                            <p:cTn id="67" dur="1" fill="hold">
                                              <p:stCondLst>
                                                <p:cond delay="0"/>
                                              </p:stCondLst>
                                            </p:cTn>
                                            <p:tgtEl>
                                              <p:spTgt spid="108"/>
                                            </p:tgtEl>
                                            <p:attrNameLst>
                                              <p:attrName>style.visibility</p:attrName>
                                            </p:attrNameLst>
                                          </p:cBhvr>
                                          <p:to>
                                            <p:strVal val="visible"/>
                                          </p:to>
                                        </p:set>
                                        <p:anim calcmode="lin" valueType="num" p14:bounceEnd="40000">
                                          <p:cBhvr additive="base">
                                            <p:cTn id="68" dur="1250" fill="hold"/>
                                            <p:tgtEl>
                                              <p:spTgt spid="108"/>
                                            </p:tgtEl>
                                            <p:attrNameLst>
                                              <p:attrName>ppt_x</p:attrName>
                                            </p:attrNameLst>
                                          </p:cBhvr>
                                          <p:tavLst>
                                            <p:tav tm="0">
                                              <p:val>
                                                <p:strVal val="0-#ppt_w/2"/>
                                              </p:val>
                                            </p:tav>
                                            <p:tav tm="100000">
                                              <p:val>
                                                <p:strVal val="#ppt_x"/>
                                              </p:val>
                                            </p:tav>
                                          </p:tavLst>
                                        </p:anim>
                                        <p:anim calcmode="lin" valueType="num" p14:bounceEnd="40000">
                                          <p:cBhvr additive="base">
                                            <p:cTn id="69" dur="1250" fill="hold"/>
                                            <p:tgtEl>
                                              <p:spTgt spid="108"/>
                                            </p:tgtEl>
                                            <p:attrNameLst>
                                              <p:attrName>ppt_y</p:attrName>
                                            </p:attrNameLst>
                                          </p:cBhvr>
                                          <p:tavLst>
                                            <p:tav tm="0">
                                              <p:val>
                                                <p:strVal val="1+#ppt_h/2"/>
                                              </p:val>
                                            </p:tav>
                                            <p:tav tm="100000">
                                              <p:val>
                                                <p:strVal val="#ppt_y"/>
                                              </p:val>
                                            </p:tav>
                                          </p:tavLst>
                                        </p:anim>
                                      </p:childTnLst>
                                    </p:cTn>
                                  </p:par>
                                  <p:par>
                                    <p:cTn id="70" presetID="2" presetClass="entr" presetSubtype="12" accel="40000" fill="hold" nodeType="withEffect" p14:presetBounceEnd="40000">
                                      <p:stCondLst>
                                        <p:cond delay="0"/>
                                      </p:stCondLst>
                                      <p:childTnLst>
                                        <p:set>
                                          <p:cBhvr>
                                            <p:cTn id="71" dur="1" fill="hold">
                                              <p:stCondLst>
                                                <p:cond delay="0"/>
                                              </p:stCondLst>
                                            </p:cTn>
                                            <p:tgtEl>
                                              <p:spTgt spid="104"/>
                                            </p:tgtEl>
                                            <p:attrNameLst>
                                              <p:attrName>style.visibility</p:attrName>
                                            </p:attrNameLst>
                                          </p:cBhvr>
                                          <p:to>
                                            <p:strVal val="visible"/>
                                          </p:to>
                                        </p:set>
                                        <p:anim calcmode="lin" valueType="num" p14:bounceEnd="40000">
                                          <p:cBhvr additive="base">
                                            <p:cTn id="72" dur="1250" fill="hold"/>
                                            <p:tgtEl>
                                              <p:spTgt spid="104"/>
                                            </p:tgtEl>
                                            <p:attrNameLst>
                                              <p:attrName>ppt_x</p:attrName>
                                            </p:attrNameLst>
                                          </p:cBhvr>
                                          <p:tavLst>
                                            <p:tav tm="0">
                                              <p:val>
                                                <p:strVal val="0-#ppt_w/2"/>
                                              </p:val>
                                            </p:tav>
                                            <p:tav tm="100000">
                                              <p:val>
                                                <p:strVal val="#ppt_x"/>
                                              </p:val>
                                            </p:tav>
                                          </p:tavLst>
                                        </p:anim>
                                        <p:anim calcmode="lin" valueType="num" p14:bounceEnd="40000">
                                          <p:cBhvr additive="base">
                                            <p:cTn id="73" dur="1250" fill="hold"/>
                                            <p:tgtEl>
                                              <p:spTgt spid="104"/>
                                            </p:tgtEl>
                                            <p:attrNameLst>
                                              <p:attrName>ppt_y</p:attrName>
                                            </p:attrNameLst>
                                          </p:cBhvr>
                                          <p:tavLst>
                                            <p:tav tm="0">
                                              <p:val>
                                                <p:strVal val="1+#ppt_h/2"/>
                                              </p:val>
                                            </p:tav>
                                            <p:tav tm="100000">
                                              <p:val>
                                                <p:strVal val="#ppt_y"/>
                                              </p:val>
                                            </p:tav>
                                          </p:tavLst>
                                        </p:anim>
                                      </p:childTnLst>
                                    </p:cTn>
                                  </p:par>
                                  <p:par>
                                    <p:cTn id="74" presetID="2" presetClass="entr" presetSubtype="12" accel="40000" fill="hold" grpId="0" nodeType="withEffect" p14:presetBounceEnd="40000">
                                      <p:stCondLst>
                                        <p:cond delay="0"/>
                                      </p:stCondLst>
                                      <p:childTnLst>
                                        <p:set>
                                          <p:cBhvr>
                                            <p:cTn id="75" dur="1" fill="hold">
                                              <p:stCondLst>
                                                <p:cond delay="0"/>
                                              </p:stCondLst>
                                            </p:cTn>
                                            <p:tgtEl>
                                              <p:spTgt spid="103"/>
                                            </p:tgtEl>
                                            <p:attrNameLst>
                                              <p:attrName>style.visibility</p:attrName>
                                            </p:attrNameLst>
                                          </p:cBhvr>
                                          <p:to>
                                            <p:strVal val="visible"/>
                                          </p:to>
                                        </p:set>
                                        <p:anim calcmode="lin" valueType="num" p14:bounceEnd="40000">
                                          <p:cBhvr additive="base">
                                            <p:cTn id="76" dur="1250" fill="hold"/>
                                            <p:tgtEl>
                                              <p:spTgt spid="103"/>
                                            </p:tgtEl>
                                            <p:attrNameLst>
                                              <p:attrName>ppt_x</p:attrName>
                                            </p:attrNameLst>
                                          </p:cBhvr>
                                          <p:tavLst>
                                            <p:tav tm="0">
                                              <p:val>
                                                <p:strVal val="0-#ppt_w/2"/>
                                              </p:val>
                                            </p:tav>
                                            <p:tav tm="100000">
                                              <p:val>
                                                <p:strVal val="#ppt_x"/>
                                              </p:val>
                                            </p:tav>
                                          </p:tavLst>
                                        </p:anim>
                                        <p:anim calcmode="lin" valueType="num" p14:bounceEnd="40000">
                                          <p:cBhvr additive="base">
                                            <p:cTn id="77" dur="1250" fill="hold"/>
                                            <p:tgtEl>
                                              <p:spTgt spid="103"/>
                                            </p:tgtEl>
                                            <p:attrNameLst>
                                              <p:attrName>ppt_y</p:attrName>
                                            </p:attrNameLst>
                                          </p:cBhvr>
                                          <p:tavLst>
                                            <p:tav tm="0">
                                              <p:val>
                                                <p:strVal val="1+#ppt_h/2"/>
                                              </p:val>
                                            </p:tav>
                                            <p:tav tm="100000">
                                              <p:val>
                                                <p:strVal val="#ppt_y"/>
                                              </p:val>
                                            </p:tav>
                                          </p:tavLst>
                                        </p:anim>
                                      </p:childTnLst>
                                    </p:cTn>
                                  </p:par>
                                  <p:par>
                                    <p:cTn id="78" presetID="2" presetClass="entr" presetSubtype="12" accel="40000" fill="hold" grpId="0" nodeType="withEffect" p14:presetBounceEnd="40000">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14:bounceEnd="40000">
                                          <p:cBhvr additive="base">
                                            <p:cTn id="80" dur="1250" fill="hold"/>
                                            <p:tgtEl>
                                              <p:spTgt spid="107"/>
                                            </p:tgtEl>
                                            <p:attrNameLst>
                                              <p:attrName>ppt_x</p:attrName>
                                            </p:attrNameLst>
                                          </p:cBhvr>
                                          <p:tavLst>
                                            <p:tav tm="0">
                                              <p:val>
                                                <p:strVal val="0-#ppt_w/2"/>
                                              </p:val>
                                            </p:tav>
                                            <p:tav tm="100000">
                                              <p:val>
                                                <p:strVal val="#ppt_x"/>
                                              </p:val>
                                            </p:tav>
                                          </p:tavLst>
                                        </p:anim>
                                        <p:anim calcmode="lin" valueType="num" p14:bounceEnd="40000">
                                          <p:cBhvr additive="base">
                                            <p:cTn id="81" dur="1250" fill="hold"/>
                                            <p:tgtEl>
                                              <p:spTgt spid="107"/>
                                            </p:tgtEl>
                                            <p:attrNameLst>
                                              <p:attrName>ppt_y</p:attrName>
                                            </p:attrNameLst>
                                          </p:cBhvr>
                                          <p:tavLst>
                                            <p:tav tm="0">
                                              <p:val>
                                                <p:strVal val="1+#ppt_h/2"/>
                                              </p:val>
                                            </p:tav>
                                            <p:tav tm="100000">
                                              <p:val>
                                                <p:strVal val="#ppt_y"/>
                                              </p:val>
                                            </p:tav>
                                          </p:tavLst>
                                        </p:anim>
                                      </p:childTnLst>
                                    </p:cTn>
                                  </p:par>
                                  <p:par>
                                    <p:cTn id="82" presetID="2" presetClass="entr" presetSubtype="12" accel="40000" fill="hold" grpId="0" nodeType="withEffect" p14:presetBounceEnd="40000">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14:bounceEnd="40000">
                                          <p:cBhvr additive="base">
                                            <p:cTn id="84" dur="1250" fill="hold"/>
                                            <p:tgtEl>
                                              <p:spTgt spid="57"/>
                                            </p:tgtEl>
                                            <p:attrNameLst>
                                              <p:attrName>ppt_x</p:attrName>
                                            </p:attrNameLst>
                                          </p:cBhvr>
                                          <p:tavLst>
                                            <p:tav tm="0">
                                              <p:val>
                                                <p:strVal val="0-#ppt_w/2"/>
                                              </p:val>
                                            </p:tav>
                                            <p:tav tm="100000">
                                              <p:val>
                                                <p:strVal val="#ppt_x"/>
                                              </p:val>
                                            </p:tav>
                                          </p:tavLst>
                                        </p:anim>
                                        <p:anim calcmode="lin" valueType="num" p14:bounceEnd="40000">
                                          <p:cBhvr additive="base">
                                            <p:cTn id="85" dur="1250" fill="hold"/>
                                            <p:tgtEl>
                                              <p:spTgt spid="57"/>
                                            </p:tgtEl>
                                            <p:attrNameLst>
                                              <p:attrName>ppt_y</p:attrName>
                                            </p:attrNameLst>
                                          </p:cBhvr>
                                          <p:tavLst>
                                            <p:tav tm="0">
                                              <p:val>
                                                <p:strVal val="1+#ppt_h/2"/>
                                              </p:val>
                                            </p:tav>
                                            <p:tav tm="100000">
                                              <p:val>
                                                <p:strVal val="#ppt_y"/>
                                              </p:val>
                                            </p:tav>
                                          </p:tavLst>
                                        </p:anim>
                                      </p:childTnLst>
                                    </p:cTn>
                                  </p:par>
                                  <p:par>
                                    <p:cTn id="86" presetID="2" presetClass="entr" presetSubtype="12" accel="40000" fill="hold" grpId="0" nodeType="withEffect" p14:presetBounceEnd="40000">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14:bounceEnd="40000">
                                          <p:cBhvr additive="base">
                                            <p:cTn id="88" dur="1250" fill="hold"/>
                                            <p:tgtEl>
                                              <p:spTgt spid="40"/>
                                            </p:tgtEl>
                                            <p:attrNameLst>
                                              <p:attrName>ppt_x</p:attrName>
                                            </p:attrNameLst>
                                          </p:cBhvr>
                                          <p:tavLst>
                                            <p:tav tm="0">
                                              <p:val>
                                                <p:strVal val="0-#ppt_w/2"/>
                                              </p:val>
                                            </p:tav>
                                            <p:tav tm="100000">
                                              <p:val>
                                                <p:strVal val="#ppt_x"/>
                                              </p:val>
                                            </p:tav>
                                          </p:tavLst>
                                        </p:anim>
                                        <p:anim calcmode="lin" valueType="num" p14:bounceEnd="40000">
                                          <p:cBhvr additive="base">
                                            <p:cTn id="89" dur="1250" fill="hold"/>
                                            <p:tgtEl>
                                              <p:spTgt spid="40"/>
                                            </p:tgtEl>
                                            <p:attrNameLst>
                                              <p:attrName>ppt_y</p:attrName>
                                            </p:attrNameLst>
                                          </p:cBhvr>
                                          <p:tavLst>
                                            <p:tav tm="0">
                                              <p:val>
                                                <p:strVal val="1+#ppt_h/2"/>
                                              </p:val>
                                            </p:tav>
                                            <p:tav tm="100000">
                                              <p:val>
                                                <p:strVal val="#ppt_y"/>
                                              </p:val>
                                            </p:tav>
                                          </p:tavLst>
                                        </p:anim>
                                      </p:childTnLst>
                                    </p:cTn>
                                  </p:par>
                                  <p:par>
                                    <p:cTn id="90" presetID="2" presetClass="entr" presetSubtype="12" accel="40000" fill="hold" grpId="0" nodeType="withEffect" p14:presetBounceEnd="40000">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14:bounceEnd="40000">
                                          <p:cBhvr additive="base">
                                            <p:cTn id="92" dur="1250" fill="hold"/>
                                            <p:tgtEl>
                                              <p:spTgt spid="41"/>
                                            </p:tgtEl>
                                            <p:attrNameLst>
                                              <p:attrName>ppt_x</p:attrName>
                                            </p:attrNameLst>
                                          </p:cBhvr>
                                          <p:tavLst>
                                            <p:tav tm="0">
                                              <p:val>
                                                <p:strVal val="0-#ppt_w/2"/>
                                              </p:val>
                                            </p:tav>
                                            <p:tav tm="100000">
                                              <p:val>
                                                <p:strVal val="#ppt_x"/>
                                              </p:val>
                                            </p:tav>
                                          </p:tavLst>
                                        </p:anim>
                                        <p:anim calcmode="lin" valueType="num" p14:bounceEnd="40000">
                                          <p:cBhvr additive="base">
                                            <p:cTn id="93" dur="1250" fill="hold"/>
                                            <p:tgtEl>
                                              <p:spTgt spid="41"/>
                                            </p:tgtEl>
                                            <p:attrNameLst>
                                              <p:attrName>ppt_y</p:attrName>
                                            </p:attrNameLst>
                                          </p:cBhvr>
                                          <p:tavLst>
                                            <p:tav tm="0">
                                              <p:val>
                                                <p:strVal val="1+#ppt_h/2"/>
                                              </p:val>
                                            </p:tav>
                                            <p:tav tm="100000">
                                              <p:val>
                                                <p:strVal val="#ppt_y"/>
                                              </p:val>
                                            </p:tav>
                                          </p:tavLst>
                                        </p:anim>
                                      </p:childTnLst>
                                    </p:cTn>
                                  </p:par>
                                  <p:par>
                                    <p:cTn id="94" presetID="2" presetClass="entr" presetSubtype="12" accel="40000" fill="hold" nodeType="withEffect" p14:presetBounceEnd="40000">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14:bounceEnd="40000">
                                          <p:cBhvr additive="base">
                                            <p:cTn id="96" dur="1250" fill="hold"/>
                                            <p:tgtEl>
                                              <p:spTgt spid="45"/>
                                            </p:tgtEl>
                                            <p:attrNameLst>
                                              <p:attrName>ppt_x</p:attrName>
                                            </p:attrNameLst>
                                          </p:cBhvr>
                                          <p:tavLst>
                                            <p:tav tm="0">
                                              <p:val>
                                                <p:strVal val="0-#ppt_w/2"/>
                                              </p:val>
                                            </p:tav>
                                            <p:tav tm="100000">
                                              <p:val>
                                                <p:strVal val="#ppt_x"/>
                                              </p:val>
                                            </p:tav>
                                          </p:tavLst>
                                        </p:anim>
                                        <p:anim calcmode="lin" valueType="num" p14:bounceEnd="40000">
                                          <p:cBhvr additive="base">
                                            <p:cTn id="97" dur="1250" fill="hold"/>
                                            <p:tgtEl>
                                              <p:spTgt spid="45"/>
                                            </p:tgtEl>
                                            <p:attrNameLst>
                                              <p:attrName>ppt_y</p:attrName>
                                            </p:attrNameLst>
                                          </p:cBhvr>
                                          <p:tavLst>
                                            <p:tav tm="0">
                                              <p:val>
                                                <p:strVal val="1+#ppt_h/2"/>
                                              </p:val>
                                            </p:tav>
                                            <p:tav tm="100000">
                                              <p:val>
                                                <p:strVal val="#ppt_y"/>
                                              </p:val>
                                            </p:tav>
                                          </p:tavLst>
                                        </p:anim>
                                      </p:childTnLst>
                                    </p:cTn>
                                  </p:par>
                                  <p:par>
                                    <p:cTn id="98" presetID="2" presetClass="entr" presetSubtype="12" accel="40000" fill="hold" grpId="0" nodeType="withEffect" p14:presetBounceEnd="40000">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14:bounceEnd="40000">
                                          <p:cBhvr additive="base">
                                            <p:cTn id="100" dur="1250" fill="hold"/>
                                            <p:tgtEl>
                                              <p:spTgt spid="48"/>
                                            </p:tgtEl>
                                            <p:attrNameLst>
                                              <p:attrName>ppt_x</p:attrName>
                                            </p:attrNameLst>
                                          </p:cBhvr>
                                          <p:tavLst>
                                            <p:tav tm="0">
                                              <p:val>
                                                <p:strVal val="0-#ppt_w/2"/>
                                              </p:val>
                                            </p:tav>
                                            <p:tav tm="100000">
                                              <p:val>
                                                <p:strVal val="#ppt_x"/>
                                              </p:val>
                                            </p:tav>
                                          </p:tavLst>
                                        </p:anim>
                                        <p:anim calcmode="lin" valueType="num" p14:bounceEnd="40000">
                                          <p:cBhvr additive="base">
                                            <p:cTn id="101" dur="1250" fill="hold"/>
                                            <p:tgtEl>
                                              <p:spTgt spid="48"/>
                                            </p:tgtEl>
                                            <p:attrNameLst>
                                              <p:attrName>ppt_y</p:attrName>
                                            </p:attrNameLst>
                                          </p:cBhvr>
                                          <p:tavLst>
                                            <p:tav tm="0">
                                              <p:val>
                                                <p:strVal val="1+#ppt_h/2"/>
                                              </p:val>
                                            </p:tav>
                                            <p:tav tm="100000">
                                              <p:val>
                                                <p:strVal val="#ppt_y"/>
                                              </p:val>
                                            </p:tav>
                                          </p:tavLst>
                                        </p:anim>
                                      </p:childTnLst>
                                    </p:cTn>
                                  </p:par>
                                  <p:par>
                                    <p:cTn id="102" presetID="2" presetClass="entr" presetSubtype="12" accel="40000" fill="hold" grpId="0" nodeType="withEffect" p14:presetBounceEnd="40000">
                                      <p:stCondLst>
                                        <p:cond delay="0"/>
                                      </p:stCondLst>
                                      <p:childTnLst>
                                        <p:set>
                                          <p:cBhvr>
                                            <p:cTn id="103" dur="1" fill="hold">
                                              <p:stCondLst>
                                                <p:cond delay="0"/>
                                              </p:stCondLst>
                                            </p:cTn>
                                            <p:tgtEl>
                                              <p:spTgt spid="52"/>
                                            </p:tgtEl>
                                            <p:attrNameLst>
                                              <p:attrName>style.visibility</p:attrName>
                                            </p:attrNameLst>
                                          </p:cBhvr>
                                          <p:to>
                                            <p:strVal val="visible"/>
                                          </p:to>
                                        </p:set>
                                        <p:anim calcmode="lin" valueType="num" p14:bounceEnd="40000">
                                          <p:cBhvr additive="base">
                                            <p:cTn id="104" dur="1250" fill="hold"/>
                                            <p:tgtEl>
                                              <p:spTgt spid="52"/>
                                            </p:tgtEl>
                                            <p:attrNameLst>
                                              <p:attrName>ppt_x</p:attrName>
                                            </p:attrNameLst>
                                          </p:cBhvr>
                                          <p:tavLst>
                                            <p:tav tm="0">
                                              <p:val>
                                                <p:strVal val="0-#ppt_w/2"/>
                                              </p:val>
                                            </p:tav>
                                            <p:tav tm="100000">
                                              <p:val>
                                                <p:strVal val="#ppt_x"/>
                                              </p:val>
                                            </p:tav>
                                          </p:tavLst>
                                        </p:anim>
                                        <p:anim calcmode="lin" valueType="num" p14:bounceEnd="40000">
                                          <p:cBhvr additive="base">
                                            <p:cTn id="105" dur="1250" fill="hold"/>
                                            <p:tgtEl>
                                              <p:spTgt spid="52"/>
                                            </p:tgtEl>
                                            <p:attrNameLst>
                                              <p:attrName>ppt_y</p:attrName>
                                            </p:attrNameLst>
                                          </p:cBhvr>
                                          <p:tavLst>
                                            <p:tav tm="0">
                                              <p:val>
                                                <p:strVal val="1+#ppt_h/2"/>
                                              </p:val>
                                            </p:tav>
                                            <p:tav tm="100000">
                                              <p:val>
                                                <p:strVal val="#ppt_y"/>
                                              </p:val>
                                            </p:tav>
                                          </p:tavLst>
                                        </p:anim>
                                      </p:childTnLst>
                                    </p:cTn>
                                  </p:par>
                                  <p:par>
                                    <p:cTn id="106" presetID="2" presetClass="entr" presetSubtype="12" accel="40000" fill="hold" nodeType="withEffect" p14:presetBounceEnd="40000">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14:bounceEnd="40000">
                                          <p:cBhvr additive="base">
                                            <p:cTn id="108" dur="1250" fill="hold"/>
                                            <p:tgtEl>
                                              <p:spTgt spid="53"/>
                                            </p:tgtEl>
                                            <p:attrNameLst>
                                              <p:attrName>ppt_x</p:attrName>
                                            </p:attrNameLst>
                                          </p:cBhvr>
                                          <p:tavLst>
                                            <p:tav tm="0">
                                              <p:val>
                                                <p:strVal val="0-#ppt_w/2"/>
                                              </p:val>
                                            </p:tav>
                                            <p:tav tm="100000">
                                              <p:val>
                                                <p:strVal val="#ppt_x"/>
                                              </p:val>
                                            </p:tav>
                                          </p:tavLst>
                                        </p:anim>
                                        <p:anim calcmode="lin" valueType="num" p14:bounceEnd="40000">
                                          <p:cBhvr additive="base">
                                            <p:cTn id="109" dur="1250" fill="hold"/>
                                            <p:tgtEl>
                                              <p:spTgt spid="53"/>
                                            </p:tgtEl>
                                            <p:attrNameLst>
                                              <p:attrName>ppt_y</p:attrName>
                                            </p:attrNameLst>
                                          </p:cBhvr>
                                          <p:tavLst>
                                            <p:tav tm="0">
                                              <p:val>
                                                <p:strVal val="1+#ppt_h/2"/>
                                              </p:val>
                                            </p:tav>
                                            <p:tav tm="100000">
                                              <p:val>
                                                <p:strVal val="#ppt_y"/>
                                              </p:val>
                                            </p:tav>
                                          </p:tavLst>
                                        </p:anim>
                                      </p:childTnLst>
                                    </p:cTn>
                                  </p:par>
                                  <p:par>
                                    <p:cTn id="110" presetID="2" presetClass="entr" presetSubtype="12" accel="40000" fill="hold" grpId="0" nodeType="withEffect" p14:presetBounceEnd="40000">
                                      <p:stCondLst>
                                        <p:cond delay="0"/>
                                      </p:stCondLst>
                                      <p:childTnLst>
                                        <p:set>
                                          <p:cBhvr>
                                            <p:cTn id="111" dur="1" fill="hold">
                                              <p:stCondLst>
                                                <p:cond delay="0"/>
                                              </p:stCondLst>
                                            </p:cTn>
                                            <p:tgtEl>
                                              <p:spTgt spid="56"/>
                                            </p:tgtEl>
                                            <p:attrNameLst>
                                              <p:attrName>style.visibility</p:attrName>
                                            </p:attrNameLst>
                                          </p:cBhvr>
                                          <p:to>
                                            <p:strVal val="visible"/>
                                          </p:to>
                                        </p:set>
                                        <p:anim calcmode="lin" valueType="num" p14:bounceEnd="40000">
                                          <p:cBhvr additive="base">
                                            <p:cTn id="112" dur="1250" fill="hold"/>
                                            <p:tgtEl>
                                              <p:spTgt spid="56"/>
                                            </p:tgtEl>
                                            <p:attrNameLst>
                                              <p:attrName>ppt_x</p:attrName>
                                            </p:attrNameLst>
                                          </p:cBhvr>
                                          <p:tavLst>
                                            <p:tav tm="0">
                                              <p:val>
                                                <p:strVal val="0-#ppt_w/2"/>
                                              </p:val>
                                            </p:tav>
                                            <p:tav tm="100000">
                                              <p:val>
                                                <p:strVal val="#ppt_x"/>
                                              </p:val>
                                            </p:tav>
                                          </p:tavLst>
                                        </p:anim>
                                        <p:anim calcmode="lin" valueType="num" p14:bounceEnd="40000">
                                          <p:cBhvr additive="base">
                                            <p:cTn id="113" dur="1250" fill="hold"/>
                                            <p:tgtEl>
                                              <p:spTgt spid="56"/>
                                            </p:tgtEl>
                                            <p:attrNameLst>
                                              <p:attrName>ppt_y</p:attrName>
                                            </p:attrNameLst>
                                          </p:cBhvr>
                                          <p:tavLst>
                                            <p:tav tm="0">
                                              <p:val>
                                                <p:strVal val="1+#ppt_h/2"/>
                                              </p:val>
                                            </p:tav>
                                            <p:tav tm="100000">
                                              <p:val>
                                                <p:strVal val="#ppt_y"/>
                                              </p:val>
                                            </p:tav>
                                          </p:tavLst>
                                        </p:anim>
                                      </p:childTnLst>
                                    </p:cTn>
                                  </p:par>
                                  <p:par>
                                    <p:cTn id="114" presetID="2" presetClass="entr" presetSubtype="12" accel="40000" fill="hold" grpId="0" nodeType="withEffect" p14:presetBounceEnd="40000">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14:bounceEnd="40000">
                                          <p:cBhvr additive="base">
                                            <p:cTn id="116" dur="1250" fill="hold"/>
                                            <p:tgtEl>
                                              <p:spTgt spid="82"/>
                                            </p:tgtEl>
                                            <p:attrNameLst>
                                              <p:attrName>ppt_x</p:attrName>
                                            </p:attrNameLst>
                                          </p:cBhvr>
                                          <p:tavLst>
                                            <p:tav tm="0">
                                              <p:val>
                                                <p:strVal val="0-#ppt_w/2"/>
                                              </p:val>
                                            </p:tav>
                                            <p:tav tm="100000">
                                              <p:val>
                                                <p:strVal val="#ppt_x"/>
                                              </p:val>
                                            </p:tav>
                                          </p:tavLst>
                                        </p:anim>
                                        <p:anim calcmode="lin" valueType="num" p14:bounceEnd="40000">
                                          <p:cBhvr additive="base">
                                            <p:cTn id="117" dur="1250" fill="hold"/>
                                            <p:tgtEl>
                                              <p:spTgt spid="82"/>
                                            </p:tgtEl>
                                            <p:attrNameLst>
                                              <p:attrName>ppt_y</p:attrName>
                                            </p:attrNameLst>
                                          </p:cBhvr>
                                          <p:tavLst>
                                            <p:tav tm="0">
                                              <p:val>
                                                <p:strVal val="1+#ppt_h/2"/>
                                              </p:val>
                                            </p:tav>
                                            <p:tav tm="100000">
                                              <p:val>
                                                <p:strVal val="#ppt_y"/>
                                              </p:val>
                                            </p:tav>
                                          </p:tavLst>
                                        </p:anim>
                                      </p:childTnLst>
                                    </p:cTn>
                                  </p:par>
                                  <p:par>
                                    <p:cTn id="118" presetID="2" presetClass="entr" presetSubtype="12" accel="40000" fill="hold" nodeType="withEffect" p14:presetBounceEnd="40000">
                                      <p:stCondLst>
                                        <p:cond delay="0"/>
                                      </p:stCondLst>
                                      <p:childTnLst>
                                        <p:set>
                                          <p:cBhvr>
                                            <p:cTn id="119" dur="1" fill="hold">
                                              <p:stCondLst>
                                                <p:cond delay="0"/>
                                              </p:stCondLst>
                                            </p:cTn>
                                            <p:tgtEl>
                                              <p:spTgt spid="68"/>
                                            </p:tgtEl>
                                            <p:attrNameLst>
                                              <p:attrName>style.visibility</p:attrName>
                                            </p:attrNameLst>
                                          </p:cBhvr>
                                          <p:to>
                                            <p:strVal val="visible"/>
                                          </p:to>
                                        </p:set>
                                        <p:anim calcmode="lin" valueType="num" p14:bounceEnd="40000">
                                          <p:cBhvr additive="base">
                                            <p:cTn id="120" dur="1250" fill="hold"/>
                                            <p:tgtEl>
                                              <p:spTgt spid="68"/>
                                            </p:tgtEl>
                                            <p:attrNameLst>
                                              <p:attrName>ppt_x</p:attrName>
                                            </p:attrNameLst>
                                          </p:cBhvr>
                                          <p:tavLst>
                                            <p:tav tm="0">
                                              <p:val>
                                                <p:strVal val="0-#ppt_w/2"/>
                                              </p:val>
                                            </p:tav>
                                            <p:tav tm="100000">
                                              <p:val>
                                                <p:strVal val="#ppt_x"/>
                                              </p:val>
                                            </p:tav>
                                          </p:tavLst>
                                        </p:anim>
                                        <p:anim calcmode="lin" valueType="num" p14:bounceEnd="40000">
                                          <p:cBhvr additive="base">
                                            <p:cTn id="121" dur="1250" fill="hold"/>
                                            <p:tgtEl>
                                              <p:spTgt spid="68"/>
                                            </p:tgtEl>
                                            <p:attrNameLst>
                                              <p:attrName>ppt_y</p:attrName>
                                            </p:attrNameLst>
                                          </p:cBhvr>
                                          <p:tavLst>
                                            <p:tav tm="0">
                                              <p:val>
                                                <p:strVal val="1+#ppt_h/2"/>
                                              </p:val>
                                            </p:tav>
                                            <p:tav tm="100000">
                                              <p:val>
                                                <p:strVal val="#ppt_y"/>
                                              </p:val>
                                            </p:tav>
                                          </p:tavLst>
                                        </p:anim>
                                      </p:childTnLst>
                                    </p:cTn>
                                  </p:par>
                                  <p:par>
                                    <p:cTn id="122" presetID="2" presetClass="entr" presetSubtype="12" accel="40000" fill="hold" grpId="0" nodeType="withEffect" p14:presetBounceEnd="40000">
                                      <p:stCondLst>
                                        <p:cond delay="0"/>
                                      </p:stCondLst>
                                      <p:childTnLst>
                                        <p:set>
                                          <p:cBhvr>
                                            <p:cTn id="123" dur="1" fill="hold">
                                              <p:stCondLst>
                                                <p:cond delay="0"/>
                                              </p:stCondLst>
                                            </p:cTn>
                                            <p:tgtEl>
                                              <p:spTgt spid="79"/>
                                            </p:tgtEl>
                                            <p:attrNameLst>
                                              <p:attrName>style.visibility</p:attrName>
                                            </p:attrNameLst>
                                          </p:cBhvr>
                                          <p:to>
                                            <p:strVal val="visible"/>
                                          </p:to>
                                        </p:set>
                                        <p:anim calcmode="lin" valueType="num" p14:bounceEnd="40000">
                                          <p:cBhvr additive="base">
                                            <p:cTn id="124" dur="1250" fill="hold"/>
                                            <p:tgtEl>
                                              <p:spTgt spid="79"/>
                                            </p:tgtEl>
                                            <p:attrNameLst>
                                              <p:attrName>ppt_x</p:attrName>
                                            </p:attrNameLst>
                                          </p:cBhvr>
                                          <p:tavLst>
                                            <p:tav tm="0">
                                              <p:val>
                                                <p:strVal val="0-#ppt_w/2"/>
                                              </p:val>
                                            </p:tav>
                                            <p:tav tm="100000">
                                              <p:val>
                                                <p:strVal val="#ppt_x"/>
                                              </p:val>
                                            </p:tav>
                                          </p:tavLst>
                                        </p:anim>
                                        <p:anim calcmode="lin" valueType="num" p14:bounceEnd="40000">
                                          <p:cBhvr additive="base">
                                            <p:cTn id="125" dur="1250" fill="hold"/>
                                            <p:tgtEl>
                                              <p:spTgt spid="79"/>
                                            </p:tgtEl>
                                            <p:attrNameLst>
                                              <p:attrName>ppt_y</p:attrName>
                                            </p:attrNameLst>
                                          </p:cBhvr>
                                          <p:tavLst>
                                            <p:tav tm="0">
                                              <p:val>
                                                <p:strVal val="1+#ppt_h/2"/>
                                              </p:val>
                                            </p:tav>
                                            <p:tav tm="100000">
                                              <p:val>
                                                <p:strVal val="#ppt_y"/>
                                              </p:val>
                                            </p:tav>
                                          </p:tavLst>
                                        </p:anim>
                                      </p:childTnLst>
                                    </p:cTn>
                                  </p:par>
                                </p:childTnLst>
                              </p:cTn>
                            </p:par>
                            <p:par>
                              <p:cTn id="126" fill="hold">
                                <p:stCondLst>
                                  <p:cond delay="2750"/>
                                </p:stCondLst>
                                <p:childTnLst>
                                  <p:par>
                                    <p:cTn id="127" presetID="41" presetClass="entr" presetSubtype="0" fill="hold" grpId="0" nodeType="afterEffect">
                                      <p:stCondLst>
                                        <p:cond delay="0"/>
                                      </p:stCondLst>
                                      <p:iterate type="lt">
                                        <p:tmPct val="10000"/>
                                      </p:iterate>
                                      <p:childTnLst>
                                        <p:set>
                                          <p:cBhvr>
                                            <p:cTn id="128" dur="1" fill="hold">
                                              <p:stCondLst>
                                                <p:cond delay="0"/>
                                              </p:stCondLst>
                                            </p:cTn>
                                            <p:tgtEl>
                                              <p:spTgt spid="111"/>
                                            </p:tgtEl>
                                            <p:attrNameLst>
                                              <p:attrName>style.visibility</p:attrName>
                                            </p:attrNameLst>
                                          </p:cBhvr>
                                          <p:to>
                                            <p:strVal val="visible"/>
                                          </p:to>
                                        </p:set>
                                        <p:anim calcmode="lin" valueType="num">
                                          <p:cBhvr>
                                            <p:cTn id="129"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111"/>
                                            </p:tgtEl>
                                            <p:attrNameLst>
                                              <p:attrName>ppt_y</p:attrName>
                                            </p:attrNameLst>
                                          </p:cBhvr>
                                          <p:tavLst>
                                            <p:tav tm="0">
                                              <p:val>
                                                <p:strVal val="#ppt_y"/>
                                              </p:val>
                                            </p:tav>
                                            <p:tav tm="100000">
                                              <p:val>
                                                <p:strVal val="#ppt_y"/>
                                              </p:val>
                                            </p:tav>
                                          </p:tavLst>
                                        </p:anim>
                                        <p:anim calcmode="lin" valueType="num">
                                          <p:cBhvr>
                                            <p:cTn id="131"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111"/>
                                            </p:tgtEl>
                                          </p:cBhvr>
                                        </p:animEffect>
                                      </p:childTnLst>
                                    </p:cTn>
                                  </p:par>
                                </p:childTnLst>
                              </p:cTn>
                            </p:par>
                            <p:par>
                              <p:cTn id="134" fill="hold">
                                <p:stCondLst>
                                  <p:cond delay="3950"/>
                                </p:stCondLst>
                                <p:childTnLst>
                                  <p:par>
                                    <p:cTn id="135" presetID="12" presetClass="entr" presetSubtype="1" fill="hold" nodeType="afterEffect">
                                      <p:stCondLst>
                                        <p:cond delay="0"/>
                                      </p:stCondLst>
                                      <p:childTnLst>
                                        <p:set>
                                          <p:cBhvr>
                                            <p:cTn id="136" dur="1" fill="hold">
                                              <p:stCondLst>
                                                <p:cond delay="0"/>
                                              </p:stCondLst>
                                            </p:cTn>
                                            <p:tgtEl>
                                              <p:spTgt spid="112"/>
                                            </p:tgtEl>
                                            <p:attrNameLst>
                                              <p:attrName>style.visibility</p:attrName>
                                            </p:attrNameLst>
                                          </p:cBhvr>
                                          <p:to>
                                            <p:strVal val="visible"/>
                                          </p:to>
                                        </p:set>
                                        <p:anim calcmode="lin" valueType="num">
                                          <p:cBhvr additive="base">
                                            <p:cTn id="137" dur="500"/>
                                            <p:tgtEl>
                                              <p:spTgt spid="112"/>
                                            </p:tgtEl>
                                            <p:attrNameLst>
                                              <p:attrName>ppt_y</p:attrName>
                                            </p:attrNameLst>
                                          </p:cBhvr>
                                          <p:tavLst>
                                            <p:tav tm="0">
                                              <p:val>
                                                <p:strVal val="#ppt_y-#ppt_h*1.125000"/>
                                              </p:val>
                                            </p:tav>
                                            <p:tav tm="100000">
                                              <p:val>
                                                <p:strVal val="#ppt_y"/>
                                              </p:val>
                                            </p:tav>
                                          </p:tavLst>
                                        </p:anim>
                                        <p:animEffect transition="in" filter="wipe(down)">
                                          <p:cBhvr>
                                            <p:cTn id="138" dur="500"/>
                                            <p:tgtEl>
                                              <p:spTgt spid="112"/>
                                            </p:tgtEl>
                                          </p:cBhvr>
                                        </p:animEffect>
                                      </p:childTnLst>
                                    </p:cTn>
                                  </p:par>
                                </p:childTnLst>
                              </p:cTn>
                            </p:par>
                            <p:par>
                              <p:cTn id="139" fill="hold">
                                <p:stCondLst>
                                  <p:cond delay="4450"/>
                                </p:stCondLst>
                                <p:childTnLst>
                                  <p:par>
                                    <p:cTn id="140" presetID="12" presetClass="entr" presetSubtype="1" fill="hold" nodeType="afterEffect">
                                      <p:stCondLst>
                                        <p:cond delay="0"/>
                                      </p:stCondLst>
                                      <p:childTnLst>
                                        <p:set>
                                          <p:cBhvr>
                                            <p:cTn id="141" dur="1" fill="hold">
                                              <p:stCondLst>
                                                <p:cond delay="0"/>
                                              </p:stCondLst>
                                            </p:cTn>
                                            <p:tgtEl>
                                              <p:spTgt spid="119"/>
                                            </p:tgtEl>
                                            <p:attrNameLst>
                                              <p:attrName>style.visibility</p:attrName>
                                            </p:attrNameLst>
                                          </p:cBhvr>
                                          <p:to>
                                            <p:strVal val="visible"/>
                                          </p:to>
                                        </p:set>
                                        <p:anim calcmode="lin" valueType="num">
                                          <p:cBhvr additive="base">
                                            <p:cTn id="142" dur="500"/>
                                            <p:tgtEl>
                                              <p:spTgt spid="119"/>
                                            </p:tgtEl>
                                            <p:attrNameLst>
                                              <p:attrName>ppt_y</p:attrName>
                                            </p:attrNameLst>
                                          </p:cBhvr>
                                          <p:tavLst>
                                            <p:tav tm="0">
                                              <p:val>
                                                <p:strVal val="#ppt_y-#ppt_h*1.125000"/>
                                              </p:val>
                                            </p:tav>
                                            <p:tav tm="100000">
                                              <p:val>
                                                <p:strVal val="#ppt_y"/>
                                              </p:val>
                                            </p:tav>
                                          </p:tavLst>
                                        </p:anim>
                                        <p:animEffect transition="in" filter="wipe(down)">
                                          <p:cBhvr>
                                            <p:cTn id="14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66">
                    <p:cTn id="144" repeatCount="indefinite" fill="hold" display="0">
                      <p:stCondLst>
                        <p:cond delay="indefinite"/>
                      </p:stCondLst>
                      <p:endCondLst>
                        <p:cond evt="onStopAudio" delay="0">
                          <p:tgtEl>
                            <p:sldTgt/>
                          </p:tgtEl>
                        </p:cond>
                      </p:endCondLst>
                    </p:cTn>
                    <p:tgtEl>
                      <p:spTgt spid="2"/>
                    </p:tgtEl>
                  </p:cMediaNode>
                </p:audio>
              </p:childTnLst>
            </p:cTn>
          </p:par>
        </p:tnLst>
        <p:bldLst>
          <p:bldP spid="58" grpId="0" animBg="1"/>
          <p:bldP spid="60" grpId="0" animBg="1"/>
          <p:bldP spid="61" grpId="0" animBg="1"/>
          <p:bldP spid="71" grpId="0" animBg="1"/>
          <p:bldP spid="75" grpId="0" animBg="1"/>
          <p:bldP spid="80" grpId="0" animBg="1"/>
          <p:bldP spid="81" grpId="0"/>
          <p:bldP spid="93" grpId="0" animBg="1"/>
          <p:bldP spid="103" grpId="0" animBg="1"/>
          <p:bldP spid="107" grpId="0" animBg="1"/>
          <p:bldP spid="108" grpId="0" animBg="1"/>
          <p:bldP spid="116" grpId="0" animBg="1"/>
          <p:bldP spid="116" grpId="1" animBg="1"/>
          <p:bldP spid="111" grpId="0"/>
          <p:bldP spid="40" grpId="0" animBg="1"/>
          <p:bldP spid="41" grpId="0" animBg="1"/>
          <p:bldP spid="48" grpId="0" animBg="1"/>
          <p:bldP spid="52" grpId="0" animBg="1"/>
          <p:bldP spid="56" grpId="0" animBg="1"/>
          <p:bldP spid="57" grpId="0" animBg="1"/>
          <p:bldP spid="79" grpId="0" animBg="1"/>
          <p:bldP spid="82"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
                                            </p:tgtEl>
                                          </p:cBhvr>
                                        </p:cmd>
                                      </p:childTnLst>
                                    </p:cTn>
                                  </p:par>
                                  <p:par>
                                    <p:cTn id="7" presetID="2" presetClass="entr" presetSubtype="3" accel="40000" fill="hold" nodeType="withEffect">
                                      <p:stCondLst>
                                        <p:cond delay="0"/>
                                      </p:stCondLst>
                                      <p:childTnLst>
                                        <p:set>
                                          <p:cBhvr>
                                            <p:cTn id="8" dur="1" fill="hold">
                                              <p:stCondLst>
                                                <p:cond delay="0"/>
                                              </p:stCondLst>
                                            </p:cTn>
                                            <p:tgtEl>
                                              <p:spTgt spid="113"/>
                                            </p:tgtEl>
                                            <p:attrNameLst>
                                              <p:attrName>style.visibility</p:attrName>
                                            </p:attrNameLst>
                                          </p:cBhvr>
                                          <p:to>
                                            <p:strVal val="visible"/>
                                          </p:to>
                                        </p:set>
                                        <p:anim calcmode="lin" valueType="num">
                                          <p:cBhvr additive="base">
                                            <p:cTn id="9" dur="1250" fill="hold"/>
                                            <p:tgtEl>
                                              <p:spTgt spid="113"/>
                                            </p:tgtEl>
                                            <p:attrNameLst>
                                              <p:attrName>ppt_x</p:attrName>
                                            </p:attrNameLst>
                                          </p:cBhvr>
                                          <p:tavLst>
                                            <p:tav tm="0">
                                              <p:val>
                                                <p:strVal val="1+#ppt_w/2"/>
                                              </p:val>
                                            </p:tav>
                                            <p:tav tm="100000">
                                              <p:val>
                                                <p:strVal val="#ppt_x"/>
                                              </p:val>
                                            </p:tav>
                                          </p:tavLst>
                                        </p:anim>
                                        <p:anim calcmode="lin" valueType="num">
                                          <p:cBhvr additive="base">
                                            <p:cTn id="10" dur="1250" fill="hold"/>
                                            <p:tgtEl>
                                              <p:spTgt spid="113"/>
                                            </p:tgtEl>
                                            <p:attrNameLst>
                                              <p:attrName>ppt_y</p:attrName>
                                            </p:attrNameLst>
                                          </p:cBhvr>
                                          <p:tavLst>
                                            <p:tav tm="0">
                                              <p:val>
                                                <p:strVal val="0-#ppt_h/2"/>
                                              </p:val>
                                            </p:tav>
                                            <p:tav tm="100000">
                                              <p:val>
                                                <p:strVal val="#ppt_y"/>
                                              </p:val>
                                            </p:tav>
                                          </p:tavLst>
                                        </p:anim>
                                      </p:childTnLst>
                                    </p:cTn>
                                  </p:par>
                                </p:childTnLst>
                              </p:cTn>
                            </p:par>
                            <p:par>
                              <p:cTn id="11" fill="hold">
                                <p:stCondLst>
                                  <p:cond delay="0"/>
                                </p:stCondLst>
                                <p:childTnLst>
                                  <p:par>
                                    <p:cTn id="12" presetID="10" presetClass="entr" presetSubtype="0" fill="hold" grpId="0" nodeType="afterEffect">
                                      <p:stCondLst>
                                        <p:cond delay="0"/>
                                      </p:stCondLst>
                                      <p:iterate type="lt">
                                        <p:tmPct val="0"/>
                                      </p:iterate>
                                      <p:childTnLst>
                                        <p:set>
                                          <p:cBhvr>
                                            <p:cTn id="13" dur="1" fill="hold">
                                              <p:stCondLst>
                                                <p:cond delay="0"/>
                                              </p:stCondLst>
                                            </p:cTn>
                                            <p:tgtEl>
                                              <p:spTgt spid="116"/>
                                            </p:tgtEl>
                                            <p:attrNameLst>
                                              <p:attrName>style.visibility</p:attrName>
                                            </p:attrNameLst>
                                          </p:cBhvr>
                                          <p:to>
                                            <p:strVal val="visible"/>
                                          </p:to>
                                        </p:set>
                                        <p:animEffect transition="in" filter="fade">
                                          <p:cBhvr>
                                            <p:cTn id="14" dur="500"/>
                                            <p:tgtEl>
                                              <p:spTgt spid="116"/>
                                            </p:tgtEl>
                                          </p:cBhvr>
                                        </p:animEffect>
                                      </p:childTnLst>
                                    </p:cTn>
                                  </p:par>
                                </p:childTnLst>
                              </p:cTn>
                            </p:par>
                            <p:par>
                              <p:cTn id="15" fill="hold">
                                <p:stCondLst>
                                  <p:cond delay="500"/>
                                </p:stCondLst>
                                <p:childTnLst>
                                  <p:par>
                                    <p:cTn id="16" presetID="34" presetClass="emph" presetSubtype="0" fill="hold" grpId="1" nodeType="afterEffect">
                                      <p:stCondLst>
                                        <p:cond delay="0"/>
                                      </p:stCondLst>
                                      <p:iterate type="lt">
                                        <p:tmPct val="20000"/>
                                      </p:iterate>
                                      <p:childTnLst>
                                        <p:animMotion origin="layout" path="M 0.0 0.0 L 0.0 -0.07213" pathEditMode="relative" ptsTypes="">
                                          <p:cBhvr>
                                            <p:cTn id="17" dur="250" accel="50000" decel="50000" autoRev="1" fill="hold">
                                              <p:stCondLst>
                                                <p:cond delay="0"/>
                                              </p:stCondLst>
                                            </p:cTn>
                                            <p:tgtEl>
                                              <p:spTgt spid="116"/>
                                            </p:tgtEl>
                                            <p:attrNameLst>
                                              <p:attrName>ppt_x</p:attrName>
                                              <p:attrName>ppt_y</p:attrName>
                                            </p:attrNameLst>
                                          </p:cBhvr>
                                        </p:animMotion>
                                        <p:animRot by="1500000">
                                          <p:cBhvr>
                                            <p:cTn id="18" dur="125" fill="hold">
                                              <p:stCondLst>
                                                <p:cond delay="0"/>
                                              </p:stCondLst>
                                            </p:cTn>
                                            <p:tgtEl>
                                              <p:spTgt spid="116"/>
                                            </p:tgtEl>
                                            <p:attrNameLst>
                                              <p:attrName>r</p:attrName>
                                            </p:attrNameLst>
                                          </p:cBhvr>
                                        </p:animRot>
                                        <p:animRot by="-1500000">
                                          <p:cBhvr>
                                            <p:cTn id="19" dur="125" fill="hold">
                                              <p:stCondLst>
                                                <p:cond delay="125"/>
                                              </p:stCondLst>
                                            </p:cTn>
                                            <p:tgtEl>
                                              <p:spTgt spid="116"/>
                                            </p:tgtEl>
                                            <p:attrNameLst>
                                              <p:attrName>r</p:attrName>
                                            </p:attrNameLst>
                                          </p:cBhvr>
                                        </p:animRot>
                                        <p:animRot by="-1500000">
                                          <p:cBhvr>
                                            <p:cTn id="20" dur="125" fill="hold">
                                              <p:stCondLst>
                                                <p:cond delay="250"/>
                                              </p:stCondLst>
                                            </p:cTn>
                                            <p:tgtEl>
                                              <p:spTgt spid="116"/>
                                            </p:tgtEl>
                                            <p:attrNameLst>
                                              <p:attrName>r</p:attrName>
                                            </p:attrNameLst>
                                          </p:cBhvr>
                                        </p:animRot>
                                        <p:animRot by="1500000">
                                          <p:cBhvr>
                                            <p:cTn id="21" dur="125" fill="hold">
                                              <p:stCondLst>
                                                <p:cond delay="375"/>
                                              </p:stCondLst>
                                            </p:cTn>
                                            <p:tgtEl>
                                              <p:spTgt spid="116"/>
                                            </p:tgtEl>
                                            <p:attrNameLst>
                                              <p:attrName>r</p:attrName>
                                            </p:attrNameLst>
                                          </p:cBhvr>
                                        </p:animRot>
                                      </p:childTnLst>
                                    </p:cTn>
                                  </p:par>
                                  <p:par>
                                    <p:cTn id="22" presetID="16" presetClass="entr" presetSubtype="37" fill="hold" grpId="0" nodeType="withEffect">
                                      <p:stCondLst>
                                        <p:cond delay="500"/>
                                      </p:stCondLst>
                                      <p:childTnLst>
                                        <p:set>
                                          <p:cBhvr>
                                            <p:cTn id="23" dur="1" fill="hold">
                                              <p:stCondLst>
                                                <p:cond delay="0"/>
                                              </p:stCondLst>
                                            </p:cTn>
                                            <p:tgtEl>
                                              <p:spTgt spid="58"/>
                                            </p:tgtEl>
                                            <p:attrNameLst>
                                              <p:attrName>style.visibility</p:attrName>
                                            </p:attrNameLst>
                                          </p:cBhvr>
                                          <p:to>
                                            <p:strVal val="visible"/>
                                          </p:to>
                                        </p:set>
                                        <p:animEffect transition="in" filter="barn(outVertical)">
                                          <p:cBhvr>
                                            <p:cTn id="24" dur="500"/>
                                            <p:tgtEl>
                                              <p:spTgt spid="58"/>
                                            </p:tgtEl>
                                          </p:cBhvr>
                                        </p:animEffect>
                                      </p:childTnLst>
                                    </p:cTn>
                                  </p:par>
                                </p:childTnLst>
                              </p:cTn>
                            </p:par>
                            <p:par>
                              <p:cTn id="25" fill="hold">
                                <p:stCondLst>
                                  <p:cond delay="1500"/>
                                </p:stCondLst>
                                <p:childTnLst>
                                  <p:par>
                                    <p:cTn id="26" presetID="2" presetClass="entr" presetSubtype="9" fill="hold" grpId="0" nodeType="afterEffect">
                                      <p:stCondLst>
                                        <p:cond delay="0"/>
                                      </p:stCondLst>
                                      <p:iterate type="lt">
                                        <p:tmPct val="15000"/>
                                      </p:iterate>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0-#ppt_h/2"/>
                                              </p:val>
                                            </p:tav>
                                            <p:tav tm="100000">
                                              <p:val>
                                                <p:strVal val="#ppt_y"/>
                                              </p:val>
                                            </p:tav>
                                          </p:tavLst>
                                        </p:anim>
                                      </p:childTnLst>
                                    </p:cTn>
                                  </p:par>
                                  <p:par>
                                    <p:cTn id="30" presetID="2" presetClass="entr" presetSubtype="12" accel="40000" fill="hold" grpId="0" nodeType="withEffect">
                                      <p:stCondLst>
                                        <p:cond delay="0"/>
                                      </p:stCondLst>
                                      <p:childTnLst>
                                        <p:set>
                                          <p:cBhvr>
                                            <p:cTn id="31" dur="1" fill="hold">
                                              <p:stCondLst>
                                                <p:cond delay="0"/>
                                              </p:stCondLst>
                                            </p:cTn>
                                            <p:tgtEl>
                                              <p:spTgt spid="93"/>
                                            </p:tgtEl>
                                            <p:attrNameLst>
                                              <p:attrName>style.visibility</p:attrName>
                                            </p:attrNameLst>
                                          </p:cBhvr>
                                          <p:to>
                                            <p:strVal val="visible"/>
                                          </p:to>
                                        </p:set>
                                        <p:anim calcmode="lin" valueType="num">
                                          <p:cBhvr additive="base">
                                            <p:cTn id="32" dur="1250" fill="hold"/>
                                            <p:tgtEl>
                                              <p:spTgt spid="93"/>
                                            </p:tgtEl>
                                            <p:attrNameLst>
                                              <p:attrName>ppt_x</p:attrName>
                                            </p:attrNameLst>
                                          </p:cBhvr>
                                          <p:tavLst>
                                            <p:tav tm="0">
                                              <p:val>
                                                <p:strVal val="0-#ppt_w/2"/>
                                              </p:val>
                                            </p:tav>
                                            <p:tav tm="100000">
                                              <p:val>
                                                <p:strVal val="#ppt_x"/>
                                              </p:val>
                                            </p:tav>
                                          </p:tavLst>
                                        </p:anim>
                                        <p:anim calcmode="lin" valueType="num">
                                          <p:cBhvr additive="base">
                                            <p:cTn id="33" dur="1250" fill="hold"/>
                                            <p:tgtEl>
                                              <p:spTgt spid="93"/>
                                            </p:tgtEl>
                                            <p:attrNameLst>
                                              <p:attrName>ppt_y</p:attrName>
                                            </p:attrNameLst>
                                          </p:cBhvr>
                                          <p:tavLst>
                                            <p:tav tm="0">
                                              <p:val>
                                                <p:strVal val="1+#ppt_h/2"/>
                                              </p:val>
                                            </p:tav>
                                            <p:tav tm="100000">
                                              <p:val>
                                                <p:strVal val="#ppt_y"/>
                                              </p:val>
                                            </p:tav>
                                          </p:tavLst>
                                        </p:anim>
                                      </p:childTnLst>
                                    </p:cTn>
                                  </p:par>
                                  <p:par>
                                    <p:cTn id="34" presetID="2" presetClass="entr" presetSubtype="12" accel="40000" fill="hold" grpId="0" nodeType="with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250" fill="hold"/>
                                            <p:tgtEl>
                                              <p:spTgt spid="60"/>
                                            </p:tgtEl>
                                            <p:attrNameLst>
                                              <p:attrName>ppt_x</p:attrName>
                                            </p:attrNameLst>
                                          </p:cBhvr>
                                          <p:tavLst>
                                            <p:tav tm="0">
                                              <p:val>
                                                <p:strVal val="0-#ppt_w/2"/>
                                              </p:val>
                                            </p:tav>
                                            <p:tav tm="100000">
                                              <p:val>
                                                <p:strVal val="#ppt_x"/>
                                              </p:val>
                                            </p:tav>
                                          </p:tavLst>
                                        </p:anim>
                                        <p:anim calcmode="lin" valueType="num">
                                          <p:cBhvr additive="base">
                                            <p:cTn id="37" dur="1250" fill="hold"/>
                                            <p:tgtEl>
                                              <p:spTgt spid="60"/>
                                            </p:tgtEl>
                                            <p:attrNameLst>
                                              <p:attrName>ppt_y</p:attrName>
                                            </p:attrNameLst>
                                          </p:cBhvr>
                                          <p:tavLst>
                                            <p:tav tm="0">
                                              <p:val>
                                                <p:strVal val="1+#ppt_h/2"/>
                                              </p:val>
                                            </p:tav>
                                            <p:tav tm="100000">
                                              <p:val>
                                                <p:strVal val="#ppt_y"/>
                                              </p:val>
                                            </p:tav>
                                          </p:tavLst>
                                        </p:anim>
                                      </p:childTnLst>
                                    </p:cTn>
                                  </p:par>
                                  <p:par>
                                    <p:cTn id="38" presetID="2" presetClass="entr" presetSubtype="12" accel="40000" fill="hold" grpId="0" nodeType="withEffect">
                                      <p:stCondLst>
                                        <p:cond delay="0"/>
                                      </p:stCondLst>
                                      <p:childTnLst>
                                        <p:set>
                                          <p:cBhvr>
                                            <p:cTn id="39" dur="1" fill="hold">
                                              <p:stCondLst>
                                                <p:cond delay="0"/>
                                              </p:stCondLst>
                                            </p:cTn>
                                            <p:tgtEl>
                                              <p:spTgt spid="61"/>
                                            </p:tgtEl>
                                            <p:attrNameLst>
                                              <p:attrName>style.visibility</p:attrName>
                                            </p:attrNameLst>
                                          </p:cBhvr>
                                          <p:to>
                                            <p:strVal val="visible"/>
                                          </p:to>
                                        </p:set>
                                        <p:anim calcmode="lin" valueType="num">
                                          <p:cBhvr additive="base">
                                            <p:cTn id="40" dur="1250" fill="hold"/>
                                            <p:tgtEl>
                                              <p:spTgt spid="61"/>
                                            </p:tgtEl>
                                            <p:attrNameLst>
                                              <p:attrName>ppt_x</p:attrName>
                                            </p:attrNameLst>
                                          </p:cBhvr>
                                          <p:tavLst>
                                            <p:tav tm="0">
                                              <p:val>
                                                <p:strVal val="0-#ppt_w/2"/>
                                              </p:val>
                                            </p:tav>
                                            <p:tav tm="100000">
                                              <p:val>
                                                <p:strVal val="#ppt_x"/>
                                              </p:val>
                                            </p:tav>
                                          </p:tavLst>
                                        </p:anim>
                                        <p:anim calcmode="lin" valueType="num">
                                          <p:cBhvr additive="base">
                                            <p:cTn id="41" dur="1250" fill="hold"/>
                                            <p:tgtEl>
                                              <p:spTgt spid="61"/>
                                            </p:tgtEl>
                                            <p:attrNameLst>
                                              <p:attrName>ppt_y</p:attrName>
                                            </p:attrNameLst>
                                          </p:cBhvr>
                                          <p:tavLst>
                                            <p:tav tm="0">
                                              <p:val>
                                                <p:strVal val="1+#ppt_h/2"/>
                                              </p:val>
                                            </p:tav>
                                            <p:tav tm="100000">
                                              <p:val>
                                                <p:strVal val="#ppt_y"/>
                                              </p:val>
                                            </p:tav>
                                          </p:tavLst>
                                        </p:anim>
                                      </p:childTnLst>
                                    </p:cTn>
                                  </p:par>
                                  <p:par>
                                    <p:cTn id="42" presetID="2" presetClass="entr" presetSubtype="12" accel="40000" fill="hold" nodeType="withEffect">
                                      <p:stCondLst>
                                        <p:cond delay="0"/>
                                      </p:stCondLst>
                                      <p:childTnLst>
                                        <p:set>
                                          <p:cBhvr>
                                            <p:cTn id="43" dur="1" fill="hold">
                                              <p:stCondLst>
                                                <p:cond delay="0"/>
                                              </p:stCondLst>
                                            </p:cTn>
                                            <p:tgtEl>
                                              <p:spTgt spid="65"/>
                                            </p:tgtEl>
                                            <p:attrNameLst>
                                              <p:attrName>style.visibility</p:attrName>
                                            </p:attrNameLst>
                                          </p:cBhvr>
                                          <p:to>
                                            <p:strVal val="visible"/>
                                          </p:to>
                                        </p:set>
                                        <p:anim calcmode="lin" valueType="num">
                                          <p:cBhvr additive="base">
                                            <p:cTn id="44" dur="1250" fill="hold"/>
                                            <p:tgtEl>
                                              <p:spTgt spid="65"/>
                                            </p:tgtEl>
                                            <p:attrNameLst>
                                              <p:attrName>ppt_x</p:attrName>
                                            </p:attrNameLst>
                                          </p:cBhvr>
                                          <p:tavLst>
                                            <p:tav tm="0">
                                              <p:val>
                                                <p:strVal val="0-#ppt_w/2"/>
                                              </p:val>
                                            </p:tav>
                                            <p:tav tm="100000">
                                              <p:val>
                                                <p:strVal val="#ppt_x"/>
                                              </p:val>
                                            </p:tav>
                                          </p:tavLst>
                                        </p:anim>
                                        <p:anim calcmode="lin" valueType="num">
                                          <p:cBhvr additive="base">
                                            <p:cTn id="45" dur="1250" fill="hold"/>
                                            <p:tgtEl>
                                              <p:spTgt spid="65"/>
                                            </p:tgtEl>
                                            <p:attrNameLst>
                                              <p:attrName>ppt_y</p:attrName>
                                            </p:attrNameLst>
                                          </p:cBhvr>
                                          <p:tavLst>
                                            <p:tav tm="0">
                                              <p:val>
                                                <p:strVal val="1+#ppt_h/2"/>
                                              </p:val>
                                            </p:tav>
                                            <p:tav tm="100000">
                                              <p:val>
                                                <p:strVal val="#ppt_y"/>
                                              </p:val>
                                            </p:tav>
                                          </p:tavLst>
                                        </p:anim>
                                      </p:childTnLst>
                                    </p:cTn>
                                  </p:par>
                                  <p:par>
                                    <p:cTn id="46" presetID="2" presetClass="entr" presetSubtype="12" accel="40000" fill="hold" grpId="0" nodeType="withEffect">
                                      <p:stCondLst>
                                        <p:cond delay="0"/>
                                      </p:stCondLst>
                                      <p:childTnLst>
                                        <p:set>
                                          <p:cBhvr>
                                            <p:cTn id="47" dur="1" fill="hold">
                                              <p:stCondLst>
                                                <p:cond delay="0"/>
                                              </p:stCondLst>
                                            </p:cTn>
                                            <p:tgtEl>
                                              <p:spTgt spid="71"/>
                                            </p:tgtEl>
                                            <p:attrNameLst>
                                              <p:attrName>style.visibility</p:attrName>
                                            </p:attrNameLst>
                                          </p:cBhvr>
                                          <p:to>
                                            <p:strVal val="visible"/>
                                          </p:to>
                                        </p:set>
                                        <p:anim calcmode="lin" valueType="num">
                                          <p:cBhvr additive="base">
                                            <p:cTn id="48" dur="1250" fill="hold"/>
                                            <p:tgtEl>
                                              <p:spTgt spid="71"/>
                                            </p:tgtEl>
                                            <p:attrNameLst>
                                              <p:attrName>ppt_x</p:attrName>
                                            </p:attrNameLst>
                                          </p:cBhvr>
                                          <p:tavLst>
                                            <p:tav tm="0">
                                              <p:val>
                                                <p:strVal val="0-#ppt_w/2"/>
                                              </p:val>
                                            </p:tav>
                                            <p:tav tm="100000">
                                              <p:val>
                                                <p:strVal val="#ppt_x"/>
                                              </p:val>
                                            </p:tav>
                                          </p:tavLst>
                                        </p:anim>
                                        <p:anim calcmode="lin" valueType="num">
                                          <p:cBhvr additive="base">
                                            <p:cTn id="49" dur="1250" fill="hold"/>
                                            <p:tgtEl>
                                              <p:spTgt spid="71"/>
                                            </p:tgtEl>
                                            <p:attrNameLst>
                                              <p:attrName>ppt_y</p:attrName>
                                            </p:attrNameLst>
                                          </p:cBhvr>
                                          <p:tavLst>
                                            <p:tav tm="0">
                                              <p:val>
                                                <p:strVal val="1+#ppt_h/2"/>
                                              </p:val>
                                            </p:tav>
                                            <p:tav tm="100000">
                                              <p:val>
                                                <p:strVal val="#ppt_y"/>
                                              </p:val>
                                            </p:tav>
                                          </p:tavLst>
                                        </p:anim>
                                      </p:childTnLst>
                                    </p:cTn>
                                  </p:par>
                                  <p:par>
                                    <p:cTn id="50" presetID="2" presetClass="entr" presetSubtype="12" accel="4000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1250" fill="hold"/>
                                            <p:tgtEl>
                                              <p:spTgt spid="72"/>
                                            </p:tgtEl>
                                            <p:attrNameLst>
                                              <p:attrName>ppt_x</p:attrName>
                                            </p:attrNameLst>
                                          </p:cBhvr>
                                          <p:tavLst>
                                            <p:tav tm="0">
                                              <p:val>
                                                <p:strVal val="0-#ppt_w/2"/>
                                              </p:val>
                                            </p:tav>
                                            <p:tav tm="100000">
                                              <p:val>
                                                <p:strVal val="#ppt_x"/>
                                              </p:val>
                                            </p:tav>
                                          </p:tavLst>
                                        </p:anim>
                                        <p:anim calcmode="lin" valueType="num">
                                          <p:cBhvr additive="base">
                                            <p:cTn id="53" dur="125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12" accel="40000" fill="hold" grpId="0" nodeType="with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250" fill="hold"/>
                                            <p:tgtEl>
                                              <p:spTgt spid="75"/>
                                            </p:tgtEl>
                                            <p:attrNameLst>
                                              <p:attrName>ppt_x</p:attrName>
                                            </p:attrNameLst>
                                          </p:cBhvr>
                                          <p:tavLst>
                                            <p:tav tm="0">
                                              <p:val>
                                                <p:strVal val="0-#ppt_w/2"/>
                                              </p:val>
                                            </p:tav>
                                            <p:tav tm="100000">
                                              <p:val>
                                                <p:strVal val="#ppt_x"/>
                                              </p:val>
                                            </p:tav>
                                          </p:tavLst>
                                        </p:anim>
                                        <p:anim calcmode="lin" valueType="num">
                                          <p:cBhvr additive="base">
                                            <p:cTn id="57" dur="1250" fill="hold"/>
                                            <p:tgtEl>
                                              <p:spTgt spid="75"/>
                                            </p:tgtEl>
                                            <p:attrNameLst>
                                              <p:attrName>ppt_y</p:attrName>
                                            </p:attrNameLst>
                                          </p:cBhvr>
                                          <p:tavLst>
                                            <p:tav tm="0">
                                              <p:val>
                                                <p:strVal val="1+#ppt_h/2"/>
                                              </p:val>
                                            </p:tav>
                                            <p:tav tm="100000">
                                              <p:val>
                                                <p:strVal val="#ppt_y"/>
                                              </p:val>
                                            </p:tav>
                                          </p:tavLst>
                                        </p:anim>
                                      </p:childTnLst>
                                    </p:cTn>
                                  </p:par>
                                  <p:par>
                                    <p:cTn id="58" presetID="2" presetClass="entr" presetSubtype="12" accel="40000" fill="hold" nodeType="withEffect">
                                      <p:stCondLst>
                                        <p:cond delay="0"/>
                                      </p:stCondLst>
                                      <p:childTnLst>
                                        <p:set>
                                          <p:cBhvr>
                                            <p:cTn id="59" dur="1" fill="hold">
                                              <p:stCondLst>
                                                <p:cond delay="0"/>
                                              </p:stCondLst>
                                            </p:cTn>
                                            <p:tgtEl>
                                              <p:spTgt spid="76"/>
                                            </p:tgtEl>
                                            <p:attrNameLst>
                                              <p:attrName>style.visibility</p:attrName>
                                            </p:attrNameLst>
                                          </p:cBhvr>
                                          <p:to>
                                            <p:strVal val="visible"/>
                                          </p:to>
                                        </p:set>
                                        <p:anim calcmode="lin" valueType="num">
                                          <p:cBhvr additive="base">
                                            <p:cTn id="60" dur="1250" fill="hold"/>
                                            <p:tgtEl>
                                              <p:spTgt spid="76"/>
                                            </p:tgtEl>
                                            <p:attrNameLst>
                                              <p:attrName>ppt_x</p:attrName>
                                            </p:attrNameLst>
                                          </p:cBhvr>
                                          <p:tavLst>
                                            <p:tav tm="0">
                                              <p:val>
                                                <p:strVal val="0-#ppt_w/2"/>
                                              </p:val>
                                            </p:tav>
                                            <p:tav tm="100000">
                                              <p:val>
                                                <p:strVal val="#ppt_x"/>
                                              </p:val>
                                            </p:tav>
                                          </p:tavLst>
                                        </p:anim>
                                        <p:anim calcmode="lin" valueType="num">
                                          <p:cBhvr additive="base">
                                            <p:cTn id="61" dur="1250" fill="hold"/>
                                            <p:tgtEl>
                                              <p:spTgt spid="76"/>
                                            </p:tgtEl>
                                            <p:attrNameLst>
                                              <p:attrName>ppt_y</p:attrName>
                                            </p:attrNameLst>
                                          </p:cBhvr>
                                          <p:tavLst>
                                            <p:tav tm="0">
                                              <p:val>
                                                <p:strVal val="1+#ppt_h/2"/>
                                              </p:val>
                                            </p:tav>
                                            <p:tav tm="100000">
                                              <p:val>
                                                <p:strVal val="#ppt_y"/>
                                              </p:val>
                                            </p:tav>
                                          </p:tavLst>
                                        </p:anim>
                                      </p:childTnLst>
                                    </p:cTn>
                                  </p:par>
                                  <p:par>
                                    <p:cTn id="62" presetID="2" presetClass="entr" presetSubtype="12" accel="40000" fill="hold" grpId="0" nodeType="withEffect">
                                      <p:stCondLst>
                                        <p:cond delay="0"/>
                                      </p:stCondLst>
                                      <p:childTnLst>
                                        <p:set>
                                          <p:cBhvr>
                                            <p:cTn id="63" dur="1" fill="hold">
                                              <p:stCondLst>
                                                <p:cond delay="0"/>
                                              </p:stCondLst>
                                            </p:cTn>
                                            <p:tgtEl>
                                              <p:spTgt spid="80"/>
                                            </p:tgtEl>
                                            <p:attrNameLst>
                                              <p:attrName>style.visibility</p:attrName>
                                            </p:attrNameLst>
                                          </p:cBhvr>
                                          <p:to>
                                            <p:strVal val="visible"/>
                                          </p:to>
                                        </p:set>
                                        <p:anim calcmode="lin" valueType="num">
                                          <p:cBhvr additive="base">
                                            <p:cTn id="64" dur="1250" fill="hold"/>
                                            <p:tgtEl>
                                              <p:spTgt spid="80"/>
                                            </p:tgtEl>
                                            <p:attrNameLst>
                                              <p:attrName>ppt_x</p:attrName>
                                            </p:attrNameLst>
                                          </p:cBhvr>
                                          <p:tavLst>
                                            <p:tav tm="0">
                                              <p:val>
                                                <p:strVal val="0-#ppt_w/2"/>
                                              </p:val>
                                            </p:tav>
                                            <p:tav tm="100000">
                                              <p:val>
                                                <p:strVal val="#ppt_x"/>
                                              </p:val>
                                            </p:tav>
                                          </p:tavLst>
                                        </p:anim>
                                        <p:anim calcmode="lin" valueType="num">
                                          <p:cBhvr additive="base">
                                            <p:cTn id="65" dur="1250" fill="hold"/>
                                            <p:tgtEl>
                                              <p:spTgt spid="80"/>
                                            </p:tgtEl>
                                            <p:attrNameLst>
                                              <p:attrName>ppt_y</p:attrName>
                                            </p:attrNameLst>
                                          </p:cBhvr>
                                          <p:tavLst>
                                            <p:tav tm="0">
                                              <p:val>
                                                <p:strVal val="1+#ppt_h/2"/>
                                              </p:val>
                                            </p:tav>
                                            <p:tav tm="100000">
                                              <p:val>
                                                <p:strVal val="#ppt_y"/>
                                              </p:val>
                                            </p:tav>
                                          </p:tavLst>
                                        </p:anim>
                                      </p:childTnLst>
                                    </p:cTn>
                                  </p:par>
                                  <p:par>
                                    <p:cTn id="66" presetID="2" presetClass="entr" presetSubtype="12" accel="40000" fill="hold" grpId="0" nodeType="withEffect">
                                      <p:stCondLst>
                                        <p:cond delay="0"/>
                                      </p:stCondLst>
                                      <p:childTnLst>
                                        <p:set>
                                          <p:cBhvr>
                                            <p:cTn id="67" dur="1" fill="hold">
                                              <p:stCondLst>
                                                <p:cond delay="0"/>
                                              </p:stCondLst>
                                            </p:cTn>
                                            <p:tgtEl>
                                              <p:spTgt spid="108"/>
                                            </p:tgtEl>
                                            <p:attrNameLst>
                                              <p:attrName>style.visibility</p:attrName>
                                            </p:attrNameLst>
                                          </p:cBhvr>
                                          <p:to>
                                            <p:strVal val="visible"/>
                                          </p:to>
                                        </p:set>
                                        <p:anim calcmode="lin" valueType="num">
                                          <p:cBhvr additive="base">
                                            <p:cTn id="68" dur="1250" fill="hold"/>
                                            <p:tgtEl>
                                              <p:spTgt spid="108"/>
                                            </p:tgtEl>
                                            <p:attrNameLst>
                                              <p:attrName>ppt_x</p:attrName>
                                            </p:attrNameLst>
                                          </p:cBhvr>
                                          <p:tavLst>
                                            <p:tav tm="0">
                                              <p:val>
                                                <p:strVal val="0-#ppt_w/2"/>
                                              </p:val>
                                            </p:tav>
                                            <p:tav tm="100000">
                                              <p:val>
                                                <p:strVal val="#ppt_x"/>
                                              </p:val>
                                            </p:tav>
                                          </p:tavLst>
                                        </p:anim>
                                        <p:anim calcmode="lin" valueType="num">
                                          <p:cBhvr additive="base">
                                            <p:cTn id="69" dur="1250" fill="hold"/>
                                            <p:tgtEl>
                                              <p:spTgt spid="108"/>
                                            </p:tgtEl>
                                            <p:attrNameLst>
                                              <p:attrName>ppt_y</p:attrName>
                                            </p:attrNameLst>
                                          </p:cBhvr>
                                          <p:tavLst>
                                            <p:tav tm="0">
                                              <p:val>
                                                <p:strVal val="1+#ppt_h/2"/>
                                              </p:val>
                                            </p:tav>
                                            <p:tav tm="100000">
                                              <p:val>
                                                <p:strVal val="#ppt_y"/>
                                              </p:val>
                                            </p:tav>
                                          </p:tavLst>
                                        </p:anim>
                                      </p:childTnLst>
                                    </p:cTn>
                                  </p:par>
                                  <p:par>
                                    <p:cTn id="70" presetID="2" presetClass="entr" presetSubtype="12" accel="40000" fill="hold" nodeType="withEffect">
                                      <p:stCondLst>
                                        <p:cond delay="0"/>
                                      </p:stCondLst>
                                      <p:childTnLst>
                                        <p:set>
                                          <p:cBhvr>
                                            <p:cTn id="71" dur="1" fill="hold">
                                              <p:stCondLst>
                                                <p:cond delay="0"/>
                                              </p:stCondLst>
                                            </p:cTn>
                                            <p:tgtEl>
                                              <p:spTgt spid="104"/>
                                            </p:tgtEl>
                                            <p:attrNameLst>
                                              <p:attrName>style.visibility</p:attrName>
                                            </p:attrNameLst>
                                          </p:cBhvr>
                                          <p:to>
                                            <p:strVal val="visible"/>
                                          </p:to>
                                        </p:set>
                                        <p:anim calcmode="lin" valueType="num">
                                          <p:cBhvr additive="base">
                                            <p:cTn id="72" dur="1250" fill="hold"/>
                                            <p:tgtEl>
                                              <p:spTgt spid="104"/>
                                            </p:tgtEl>
                                            <p:attrNameLst>
                                              <p:attrName>ppt_x</p:attrName>
                                            </p:attrNameLst>
                                          </p:cBhvr>
                                          <p:tavLst>
                                            <p:tav tm="0">
                                              <p:val>
                                                <p:strVal val="0-#ppt_w/2"/>
                                              </p:val>
                                            </p:tav>
                                            <p:tav tm="100000">
                                              <p:val>
                                                <p:strVal val="#ppt_x"/>
                                              </p:val>
                                            </p:tav>
                                          </p:tavLst>
                                        </p:anim>
                                        <p:anim calcmode="lin" valueType="num">
                                          <p:cBhvr additive="base">
                                            <p:cTn id="73" dur="1250" fill="hold"/>
                                            <p:tgtEl>
                                              <p:spTgt spid="104"/>
                                            </p:tgtEl>
                                            <p:attrNameLst>
                                              <p:attrName>ppt_y</p:attrName>
                                            </p:attrNameLst>
                                          </p:cBhvr>
                                          <p:tavLst>
                                            <p:tav tm="0">
                                              <p:val>
                                                <p:strVal val="1+#ppt_h/2"/>
                                              </p:val>
                                            </p:tav>
                                            <p:tav tm="100000">
                                              <p:val>
                                                <p:strVal val="#ppt_y"/>
                                              </p:val>
                                            </p:tav>
                                          </p:tavLst>
                                        </p:anim>
                                      </p:childTnLst>
                                    </p:cTn>
                                  </p:par>
                                  <p:par>
                                    <p:cTn id="74" presetID="2" presetClass="entr" presetSubtype="12" accel="40000" fill="hold" grpId="0" nodeType="withEffect">
                                      <p:stCondLst>
                                        <p:cond delay="0"/>
                                      </p:stCondLst>
                                      <p:childTnLst>
                                        <p:set>
                                          <p:cBhvr>
                                            <p:cTn id="75" dur="1" fill="hold">
                                              <p:stCondLst>
                                                <p:cond delay="0"/>
                                              </p:stCondLst>
                                            </p:cTn>
                                            <p:tgtEl>
                                              <p:spTgt spid="103"/>
                                            </p:tgtEl>
                                            <p:attrNameLst>
                                              <p:attrName>style.visibility</p:attrName>
                                            </p:attrNameLst>
                                          </p:cBhvr>
                                          <p:to>
                                            <p:strVal val="visible"/>
                                          </p:to>
                                        </p:set>
                                        <p:anim calcmode="lin" valueType="num">
                                          <p:cBhvr additive="base">
                                            <p:cTn id="76" dur="1250" fill="hold"/>
                                            <p:tgtEl>
                                              <p:spTgt spid="103"/>
                                            </p:tgtEl>
                                            <p:attrNameLst>
                                              <p:attrName>ppt_x</p:attrName>
                                            </p:attrNameLst>
                                          </p:cBhvr>
                                          <p:tavLst>
                                            <p:tav tm="0">
                                              <p:val>
                                                <p:strVal val="0-#ppt_w/2"/>
                                              </p:val>
                                            </p:tav>
                                            <p:tav tm="100000">
                                              <p:val>
                                                <p:strVal val="#ppt_x"/>
                                              </p:val>
                                            </p:tav>
                                          </p:tavLst>
                                        </p:anim>
                                        <p:anim calcmode="lin" valueType="num">
                                          <p:cBhvr additive="base">
                                            <p:cTn id="77" dur="1250" fill="hold"/>
                                            <p:tgtEl>
                                              <p:spTgt spid="103"/>
                                            </p:tgtEl>
                                            <p:attrNameLst>
                                              <p:attrName>ppt_y</p:attrName>
                                            </p:attrNameLst>
                                          </p:cBhvr>
                                          <p:tavLst>
                                            <p:tav tm="0">
                                              <p:val>
                                                <p:strVal val="1+#ppt_h/2"/>
                                              </p:val>
                                            </p:tav>
                                            <p:tav tm="100000">
                                              <p:val>
                                                <p:strVal val="#ppt_y"/>
                                              </p:val>
                                            </p:tav>
                                          </p:tavLst>
                                        </p:anim>
                                      </p:childTnLst>
                                    </p:cTn>
                                  </p:par>
                                  <p:par>
                                    <p:cTn id="78" presetID="2" presetClass="entr" presetSubtype="12" accel="40000" fill="hold" grpId="0" nodeType="with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1250" fill="hold"/>
                                            <p:tgtEl>
                                              <p:spTgt spid="107"/>
                                            </p:tgtEl>
                                            <p:attrNameLst>
                                              <p:attrName>ppt_x</p:attrName>
                                            </p:attrNameLst>
                                          </p:cBhvr>
                                          <p:tavLst>
                                            <p:tav tm="0">
                                              <p:val>
                                                <p:strVal val="0-#ppt_w/2"/>
                                              </p:val>
                                            </p:tav>
                                            <p:tav tm="100000">
                                              <p:val>
                                                <p:strVal val="#ppt_x"/>
                                              </p:val>
                                            </p:tav>
                                          </p:tavLst>
                                        </p:anim>
                                        <p:anim calcmode="lin" valueType="num">
                                          <p:cBhvr additive="base">
                                            <p:cTn id="81" dur="1250" fill="hold"/>
                                            <p:tgtEl>
                                              <p:spTgt spid="107"/>
                                            </p:tgtEl>
                                            <p:attrNameLst>
                                              <p:attrName>ppt_y</p:attrName>
                                            </p:attrNameLst>
                                          </p:cBhvr>
                                          <p:tavLst>
                                            <p:tav tm="0">
                                              <p:val>
                                                <p:strVal val="1+#ppt_h/2"/>
                                              </p:val>
                                            </p:tav>
                                            <p:tav tm="100000">
                                              <p:val>
                                                <p:strVal val="#ppt_y"/>
                                              </p:val>
                                            </p:tav>
                                          </p:tavLst>
                                        </p:anim>
                                      </p:childTnLst>
                                    </p:cTn>
                                  </p:par>
                                  <p:par>
                                    <p:cTn id="82" presetID="2" presetClass="entr" presetSubtype="12" accel="40000" fill="hold" grpId="0" nodeType="withEffect">
                                      <p:stCondLst>
                                        <p:cond delay="0"/>
                                      </p:stCondLst>
                                      <p:childTnLst>
                                        <p:set>
                                          <p:cBhvr>
                                            <p:cTn id="83" dur="1" fill="hold">
                                              <p:stCondLst>
                                                <p:cond delay="0"/>
                                              </p:stCondLst>
                                            </p:cTn>
                                            <p:tgtEl>
                                              <p:spTgt spid="57"/>
                                            </p:tgtEl>
                                            <p:attrNameLst>
                                              <p:attrName>style.visibility</p:attrName>
                                            </p:attrNameLst>
                                          </p:cBhvr>
                                          <p:to>
                                            <p:strVal val="visible"/>
                                          </p:to>
                                        </p:set>
                                        <p:anim calcmode="lin" valueType="num">
                                          <p:cBhvr additive="base">
                                            <p:cTn id="84" dur="1250" fill="hold"/>
                                            <p:tgtEl>
                                              <p:spTgt spid="57"/>
                                            </p:tgtEl>
                                            <p:attrNameLst>
                                              <p:attrName>ppt_x</p:attrName>
                                            </p:attrNameLst>
                                          </p:cBhvr>
                                          <p:tavLst>
                                            <p:tav tm="0">
                                              <p:val>
                                                <p:strVal val="0-#ppt_w/2"/>
                                              </p:val>
                                            </p:tav>
                                            <p:tav tm="100000">
                                              <p:val>
                                                <p:strVal val="#ppt_x"/>
                                              </p:val>
                                            </p:tav>
                                          </p:tavLst>
                                        </p:anim>
                                        <p:anim calcmode="lin" valueType="num">
                                          <p:cBhvr additive="base">
                                            <p:cTn id="85" dur="1250" fill="hold"/>
                                            <p:tgtEl>
                                              <p:spTgt spid="57"/>
                                            </p:tgtEl>
                                            <p:attrNameLst>
                                              <p:attrName>ppt_y</p:attrName>
                                            </p:attrNameLst>
                                          </p:cBhvr>
                                          <p:tavLst>
                                            <p:tav tm="0">
                                              <p:val>
                                                <p:strVal val="1+#ppt_h/2"/>
                                              </p:val>
                                            </p:tav>
                                            <p:tav tm="100000">
                                              <p:val>
                                                <p:strVal val="#ppt_y"/>
                                              </p:val>
                                            </p:tav>
                                          </p:tavLst>
                                        </p:anim>
                                      </p:childTnLst>
                                    </p:cTn>
                                  </p:par>
                                  <p:par>
                                    <p:cTn id="86" presetID="2" presetClass="entr" presetSubtype="12" accel="40000"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additive="base">
                                            <p:cTn id="88" dur="1250" fill="hold"/>
                                            <p:tgtEl>
                                              <p:spTgt spid="40"/>
                                            </p:tgtEl>
                                            <p:attrNameLst>
                                              <p:attrName>ppt_x</p:attrName>
                                            </p:attrNameLst>
                                          </p:cBhvr>
                                          <p:tavLst>
                                            <p:tav tm="0">
                                              <p:val>
                                                <p:strVal val="0-#ppt_w/2"/>
                                              </p:val>
                                            </p:tav>
                                            <p:tav tm="100000">
                                              <p:val>
                                                <p:strVal val="#ppt_x"/>
                                              </p:val>
                                            </p:tav>
                                          </p:tavLst>
                                        </p:anim>
                                        <p:anim calcmode="lin" valueType="num">
                                          <p:cBhvr additive="base">
                                            <p:cTn id="89" dur="1250" fill="hold"/>
                                            <p:tgtEl>
                                              <p:spTgt spid="40"/>
                                            </p:tgtEl>
                                            <p:attrNameLst>
                                              <p:attrName>ppt_y</p:attrName>
                                            </p:attrNameLst>
                                          </p:cBhvr>
                                          <p:tavLst>
                                            <p:tav tm="0">
                                              <p:val>
                                                <p:strVal val="1+#ppt_h/2"/>
                                              </p:val>
                                            </p:tav>
                                            <p:tav tm="100000">
                                              <p:val>
                                                <p:strVal val="#ppt_y"/>
                                              </p:val>
                                            </p:tav>
                                          </p:tavLst>
                                        </p:anim>
                                      </p:childTnLst>
                                    </p:cTn>
                                  </p:par>
                                  <p:par>
                                    <p:cTn id="90" presetID="2" presetClass="entr" presetSubtype="12" accel="40000" fill="hold" grpId="0" nodeType="with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additive="base">
                                            <p:cTn id="92" dur="1250" fill="hold"/>
                                            <p:tgtEl>
                                              <p:spTgt spid="41"/>
                                            </p:tgtEl>
                                            <p:attrNameLst>
                                              <p:attrName>ppt_x</p:attrName>
                                            </p:attrNameLst>
                                          </p:cBhvr>
                                          <p:tavLst>
                                            <p:tav tm="0">
                                              <p:val>
                                                <p:strVal val="0-#ppt_w/2"/>
                                              </p:val>
                                            </p:tav>
                                            <p:tav tm="100000">
                                              <p:val>
                                                <p:strVal val="#ppt_x"/>
                                              </p:val>
                                            </p:tav>
                                          </p:tavLst>
                                        </p:anim>
                                        <p:anim calcmode="lin" valueType="num">
                                          <p:cBhvr additive="base">
                                            <p:cTn id="93" dur="1250" fill="hold"/>
                                            <p:tgtEl>
                                              <p:spTgt spid="41"/>
                                            </p:tgtEl>
                                            <p:attrNameLst>
                                              <p:attrName>ppt_y</p:attrName>
                                            </p:attrNameLst>
                                          </p:cBhvr>
                                          <p:tavLst>
                                            <p:tav tm="0">
                                              <p:val>
                                                <p:strVal val="1+#ppt_h/2"/>
                                              </p:val>
                                            </p:tav>
                                            <p:tav tm="100000">
                                              <p:val>
                                                <p:strVal val="#ppt_y"/>
                                              </p:val>
                                            </p:tav>
                                          </p:tavLst>
                                        </p:anim>
                                      </p:childTnLst>
                                    </p:cTn>
                                  </p:par>
                                  <p:par>
                                    <p:cTn id="94" presetID="2" presetClass="entr" presetSubtype="12" accel="40000" fill="hold"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additive="base">
                                            <p:cTn id="96" dur="1250" fill="hold"/>
                                            <p:tgtEl>
                                              <p:spTgt spid="45"/>
                                            </p:tgtEl>
                                            <p:attrNameLst>
                                              <p:attrName>ppt_x</p:attrName>
                                            </p:attrNameLst>
                                          </p:cBhvr>
                                          <p:tavLst>
                                            <p:tav tm="0">
                                              <p:val>
                                                <p:strVal val="0-#ppt_w/2"/>
                                              </p:val>
                                            </p:tav>
                                            <p:tav tm="100000">
                                              <p:val>
                                                <p:strVal val="#ppt_x"/>
                                              </p:val>
                                            </p:tav>
                                          </p:tavLst>
                                        </p:anim>
                                        <p:anim calcmode="lin" valueType="num">
                                          <p:cBhvr additive="base">
                                            <p:cTn id="97" dur="1250" fill="hold"/>
                                            <p:tgtEl>
                                              <p:spTgt spid="45"/>
                                            </p:tgtEl>
                                            <p:attrNameLst>
                                              <p:attrName>ppt_y</p:attrName>
                                            </p:attrNameLst>
                                          </p:cBhvr>
                                          <p:tavLst>
                                            <p:tav tm="0">
                                              <p:val>
                                                <p:strVal val="1+#ppt_h/2"/>
                                              </p:val>
                                            </p:tav>
                                            <p:tav tm="100000">
                                              <p:val>
                                                <p:strVal val="#ppt_y"/>
                                              </p:val>
                                            </p:tav>
                                          </p:tavLst>
                                        </p:anim>
                                      </p:childTnLst>
                                    </p:cTn>
                                  </p:par>
                                  <p:par>
                                    <p:cTn id="98" presetID="2" presetClass="entr" presetSubtype="12" accel="40000" fill="hold" grpId="0" nodeType="withEffect">
                                      <p:stCondLst>
                                        <p:cond delay="0"/>
                                      </p:stCondLst>
                                      <p:childTnLst>
                                        <p:set>
                                          <p:cBhvr>
                                            <p:cTn id="99" dur="1" fill="hold">
                                              <p:stCondLst>
                                                <p:cond delay="0"/>
                                              </p:stCondLst>
                                            </p:cTn>
                                            <p:tgtEl>
                                              <p:spTgt spid="48"/>
                                            </p:tgtEl>
                                            <p:attrNameLst>
                                              <p:attrName>style.visibility</p:attrName>
                                            </p:attrNameLst>
                                          </p:cBhvr>
                                          <p:to>
                                            <p:strVal val="visible"/>
                                          </p:to>
                                        </p:set>
                                        <p:anim calcmode="lin" valueType="num">
                                          <p:cBhvr additive="base">
                                            <p:cTn id="100" dur="1250" fill="hold"/>
                                            <p:tgtEl>
                                              <p:spTgt spid="48"/>
                                            </p:tgtEl>
                                            <p:attrNameLst>
                                              <p:attrName>ppt_x</p:attrName>
                                            </p:attrNameLst>
                                          </p:cBhvr>
                                          <p:tavLst>
                                            <p:tav tm="0">
                                              <p:val>
                                                <p:strVal val="0-#ppt_w/2"/>
                                              </p:val>
                                            </p:tav>
                                            <p:tav tm="100000">
                                              <p:val>
                                                <p:strVal val="#ppt_x"/>
                                              </p:val>
                                            </p:tav>
                                          </p:tavLst>
                                        </p:anim>
                                        <p:anim calcmode="lin" valueType="num">
                                          <p:cBhvr additive="base">
                                            <p:cTn id="101" dur="1250" fill="hold"/>
                                            <p:tgtEl>
                                              <p:spTgt spid="48"/>
                                            </p:tgtEl>
                                            <p:attrNameLst>
                                              <p:attrName>ppt_y</p:attrName>
                                            </p:attrNameLst>
                                          </p:cBhvr>
                                          <p:tavLst>
                                            <p:tav tm="0">
                                              <p:val>
                                                <p:strVal val="1+#ppt_h/2"/>
                                              </p:val>
                                            </p:tav>
                                            <p:tav tm="100000">
                                              <p:val>
                                                <p:strVal val="#ppt_y"/>
                                              </p:val>
                                            </p:tav>
                                          </p:tavLst>
                                        </p:anim>
                                      </p:childTnLst>
                                    </p:cTn>
                                  </p:par>
                                  <p:par>
                                    <p:cTn id="102" presetID="2" presetClass="entr" presetSubtype="12" accel="4000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 calcmode="lin" valueType="num">
                                          <p:cBhvr additive="base">
                                            <p:cTn id="104" dur="1250" fill="hold"/>
                                            <p:tgtEl>
                                              <p:spTgt spid="52"/>
                                            </p:tgtEl>
                                            <p:attrNameLst>
                                              <p:attrName>ppt_x</p:attrName>
                                            </p:attrNameLst>
                                          </p:cBhvr>
                                          <p:tavLst>
                                            <p:tav tm="0">
                                              <p:val>
                                                <p:strVal val="0-#ppt_w/2"/>
                                              </p:val>
                                            </p:tav>
                                            <p:tav tm="100000">
                                              <p:val>
                                                <p:strVal val="#ppt_x"/>
                                              </p:val>
                                            </p:tav>
                                          </p:tavLst>
                                        </p:anim>
                                        <p:anim calcmode="lin" valueType="num">
                                          <p:cBhvr additive="base">
                                            <p:cTn id="105" dur="1250" fill="hold"/>
                                            <p:tgtEl>
                                              <p:spTgt spid="52"/>
                                            </p:tgtEl>
                                            <p:attrNameLst>
                                              <p:attrName>ppt_y</p:attrName>
                                            </p:attrNameLst>
                                          </p:cBhvr>
                                          <p:tavLst>
                                            <p:tav tm="0">
                                              <p:val>
                                                <p:strVal val="1+#ppt_h/2"/>
                                              </p:val>
                                            </p:tav>
                                            <p:tav tm="100000">
                                              <p:val>
                                                <p:strVal val="#ppt_y"/>
                                              </p:val>
                                            </p:tav>
                                          </p:tavLst>
                                        </p:anim>
                                      </p:childTnLst>
                                    </p:cTn>
                                  </p:par>
                                  <p:par>
                                    <p:cTn id="106" presetID="2" presetClass="entr" presetSubtype="12" accel="40000" fill="hold" nodeType="withEffect">
                                      <p:stCondLst>
                                        <p:cond delay="0"/>
                                      </p:stCondLst>
                                      <p:childTnLst>
                                        <p:set>
                                          <p:cBhvr>
                                            <p:cTn id="107" dur="1" fill="hold">
                                              <p:stCondLst>
                                                <p:cond delay="0"/>
                                              </p:stCondLst>
                                            </p:cTn>
                                            <p:tgtEl>
                                              <p:spTgt spid="53"/>
                                            </p:tgtEl>
                                            <p:attrNameLst>
                                              <p:attrName>style.visibility</p:attrName>
                                            </p:attrNameLst>
                                          </p:cBhvr>
                                          <p:to>
                                            <p:strVal val="visible"/>
                                          </p:to>
                                        </p:set>
                                        <p:anim calcmode="lin" valueType="num">
                                          <p:cBhvr additive="base">
                                            <p:cTn id="108" dur="1250" fill="hold"/>
                                            <p:tgtEl>
                                              <p:spTgt spid="53"/>
                                            </p:tgtEl>
                                            <p:attrNameLst>
                                              <p:attrName>ppt_x</p:attrName>
                                            </p:attrNameLst>
                                          </p:cBhvr>
                                          <p:tavLst>
                                            <p:tav tm="0">
                                              <p:val>
                                                <p:strVal val="0-#ppt_w/2"/>
                                              </p:val>
                                            </p:tav>
                                            <p:tav tm="100000">
                                              <p:val>
                                                <p:strVal val="#ppt_x"/>
                                              </p:val>
                                            </p:tav>
                                          </p:tavLst>
                                        </p:anim>
                                        <p:anim calcmode="lin" valueType="num">
                                          <p:cBhvr additive="base">
                                            <p:cTn id="109" dur="1250" fill="hold"/>
                                            <p:tgtEl>
                                              <p:spTgt spid="53"/>
                                            </p:tgtEl>
                                            <p:attrNameLst>
                                              <p:attrName>ppt_y</p:attrName>
                                            </p:attrNameLst>
                                          </p:cBhvr>
                                          <p:tavLst>
                                            <p:tav tm="0">
                                              <p:val>
                                                <p:strVal val="1+#ppt_h/2"/>
                                              </p:val>
                                            </p:tav>
                                            <p:tav tm="100000">
                                              <p:val>
                                                <p:strVal val="#ppt_y"/>
                                              </p:val>
                                            </p:tav>
                                          </p:tavLst>
                                        </p:anim>
                                      </p:childTnLst>
                                    </p:cTn>
                                  </p:par>
                                  <p:par>
                                    <p:cTn id="110" presetID="2" presetClass="entr" presetSubtype="12" accel="4000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anim calcmode="lin" valueType="num">
                                          <p:cBhvr additive="base">
                                            <p:cTn id="112" dur="1250" fill="hold"/>
                                            <p:tgtEl>
                                              <p:spTgt spid="56"/>
                                            </p:tgtEl>
                                            <p:attrNameLst>
                                              <p:attrName>ppt_x</p:attrName>
                                            </p:attrNameLst>
                                          </p:cBhvr>
                                          <p:tavLst>
                                            <p:tav tm="0">
                                              <p:val>
                                                <p:strVal val="0-#ppt_w/2"/>
                                              </p:val>
                                            </p:tav>
                                            <p:tav tm="100000">
                                              <p:val>
                                                <p:strVal val="#ppt_x"/>
                                              </p:val>
                                            </p:tav>
                                          </p:tavLst>
                                        </p:anim>
                                        <p:anim calcmode="lin" valueType="num">
                                          <p:cBhvr additive="base">
                                            <p:cTn id="113" dur="1250" fill="hold"/>
                                            <p:tgtEl>
                                              <p:spTgt spid="56"/>
                                            </p:tgtEl>
                                            <p:attrNameLst>
                                              <p:attrName>ppt_y</p:attrName>
                                            </p:attrNameLst>
                                          </p:cBhvr>
                                          <p:tavLst>
                                            <p:tav tm="0">
                                              <p:val>
                                                <p:strVal val="1+#ppt_h/2"/>
                                              </p:val>
                                            </p:tav>
                                            <p:tav tm="100000">
                                              <p:val>
                                                <p:strVal val="#ppt_y"/>
                                              </p:val>
                                            </p:tav>
                                          </p:tavLst>
                                        </p:anim>
                                      </p:childTnLst>
                                    </p:cTn>
                                  </p:par>
                                  <p:par>
                                    <p:cTn id="114" presetID="2" presetClass="entr" presetSubtype="12" accel="40000" fill="hold" grpId="0" nodeType="with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additive="base">
                                            <p:cTn id="116" dur="1250" fill="hold"/>
                                            <p:tgtEl>
                                              <p:spTgt spid="82"/>
                                            </p:tgtEl>
                                            <p:attrNameLst>
                                              <p:attrName>ppt_x</p:attrName>
                                            </p:attrNameLst>
                                          </p:cBhvr>
                                          <p:tavLst>
                                            <p:tav tm="0">
                                              <p:val>
                                                <p:strVal val="0-#ppt_w/2"/>
                                              </p:val>
                                            </p:tav>
                                            <p:tav tm="100000">
                                              <p:val>
                                                <p:strVal val="#ppt_x"/>
                                              </p:val>
                                            </p:tav>
                                          </p:tavLst>
                                        </p:anim>
                                        <p:anim calcmode="lin" valueType="num">
                                          <p:cBhvr additive="base">
                                            <p:cTn id="117" dur="1250" fill="hold"/>
                                            <p:tgtEl>
                                              <p:spTgt spid="82"/>
                                            </p:tgtEl>
                                            <p:attrNameLst>
                                              <p:attrName>ppt_y</p:attrName>
                                            </p:attrNameLst>
                                          </p:cBhvr>
                                          <p:tavLst>
                                            <p:tav tm="0">
                                              <p:val>
                                                <p:strVal val="1+#ppt_h/2"/>
                                              </p:val>
                                            </p:tav>
                                            <p:tav tm="100000">
                                              <p:val>
                                                <p:strVal val="#ppt_y"/>
                                              </p:val>
                                            </p:tav>
                                          </p:tavLst>
                                        </p:anim>
                                      </p:childTnLst>
                                    </p:cTn>
                                  </p:par>
                                  <p:par>
                                    <p:cTn id="118" presetID="2" presetClass="entr" presetSubtype="12" accel="40000" fill="hold" nodeType="withEffect">
                                      <p:stCondLst>
                                        <p:cond delay="0"/>
                                      </p:stCondLst>
                                      <p:childTnLst>
                                        <p:set>
                                          <p:cBhvr>
                                            <p:cTn id="119" dur="1" fill="hold">
                                              <p:stCondLst>
                                                <p:cond delay="0"/>
                                              </p:stCondLst>
                                            </p:cTn>
                                            <p:tgtEl>
                                              <p:spTgt spid="68"/>
                                            </p:tgtEl>
                                            <p:attrNameLst>
                                              <p:attrName>style.visibility</p:attrName>
                                            </p:attrNameLst>
                                          </p:cBhvr>
                                          <p:to>
                                            <p:strVal val="visible"/>
                                          </p:to>
                                        </p:set>
                                        <p:anim calcmode="lin" valueType="num">
                                          <p:cBhvr additive="base">
                                            <p:cTn id="120" dur="1250" fill="hold"/>
                                            <p:tgtEl>
                                              <p:spTgt spid="68"/>
                                            </p:tgtEl>
                                            <p:attrNameLst>
                                              <p:attrName>ppt_x</p:attrName>
                                            </p:attrNameLst>
                                          </p:cBhvr>
                                          <p:tavLst>
                                            <p:tav tm="0">
                                              <p:val>
                                                <p:strVal val="0-#ppt_w/2"/>
                                              </p:val>
                                            </p:tav>
                                            <p:tav tm="100000">
                                              <p:val>
                                                <p:strVal val="#ppt_x"/>
                                              </p:val>
                                            </p:tav>
                                          </p:tavLst>
                                        </p:anim>
                                        <p:anim calcmode="lin" valueType="num">
                                          <p:cBhvr additive="base">
                                            <p:cTn id="121" dur="1250" fill="hold"/>
                                            <p:tgtEl>
                                              <p:spTgt spid="68"/>
                                            </p:tgtEl>
                                            <p:attrNameLst>
                                              <p:attrName>ppt_y</p:attrName>
                                            </p:attrNameLst>
                                          </p:cBhvr>
                                          <p:tavLst>
                                            <p:tav tm="0">
                                              <p:val>
                                                <p:strVal val="1+#ppt_h/2"/>
                                              </p:val>
                                            </p:tav>
                                            <p:tav tm="100000">
                                              <p:val>
                                                <p:strVal val="#ppt_y"/>
                                              </p:val>
                                            </p:tav>
                                          </p:tavLst>
                                        </p:anim>
                                      </p:childTnLst>
                                    </p:cTn>
                                  </p:par>
                                  <p:par>
                                    <p:cTn id="122" presetID="2" presetClass="entr" presetSubtype="12" accel="40000" fill="hold" grpId="0" nodeType="withEffect">
                                      <p:stCondLst>
                                        <p:cond delay="0"/>
                                      </p:stCondLst>
                                      <p:childTnLst>
                                        <p:set>
                                          <p:cBhvr>
                                            <p:cTn id="123" dur="1" fill="hold">
                                              <p:stCondLst>
                                                <p:cond delay="0"/>
                                              </p:stCondLst>
                                            </p:cTn>
                                            <p:tgtEl>
                                              <p:spTgt spid="79"/>
                                            </p:tgtEl>
                                            <p:attrNameLst>
                                              <p:attrName>style.visibility</p:attrName>
                                            </p:attrNameLst>
                                          </p:cBhvr>
                                          <p:to>
                                            <p:strVal val="visible"/>
                                          </p:to>
                                        </p:set>
                                        <p:anim calcmode="lin" valueType="num">
                                          <p:cBhvr additive="base">
                                            <p:cTn id="124" dur="1250" fill="hold"/>
                                            <p:tgtEl>
                                              <p:spTgt spid="79"/>
                                            </p:tgtEl>
                                            <p:attrNameLst>
                                              <p:attrName>ppt_x</p:attrName>
                                            </p:attrNameLst>
                                          </p:cBhvr>
                                          <p:tavLst>
                                            <p:tav tm="0">
                                              <p:val>
                                                <p:strVal val="0-#ppt_w/2"/>
                                              </p:val>
                                            </p:tav>
                                            <p:tav tm="100000">
                                              <p:val>
                                                <p:strVal val="#ppt_x"/>
                                              </p:val>
                                            </p:tav>
                                          </p:tavLst>
                                        </p:anim>
                                        <p:anim calcmode="lin" valueType="num">
                                          <p:cBhvr additive="base">
                                            <p:cTn id="125" dur="1250" fill="hold"/>
                                            <p:tgtEl>
                                              <p:spTgt spid="79"/>
                                            </p:tgtEl>
                                            <p:attrNameLst>
                                              <p:attrName>ppt_y</p:attrName>
                                            </p:attrNameLst>
                                          </p:cBhvr>
                                          <p:tavLst>
                                            <p:tav tm="0">
                                              <p:val>
                                                <p:strVal val="1+#ppt_h/2"/>
                                              </p:val>
                                            </p:tav>
                                            <p:tav tm="100000">
                                              <p:val>
                                                <p:strVal val="#ppt_y"/>
                                              </p:val>
                                            </p:tav>
                                          </p:tavLst>
                                        </p:anim>
                                      </p:childTnLst>
                                    </p:cTn>
                                  </p:par>
                                </p:childTnLst>
                              </p:cTn>
                            </p:par>
                            <p:par>
                              <p:cTn id="126" fill="hold">
                                <p:stCondLst>
                                  <p:cond delay="2750"/>
                                </p:stCondLst>
                                <p:childTnLst>
                                  <p:par>
                                    <p:cTn id="127" presetID="41" presetClass="entr" presetSubtype="0" fill="hold" grpId="0" nodeType="afterEffect">
                                      <p:stCondLst>
                                        <p:cond delay="0"/>
                                      </p:stCondLst>
                                      <p:iterate type="lt">
                                        <p:tmPct val="10000"/>
                                      </p:iterate>
                                      <p:childTnLst>
                                        <p:set>
                                          <p:cBhvr>
                                            <p:cTn id="128" dur="1" fill="hold">
                                              <p:stCondLst>
                                                <p:cond delay="0"/>
                                              </p:stCondLst>
                                            </p:cTn>
                                            <p:tgtEl>
                                              <p:spTgt spid="111"/>
                                            </p:tgtEl>
                                            <p:attrNameLst>
                                              <p:attrName>style.visibility</p:attrName>
                                            </p:attrNameLst>
                                          </p:cBhvr>
                                          <p:to>
                                            <p:strVal val="visible"/>
                                          </p:to>
                                        </p:set>
                                        <p:anim calcmode="lin" valueType="num">
                                          <p:cBhvr>
                                            <p:cTn id="129" dur="500" fill="hold"/>
                                            <p:tgtEl>
                                              <p:spTgt spid="111"/>
                                            </p:tgtEl>
                                            <p:attrNameLst>
                                              <p:attrName>ppt_x</p:attrName>
                                            </p:attrNameLst>
                                          </p:cBhvr>
                                          <p:tavLst>
                                            <p:tav tm="0">
                                              <p:val>
                                                <p:strVal val="#ppt_x"/>
                                              </p:val>
                                            </p:tav>
                                            <p:tav tm="50000">
                                              <p:val>
                                                <p:strVal val="#ppt_x+.1"/>
                                              </p:val>
                                            </p:tav>
                                            <p:tav tm="100000">
                                              <p:val>
                                                <p:strVal val="#ppt_x"/>
                                              </p:val>
                                            </p:tav>
                                          </p:tavLst>
                                        </p:anim>
                                        <p:anim calcmode="lin" valueType="num">
                                          <p:cBhvr>
                                            <p:cTn id="130" dur="500" fill="hold"/>
                                            <p:tgtEl>
                                              <p:spTgt spid="111"/>
                                            </p:tgtEl>
                                            <p:attrNameLst>
                                              <p:attrName>ppt_y</p:attrName>
                                            </p:attrNameLst>
                                          </p:cBhvr>
                                          <p:tavLst>
                                            <p:tav tm="0">
                                              <p:val>
                                                <p:strVal val="#ppt_y"/>
                                              </p:val>
                                            </p:tav>
                                            <p:tav tm="100000">
                                              <p:val>
                                                <p:strVal val="#ppt_y"/>
                                              </p:val>
                                            </p:tav>
                                          </p:tavLst>
                                        </p:anim>
                                        <p:anim calcmode="lin" valueType="num">
                                          <p:cBhvr>
                                            <p:cTn id="131" dur="500" fill="hold"/>
                                            <p:tgtEl>
                                              <p:spTgt spid="111"/>
                                            </p:tgtEl>
                                            <p:attrNameLst>
                                              <p:attrName>ppt_h</p:attrName>
                                            </p:attrNameLst>
                                          </p:cBhvr>
                                          <p:tavLst>
                                            <p:tav tm="0">
                                              <p:val>
                                                <p:strVal val="#ppt_h/10"/>
                                              </p:val>
                                            </p:tav>
                                            <p:tav tm="50000">
                                              <p:val>
                                                <p:strVal val="#ppt_h+.01"/>
                                              </p:val>
                                            </p:tav>
                                            <p:tav tm="100000">
                                              <p:val>
                                                <p:strVal val="#ppt_h"/>
                                              </p:val>
                                            </p:tav>
                                          </p:tavLst>
                                        </p:anim>
                                        <p:anim calcmode="lin" valueType="num">
                                          <p:cBhvr>
                                            <p:cTn id="132" dur="500" fill="hold"/>
                                            <p:tgtEl>
                                              <p:spTgt spid="111"/>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500" tmFilter="0,0; .5, 1; 1, 1"/>
                                            <p:tgtEl>
                                              <p:spTgt spid="111"/>
                                            </p:tgtEl>
                                          </p:cBhvr>
                                        </p:animEffect>
                                      </p:childTnLst>
                                    </p:cTn>
                                  </p:par>
                                </p:childTnLst>
                              </p:cTn>
                            </p:par>
                            <p:par>
                              <p:cTn id="134" fill="hold">
                                <p:stCondLst>
                                  <p:cond delay="3950"/>
                                </p:stCondLst>
                                <p:childTnLst>
                                  <p:par>
                                    <p:cTn id="135" presetID="12" presetClass="entr" presetSubtype="1" fill="hold" nodeType="afterEffect">
                                      <p:stCondLst>
                                        <p:cond delay="0"/>
                                      </p:stCondLst>
                                      <p:childTnLst>
                                        <p:set>
                                          <p:cBhvr>
                                            <p:cTn id="136" dur="1" fill="hold">
                                              <p:stCondLst>
                                                <p:cond delay="0"/>
                                              </p:stCondLst>
                                            </p:cTn>
                                            <p:tgtEl>
                                              <p:spTgt spid="112"/>
                                            </p:tgtEl>
                                            <p:attrNameLst>
                                              <p:attrName>style.visibility</p:attrName>
                                            </p:attrNameLst>
                                          </p:cBhvr>
                                          <p:to>
                                            <p:strVal val="visible"/>
                                          </p:to>
                                        </p:set>
                                        <p:anim calcmode="lin" valueType="num">
                                          <p:cBhvr additive="base">
                                            <p:cTn id="137" dur="500"/>
                                            <p:tgtEl>
                                              <p:spTgt spid="112"/>
                                            </p:tgtEl>
                                            <p:attrNameLst>
                                              <p:attrName>ppt_y</p:attrName>
                                            </p:attrNameLst>
                                          </p:cBhvr>
                                          <p:tavLst>
                                            <p:tav tm="0">
                                              <p:val>
                                                <p:strVal val="#ppt_y-#ppt_h*1.125000"/>
                                              </p:val>
                                            </p:tav>
                                            <p:tav tm="100000">
                                              <p:val>
                                                <p:strVal val="#ppt_y"/>
                                              </p:val>
                                            </p:tav>
                                          </p:tavLst>
                                        </p:anim>
                                        <p:animEffect transition="in" filter="wipe(down)">
                                          <p:cBhvr>
                                            <p:cTn id="138" dur="500"/>
                                            <p:tgtEl>
                                              <p:spTgt spid="112"/>
                                            </p:tgtEl>
                                          </p:cBhvr>
                                        </p:animEffect>
                                      </p:childTnLst>
                                    </p:cTn>
                                  </p:par>
                                </p:childTnLst>
                              </p:cTn>
                            </p:par>
                            <p:par>
                              <p:cTn id="139" fill="hold">
                                <p:stCondLst>
                                  <p:cond delay="4450"/>
                                </p:stCondLst>
                                <p:childTnLst>
                                  <p:par>
                                    <p:cTn id="140" presetID="12" presetClass="entr" presetSubtype="1" fill="hold" nodeType="afterEffect">
                                      <p:stCondLst>
                                        <p:cond delay="0"/>
                                      </p:stCondLst>
                                      <p:childTnLst>
                                        <p:set>
                                          <p:cBhvr>
                                            <p:cTn id="141" dur="1" fill="hold">
                                              <p:stCondLst>
                                                <p:cond delay="0"/>
                                              </p:stCondLst>
                                            </p:cTn>
                                            <p:tgtEl>
                                              <p:spTgt spid="119"/>
                                            </p:tgtEl>
                                            <p:attrNameLst>
                                              <p:attrName>style.visibility</p:attrName>
                                            </p:attrNameLst>
                                          </p:cBhvr>
                                          <p:to>
                                            <p:strVal val="visible"/>
                                          </p:to>
                                        </p:set>
                                        <p:anim calcmode="lin" valueType="num">
                                          <p:cBhvr additive="base">
                                            <p:cTn id="142" dur="500"/>
                                            <p:tgtEl>
                                              <p:spTgt spid="119"/>
                                            </p:tgtEl>
                                            <p:attrNameLst>
                                              <p:attrName>ppt_y</p:attrName>
                                            </p:attrNameLst>
                                          </p:cBhvr>
                                          <p:tavLst>
                                            <p:tav tm="0">
                                              <p:val>
                                                <p:strVal val="#ppt_y-#ppt_h*1.125000"/>
                                              </p:val>
                                            </p:tav>
                                            <p:tav tm="100000">
                                              <p:val>
                                                <p:strVal val="#ppt_y"/>
                                              </p:val>
                                            </p:tav>
                                          </p:tavLst>
                                        </p:anim>
                                        <p:animEffect transition="in" filter="wipe(down)">
                                          <p:cBhvr>
                                            <p:cTn id="143"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66">
                    <p:cTn id="144" repeatCount="indefinite" fill="hold" display="0">
                      <p:stCondLst>
                        <p:cond delay="indefinite"/>
                      </p:stCondLst>
                      <p:endCondLst>
                        <p:cond evt="onStopAudio" delay="0">
                          <p:tgtEl>
                            <p:sldTgt/>
                          </p:tgtEl>
                        </p:cond>
                      </p:endCondLst>
                    </p:cTn>
                    <p:tgtEl>
                      <p:spTgt spid="2"/>
                    </p:tgtEl>
                  </p:cMediaNode>
                </p:audio>
              </p:childTnLst>
            </p:cTn>
          </p:par>
        </p:tnLst>
        <p:bldLst>
          <p:bldP spid="58" grpId="0" animBg="1"/>
          <p:bldP spid="60" grpId="0" animBg="1"/>
          <p:bldP spid="61" grpId="0" animBg="1"/>
          <p:bldP spid="71" grpId="0" animBg="1"/>
          <p:bldP spid="75" grpId="0" animBg="1"/>
          <p:bldP spid="80" grpId="0" animBg="1"/>
          <p:bldP spid="81" grpId="0"/>
          <p:bldP spid="93" grpId="0" animBg="1"/>
          <p:bldP spid="103" grpId="0" animBg="1"/>
          <p:bldP spid="107" grpId="0" animBg="1"/>
          <p:bldP spid="108" grpId="0" animBg="1"/>
          <p:bldP spid="116" grpId="0" animBg="1"/>
          <p:bldP spid="116" grpId="1" animBg="1"/>
          <p:bldP spid="111" grpId="0"/>
          <p:bldP spid="40" grpId="0" animBg="1"/>
          <p:bldP spid="41" grpId="0" animBg="1"/>
          <p:bldP spid="48" grpId="0" animBg="1"/>
          <p:bldP spid="52" grpId="0" animBg="1"/>
          <p:bldP spid="56" grpId="0" animBg="1"/>
          <p:bldP spid="57" grpId="0" animBg="1"/>
          <p:bldP spid="79" grpId="0" animBg="1"/>
          <p:bldP spid="82" grpId="0"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063626" y="1069976"/>
            <a:ext cx="36513" cy="65088"/>
          </a:xfrm>
          <a:custGeom>
            <a:avLst/>
            <a:gdLst>
              <a:gd name="T0" fmla="*/ 23 w 23"/>
              <a:gd name="T1" fmla="*/ 3 h 41"/>
              <a:gd name="T2" fmla="*/ 16 w 23"/>
              <a:gd name="T3" fmla="*/ 0 h 41"/>
              <a:gd name="T4" fmla="*/ 0 w 23"/>
              <a:gd name="T5" fmla="*/ 41 h 41"/>
              <a:gd name="T6" fmla="*/ 9 w 23"/>
              <a:gd name="T7" fmla="*/ 41 h 41"/>
              <a:gd name="T8" fmla="*/ 23 w 23"/>
              <a:gd name="T9" fmla="*/ 3 h 41"/>
            </a:gdLst>
            <a:ahLst/>
            <a:cxnLst>
              <a:cxn ang="0">
                <a:pos x="T0" y="T1"/>
              </a:cxn>
              <a:cxn ang="0">
                <a:pos x="T2" y="T3"/>
              </a:cxn>
              <a:cxn ang="0">
                <a:pos x="T4" y="T5"/>
              </a:cxn>
              <a:cxn ang="0">
                <a:pos x="T6" y="T7"/>
              </a:cxn>
              <a:cxn ang="0">
                <a:pos x="T8" y="T9"/>
              </a:cxn>
            </a:cxnLst>
            <a:rect l="0" t="0" r="r" b="b"/>
            <a:pathLst>
              <a:path w="23" h="41">
                <a:moveTo>
                  <a:pt x="23" y="3"/>
                </a:moveTo>
                <a:lnTo>
                  <a:pt x="16" y="0"/>
                </a:lnTo>
                <a:lnTo>
                  <a:pt x="0" y="41"/>
                </a:lnTo>
                <a:lnTo>
                  <a:pt x="9" y="41"/>
                </a:lnTo>
                <a:lnTo>
                  <a:pt x="23" y="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 name="Freeform 6"/>
          <p:cNvSpPr/>
          <p:nvPr/>
        </p:nvSpPr>
        <p:spPr bwMode="auto">
          <a:xfrm>
            <a:off x="847726" y="1135063"/>
            <a:ext cx="320675" cy="309562"/>
          </a:xfrm>
          <a:custGeom>
            <a:avLst/>
            <a:gdLst>
              <a:gd name="T0" fmla="*/ 114 w 142"/>
              <a:gd name="T1" fmla="*/ 124 h 137"/>
              <a:gd name="T2" fmla="*/ 78 w 142"/>
              <a:gd name="T3" fmla="*/ 124 h 137"/>
              <a:gd name="T4" fmla="*/ 78 w 142"/>
              <a:gd name="T5" fmla="*/ 76 h 137"/>
              <a:gd name="T6" fmla="*/ 142 w 142"/>
              <a:gd name="T7" fmla="*/ 0 h 137"/>
              <a:gd name="T8" fmla="*/ 102 w 142"/>
              <a:gd name="T9" fmla="*/ 0 h 137"/>
              <a:gd name="T10" fmla="*/ 88 w 142"/>
              <a:gd name="T11" fmla="*/ 39 h 137"/>
              <a:gd name="T12" fmla="*/ 92 w 142"/>
              <a:gd name="T13" fmla="*/ 52 h 137"/>
              <a:gd name="T14" fmla="*/ 77 w 142"/>
              <a:gd name="T15" fmla="*/ 58 h 137"/>
              <a:gd name="T16" fmla="*/ 71 w 142"/>
              <a:gd name="T17" fmla="*/ 44 h 137"/>
              <a:gd name="T18" fmla="*/ 82 w 142"/>
              <a:gd name="T19" fmla="*/ 37 h 137"/>
              <a:gd name="T20" fmla="*/ 96 w 142"/>
              <a:gd name="T21" fmla="*/ 0 h 137"/>
              <a:gd name="T22" fmla="*/ 0 w 142"/>
              <a:gd name="T23" fmla="*/ 0 h 137"/>
              <a:gd name="T24" fmla="*/ 65 w 142"/>
              <a:gd name="T25" fmla="*/ 75 h 137"/>
              <a:gd name="T26" fmla="*/ 65 w 142"/>
              <a:gd name="T27" fmla="*/ 124 h 137"/>
              <a:gd name="T28" fmla="*/ 29 w 142"/>
              <a:gd name="T29" fmla="*/ 124 h 137"/>
              <a:gd name="T30" fmla="*/ 29 w 142"/>
              <a:gd name="T31" fmla="*/ 137 h 137"/>
              <a:gd name="T32" fmla="*/ 114 w 142"/>
              <a:gd name="T33" fmla="*/ 137 h 137"/>
              <a:gd name="T34" fmla="*/ 114 w 142"/>
              <a:gd name="T35" fmla="*/ 12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37">
                <a:moveTo>
                  <a:pt x="114" y="124"/>
                </a:moveTo>
                <a:cubicBezTo>
                  <a:pt x="78" y="124"/>
                  <a:pt x="78" y="124"/>
                  <a:pt x="78" y="124"/>
                </a:cubicBezTo>
                <a:cubicBezTo>
                  <a:pt x="78" y="76"/>
                  <a:pt x="78" y="76"/>
                  <a:pt x="78" y="76"/>
                </a:cubicBezTo>
                <a:cubicBezTo>
                  <a:pt x="142" y="0"/>
                  <a:pt x="142" y="0"/>
                  <a:pt x="142" y="0"/>
                </a:cubicBezTo>
                <a:cubicBezTo>
                  <a:pt x="102" y="0"/>
                  <a:pt x="102" y="0"/>
                  <a:pt x="102" y="0"/>
                </a:cubicBezTo>
                <a:cubicBezTo>
                  <a:pt x="88" y="39"/>
                  <a:pt x="88" y="39"/>
                  <a:pt x="88" y="39"/>
                </a:cubicBezTo>
                <a:cubicBezTo>
                  <a:pt x="92" y="42"/>
                  <a:pt x="93" y="47"/>
                  <a:pt x="92" y="52"/>
                </a:cubicBezTo>
                <a:cubicBezTo>
                  <a:pt x="89" y="57"/>
                  <a:pt x="83" y="60"/>
                  <a:pt x="77" y="58"/>
                </a:cubicBezTo>
                <a:cubicBezTo>
                  <a:pt x="72" y="56"/>
                  <a:pt x="69" y="50"/>
                  <a:pt x="71" y="44"/>
                </a:cubicBezTo>
                <a:cubicBezTo>
                  <a:pt x="73" y="39"/>
                  <a:pt x="77" y="36"/>
                  <a:pt x="82" y="37"/>
                </a:cubicBezTo>
                <a:cubicBezTo>
                  <a:pt x="96" y="0"/>
                  <a:pt x="96" y="0"/>
                  <a:pt x="96" y="0"/>
                </a:cubicBezTo>
                <a:cubicBezTo>
                  <a:pt x="0" y="0"/>
                  <a:pt x="0" y="0"/>
                  <a:pt x="0" y="0"/>
                </a:cubicBezTo>
                <a:cubicBezTo>
                  <a:pt x="65" y="75"/>
                  <a:pt x="65" y="75"/>
                  <a:pt x="65" y="75"/>
                </a:cubicBezTo>
                <a:cubicBezTo>
                  <a:pt x="65" y="124"/>
                  <a:pt x="65" y="124"/>
                  <a:pt x="65" y="124"/>
                </a:cubicBezTo>
                <a:cubicBezTo>
                  <a:pt x="29" y="124"/>
                  <a:pt x="29" y="124"/>
                  <a:pt x="29" y="124"/>
                </a:cubicBezTo>
                <a:cubicBezTo>
                  <a:pt x="18" y="124"/>
                  <a:pt x="18" y="137"/>
                  <a:pt x="29" y="137"/>
                </a:cubicBezTo>
                <a:cubicBezTo>
                  <a:pt x="114" y="137"/>
                  <a:pt x="114" y="137"/>
                  <a:pt x="114" y="137"/>
                </a:cubicBezTo>
                <a:cubicBezTo>
                  <a:pt x="126" y="137"/>
                  <a:pt x="126" y="124"/>
                  <a:pt x="114" y="12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 name="Oval 7"/>
          <p:cNvSpPr>
            <a:spLocks noChangeArrowheads="1"/>
          </p:cNvSpPr>
          <p:nvPr/>
        </p:nvSpPr>
        <p:spPr bwMode="auto">
          <a:xfrm>
            <a:off x="1638300" y="1068388"/>
            <a:ext cx="31750" cy="317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 name="Oval 8"/>
          <p:cNvSpPr>
            <a:spLocks noChangeArrowheads="1"/>
          </p:cNvSpPr>
          <p:nvPr/>
        </p:nvSpPr>
        <p:spPr bwMode="auto">
          <a:xfrm>
            <a:off x="1679575" y="1068388"/>
            <a:ext cx="31750" cy="317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 name="Freeform 9"/>
          <p:cNvSpPr>
            <a:spLocks noEditPoints="1"/>
          </p:cNvSpPr>
          <p:nvPr/>
        </p:nvSpPr>
        <p:spPr bwMode="auto">
          <a:xfrm>
            <a:off x="1541463" y="1101725"/>
            <a:ext cx="266700" cy="363538"/>
          </a:xfrm>
          <a:custGeom>
            <a:avLst/>
            <a:gdLst>
              <a:gd name="T0" fmla="*/ 92 w 118"/>
              <a:gd name="T1" fmla="*/ 125 h 161"/>
              <a:gd name="T2" fmla="*/ 110 w 118"/>
              <a:gd name="T3" fmla="*/ 103 h 161"/>
              <a:gd name="T4" fmla="*/ 110 w 118"/>
              <a:gd name="T5" fmla="*/ 22 h 161"/>
              <a:gd name="T6" fmla="*/ 87 w 118"/>
              <a:gd name="T7" fmla="*/ 0 h 161"/>
              <a:gd name="T8" fmla="*/ 59 w 118"/>
              <a:gd name="T9" fmla="*/ 0 h 161"/>
              <a:gd name="T10" fmla="*/ 31 w 118"/>
              <a:gd name="T11" fmla="*/ 0 h 161"/>
              <a:gd name="T12" fmla="*/ 8 w 118"/>
              <a:gd name="T13" fmla="*/ 22 h 161"/>
              <a:gd name="T14" fmla="*/ 8 w 118"/>
              <a:gd name="T15" fmla="*/ 103 h 161"/>
              <a:gd name="T16" fmla="*/ 26 w 118"/>
              <a:gd name="T17" fmla="*/ 125 h 161"/>
              <a:gd name="T18" fmla="*/ 0 w 118"/>
              <a:gd name="T19" fmla="*/ 161 h 161"/>
              <a:gd name="T20" fmla="*/ 15 w 118"/>
              <a:gd name="T21" fmla="*/ 161 h 161"/>
              <a:gd name="T22" fmla="*/ 33 w 118"/>
              <a:gd name="T23" fmla="*/ 136 h 161"/>
              <a:gd name="T24" fmla="*/ 85 w 118"/>
              <a:gd name="T25" fmla="*/ 136 h 161"/>
              <a:gd name="T26" fmla="*/ 103 w 118"/>
              <a:gd name="T27" fmla="*/ 161 h 161"/>
              <a:gd name="T28" fmla="*/ 118 w 118"/>
              <a:gd name="T29" fmla="*/ 161 h 161"/>
              <a:gd name="T30" fmla="*/ 92 w 118"/>
              <a:gd name="T31" fmla="*/ 125 h 161"/>
              <a:gd name="T32" fmla="*/ 42 w 118"/>
              <a:gd name="T33" fmla="*/ 8 h 161"/>
              <a:gd name="T34" fmla="*/ 46 w 118"/>
              <a:gd name="T35" fmla="*/ 5 h 161"/>
              <a:gd name="T36" fmla="*/ 72 w 118"/>
              <a:gd name="T37" fmla="*/ 5 h 161"/>
              <a:gd name="T38" fmla="*/ 76 w 118"/>
              <a:gd name="T39" fmla="*/ 8 h 161"/>
              <a:gd name="T40" fmla="*/ 76 w 118"/>
              <a:gd name="T41" fmla="*/ 13 h 161"/>
              <a:gd name="T42" fmla="*/ 72 w 118"/>
              <a:gd name="T43" fmla="*/ 16 h 161"/>
              <a:gd name="T44" fmla="*/ 46 w 118"/>
              <a:gd name="T45" fmla="*/ 16 h 161"/>
              <a:gd name="T46" fmla="*/ 42 w 118"/>
              <a:gd name="T47" fmla="*/ 13 h 161"/>
              <a:gd name="T48" fmla="*/ 42 w 118"/>
              <a:gd name="T49" fmla="*/ 8 h 161"/>
              <a:gd name="T50" fmla="*/ 31 w 118"/>
              <a:gd name="T51" fmla="*/ 113 h 161"/>
              <a:gd name="T52" fmla="*/ 21 w 118"/>
              <a:gd name="T53" fmla="*/ 103 h 161"/>
              <a:gd name="T54" fmla="*/ 31 w 118"/>
              <a:gd name="T55" fmla="*/ 93 h 161"/>
              <a:gd name="T56" fmla="*/ 41 w 118"/>
              <a:gd name="T57" fmla="*/ 103 h 161"/>
              <a:gd name="T58" fmla="*/ 31 w 118"/>
              <a:gd name="T59" fmla="*/ 113 h 161"/>
              <a:gd name="T60" fmla="*/ 32 w 118"/>
              <a:gd name="T61" fmla="*/ 60 h 161"/>
              <a:gd name="T62" fmla="*/ 21 w 118"/>
              <a:gd name="T63" fmla="*/ 49 h 161"/>
              <a:gd name="T64" fmla="*/ 21 w 118"/>
              <a:gd name="T65" fmla="*/ 35 h 161"/>
              <a:gd name="T66" fmla="*/ 32 w 118"/>
              <a:gd name="T67" fmla="*/ 23 h 161"/>
              <a:gd name="T68" fmla="*/ 86 w 118"/>
              <a:gd name="T69" fmla="*/ 23 h 161"/>
              <a:gd name="T70" fmla="*/ 97 w 118"/>
              <a:gd name="T71" fmla="*/ 35 h 161"/>
              <a:gd name="T72" fmla="*/ 97 w 118"/>
              <a:gd name="T73" fmla="*/ 49 h 161"/>
              <a:gd name="T74" fmla="*/ 86 w 118"/>
              <a:gd name="T75" fmla="*/ 60 h 161"/>
              <a:gd name="T76" fmla="*/ 32 w 118"/>
              <a:gd name="T77" fmla="*/ 60 h 161"/>
              <a:gd name="T78" fmla="*/ 76 w 118"/>
              <a:gd name="T79" fmla="*/ 103 h 161"/>
              <a:gd name="T80" fmla="*/ 86 w 118"/>
              <a:gd name="T81" fmla="*/ 93 h 161"/>
              <a:gd name="T82" fmla="*/ 96 w 118"/>
              <a:gd name="T83" fmla="*/ 103 h 161"/>
              <a:gd name="T84" fmla="*/ 86 w 118"/>
              <a:gd name="T85" fmla="*/ 113 h 161"/>
              <a:gd name="T86" fmla="*/ 76 w 118"/>
              <a:gd name="T87"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8" h="161">
                <a:moveTo>
                  <a:pt x="92" y="125"/>
                </a:moveTo>
                <a:cubicBezTo>
                  <a:pt x="101" y="123"/>
                  <a:pt x="110" y="114"/>
                  <a:pt x="110" y="103"/>
                </a:cubicBezTo>
                <a:cubicBezTo>
                  <a:pt x="110" y="22"/>
                  <a:pt x="110" y="22"/>
                  <a:pt x="110" y="22"/>
                </a:cubicBezTo>
                <a:cubicBezTo>
                  <a:pt x="110" y="11"/>
                  <a:pt x="100" y="0"/>
                  <a:pt x="87" y="0"/>
                </a:cubicBezTo>
                <a:cubicBezTo>
                  <a:pt x="59" y="0"/>
                  <a:pt x="59" y="0"/>
                  <a:pt x="59" y="0"/>
                </a:cubicBezTo>
                <a:cubicBezTo>
                  <a:pt x="31" y="0"/>
                  <a:pt x="31" y="0"/>
                  <a:pt x="31" y="0"/>
                </a:cubicBezTo>
                <a:cubicBezTo>
                  <a:pt x="18" y="0"/>
                  <a:pt x="8" y="11"/>
                  <a:pt x="8" y="22"/>
                </a:cubicBezTo>
                <a:cubicBezTo>
                  <a:pt x="8" y="103"/>
                  <a:pt x="8" y="103"/>
                  <a:pt x="8" y="103"/>
                </a:cubicBezTo>
                <a:cubicBezTo>
                  <a:pt x="8" y="114"/>
                  <a:pt x="17" y="123"/>
                  <a:pt x="26" y="125"/>
                </a:cubicBezTo>
                <a:cubicBezTo>
                  <a:pt x="0" y="161"/>
                  <a:pt x="0" y="161"/>
                  <a:pt x="0" y="161"/>
                </a:cubicBezTo>
                <a:cubicBezTo>
                  <a:pt x="15" y="161"/>
                  <a:pt x="15" y="161"/>
                  <a:pt x="15" y="161"/>
                </a:cubicBezTo>
                <a:cubicBezTo>
                  <a:pt x="33" y="136"/>
                  <a:pt x="33" y="136"/>
                  <a:pt x="33" y="136"/>
                </a:cubicBezTo>
                <a:cubicBezTo>
                  <a:pt x="85" y="136"/>
                  <a:pt x="85" y="136"/>
                  <a:pt x="85" y="136"/>
                </a:cubicBezTo>
                <a:cubicBezTo>
                  <a:pt x="103" y="161"/>
                  <a:pt x="103" y="161"/>
                  <a:pt x="103" y="161"/>
                </a:cubicBezTo>
                <a:cubicBezTo>
                  <a:pt x="118" y="161"/>
                  <a:pt x="118" y="161"/>
                  <a:pt x="118" y="161"/>
                </a:cubicBezTo>
                <a:lnTo>
                  <a:pt x="92" y="125"/>
                </a:lnTo>
                <a:close/>
                <a:moveTo>
                  <a:pt x="42" y="8"/>
                </a:moveTo>
                <a:cubicBezTo>
                  <a:pt x="42" y="6"/>
                  <a:pt x="44" y="5"/>
                  <a:pt x="46" y="5"/>
                </a:cubicBezTo>
                <a:cubicBezTo>
                  <a:pt x="72" y="5"/>
                  <a:pt x="72" y="5"/>
                  <a:pt x="72" y="5"/>
                </a:cubicBezTo>
                <a:cubicBezTo>
                  <a:pt x="74" y="5"/>
                  <a:pt x="76" y="6"/>
                  <a:pt x="76" y="8"/>
                </a:cubicBezTo>
                <a:cubicBezTo>
                  <a:pt x="76" y="13"/>
                  <a:pt x="76" y="13"/>
                  <a:pt x="76" y="13"/>
                </a:cubicBezTo>
                <a:cubicBezTo>
                  <a:pt x="76" y="15"/>
                  <a:pt x="74" y="16"/>
                  <a:pt x="72" y="16"/>
                </a:cubicBezTo>
                <a:cubicBezTo>
                  <a:pt x="46" y="16"/>
                  <a:pt x="46" y="16"/>
                  <a:pt x="46" y="16"/>
                </a:cubicBezTo>
                <a:cubicBezTo>
                  <a:pt x="44" y="16"/>
                  <a:pt x="42" y="15"/>
                  <a:pt x="42" y="13"/>
                </a:cubicBezTo>
                <a:lnTo>
                  <a:pt x="42" y="8"/>
                </a:lnTo>
                <a:close/>
                <a:moveTo>
                  <a:pt x="31" y="113"/>
                </a:moveTo>
                <a:cubicBezTo>
                  <a:pt x="26" y="113"/>
                  <a:pt x="21" y="108"/>
                  <a:pt x="21" y="103"/>
                </a:cubicBezTo>
                <a:cubicBezTo>
                  <a:pt x="21" y="97"/>
                  <a:pt x="26" y="93"/>
                  <a:pt x="31" y="93"/>
                </a:cubicBezTo>
                <a:cubicBezTo>
                  <a:pt x="37" y="93"/>
                  <a:pt x="41" y="97"/>
                  <a:pt x="41" y="103"/>
                </a:cubicBezTo>
                <a:cubicBezTo>
                  <a:pt x="41" y="108"/>
                  <a:pt x="37" y="113"/>
                  <a:pt x="31" y="113"/>
                </a:cubicBezTo>
                <a:close/>
                <a:moveTo>
                  <a:pt x="32" y="60"/>
                </a:moveTo>
                <a:cubicBezTo>
                  <a:pt x="26" y="60"/>
                  <a:pt x="21" y="56"/>
                  <a:pt x="21" y="49"/>
                </a:cubicBezTo>
                <a:cubicBezTo>
                  <a:pt x="21" y="35"/>
                  <a:pt x="21" y="35"/>
                  <a:pt x="21" y="35"/>
                </a:cubicBezTo>
                <a:cubicBezTo>
                  <a:pt x="21" y="29"/>
                  <a:pt x="25" y="23"/>
                  <a:pt x="32" y="23"/>
                </a:cubicBezTo>
                <a:cubicBezTo>
                  <a:pt x="86" y="23"/>
                  <a:pt x="86" y="23"/>
                  <a:pt x="86" y="23"/>
                </a:cubicBezTo>
                <a:cubicBezTo>
                  <a:pt x="93" y="23"/>
                  <a:pt x="97" y="29"/>
                  <a:pt x="97" y="35"/>
                </a:cubicBezTo>
                <a:cubicBezTo>
                  <a:pt x="97" y="49"/>
                  <a:pt x="97" y="49"/>
                  <a:pt x="97" y="49"/>
                </a:cubicBezTo>
                <a:cubicBezTo>
                  <a:pt x="97" y="56"/>
                  <a:pt x="92" y="60"/>
                  <a:pt x="86" y="60"/>
                </a:cubicBezTo>
                <a:lnTo>
                  <a:pt x="32" y="60"/>
                </a:lnTo>
                <a:close/>
                <a:moveTo>
                  <a:pt x="76" y="103"/>
                </a:moveTo>
                <a:cubicBezTo>
                  <a:pt x="76" y="98"/>
                  <a:pt x="81" y="93"/>
                  <a:pt x="86" y="93"/>
                </a:cubicBezTo>
                <a:cubicBezTo>
                  <a:pt x="92" y="93"/>
                  <a:pt x="96" y="98"/>
                  <a:pt x="96" y="103"/>
                </a:cubicBezTo>
                <a:cubicBezTo>
                  <a:pt x="96" y="108"/>
                  <a:pt x="92" y="113"/>
                  <a:pt x="86" y="113"/>
                </a:cubicBezTo>
                <a:cubicBezTo>
                  <a:pt x="81" y="113"/>
                  <a:pt x="76" y="108"/>
                  <a:pt x="76" y="10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 name="Freeform 10"/>
          <p:cNvSpPr>
            <a:spLocks noEditPoints="1"/>
          </p:cNvSpPr>
          <p:nvPr/>
        </p:nvSpPr>
        <p:spPr bwMode="auto">
          <a:xfrm>
            <a:off x="2114550" y="1106488"/>
            <a:ext cx="401638" cy="284162"/>
          </a:xfrm>
          <a:custGeom>
            <a:avLst/>
            <a:gdLst>
              <a:gd name="T0" fmla="*/ 169 w 178"/>
              <a:gd name="T1" fmla="*/ 94 h 126"/>
              <a:gd name="T2" fmla="*/ 94 w 178"/>
              <a:gd name="T3" fmla="*/ 48 h 126"/>
              <a:gd name="T4" fmla="*/ 94 w 178"/>
              <a:gd name="T5" fmla="*/ 43 h 126"/>
              <a:gd name="T6" fmla="*/ 98 w 178"/>
              <a:gd name="T7" fmla="*/ 37 h 126"/>
              <a:gd name="T8" fmla="*/ 110 w 178"/>
              <a:gd name="T9" fmla="*/ 20 h 126"/>
              <a:gd name="T10" fmla="*/ 94 w 178"/>
              <a:gd name="T11" fmla="*/ 1 h 126"/>
              <a:gd name="T12" fmla="*/ 73 w 178"/>
              <a:gd name="T13" fmla="*/ 7 h 126"/>
              <a:gd name="T14" fmla="*/ 67 w 178"/>
              <a:gd name="T15" fmla="*/ 26 h 126"/>
              <a:gd name="T16" fmla="*/ 78 w 178"/>
              <a:gd name="T17" fmla="*/ 26 h 126"/>
              <a:gd name="T18" fmla="*/ 78 w 178"/>
              <a:gd name="T19" fmla="*/ 24 h 126"/>
              <a:gd name="T20" fmla="*/ 86 w 178"/>
              <a:gd name="T21" fmla="*/ 12 h 126"/>
              <a:gd name="T22" fmla="*/ 96 w 178"/>
              <a:gd name="T23" fmla="*/ 15 h 126"/>
              <a:gd name="T24" fmla="*/ 94 w 178"/>
              <a:gd name="T25" fmla="*/ 26 h 126"/>
              <a:gd name="T26" fmla="*/ 88 w 178"/>
              <a:gd name="T27" fmla="*/ 30 h 126"/>
              <a:gd name="T28" fmla="*/ 83 w 178"/>
              <a:gd name="T29" fmla="*/ 39 h 126"/>
              <a:gd name="T30" fmla="*/ 83 w 178"/>
              <a:gd name="T31" fmla="*/ 48 h 126"/>
              <a:gd name="T32" fmla="*/ 9 w 178"/>
              <a:gd name="T33" fmla="*/ 94 h 126"/>
              <a:gd name="T34" fmla="*/ 2 w 178"/>
              <a:gd name="T35" fmla="*/ 114 h 126"/>
              <a:gd name="T36" fmla="*/ 20 w 178"/>
              <a:gd name="T37" fmla="*/ 126 h 126"/>
              <a:gd name="T38" fmla="*/ 159 w 178"/>
              <a:gd name="T39" fmla="*/ 126 h 126"/>
              <a:gd name="T40" fmla="*/ 159 w 178"/>
              <a:gd name="T41" fmla="*/ 126 h 126"/>
              <a:gd name="T42" fmla="*/ 176 w 178"/>
              <a:gd name="T43" fmla="*/ 114 h 126"/>
              <a:gd name="T44" fmla="*/ 169 w 178"/>
              <a:gd name="T45" fmla="*/ 94 h 126"/>
              <a:gd name="T46" fmla="*/ 159 w 178"/>
              <a:gd name="T47" fmla="*/ 113 h 126"/>
              <a:gd name="T48" fmla="*/ 19 w 178"/>
              <a:gd name="T49" fmla="*/ 113 h 126"/>
              <a:gd name="T50" fmla="*/ 17 w 178"/>
              <a:gd name="T51" fmla="*/ 104 h 126"/>
              <a:gd name="T52" fmla="*/ 89 w 178"/>
              <a:gd name="T53" fmla="*/ 59 h 126"/>
              <a:gd name="T54" fmla="*/ 162 w 178"/>
              <a:gd name="T55" fmla="*/ 104 h 126"/>
              <a:gd name="T56" fmla="*/ 159 w 178"/>
              <a:gd name="T57" fmla="*/ 11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26">
                <a:moveTo>
                  <a:pt x="169" y="94"/>
                </a:moveTo>
                <a:cubicBezTo>
                  <a:pt x="94" y="48"/>
                  <a:pt x="94" y="48"/>
                  <a:pt x="94" y="48"/>
                </a:cubicBezTo>
                <a:cubicBezTo>
                  <a:pt x="94" y="43"/>
                  <a:pt x="94" y="43"/>
                  <a:pt x="94" y="43"/>
                </a:cubicBezTo>
                <a:cubicBezTo>
                  <a:pt x="94" y="41"/>
                  <a:pt x="95" y="38"/>
                  <a:pt x="98" y="37"/>
                </a:cubicBezTo>
                <a:cubicBezTo>
                  <a:pt x="101" y="35"/>
                  <a:pt x="110" y="31"/>
                  <a:pt x="110" y="20"/>
                </a:cubicBezTo>
                <a:cubicBezTo>
                  <a:pt x="110" y="10"/>
                  <a:pt x="101" y="3"/>
                  <a:pt x="94" y="1"/>
                </a:cubicBezTo>
                <a:cubicBezTo>
                  <a:pt x="86" y="0"/>
                  <a:pt x="78" y="1"/>
                  <a:pt x="73" y="7"/>
                </a:cubicBezTo>
                <a:cubicBezTo>
                  <a:pt x="68" y="12"/>
                  <a:pt x="67" y="17"/>
                  <a:pt x="67" y="26"/>
                </a:cubicBezTo>
                <a:cubicBezTo>
                  <a:pt x="78" y="26"/>
                  <a:pt x="78" y="26"/>
                  <a:pt x="78" y="26"/>
                </a:cubicBezTo>
                <a:cubicBezTo>
                  <a:pt x="78" y="24"/>
                  <a:pt x="78" y="24"/>
                  <a:pt x="78" y="24"/>
                </a:cubicBezTo>
                <a:cubicBezTo>
                  <a:pt x="78" y="19"/>
                  <a:pt x="78" y="14"/>
                  <a:pt x="86" y="12"/>
                </a:cubicBezTo>
                <a:cubicBezTo>
                  <a:pt x="90" y="11"/>
                  <a:pt x="94" y="12"/>
                  <a:pt x="96" y="15"/>
                </a:cubicBezTo>
                <a:cubicBezTo>
                  <a:pt x="98" y="17"/>
                  <a:pt x="98" y="23"/>
                  <a:pt x="94" y="26"/>
                </a:cubicBezTo>
                <a:cubicBezTo>
                  <a:pt x="88" y="30"/>
                  <a:pt x="88" y="30"/>
                  <a:pt x="88" y="30"/>
                </a:cubicBezTo>
                <a:cubicBezTo>
                  <a:pt x="84" y="32"/>
                  <a:pt x="83" y="35"/>
                  <a:pt x="83" y="39"/>
                </a:cubicBezTo>
                <a:cubicBezTo>
                  <a:pt x="83" y="48"/>
                  <a:pt x="83" y="48"/>
                  <a:pt x="83" y="48"/>
                </a:cubicBezTo>
                <a:cubicBezTo>
                  <a:pt x="9" y="94"/>
                  <a:pt x="9" y="94"/>
                  <a:pt x="9" y="94"/>
                </a:cubicBezTo>
                <a:cubicBezTo>
                  <a:pt x="0" y="99"/>
                  <a:pt x="0" y="108"/>
                  <a:pt x="2" y="114"/>
                </a:cubicBezTo>
                <a:cubicBezTo>
                  <a:pt x="4" y="119"/>
                  <a:pt x="9" y="126"/>
                  <a:pt x="20" y="126"/>
                </a:cubicBezTo>
                <a:cubicBezTo>
                  <a:pt x="32" y="126"/>
                  <a:pt x="159" y="126"/>
                  <a:pt x="159" y="126"/>
                </a:cubicBezTo>
                <a:cubicBezTo>
                  <a:pt x="159" y="126"/>
                  <a:pt x="159" y="126"/>
                  <a:pt x="159" y="126"/>
                </a:cubicBezTo>
                <a:cubicBezTo>
                  <a:pt x="169" y="126"/>
                  <a:pt x="175" y="119"/>
                  <a:pt x="176" y="114"/>
                </a:cubicBezTo>
                <a:cubicBezTo>
                  <a:pt x="178" y="108"/>
                  <a:pt x="176" y="99"/>
                  <a:pt x="169" y="94"/>
                </a:cubicBezTo>
                <a:close/>
                <a:moveTo>
                  <a:pt x="159" y="113"/>
                </a:moveTo>
                <a:cubicBezTo>
                  <a:pt x="19" y="113"/>
                  <a:pt x="19" y="113"/>
                  <a:pt x="19" y="113"/>
                </a:cubicBezTo>
                <a:cubicBezTo>
                  <a:pt x="15" y="113"/>
                  <a:pt x="12" y="107"/>
                  <a:pt x="17" y="104"/>
                </a:cubicBezTo>
                <a:cubicBezTo>
                  <a:pt x="89" y="59"/>
                  <a:pt x="89" y="59"/>
                  <a:pt x="89" y="59"/>
                </a:cubicBezTo>
                <a:cubicBezTo>
                  <a:pt x="162" y="104"/>
                  <a:pt x="162" y="104"/>
                  <a:pt x="162" y="104"/>
                </a:cubicBezTo>
                <a:cubicBezTo>
                  <a:pt x="166" y="107"/>
                  <a:pt x="164" y="113"/>
                  <a:pt x="159" y="1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 name="Freeform 11"/>
          <p:cNvSpPr>
            <a:spLocks noEditPoints="1"/>
          </p:cNvSpPr>
          <p:nvPr/>
        </p:nvSpPr>
        <p:spPr bwMode="auto">
          <a:xfrm>
            <a:off x="2800350" y="1076325"/>
            <a:ext cx="293688" cy="368300"/>
          </a:xfrm>
          <a:custGeom>
            <a:avLst/>
            <a:gdLst>
              <a:gd name="T0" fmla="*/ 64 w 130"/>
              <a:gd name="T1" fmla="*/ 0 h 163"/>
              <a:gd name="T2" fmla="*/ 65 w 130"/>
              <a:gd name="T3" fmla="*/ 0 h 163"/>
              <a:gd name="T4" fmla="*/ 66 w 130"/>
              <a:gd name="T5" fmla="*/ 0 h 163"/>
              <a:gd name="T6" fmla="*/ 64 w 130"/>
              <a:gd name="T7" fmla="*/ 0 h 163"/>
              <a:gd name="T8" fmla="*/ 126 w 130"/>
              <a:gd name="T9" fmla="*/ 23 h 163"/>
              <a:gd name="T10" fmla="*/ 108 w 130"/>
              <a:gd name="T11" fmla="*/ 8 h 163"/>
              <a:gd name="T12" fmla="*/ 65 w 130"/>
              <a:gd name="T13" fmla="*/ 0 h 163"/>
              <a:gd name="T14" fmla="*/ 22 w 130"/>
              <a:gd name="T15" fmla="*/ 8 h 163"/>
              <a:gd name="T16" fmla="*/ 4 w 130"/>
              <a:gd name="T17" fmla="*/ 23 h 163"/>
              <a:gd name="T18" fmla="*/ 0 w 130"/>
              <a:gd name="T19" fmla="*/ 72 h 163"/>
              <a:gd name="T20" fmla="*/ 0 w 130"/>
              <a:gd name="T21" fmla="*/ 140 h 163"/>
              <a:gd name="T22" fmla="*/ 10 w 130"/>
              <a:gd name="T23" fmla="*/ 140 h 163"/>
              <a:gd name="T24" fmla="*/ 10 w 130"/>
              <a:gd name="T25" fmla="*/ 151 h 163"/>
              <a:gd name="T26" fmla="*/ 29 w 130"/>
              <a:gd name="T27" fmla="*/ 151 h 163"/>
              <a:gd name="T28" fmla="*/ 29 w 130"/>
              <a:gd name="T29" fmla="*/ 140 h 163"/>
              <a:gd name="T30" fmla="*/ 101 w 130"/>
              <a:gd name="T31" fmla="*/ 140 h 163"/>
              <a:gd name="T32" fmla="*/ 101 w 130"/>
              <a:gd name="T33" fmla="*/ 151 h 163"/>
              <a:gd name="T34" fmla="*/ 120 w 130"/>
              <a:gd name="T35" fmla="*/ 151 h 163"/>
              <a:gd name="T36" fmla="*/ 120 w 130"/>
              <a:gd name="T37" fmla="*/ 140 h 163"/>
              <a:gd name="T38" fmla="*/ 130 w 130"/>
              <a:gd name="T39" fmla="*/ 140 h 163"/>
              <a:gd name="T40" fmla="*/ 130 w 130"/>
              <a:gd name="T41" fmla="*/ 72 h 163"/>
              <a:gd name="T42" fmla="*/ 126 w 130"/>
              <a:gd name="T43" fmla="*/ 23 h 163"/>
              <a:gd name="T44" fmla="*/ 38 w 130"/>
              <a:gd name="T45" fmla="*/ 12 h 163"/>
              <a:gd name="T46" fmla="*/ 92 w 130"/>
              <a:gd name="T47" fmla="*/ 12 h 163"/>
              <a:gd name="T48" fmla="*/ 92 w 130"/>
              <a:gd name="T49" fmla="*/ 20 h 163"/>
              <a:gd name="T50" fmla="*/ 38 w 130"/>
              <a:gd name="T51" fmla="*/ 20 h 163"/>
              <a:gd name="T52" fmla="*/ 38 w 130"/>
              <a:gd name="T53" fmla="*/ 12 h 163"/>
              <a:gd name="T54" fmla="*/ 11 w 130"/>
              <a:gd name="T55" fmla="*/ 71 h 163"/>
              <a:gd name="T56" fmla="*/ 16 w 130"/>
              <a:gd name="T57" fmla="*/ 35 h 163"/>
              <a:gd name="T58" fmla="*/ 24 w 130"/>
              <a:gd name="T59" fmla="*/ 28 h 163"/>
              <a:gd name="T60" fmla="*/ 106 w 130"/>
              <a:gd name="T61" fmla="*/ 28 h 163"/>
              <a:gd name="T62" fmla="*/ 114 w 130"/>
              <a:gd name="T63" fmla="*/ 35 h 163"/>
              <a:gd name="T64" fmla="*/ 119 w 130"/>
              <a:gd name="T65" fmla="*/ 71 h 163"/>
              <a:gd name="T66" fmla="*/ 114 w 130"/>
              <a:gd name="T67" fmla="*/ 78 h 163"/>
              <a:gd name="T68" fmla="*/ 16 w 130"/>
              <a:gd name="T69" fmla="*/ 78 h 163"/>
              <a:gd name="T70" fmla="*/ 11 w 130"/>
              <a:gd name="T71" fmla="*/ 71 h 163"/>
              <a:gd name="T72" fmla="*/ 31 w 130"/>
              <a:gd name="T73" fmla="*/ 113 h 163"/>
              <a:gd name="T74" fmla="*/ 27 w 130"/>
              <a:gd name="T75" fmla="*/ 117 h 163"/>
              <a:gd name="T76" fmla="*/ 12 w 130"/>
              <a:gd name="T77" fmla="*/ 117 h 163"/>
              <a:gd name="T78" fmla="*/ 9 w 130"/>
              <a:gd name="T79" fmla="*/ 113 h 163"/>
              <a:gd name="T80" fmla="*/ 9 w 130"/>
              <a:gd name="T81" fmla="*/ 107 h 163"/>
              <a:gd name="T82" fmla="*/ 12 w 130"/>
              <a:gd name="T83" fmla="*/ 103 h 163"/>
              <a:gd name="T84" fmla="*/ 27 w 130"/>
              <a:gd name="T85" fmla="*/ 103 h 163"/>
              <a:gd name="T86" fmla="*/ 31 w 130"/>
              <a:gd name="T87" fmla="*/ 107 h 163"/>
              <a:gd name="T88" fmla="*/ 31 w 130"/>
              <a:gd name="T89" fmla="*/ 113 h 163"/>
              <a:gd name="T90" fmla="*/ 121 w 130"/>
              <a:gd name="T91" fmla="*/ 113 h 163"/>
              <a:gd name="T92" fmla="*/ 118 w 130"/>
              <a:gd name="T93" fmla="*/ 117 h 163"/>
              <a:gd name="T94" fmla="*/ 103 w 130"/>
              <a:gd name="T95" fmla="*/ 117 h 163"/>
              <a:gd name="T96" fmla="*/ 99 w 130"/>
              <a:gd name="T97" fmla="*/ 113 h 163"/>
              <a:gd name="T98" fmla="*/ 99 w 130"/>
              <a:gd name="T99" fmla="*/ 107 h 163"/>
              <a:gd name="T100" fmla="*/ 103 w 130"/>
              <a:gd name="T101" fmla="*/ 103 h 163"/>
              <a:gd name="T102" fmla="*/ 118 w 130"/>
              <a:gd name="T103" fmla="*/ 103 h 163"/>
              <a:gd name="T104" fmla="*/ 121 w 130"/>
              <a:gd name="T105" fmla="*/ 107 h 163"/>
              <a:gd name="T106" fmla="*/ 121 w 130"/>
              <a:gd name="T107" fmla="*/ 113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163">
                <a:moveTo>
                  <a:pt x="64" y="0"/>
                </a:moveTo>
                <a:cubicBezTo>
                  <a:pt x="65" y="0"/>
                  <a:pt x="65" y="0"/>
                  <a:pt x="65" y="0"/>
                </a:cubicBezTo>
                <a:cubicBezTo>
                  <a:pt x="65" y="0"/>
                  <a:pt x="65" y="0"/>
                  <a:pt x="66" y="0"/>
                </a:cubicBezTo>
                <a:lnTo>
                  <a:pt x="64" y="0"/>
                </a:lnTo>
                <a:close/>
                <a:moveTo>
                  <a:pt x="126" y="23"/>
                </a:moveTo>
                <a:cubicBezTo>
                  <a:pt x="125" y="15"/>
                  <a:pt x="117" y="11"/>
                  <a:pt x="108" y="8"/>
                </a:cubicBezTo>
                <a:cubicBezTo>
                  <a:pt x="100" y="4"/>
                  <a:pt x="80" y="0"/>
                  <a:pt x="65" y="0"/>
                </a:cubicBezTo>
                <a:cubicBezTo>
                  <a:pt x="50" y="0"/>
                  <a:pt x="30" y="4"/>
                  <a:pt x="22" y="8"/>
                </a:cubicBezTo>
                <a:cubicBezTo>
                  <a:pt x="13" y="11"/>
                  <a:pt x="5" y="15"/>
                  <a:pt x="4" y="23"/>
                </a:cubicBezTo>
                <a:cubicBezTo>
                  <a:pt x="0" y="72"/>
                  <a:pt x="0" y="72"/>
                  <a:pt x="0" y="72"/>
                </a:cubicBezTo>
                <a:cubicBezTo>
                  <a:pt x="0" y="140"/>
                  <a:pt x="0" y="140"/>
                  <a:pt x="0" y="140"/>
                </a:cubicBezTo>
                <a:cubicBezTo>
                  <a:pt x="10" y="140"/>
                  <a:pt x="10" y="140"/>
                  <a:pt x="10" y="140"/>
                </a:cubicBezTo>
                <a:cubicBezTo>
                  <a:pt x="10" y="151"/>
                  <a:pt x="10" y="151"/>
                  <a:pt x="10" y="151"/>
                </a:cubicBezTo>
                <a:cubicBezTo>
                  <a:pt x="10" y="163"/>
                  <a:pt x="29" y="163"/>
                  <a:pt x="29" y="151"/>
                </a:cubicBezTo>
                <a:cubicBezTo>
                  <a:pt x="29" y="140"/>
                  <a:pt x="29" y="140"/>
                  <a:pt x="29" y="140"/>
                </a:cubicBezTo>
                <a:cubicBezTo>
                  <a:pt x="101" y="140"/>
                  <a:pt x="101" y="140"/>
                  <a:pt x="101" y="140"/>
                </a:cubicBezTo>
                <a:cubicBezTo>
                  <a:pt x="101" y="151"/>
                  <a:pt x="101" y="151"/>
                  <a:pt x="101" y="151"/>
                </a:cubicBezTo>
                <a:cubicBezTo>
                  <a:pt x="101" y="163"/>
                  <a:pt x="120" y="163"/>
                  <a:pt x="120" y="151"/>
                </a:cubicBezTo>
                <a:cubicBezTo>
                  <a:pt x="120" y="140"/>
                  <a:pt x="120" y="140"/>
                  <a:pt x="120" y="140"/>
                </a:cubicBezTo>
                <a:cubicBezTo>
                  <a:pt x="130" y="140"/>
                  <a:pt x="130" y="140"/>
                  <a:pt x="130" y="140"/>
                </a:cubicBezTo>
                <a:cubicBezTo>
                  <a:pt x="130" y="72"/>
                  <a:pt x="130" y="72"/>
                  <a:pt x="130" y="72"/>
                </a:cubicBezTo>
                <a:lnTo>
                  <a:pt x="126" y="23"/>
                </a:lnTo>
                <a:close/>
                <a:moveTo>
                  <a:pt x="38" y="12"/>
                </a:moveTo>
                <a:cubicBezTo>
                  <a:pt x="92" y="12"/>
                  <a:pt x="92" y="12"/>
                  <a:pt x="92" y="12"/>
                </a:cubicBezTo>
                <a:cubicBezTo>
                  <a:pt x="97" y="12"/>
                  <a:pt x="97" y="20"/>
                  <a:pt x="92" y="20"/>
                </a:cubicBezTo>
                <a:cubicBezTo>
                  <a:pt x="38" y="20"/>
                  <a:pt x="38" y="20"/>
                  <a:pt x="38" y="20"/>
                </a:cubicBezTo>
                <a:cubicBezTo>
                  <a:pt x="33" y="20"/>
                  <a:pt x="33" y="12"/>
                  <a:pt x="38" y="12"/>
                </a:cubicBezTo>
                <a:close/>
                <a:moveTo>
                  <a:pt x="11" y="71"/>
                </a:moveTo>
                <a:cubicBezTo>
                  <a:pt x="16" y="35"/>
                  <a:pt x="16" y="35"/>
                  <a:pt x="16" y="35"/>
                </a:cubicBezTo>
                <a:cubicBezTo>
                  <a:pt x="17" y="31"/>
                  <a:pt x="18" y="28"/>
                  <a:pt x="24" y="28"/>
                </a:cubicBezTo>
                <a:cubicBezTo>
                  <a:pt x="106" y="28"/>
                  <a:pt x="106" y="28"/>
                  <a:pt x="106" y="28"/>
                </a:cubicBezTo>
                <a:cubicBezTo>
                  <a:pt x="112" y="28"/>
                  <a:pt x="113" y="31"/>
                  <a:pt x="114" y="35"/>
                </a:cubicBezTo>
                <a:cubicBezTo>
                  <a:pt x="119" y="71"/>
                  <a:pt x="119" y="71"/>
                  <a:pt x="119" y="71"/>
                </a:cubicBezTo>
                <a:cubicBezTo>
                  <a:pt x="119" y="74"/>
                  <a:pt x="118" y="78"/>
                  <a:pt x="114" y="78"/>
                </a:cubicBezTo>
                <a:cubicBezTo>
                  <a:pt x="16" y="78"/>
                  <a:pt x="16" y="78"/>
                  <a:pt x="16" y="78"/>
                </a:cubicBezTo>
                <a:cubicBezTo>
                  <a:pt x="12" y="78"/>
                  <a:pt x="11" y="74"/>
                  <a:pt x="11" y="71"/>
                </a:cubicBezTo>
                <a:close/>
                <a:moveTo>
                  <a:pt x="31" y="113"/>
                </a:moveTo>
                <a:cubicBezTo>
                  <a:pt x="31" y="115"/>
                  <a:pt x="29" y="117"/>
                  <a:pt x="27" y="117"/>
                </a:cubicBezTo>
                <a:cubicBezTo>
                  <a:pt x="12" y="117"/>
                  <a:pt x="12" y="117"/>
                  <a:pt x="12" y="117"/>
                </a:cubicBezTo>
                <a:cubicBezTo>
                  <a:pt x="10" y="117"/>
                  <a:pt x="9" y="115"/>
                  <a:pt x="9" y="113"/>
                </a:cubicBezTo>
                <a:cubicBezTo>
                  <a:pt x="9" y="107"/>
                  <a:pt x="9" y="107"/>
                  <a:pt x="9" y="107"/>
                </a:cubicBezTo>
                <a:cubicBezTo>
                  <a:pt x="9" y="105"/>
                  <a:pt x="10" y="103"/>
                  <a:pt x="12" y="103"/>
                </a:cubicBezTo>
                <a:cubicBezTo>
                  <a:pt x="27" y="103"/>
                  <a:pt x="27" y="103"/>
                  <a:pt x="27" y="103"/>
                </a:cubicBezTo>
                <a:cubicBezTo>
                  <a:pt x="29" y="103"/>
                  <a:pt x="31" y="105"/>
                  <a:pt x="31" y="107"/>
                </a:cubicBezTo>
                <a:lnTo>
                  <a:pt x="31" y="113"/>
                </a:lnTo>
                <a:close/>
                <a:moveTo>
                  <a:pt x="121" y="113"/>
                </a:moveTo>
                <a:cubicBezTo>
                  <a:pt x="121" y="115"/>
                  <a:pt x="120" y="117"/>
                  <a:pt x="118" y="117"/>
                </a:cubicBezTo>
                <a:cubicBezTo>
                  <a:pt x="103" y="117"/>
                  <a:pt x="103" y="117"/>
                  <a:pt x="103" y="117"/>
                </a:cubicBezTo>
                <a:cubicBezTo>
                  <a:pt x="101" y="117"/>
                  <a:pt x="99" y="115"/>
                  <a:pt x="99" y="113"/>
                </a:cubicBezTo>
                <a:cubicBezTo>
                  <a:pt x="99" y="107"/>
                  <a:pt x="99" y="107"/>
                  <a:pt x="99" y="107"/>
                </a:cubicBezTo>
                <a:cubicBezTo>
                  <a:pt x="99" y="105"/>
                  <a:pt x="101" y="103"/>
                  <a:pt x="103" y="103"/>
                </a:cubicBezTo>
                <a:cubicBezTo>
                  <a:pt x="118" y="103"/>
                  <a:pt x="118" y="103"/>
                  <a:pt x="118" y="103"/>
                </a:cubicBezTo>
                <a:cubicBezTo>
                  <a:pt x="120" y="103"/>
                  <a:pt x="121" y="105"/>
                  <a:pt x="121" y="107"/>
                </a:cubicBezTo>
                <a:cubicBezTo>
                  <a:pt x="121" y="113"/>
                  <a:pt x="121" y="113"/>
                  <a:pt x="121" y="1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 name="Oval 12"/>
          <p:cNvSpPr>
            <a:spLocks noChangeArrowheads="1"/>
          </p:cNvSpPr>
          <p:nvPr/>
        </p:nvSpPr>
        <p:spPr bwMode="auto">
          <a:xfrm>
            <a:off x="3535363" y="1058863"/>
            <a:ext cx="68262" cy="650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 name="Line 13"/>
          <p:cNvSpPr>
            <a:spLocks noChangeShapeType="1"/>
          </p:cNvSpPr>
          <p:nvPr/>
        </p:nvSpPr>
        <p:spPr bwMode="auto">
          <a:xfrm>
            <a:off x="3570288" y="1090613"/>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 name="Line 14"/>
          <p:cNvSpPr>
            <a:spLocks noChangeShapeType="1"/>
          </p:cNvSpPr>
          <p:nvPr/>
        </p:nvSpPr>
        <p:spPr bwMode="auto">
          <a:xfrm>
            <a:off x="3570288" y="1090613"/>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 name="Freeform 15"/>
          <p:cNvSpPr/>
          <p:nvPr/>
        </p:nvSpPr>
        <p:spPr bwMode="auto">
          <a:xfrm>
            <a:off x="3490913" y="1131888"/>
            <a:ext cx="157162" cy="331787"/>
          </a:xfrm>
          <a:custGeom>
            <a:avLst/>
            <a:gdLst>
              <a:gd name="T0" fmla="*/ 51 w 70"/>
              <a:gd name="T1" fmla="*/ 0 h 147"/>
              <a:gd name="T2" fmla="*/ 35 w 70"/>
              <a:gd name="T3" fmla="*/ 0 h 147"/>
              <a:gd name="T4" fmla="*/ 19 w 70"/>
              <a:gd name="T5" fmla="*/ 0 h 147"/>
              <a:gd name="T6" fmla="*/ 0 w 70"/>
              <a:gd name="T7" fmla="*/ 19 h 147"/>
              <a:gd name="T8" fmla="*/ 0 w 70"/>
              <a:gd name="T9" fmla="*/ 64 h 147"/>
              <a:gd name="T10" fmla="*/ 12 w 70"/>
              <a:gd name="T11" fmla="*/ 64 h 147"/>
              <a:gd name="T12" fmla="*/ 13 w 70"/>
              <a:gd name="T13" fmla="*/ 23 h 147"/>
              <a:gd name="T14" fmla="*/ 16 w 70"/>
              <a:gd name="T15" fmla="*/ 23 h 147"/>
              <a:gd name="T16" fmla="*/ 16 w 70"/>
              <a:gd name="T17" fmla="*/ 136 h 147"/>
              <a:gd name="T18" fmla="*/ 32 w 70"/>
              <a:gd name="T19" fmla="*/ 136 h 147"/>
              <a:gd name="T20" fmla="*/ 33 w 70"/>
              <a:gd name="T21" fmla="*/ 70 h 147"/>
              <a:gd name="T22" fmla="*/ 37 w 70"/>
              <a:gd name="T23" fmla="*/ 70 h 147"/>
              <a:gd name="T24" fmla="*/ 38 w 70"/>
              <a:gd name="T25" fmla="*/ 136 h 147"/>
              <a:gd name="T26" fmla="*/ 54 w 70"/>
              <a:gd name="T27" fmla="*/ 136 h 147"/>
              <a:gd name="T28" fmla="*/ 54 w 70"/>
              <a:gd name="T29" fmla="*/ 23 h 147"/>
              <a:gd name="T30" fmla="*/ 57 w 70"/>
              <a:gd name="T31" fmla="*/ 23 h 147"/>
              <a:gd name="T32" fmla="*/ 58 w 70"/>
              <a:gd name="T33" fmla="*/ 64 h 147"/>
              <a:gd name="T34" fmla="*/ 70 w 70"/>
              <a:gd name="T35" fmla="*/ 64 h 147"/>
              <a:gd name="T36" fmla="*/ 70 w 70"/>
              <a:gd name="T37" fmla="*/ 19 h 147"/>
              <a:gd name="T38" fmla="*/ 51 w 70"/>
              <a:gd name="T3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147">
                <a:moveTo>
                  <a:pt x="51" y="0"/>
                </a:moveTo>
                <a:cubicBezTo>
                  <a:pt x="35" y="0"/>
                  <a:pt x="35" y="0"/>
                  <a:pt x="35" y="0"/>
                </a:cubicBezTo>
                <a:cubicBezTo>
                  <a:pt x="19" y="0"/>
                  <a:pt x="19" y="0"/>
                  <a:pt x="19" y="0"/>
                </a:cubicBezTo>
                <a:cubicBezTo>
                  <a:pt x="5" y="0"/>
                  <a:pt x="0" y="4"/>
                  <a:pt x="0" y="19"/>
                </a:cubicBezTo>
                <a:cubicBezTo>
                  <a:pt x="0" y="64"/>
                  <a:pt x="0" y="64"/>
                  <a:pt x="0" y="64"/>
                </a:cubicBezTo>
                <a:cubicBezTo>
                  <a:pt x="0" y="73"/>
                  <a:pt x="12" y="73"/>
                  <a:pt x="12" y="64"/>
                </a:cubicBezTo>
                <a:cubicBezTo>
                  <a:pt x="13" y="23"/>
                  <a:pt x="13" y="23"/>
                  <a:pt x="13" y="23"/>
                </a:cubicBezTo>
                <a:cubicBezTo>
                  <a:pt x="16" y="23"/>
                  <a:pt x="16" y="23"/>
                  <a:pt x="16" y="23"/>
                </a:cubicBezTo>
                <a:cubicBezTo>
                  <a:pt x="16" y="136"/>
                  <a:pt x="16" y="136"/>
                  <a:pt x="16" y="136"/>
                </a:cubicBezTo>
                <a:cubicBezTo>
                  <a:pt x="16" y="147"/>
                  <a:pt x="32" y="147"/>
                  <a:pt x="32" y="136"/>
                </a:cubicBezTo>
                <a:cubicBezTo>
                  <a:pt x="33" y="70"/>
                  <a:pt x="33" y="70"/>
                  <a:pt x="33" y="70"/>
                </a:cubicBezTo>
                <a:cubicBezTo>
                  <a:pt x="37" y="70"/>
                  <a:pt x="37" y="70"/>
                  <a:pt x="37" y="70"/>
                </a:cubicBezTo>
                <a:cubicBezTo>
                  <a:pt x="38" y="136"/>
                  <a:pt x="38" y="136"/>
                  <a:pt x="38" y="136"/>
                </a:cubicBezTo>
                <a:cubicBezTo>
                  <a:pt x="38" y="147"/>
                  <a:pt x="54" y="147"/>
                  <a:pt x="54" y="136"/>
                </a:cubicBezTo>
                <a:cubicBezTo>
                  <a:pt x="54" y="23"/>
                  <a:pt x="54" y="23"/>
                  <a:pt x="54" y="23"/>
                </a:cubicBezTo>
                <a:cubicBezTo>
                  <a:pt x="57" y="23"/>
                  <a:pt x="57" y="23"/>
                  <a:pt x="57" y="23"/>
                </a:cubicBezTo>
                <a:cubicBezTo>
                  <a:pt x="58" y="64"/>
                  <a:pt x="58" y="64"/>
                  <a:pt x="58" y="64"/>
                </a:cubicBezTo>
                <a:cubicBezTo>
                  <a:pt x="58" y="73"/>
                  <a:pt x="70" y="73"/>
                  <a:pt x="70" y="64"/>
                </a:cubicBezTo>
                <a:cubicBezTo>
                  <a:pt x="70" y="19"/>
                  <a:pt x="70" y="19"/>
                  <a:pt x="70" y="19"/>
                </a:cubicBezTo>
                <a:cubicBezTo>
                  <a:pt x="70" y="4"/>
                  <a:pt x="65" y="0"/>
                  <a:pt x="5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 name="Oval 16"/>
          <p:cNvSpPr>
            <a:spLocks noChangeArrowheads="1"/>
          </p:cNvSpPr>
          <p:nvPr/>
        </p:nvSpPr>
        <p:spPr bwMode="auto">
          <a:xfrm>
            <a:off x="4157663" y="1068389"/>
            <a:ext cx="68262" cy="650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 name="Line 17"/>
          <p:cNvSpPr>
            <a:spLocks noChangeShapeType="1"/>
          </p:cNvSpPr>
          <p:nvPr/>
        </p:nvSpPr>
        <p:spPr bwMode="auto">
          <a:xfrm>
            <a:off x="4192588" y="1100138"/>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 name="Line 18"/>
          <p:cNvSpPr>
            <a:spLocks noChangeShapeType="1"/>
          </p:cNvSpPr>
          <p:nvPr/>
        </p:nvSpPr>
        <p:spPr bwMode="auto">
          <a:xfrm>
            <a:off x="4192588" y="1100138"/>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 name="Freeform 19"/>
          <p:cNvSpPr/>
          <p:nvPr/>
        </p:nvSpPr>
        <p:spPr bwMode="auto">
          <a:xfrm>
            <a:off x="4097338" y="1139825"/>
            <a:ext cx="188912" cy="331788"/>
          </a:xfrm>
          <a:custGeom>
            <a:avLst/>
            <a:gdLst>
              <a:gd name="T0" fmla="*/ 82 w 84"/>
              <a:gd name="T1" fmla="*/ 54 h 147"/>
              <a:gd name="T2" fmla="*/ 69 w 84"/>
              <a:gd name="T3" fmla="*/ 13 h 147"/>
              <a:gd name="T4" fmla="*/ 49 w 84"/>
              <a:gd name="T5" fmla="*/ 0 h 147"/>
              <a:gd name="T6" fmla="*/ 35 w 84"/>
              <a:gd name="T7" fmla="*/ 0 h 147"/>
              <a:gd name="T8" fmla="*/ 15 w 84"/>
              <a:gd name="T9" fmla="*/ 13 h 147"/>
              <a:gd name="T10" fmla="*/ 2 w 84"/>
              <a:gd name="T11" fmla="*/ 54 h 147"/>
              <a:gd name="T12" fmla="*/ 13 w 84"/>
              <a:gd name="T13" fmla="*/ 58 h 147"/>
              <a:gd name="T14" fmla="*/ 26 w 84"/>
              <a:gd name="T15" fmla="*/ 20 h 147"/>
              <a:gd name="T16" fmla="*/ 27 w 84"/>
              <a:gd name="T17" fmla="*/ 20 h 147"/>
              <a:gd name="T18" fmla="*/ 9 w 84"/>
              <a:gd name="T19" fmla="*/ 91 h 147"/>
              <a:gd name="T20" fmla="*/ 11 w 84"/>
              <a:gd name="T21" fmla="*/ 93 h 147"/>
              <a:gd name="T22" fmla="*/ 26 w 84"/>
              <a:gd name="T23" fmla="*/ 93 h 147"/>
              <a:gd name="T24" fmla="*/ 26 w 84"/>
              <a:gd name="T25" fmla="*/ 137 h 147"/>
              <a:gd name="T26" fmla="*/ 39 w 84"/>
              <a:gd name="T27" fmla="*/ 137 h 147"/>
              <a:gd name="T28" fmla="*/ 39 w 84"/>
              <a:gd name="T29" fmla="*/ 93 h 147"/>
              <a:gd name="T30" fmla="*/ 45 w 84"/>
              <a:gd name="T31" fmla="*/ 93 h 147"/>
              <a:gd name="T32" fmla="*/ 45 w 84"/>
              <a:gd name="T33" fmla="*/ 137 h 147"/>
              <a:gd name="T34" fmla="*/ 58 w 84"/>
              <a:gd name="T35" fmla="*/ 137 h 147"/>
              <a:gd name="T36" fmla="*/ 58 w 84"/>
              <a:gd name="T37" fmla="*/ 93 h 147"/>
              <a:gd name="T38" fmla="*/ 73 w 84"/>
              <a:gd name="T39" fmla="*/ 93 h 147"/>
              <a:gd name="T40" fmla="*/ 75 w 84"/>
              <a:gd name="T41" fmla="*/ 91 h 147"/>
              <a:gd name="T42" fmla="*/ 57 w 84"/>
              <a:gd name="T43" fmla="*/ 20 h 147"/>
              <a:gd name="T44" fmla="*/ 58 w 84"/>
              <a:gd name="T45" fmla="*/ 20 h 147"/>
              <a:gd name="T46" fmla="*/ 71 w 84"/>
              <a:gd name="T47" fmla="*/ 58 h 147"/>
              <a:gd name="T48" fmla="*/ 82 w 84"/>
              <a:gd name="T49" fmla="*/ 54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7">
                <a:moveTo>
                  <a:pt x="82" y="54"/>
                </a:moveTo>
                <a:cubicBezTo>
                  <a:pt x="69" y="13"/>
                  <a:pt x="69" y="13"/>
                  <a:pt x="69" y="13"/>
                </a:cubicBezTo>
                <a:cubicBezTo>
                  <a:pt x="67" y="6"/>
                  <a:pt x="59" y="0"/>
                  <a:pt x="49" y="0"/>
                </a:cubicBezTo>
                <a:cubicBezTo>
                  <a:pt x="35" y="0"/>
                  <a:pt x="35" y="0"/>
                  <a:pt x="35" y="0"/>
                </a:cubicBezTo>
                <a:cubicBezTo>
                  <a:pt x="25" y="0"/>
                  <a:pt x="17" y="6"/>
                  <a:pt x="15" y="13"/>
                </a:cubicBezTo>
                <a:cubicBezTo>
                  <a:pt x="2" y="54"/>
                  <a:pt x="2" y="54"/>
                  <a:pt x="2" y="54"/>
                </a:cubicBezTo>
                <a:cubicBezTo>
                  <a:pt x="0" y="63"/>
                  <a:pt x="10" y="67"/>
                  <a:pt x="13" y="58"/>
                </a:cubicBezTo>
                <a:cubicBezTo>
                  <a:pt x="26" y="20"/>
                  <a:pt x="26" y="20"/>
                  <a:pt x="26" y="20"/>
                </a:cubicBezTo>
                <a:cubicBezTo>
                  <a:pt x="27" y="20"/>
                  <a:pt x="27" y="20"/>
                  <a:pt x="27" y="20"/>
                </a:cubicBezTo>
                <a:cubicBezTo>
                  <a:pt x="27" y="20"/>
                  <a:pt x="10" y="88"/>
                  <a:pt x="9" y="91"/>
                </a:cubicBezTo>
                <a:cubicBezTo>
                  <a:pt x="9" y="92"/>
                  <a:pt x="9" y="93"/>
                  <a:pt x="11" y="93"/>
                </a:cubicBezTo>
                <a:cubicBezTo>
                  <a:pt x="12" y="93"/>
                  <a:pt x="26" y="93"/>
                  <a:pt x="26" y="93"/>
                </a:cubicBezTo>
                <a:cubicBezTo>
                  <a:pt x="26" y="137"/>
                  <a:pt x="26" y="137"/>
                  <a:pt x="26" y="137"/>
                </a:cubicBezTo>
                <a:cubicBezTo>
                  <a:pt x="26" y="147"/>
                  <a:pt x="39" y="147"/>
                  <a:pt x="39" y="137"/>
                </a:cubicBezTo>
                <a:cubicBezTo>
                  <a:pt x="39" y="93"/>
                  <a:pt x="39" y="93"/>
                  <a:pt x="39" y="93"/>
                </a:cubicBezTo>
                <a:cubicBezTo>
                  <a:pt x="45" y="93"/>
                  <a:pt x="45" y="93"/>
                  <a:pt x="45" y="93"/>
                </a:cubicBezTo>
                <a:cubicBezTo>
                  <a:pt x="45" y="137"/>
                  <a:pt x="45" y="137"/>
                  <a:pt x="45" y="137"/>
                </a:cubicBezTo>
                <a:cubicBezTo>
                  <a:pt x="45" y="147"/>
                  <a:pt x="58" y="147"/>
                  <a:pt x="58" y="137"/>
                </a:cubicBezTo>
                <a:cubicBezTo>
                  <a:pt x="58" y="93"/>
                  <a:pt x="58" y="93"/>
                  <a:pt x="58" y="93"/>
                </a:cubicBezTo>
                <a:cubicBezTo>
                  <a:pt x="58" y="93"/>
                  <a:pt x="72" y="93"/>
                  <a:pt x="73" y="93"/>
                </a:cubicBezTo>
                <a:cubicBezTo>
                  <a:pt x="75" y="93"/>
                  <a:pt x="75" y="92"/>
                  <a:pt x="75" y="91"/>
                </a:cubicBezTo>
                <a:cubicBezTo>
                  <a:pt x="74" y="88"/>
                  <a:pt x="57" y="20"/>
                  <a:pt x="57" y="20"/>
                </a:cubicBezTo>
                <a:cubicBezTo>
                  <a:pt x="58" y="20"/>
                  <a:pt x="58" y="20"/>
                  <a:pt x="58" y="20"/>
                </a:cubicBezTo>
                <a:cubicBezTo>
                  <a:pt x="71" y="58"/>
                  <a:pt x="71" y="58"/>
                  <a:pt x="71" y="58"/>
                </a:cubicBezTo>
                <a:cubicBezTo>
                  <a:pt x="74" y="67"/>
                  <a:pt x="84" y="63"/>
                  <a:pt x="82" y="5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 name="Freeform 20"/>
          <p:cNvSpPr>
            <a:spLocks noEditPoints="1"/>
          </p:cNvSpPr>
          <p:nvPr/>
        </p:nvSpPr>
        <p:spPr bwMode="auto">
          <a:xfrm>
            <a:off x="4624388" y="1095375"/>
            <a:ext cx="361950" cy="333375"/>
          </a:xfrm>
          <a:custGeom>
            <a:avLst/>
            <a:gdLst>
              <a:gd name="T0" fmla="*/ 146 w 160"/>
              <a:gd name="T1" fmla="*/ 60 h 148"/>
              <a:gd name="T2" fmla="*/ 133 w 160"/>
              <a:gd name="T3" fmla="*/ 26 h 148"/>
              <a:gd name="T4" fmla="*/ 115 w 160"/>
              <a:gd name="T5" fmla="*/ 14 h 148"/>
              <a:gd name="T6" fmla="*/ 96 w 160"/>
              <a:gd name="T7" fmla="*/ 14 h 148"/>
              <a:gd name="T8" fmla="*/ 87 w 160"/>
              <a:gd name="T9" fmla="*/ 0 h 148"/>
              <a:gd name="T10" fmla="*/ 73 w 160"/>
              <a:gd name="T11" fmla="*/ 0 h 148"/>
              <a:gd name="T12" fmla="*/ 64 w 160"/>
              <a:gd name="T13" fmla="*/ 14 h 148"/>
              <a:gd name="T14" fmla="*/ 45 w 160"/>
              <a:gd name="T15" fmla="*/ 14 h 148"/>
              <a:gd name="T16" fmla="*/ 27 w 160"/>
              <a:gd name="T17" fmla="*/ 26 h 148"/>
              <a:gd name="T18" fmla="*/ 14 w 160"/>
              <a:gd name="T19" fmla="*/ 60 h 148"/>
              <a:gd name="T20" fmla="*/ 0 w 160"/>
              <a:gd name="T21" fmla="*/ 78 h 148"/>
              <a:gd name="T22" fmla="*/ 0 w 160"/>
              <a:gd name="T23" fmla="*/ 121 h 148"/>
              <a:gd name="T24" fmla="*/ 15 w 160"/>
              <a:gd name="T25" fmla="*/ 121 h 148"/>
              <a:gd name="T26" fmla="*/ 15 w 160"/>
              <a:gd name="T27" fmla="*/ 131 h 148"/>
              <a:gd name="T28" fmla="*/ 35 w 160"/>
              <a:gd name="T29" fmla="*/ 131 h 148"/>
              <a:gd name="T30" fmla="*/ 35 w 160"/>
              <a:gd name="T31" fmla="*/ 121 h 148"/>
              <a:gd name="T32" fmla="*/ 125 w 160"/>
              <a:gd name="T33" fmla="*/ 121 h 148"/>
              <a:gd name="T34" fmla="*/ 125 w 160"/>
              <a:gd name="T35" fmla="*/ 131 h 148"/>
              <a:gd name="T36" fmla="*/ 145 w 160"/>
              <a:gd name="T37" fmla="*/ 131 h 148"/>
              <a:gd name="T38" fmla="*/ 145 w 160"/>
              <a:gd name="T39" fmla="*/ 121 h 148"/>
              <a:gd name="T40" fmla="*/ 160 w 160"/>
              <a:gd name="T41" fmla="*/ 121 h 148"/>
              <a:gd name="T42" fmla="*/ 160 w 160"/>
              <a:gd name="T43" fmla="*/ 78 h 148"/>
              <a:gd name="T44" fmla="*/ 146 w 160"/>
              <a:gd name="T45" fmla="*/ 60 h 148"/>
              <a:gd name="T46" fmla="*/ 32 w 160"/>
              <a:gd name="T47" fmla="*/ 95 h 148"/>
              <a:gd name="T48" fmla="*/ 21 w 160"/>
              <a:gd name="T49" fmla="*/ 83 h 148"/>
              <a:gd name="T50" fmla="*/ 32 w 160"/>
              <a:gd name="T51" fmla="*/ 72 h 148"/>
              <a:gd name="T52" fmla="*/ 43 w 160"/>
              <a:gd name="T53" fmla="*/ 83 h 148"/>
              <a:gd name="T54" fmla="*/ 32 w 160"/>
              <a:gd name="T55" fmla="*/ 95 h 148"/>
              <a:gd name="T56" fmla="*/ 28 w 160"/>
              <a:gd name="T57" fmla="*/ 59 h 148"/>
              <a:gd name="T58" fmla="*/ 38 w 160"/>
              <a:gd name="T59" fmla="*/ 33 h 148"/>
              <a:gd name="T60" fmla="*/ 45 w 160"/>
              <a:gd name="T61" fmla="*/ 26 h 148"/>
              <a:gd name="T62" fmla="*/ 115 w 160"/>
              <a:gd name="T63" fmla="*/ 26 h 148"/>
              <a:gd name="T64" fmla="*/ 122 w 160"/>
              <a:gd name="T65" fmla="*/ 33 h 148"/>
              <a:gd name="T66" fmla="*/ 132 w 160"/>
              <a:gd name="T67" fmla="*/ 59 h 148"/>
              <a:gd name="T68" fmla="*/ 28 w 160"/>
              <a:gd name="T69" fmla="*/ 59 h 148"/>
              <a:gd name="T70" fmla="*/ 128 w 160"/>
              <a:gd name="T71" fmla="*/ 95 h 148"/>
              <a:gd name="T72" fmla="*/ 117 w 160"/>
              <a:gd name="T73" fmla="*/ 83 h 148"/>
              <a:gd name="T74" fmla="*/ 128 w 160"/>
              <a:gd name="T75" fmla="*/ 72 h 148"/>
              <a:gd name="T76" fmla="*/ 139 w 160"/>
              <a:gd name="T77" fmla="*/ 83 h 148"/>
              <a:gd name="T78" fmla="*/ 128 w 160"/>
              <a:gd name="T79" fmla="*/ 95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148">
                <a:moveTo>
                  <a:pt x="146" y="60"/>
                </a:moveTo>
                <a:cubicBezTo>
                  <a:pt x="133" y="26"/>
                  <a:pt x="133" y="26"/>
                  <a:pt x="133" y="26"/>
                </a:cubicBezTo>
                <a:cubicBezTo>
                  <a:pt x="130" y="20"/>
                  <a:pt x="125" y="14"/>
                  <a:pt x="115" y="14"/>
                </a:cubicBezTo>
                <a:cubicBezTo>
                  <a:pt x="96" y="14"/>
                  <a:pt x="96" y="14"/>
                  <a:pt x="96" y="14"/>
                </a:cubicBezTo>
                <a:cubicBezTo>
                  <a:pt x="96" y="14"/>
                  <a:pt x="90" y="0"/>
                  <a:pt x="87" y="0"/>
                </a:cubicBezTo>
                <a:cubicBezTo>
                  <a:pt x="73" y="0"/>
                  <a:pt x="73" y="0"/>
                  <a:pt x="73" y="0"/>
                </a:cubicBezTo>
                <a:cubicBezTo>
                  <a:pt x="70" y="0"/>
                  <a:pt x="64" y="14"/>
                  <a:pt x="64" y="14"/>
                </a:cubicBezTo>
                <a:cubicBezTo>
                  <a:pt x="45" y="14"/>
                  <a:pt x="45" y="14"/>
                  <a:pt x="45" y="14"/>
                </a:cubicBezTo>
                <a:cubicBezTo>
                  <a:pt x="35" y="14"/>
                  <a:pt x="30" y="20"/>
                  <a:pt x="27" y="26"/>
                </a:cubicBezTo>
                <a:cubicBezTo>
                  <a:pt x="14" y="60"/>
                  <a:pt x="14" y="60"/>
                  <a:pt x="14" y="60"/>
                </a:cubicBezTo>
                <a:cubicBezTo>
                  <a:pt x="9" y="60"/>
                  <a:pt x="0" y="66"/>
                  <a:pt x="0" y="78"/>
                </a:cubicBezTo>
                <a:cubicBezTo>
                  <a:pt x="0" y="121"/>
                  <a:pt x="0" y="121"/>
                  <a:pt x="0" y="121"/>
                </a:cubicBezTo>
                <a:cubicBezTo>
                  <a:pt x="15" y="121"/>
                  <a:pt x="15" y="121"/>
                  <a:pt x="15" y="121"/>
                </a:cubicBezTo>
                <a:cubicBezTo>
                  <a:pt x="15" y="131"/>
                  <a:pt x="15" y="131"/>
                  <a:pt x="15" y="131"/>
                </a:cubicBezTo>
                <a:cubicBezTo>
                  <a:pt x="15" y="148"/>
                  <a:pt x="35" y="148"/>
                  <a:pt x="35" y="131"/>
                </a:cubicBezTo>
                <a:cubicBezTo>
                  <a:pt x="35" y="121"/>
                  <a:pt x="35" y="121"/>
                  <a:pt x="35" y="121"/>
                </a:cubicBezTo>
                <a:cubicBezTo>
                  <a:pt x="125" y="121"/>
                  <a:pt x="125" y="121"/>
                  <a:pt x="125" y="121"/>
                </a:cubicBezTo>
                <a:cubicBezTo>
                  <a:pt x="125" y="131"/>
                  <a:pt x="125" y="131"/>
                  <a:pt x="125" y="131"/>
                </a:cubicBezTo>
                <a:cubicBezTo>
                  <a:pt x="125" y="148"/>
                  <a:pt x="145" y="148"/>
                  <a:pt x="145" y="131"/>
                </a:cubicBezTo>
                <a:cubicBezTo>
                  <a:pt x="145" y="121"/>
                  <a:pt x="145" y="121"/>
                  <a:pt x="145" y="121"/>
                </a:cubicBezTo>
                <a:cubicBezTo>
                  <a:pt x="160" y="121"/>
                  <a:pt x="160" y="121"/>
                  <a:pt x="160" y="121"/>
                </a:cubicBezTo>
                <a:cubicBezTo>
                  <a:pt x="160" y="78"/>
                  <a:pt x="160" y="78"/>
                  <a:pt x="160" y="78"/>
                </a:cubicBezTo>
                <a:cubicBezTo>
                  <a:pt x="160" y="66"/>
                  <a:pt x="151" y="60"/>
                  <a:pt x="146" y="60"/>
                </a:cubicBezTo>
                <a:close/>
                <a:moveTo>
                  <a:pt x="32" y="95"/>
                </a:moveTo>
                <a:cubicBezTo>
                  <a:pt x="26" y="95"/>
                  <a:pt x="21" y="90"/>
                  <a:pt x="21" y="83"/>
                </a:cubicBezTo>
                <a:cubicBezTo>
                  <a:pt x="21" y="77"/>
                  <a:pt x="26" y="72"/>
                  <a:pt x="32" y="72"/>
                </a:cubicBezTo>
                <a:cubicBezTo>
                  <a:pt x="38" y="72"/>
                  <a:pt x="43" y="77"/>
                  <a:pt x="43" y="83"/>
                </a:cubicBezTo>
                <a:cubicBezTo>
                  <a:pt x="43" y="90"/>
                  <a:pt x="38" y="95"/>
                  <a:pt x="32" y="95"/>
                </a:cubicBezTo>
                <a:close/>
                <a:moveTo>
                  <a:pt x="28" y="59"/>
                </a:moveTo>
                <a:cubicBezTo>
                  <a:pt x="38" y="33"/>
                  <a:pt x="38" y="33"/>
                  <a:pt x="38" y="33"/>
                </a:cubicBezTo>
                <a:cubicBezTo>
                  <a:pt x="39" y="29"/>
                  <a:pt x="41" y="26"/>
                  <a:pt x="45" y="26"/>
                </a:cubicBezTo>
                <a:cubicBezTo>
                  <a:pt x="115" y="26"/>
                  <a:pt x="115" y="26"/>
                  <a:pt x="115" y="26"/>
                </a:cubicBezTo>
                <a:cubicBezTo>
                  <a:pt x="119" y="26"/>
                  <a:pt x="121" y="29"/>
                  <a:pt x="122" y="33"/>
                </a:cubicBezTo>
                <a:cubicBezTo>
                  <a:pt x="132" y="59"/>
                  <a:pt x="132" y="59"/>
                  <a:pt x="132" y="59"/>
                </a:cubicBezTo>
                <a:lnTo>
                  <a:pt x="28" y="59"/>
                </a:lnTo>
                <a:close/>
                <a:moveTo>
                  <a:pt x="128" y="95"/>
                </a:moveTo>
                <a:cubicBezTo>
                  <a:pt x="122" y="95"/>
                  <a:pt x="117" y="90"/>
                  <a:pt x="117" y="83"/>
                </a:cubicBezTo>
                <a:cubicBezTo>
                  <a:pt x="117" y="77"/>
                  <a:pt x="122" y="72"/>
                  <a:pt x="128" y="72"/>
                </a:cubicBezTo>
                <a:cubicBezTo>
                  <a:pt x="134" y="72"/>
                  <a:pt x="139" y="77"/>
                  <a:pt x="139" y="83"/>
                </a:cubicBezTo>
                <a:cubicBezTo>
                  <a:pt x="139" y="90"/>
                  <a:pt x="134" y="95"/>
                  <a:pt x="128" y="9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 name="Freeform 21"/>
          <p:cNvSpPr/>
          <p:nvPr/>
        </p:nvSpPr>
        <p:spPr bwMode="auto">
          <a:xfrm>
            <a:off x="5470526" y="1303339"/>
            <a:ext cx="153988" cy="136525"/>
          </a:xfrm>
          <a:custGeom>
            <a:avLst/>
            <a:gdLst>
              <a:gd name="T0" fmla="*/ 18 w 68"/>
              <a:gd name="T1" fmla="*/ 13 h 61"/>
              <a:gd name="T2" fmla="*/ 18 w 68"/>
              <a:gd name="T3" fmla="*/ 0 h 61"/>
              <a:gd name="T4" fmla="*/ 0 w 68"/>
              <a:gd name="T5" fmla="*/ 31 h 61"/>
              <a:gd name="T6" fmla="*/ 18 w 68"/>
              <a:gd name="T7" fmla="*/ 61 h 61"/>
              <a:gd name="T8" fmla="*/ 18 w 68"/>
              <a:gd name="T9" fmla="*/ 48 h 61"/>
              <a:gd name="T10" fmla="*/ 36 w 68"/>
              <a:gd name="T11" fmla="*/ 48 h 61"/>
              <a:gd name="T12" fmla="*/ 46 w 68"/>
              <a:gd name="T13" fmla="*/ 42 h 61"/>
              <a:gd name="T14" fmla="*/ 68 w 68"/>
              <a:gd name="T15" fmla="*/ 4 h 61"/>
              <a:gd name="T16" fmla="*/ 53 w 68"/>
              <a:gd name="T17" fmla="*/ 13 h 61"/>
              <a:gd name="T18" fmla="*/ 18 w 68"/>
              <a:gd name="T19" fmla="*/ 13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1">
                <a:moveTo>
                  <a:pt x="18" y="13"/>
                </a:moveTo>
                <a:cubicBezTo>
                  <a:pt x="18" y="0"/>
                  <a:pt x="18" y="0"/>
                  <a:pt x="18" y="0"/>
                </a:cubicBezTo>
                <a:cubicBezTo>
                  <a:pt x="18" y="0"/>
                  <a:pt x="0" y="22"/>
                  <a:pt x="0" y="31"/>
                </a:cubicBezTo>
                <a:cubicBezTo>
                  <a:pt x="0" y="39"/>
                  <a:pt x="18" y="61"/>
                  <a:pt x="18" y="61"/>
                </a:cubicBezTo>
                <a:cubicBezTo>
                  <a:pt x="18" y="48"/>
                  <a:pt x="18" y="48"/>
                  <a:pt x="18" y="48"/>
                </a:cubicBezTo>
                <a:cubicBezTo>
                  <a:pt x="36" y="48"/>
                  <a:pt x="36" y="48"/>
                  <a:pt x="36" y="48"/>
                </a:cubicBezTo>
                <a:cubicBezTo>
                  <a:pt x="40" y="48"/>
                  <a:pt x="44" y="46"/>
                  <a:pt x="46" y="42"/>
                </a:cubicBezTo>
                <a:cubicBezTo>
                  <a:pt x="68" y="4"/>
                  <a:pt x="68" y="4"/>
                  <a:pt x="68" y="4"/>
                </a:cubicBezTo>
                <a:cubicBezTo>
                  <a:pt x="65" y="10"/>
                  <a:pt x="59" y="13"/>
                  <a:pt x="53" y="13"/>
                </a:cubicBezTo>
                <a:cubicBezTo>
                  <a:pt x="18" y="13"/>
                  <a:pt x="18" y="13"/>
                  <a:pt x="18" y="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 name="Freeform 22"/>
          <p:cNvSpPr/>
          <p:nvPr/>
        </p:nvSpPr>
        <p:spPr bwMode="auto">
          <a:xfrm>
            <a:off x="5453063" y="1117601"/>
            <a:ext cx="120650" cy="106363"/>
          </a:xfrm>
          <a:custGeom>
            <a:avLst/>
            <a:gdLst>
              <a:gd name="T0" fmla="*/ 36 w 54"/>
              <a:gd name="T1" fmla="*/ 7 h 47"/>
              <a:gd name="T2" fmla="*/ 24 w 54"/>
              <a:gd name="T3" fmla="*/ 0 h 47"/>
              <a:gd name="T4" fmla="*/ 12 w 54"/>
              <a:gd name="T5" fmla="*/ 7 h 47"/>
              <a:gd name="T6" fmla="*/ 4 w 54"/>
              <a:gd name="T7" fmla="*/ 22 h 47"/>
              <a:gd name="T8" fmla="*/ 12 w 54"/>
              <a:gd name="T9" fmla="*/ 36 h 47"/>
              <a:gd name="T10" fmla="*/ 0 w 54"/>
              <a:gd name="T11" fmla="*/ 42 h 47"/>
              <a:gd name="T12" fmla="*/ 36 w 54"/>
              <a:gd name="T13" fmla="*/ 42 h 47"/>
              <a:gd name="T14" fmla="*/ 54 w 54"/>
              <a:gd name="T15" fmla="*/ 12 h 47"/>
              <a:gd name="T16" fmla="*/ 42 w 54"/>
              <a:gd name="T17" fmla="*/ 18 h 47"/>
              <a:gd name="T18" fmla="*/ 36 w 54"/>
              <a:gd name="T19" fmla="*/ 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47">
                <a:moveTo>
                  <a:pt x="36" y="7"/>
                </a:moveTo>
                <a:cubicBezTo>
                  <a:pt x="33" y="3"/>
                  <a:pt x="29" y="0"/>
                  <a:pt x="24" y="0"/>
                </a:cubicBezTo>
                <a:cubicBezTo>
                  <a:pt x="19" y="0"/>
                  <a:pt x="14" y="3"/>
                  <a:pt x="12" y="7"/>
                </a:cubicBezTo>
                <a:cubicBezTo>
                  <a:pt x="12" y="7"/>
                  <a:pt x="8" y="14"/>
                  <a:pt x="4" y="22"/>
                </a:cubicBezTo>
                <a:cubicBezTo>
                  <a:pt x="12" y="36"/>
                  <a:pt x="12" y="36"/>
                  <a:pt x="12" y="36"/>
                </a:cubicBezTo>
                <a:cubicBezTo>
                  <a:pt x="0" y="42"/>
                  <a:pt x="0" y="42"/>
                  <a:pt x="0" y="42"/>
                </a:cubicBezTo>
                <a:cubicBezTo>
                  <a:pt x="0" y="42"/>
                  <a:pt x="28" y="47"/>
                  <a:pt x="36" y="42"/>
                </a:cubicBezTo>
                <a:cubicBezTo>
                  <a:pt x="44" y="38"/>
                  <a:pt x="54" y="12"/>
                  <a:pt x="54" y="12"/>
                </a:cubicBezTo>
                <a:cubicBezTo>
                  <a:pt x="42" y="18"/>
                  <a:pt x="42" y="18"/>
                  <a:pt x="42" y="18"/>
                </a:cubicBezTo>
                <a:cubicBezTo>
                  <a:pt x="42" y="18"/>
                  <a:pt x="38" y="10"/>
                  <a:pt x="36"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 name="Freeform 23"/>
          <p:cNvSpPr/>
          <p:nvPr/>
        </p:nvSpPr>
        <p:spPr bwMode="auto">
          <a:xfrm>
            <a:off x="5513389" y="1214439"/>
            <a:ext cx="111125" cy="107950"/>
          </a:xfrm>
          <a:custGeom>
            <a:avLst/>
            <a:gdLst>
              <a:gd name="T0" fmla="*/ 46 w 49"/>
              <a:gd name="T1" fmla="*/ 41 h 48"/>
              <a:gd name="T2" fmla="*/ 46 w 49"/>
              <a:gd name="T3" fmla="*/ 27 h 48"/>
              <a:gd name="T4" fmla="*/ 31 w 49"/>
              <a:gd name="T5" fmla="*/ 0 h 48"/>
              <a:gd name="T6" fmla="*/ 0 w 49"/>
              <a:gd name="T7" fmla="*/ 18 h 48"/>
              <a:gd name="T8" fmla="*/ 18 w 49"/>
              <a:gd name="T9" fmla="*/ 48 h 48"/>
              <a:gd name="T10" fmla="*/ 34 w 49"/>
              <a:gd name="T11" fmla="*/ 48 h 48"/>
              <a:gd name="T12" fmla="*/ 46 w 49"/>
              <a:gd name="T13" fmla="*/ 41 h 48"/>
            </a:gdLst>
            <a:ahLst/>
            <a:cxnLst>
              <a:cxn ang="0">
                <a:pos x="T0" y="T1"/>
              </a:cxn>
              <a:cxn ang="0">
                <a:pos x="T2" y="T3"/>
              </a:cxn>
              <a:cxn ang="0">
                <a:pos x="T4" y="T5"/>
              </a:cxn>
              <a:cxn ang="0">
                <a:pos x="T6" y="T7"/>
              </a:cxn>
              <a:cxn ang="0">
                <a:pos x="T8" y="T9"/>
              </a:cxn>
              <a:cxn ang="0">
                <a:pos x="T10" y="T11"/>
              </a:cxn>
              <a:cxn ang="0">
                <a:pos x="T12" y="T13"/>
              </a:cxn>
            </a:cxnLst>
            <a:rect l="0" t="0" r="r" b="b"/>
            <a:pathLst>
              <a:path w="49" h="48">
                <a:moveTo>
                  <a:pt x="46" y="41"/>
                </a:moveTo>
                <a:cubicBezTo>
                  <a:pt x="49" y="37"/>
                  <a:pt x="49" y="32"/>
                  <a:pt x="46" y="27"/>
                </a:cubicBezTo>
                <a:cubicBezTo>
                  <a:pt x="46" y="27"/>
                  <a:pt x="37" y="12"/>
                  <a:pt x="31" y="0"/>
                </a:cubicBezTo>
                <a:cubicBezTo>
                  <a:pt x="0" y="18"/>
                  <a:pt x="0" y="18"/>
                  <a:pt x="0" y="18"/>
                </a:cubicBezTo>
                <a:cubicBezTo>
                  <a:pt x="18" y="48"/>
                  <a:pt x="18" y="48"/>
                  <a:pt x="18" y="48"/>
                </a:cubicBezTo>
                <a:cubicBezTo>
                  <a:pt x="26" y="48"/>
                  <a:pt x="34" y="48"/>
                  <a:pt x="34" y="48"/>
                </a:cubicBezTo>
                <a:cubicBezTo>
                  <a:pt x="39" y="48"/>
                  <a:pt x="44" y="46"/>
                  <a:pt x="46" y="4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 name="Freeform 24"/>
          <p:cNvSpPr/>
          <p:nvPr/>
        </p:nvSpPr>
        <p:spPr bwMode="auto">
          <a:xfrm>
            <a:off x="5286375" y="1228725"/>
            <a:ext cx="119063" cy="171450"/>
          </a:xfrm>
          <a:custGeom>
            <a:avLst/>
            <a:gdLst>
              <a:gd name="T0" fmla="*/ 42 w 53"/>
              <a:gd name="T1" fmla="*/ 28 h 76"/>
              <a:gd name="T2" fmla="*/ 53 w 53"/>
              <a:gd name="T3" fmla="*/ 35 h 76"/>
              <a:gd name="T4" fmla="*/ 35 w 53"/>
              <a:gd name="T5" fmla="*/ 4 h 76"/>
              <a:gd name="T6" fmla="*/ 0 w 53"/>
              <a:gd name="T7" fmla="*/ 4 h 76"/>
              <a:gd name="T8" fmla="*/ 11 w 53"/>
              <a:gd name="T9" fmla="*/ 11 h 76"/>
              <a:gd name="T10" fmla="*/ 2 w 53"/>
              <a:gd name="T11" fmla="*/ 26 h 76"/>
              <a:gd name="T12" fmla="*/ 2 w 53"/>
              <a:gd name="T13" fmla="*/ 38 h 76"/>
              <a:gd name="T14" fmla="*/ 24 w 53"/>
              <a:gd name="T15" fmla="*/ 76 h 76"/>
              <a:gd name="T16" fmla="*/ 24 w 53"/>
              <a:gd name="T17" fmla="*/ 58 h 76"/>
              <a:gd name="T18" fmla="*/ 42 w 53"/>
              <a:gd name="T19" fmla="*/ 2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76">
                <a:moveTo>
                  <a:pt x="42" y="28"/>
                </a:moveTo>
                <a:cubicBezTo>
                  <a:pt x="53" y="35"/>
                  <a:pt x="53" y="35"/>
                  <a:pt x="53" y="35"/>
                </a:cubicBezTo>
                <a:cubicBezTo>
                  <a:pt x="53" y="35"/>
                  <a:pt x="43" y="9"/>
                  <a:pt x="35" y="4"/>
                </a:cubicBezTo>
                <a:cubicBezTo>
                  <a:pt x="28" y="0"/>
                  <a:pt x="0" y="4"/>
                  <a:pt x="0" y="4"/>
                </a:cubicBezTo>
                <a:cubicBezTo>
                  <a:pt x="11" y="11"/>
                  <a:pt x="11" y="11"/>
                  <a:pt x="11" y="11"/>
                </a:cubicBezTo>
                <a:cubicBezTo>
                  <a:pt x="2" y="26"/>
                  <a:pt x="2" y="26"/>
                  <a:pt x="2" y="26"/>
                </a:cubicBezTo>
                <a:cubicBezTo>
                  <a:pt x="0" y="30"/>
                  <a:pt x="0" y="34"/>
                  <a:pt x="2" y="38"/>
                </a:cubicBezTo>
                <a:cubicBezTo>
                  <a:pt x="24" y="76"/>
                  <a:pt x="24" y="76"/>
                  <a:pt x="24" y="76"/>
                </a:cubicBezTo>
                <a:cubicBezTo>
                  <a:pt x="21" y="71"/>
                  <a:pt x="21" y="64"/>
                  <a:pt x="24" y="58"/>
                </a:cubicBezTo>
                <a:lnTo>
                  <a:pt x="42" y="2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 name="Freeform 25"/>
          <p:cNvSpPr/>
          <p:nvPr/>
        </p:nvSpPr>
        <p:spPr bwMode="auto">
          <a:xfrm>
            <a:off x="5341938" y="1331913"/>
            <a:ext cx="104775" cy="80962"/>
          </a:xfrm>
          <a:custGeom>
            <a:avLst/>
            <a:gdLst>
              <a:gd name="T0" fmla="*/ 2 w 46"/>
              <a:gd name="T1" fmla="*/ 29 h 36"/>
              <a:gd name="T2" fmla="*/ 14 w 46"/>
              <a:gd name="T3" fmla="*/ 36 h 36"/>
              <a:gd name="T4" fmla="*/ 46 w 46"/>
              <a:gd name="T5" fmla="*/ 36 h 36"/>
              <a:gd name="T6" fmla="*/ 46 w 46"/>
              <a:gd name="T7" fmla="*/ 0 h 36"/>
              <a:gd name="T8" fmla="*/ 10 w 46"/>
              <a:gd name="T9" fmla="*/ 0 h 36"/>
              <a:gd name="T10" fmla="*/ 2 w 46"/>
              <a:gd name="T11" fmla="*/ 15 h 36"/>
              <a:gd name="T12" fmla="*/ 2 w 46"/>
              <a:gd name="T13" fmla="*/ 29 h 36"/>
            </a:gdLst>
            <a:ahLst/>
            <a:cxnLst>
              <a:cxn ang="0">
                <a:pos x="T0" y="T1"/>
              </a:cxn>
              <a:cxn ang="0">
                <a:pos x="T2" y="T3"/>
              </a:cxn>
              <a:cxn ang="0">
                <a:pos x="T4" y="T5"/>
              </a:cxn>
              <a:cxn ang="0">
                <a:pos x="T6" y="T7"/>
              </a:cxn>
              <a:cxn ang="0">
                <a:pos x="T8" y="T9"/>
              </a:cxn>
              <a:cxn ang="0">
                <a:pos x="T10" y="T11"/>
              </a:cxn>
              <a:cxn ang="0">
                <a:pos x="T12" y="T13"/>
              </a:cxn>
            </a:cxnLst>
            <a:rect l="0" t="0" r="r" b="b"/>
            <a:pathLst>
              <a:path w="46" h="36">
                <a:moveTo>
                  <a:pt x="2" y="29"/>
                </a:moveTo>
                <a:cubicBezTo>
                  <a:pt x="5" y="33"/>
                  <a:pt x="9" y="36"/>
                  <a:pt x="14" y="36"/>
                </a:cubicBezTo>
                <a:cubicBezTo>
                  <a:pt x="14" y="36"/>
                  <a:pt x="32" y="36"/>
                  <a:pt x="46" y="36"/>
                </a:cubicBezTo>
                <a:cubicBezTo>
                  <a:pt x="46" y="0"/>
                  <a:pt x="46" y="0"/>
                  <a:pt x="46" y="0"/>
                </a:cubicBezTo>
                <a:cubicBezTo>
                  <a:pt x="10" y="0"/>
                  <a:pt x="10" y="0"/>
                  <a:pt x="10" y="0"/>
                </a:cubicBezTo>
                <a:cubicBezTo>
                  <a:pt x="6" y="8"/>
                  <a:pt x="2" y="15"/>
                  <a:pt x="2" y="15"/>
                </a:cubicBezTo>
                <a:cubicBezTo>
                  <a:pt x="0" y="19"/>
                  <a:pt x="0" y="24"/>
                  <a:pt x="2" y="2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 name="Freeform 26"/>
          <p:cNvSpPr/>
          <p:nvPr/>
        </p:nvSpPr>
        <p:spPr bwMode="auto">
          <a:xfrm>
            <a:off x="5341939" y="1111250"/>
            <a:ext cx="165100" cy="123825"/>
          </a:xfrm>
          <a:custGeom>
            <a:avLst/>
            <a:gdLst>
              <a:gd name="T0" fmla="*/ 0 w 73"/>
              <a:gd name="T1" fmla="*/ 38 h 55"/>
              <a:gd name="T2" fmla="*/ 31 w 73"/>
              <a:gd name="T3" fmla="*/ 55 h 55"/>
              <a:gd name="T4" fmla="*/ 58 w 73"/>
              <a:gd name="T5" fmla="*/ 9 h 55"/>
              <a:gd name="T6" fmla="*/ 73 w 73"/>
              <a:gd name="T7" fmla="*/ 0 h 55"/>
              <a:gd name="T8" fmla="*/ 29 w 73"/>
              <a:gd name="T9" fmla="*/ 0 h 55"/>
              <a:gd name="T10" fmla="*/ 19 w 73"/>
              <a:gd name="T11" fmla="*/ 6 h 55"/>
              <a:gd name="T12" fmla="*/ 0 w 73"/>
              <a:gd name="T13" fmla="*/ 38 h 55"/>
            </a:gdLst>
            <a:ahLst/>
            <a:cxnLst>
              <a:cxn ang="0">
                <a:pos x="T0" y="T1"/>
              </a:cxn>
              <a:cxn ang="0">
                <a:pos x="T2" y="T3"/>
              </a:cxn>
              <a:cxn ang="0">
                <a:pos x="T4" y="T5"/>
              </a:cxn>
              <a:cxn ang="0">
                <a:pos x="T6" y="T7"/>
              </a:cxn>
              <a:cxn ang="0">
                <a:pos x="T8" y="T9"/>
              </a:cxn>
              <a:cxn ang="0">
                <a:pos x="T10" y="T11"/>
              </a:cxn>
              <a:cxn ang="0">
                <a:pos x="T12" y="T13"/>
              </a:cxn>
            </a:cxnLst>
            <a:rect l="0" t="0" r="r" b="b"/>
            <a:pathLst>
              <a:path w="73" h="55">
                <a:moveTo>
                  <a:pt x="0" y="38"/>
                </a:moveTo>
                <a:cubicBezTo>
                  <a:pt x="31" y="55"/>
                  <a:pt x="31" y="55"/>
                  <a:pt x="31" y="55"/>
                </a:cubicBezTo>
                <a:cubicBezTo>
                  <a:pt x="31" y="55"/>
                  <a:pt x="54" y="16"/>
                  <a:pt x="58" y="9"/>
                </a:cubicBezTo>
                <a:cubicBezTo>
                  <a:pt x="61" y="3"/>
                  <a:pt x="67" y="0"/>
                  <a:pt x="73" y="0"/>
                </a:cubicBezTo>
                <a:cubicBezTo>
                  <a:pt x="29" y="0"/>
                  <a:pt x="29" y="0"/>
                  <a:pt x="29" y="0"/>
                </a:cubicBezTo>
                <a:cubicBezTo>
                  <a:pt x="25" y="0"/>
                  <a:pt x="21" y="2"/>
                  <a:pt x="19" y="6"/>
                </a:cubicBezTo>
                <a:cubicBezTo>
                  <a:pt x="15" y="12"/>
                  <a:pt x="0" y="38"/>
                  <a:pt x="0" y="3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 name="Freeform 27"/>
          <p:cNvSpPr>
            <a:spLocks noEditPoints="1"/>
          </p:cNvSpPr>
          <p:nvPr/>
        </p:nvSpPr>
        <p:spPr bwMode="auto">
          <a:xfrm>
            <a:off x="5905501" y="1101725"/>
            <a:ext cx="396875" cy="331788"/>
          </a:xfrm>
          <a:custGeom>
            <a:avLst/>
            <a:gdLst>
              <a:gd name="T0" fmla="*/ 95 w 176"/>
              <a:gd name="T1" fmla="*/ 0 h 147"/>
              <a:gd name="T2" fmla="*/ 81 w 176"/>
              <a:gd name="T3" fmla="*/ 14 h 147"/>
              <a:gd name="T4" fmla="*/ 95 w 176"/>
              <a:gd name="T5" fmla="*/ 29 h 147"/>
              <a:gd name="T6" fmla="*/ 110 w 176"/>
              <a:gd name="T7" fmla="*/ 14 h 147"/>
              <a:gd name="T8" fmla="*/ 95 w 176"/>
              <a:gd name="T9" fmla="*/ 0 h 147"/>
              <a:gd name="T10" fmla="*/ 28 w 176"/>
              <a:gd name="T11" fmla="*/ 6 h 147"/>
              <a:gd name="T12" fmla="*/ 20 w 176"/>
              <a:gd name="T13" fmla="*/ 12 h 147"/>
              <a:gd name="T14" fmla="*/ 14 w 176"/>
              <a:gd name="T15" fmla="*/ 36 h 147"/>
              <a:gd name="T16" fmla="*/ 9 w 176"/>
              <a:gd name="T17" fmla="*/ 32 h 147"/>
              <a:gd name="T18" fmla="*/ 6 w 176"/>
              <a:gd name="T19" fmla="*/ 32 h 147"/>
              <a:gd name="T20" fmla="*/ 4 w 176"/>
              <a:gd name="T21" fmla="*/ 34 h 147"/>
              <a:gd name="T22" fmla="*/ 5 w 176"/>
              <a:gd name="T23" fmla="*/ 37 h 147"/>
              <a:gd name="T24" fmla="*/ 12 w 176"/>
              <a:gd name="T25" fmla="*/ 43 h 147"/>
              <a:gd name="T26" fmla="*/ 14 w 176"/>
              <a:gd name="T27" fmla="*/ 49 h 147"/>
              <a:gd name="T28" fmla="*/ 16 w 176"/>
              <a:gd name="T29" fmla="*/ 51 h 147"/>
              <a:gd name="T30" fmla="*/ 12 w 176"/>
              <a:gd name="T31" fmla="*/ 55 h 147"/>
              <a:gd name="T32" fmla="*/ 10 w 176"/>
              <a:gd name="T33" fmla="*/ 61 h 147"/>
              <a:gd name="T34" fmla="*/ 10 w 176"/>
              <a:gd name="T35" fmla="*/ 98 h 147"/>
              <a:gd name="T36" fmla="*/ 1 w 176"/>
              <a:gd name="T37" fmla="*/ 134 h 147"/>
              <a:gd name="T38" fmla="*/ 3 w 176"/>
              <a:gd name="T39" fmla="*/ 143 h 147"/>
              <a:gd name="T40" fmla="*/ 12 w 176"/>
              <a:gd name="T41" fmla="*/ 145 h 147"/>
              <a:gd name="T42" fmla="*/ 18 w 176"/>
              <a:gd name="T43" fmla="*/ 139 h 147"/>
              <a:gd name="T44" fmla="*/ 28 w 176"/>
              <a:gd name="T45" fmla="*/ 102 h 147"/>
              <a:gd name="T46" fmla="*/ 28 w 176"/>
              <a:gd name="T47" fmla="*/ 100 h 147"/>
              <a:gd name="T48" fmla="*/ 28 w 176"/>
              <a:gd name="T49" fmla="*/ 72 h 147"/>
              <a:gd name="T50" fmla="*/ 49 w 176"/>
              <a:gd name="T51" fmla="*/ 98 h 147"/>
              <a:gd name="T52" fmla="*/ 31 w 176"/>
              <a:gd name="T53" fmla="*/ 133 h 147"/>
              <a:gd name="T54" fmla="*/ 35 w 176"/>
              <a:gd name="T55" fmla="*/ 145 h 147"/>
              <a:gd name="T56" fmla="*/ 47 w 176"/>
              <a:gd name="T57" fmla="*/ 141 h 147"/>
              <a:gd name="T58" fmla="*/ 68 w 176"/>
              <a:gd name="T59" fmla="*/ 101 h 147"/>
              <a:gd name="T60" fmla="*/ 67 w 176"/>
              <a:gd name="T61" fmla="*/ 91 h 147"/>
              <a:gd name="T62" fmla="*/ 63 w 176"/>
              <a:gd name="T63" fmla="*/ 86 h 147"/>
              <a:gd name="T64" fmla="*/ 64 w 176"/>
              <a:gd name="T65" fmla="*/ 85 h 147"/>
              <a:gd name="T66" fmla="*/ 64 w 176"/>
              <a:gd name="T67" fmla="*/ 85 h 147"/>
              <a:gd name="T68" fmla="*/ 106 w 176"/>
              <a:gd name="T69" fmla="*/ 118 h 147"/>
              <a:gd name="T70" fmla="*/ 67 w 176"/>
              <a:gd name="T71" fmla="*/ 145 h 147"/>
              <a:gd name="T72" fmla="*/ 176 w 176"/>
              <a:gd name="T73" fmla="*/ 145 h 147"/>
              <a:gd name="T74" fmla="*/ 125 w 176"/>
              <a:gd name="T75" fmla="*/ 105 h 147"/>
              <a:gd name="T76" fmla="*/ 111 w 176"/>
              <a:gd name="T77" fmla="*/ 114 h 147"/>
              <a:gd name="T78" fmla="*/ 67 w 176"/>
              <a:gd name="T79" fmla="*/ 79 h 147"/>
              <a:gd name="T80" fmla="*/ 87 w 176"/>
              <a:gd name="T81" fmla="*/ 42 h 147"/>
              <a:gd name="T82" fmla="*/ 87 w 176"/>
              <a:gd name="T83" fmla="*/ 34 h 147"/>
              <a:gd name="T84" fmla="*/ 70 w 176"/>
              <a:gd name="T85" fmla="*/ 10 h 147"/>
              <a:gd name="T86" fmla="*/ 63 w 176"/>
              <a:gd name="T87" fmla="*/ 6 h 147"/>
              <a:gd name="T88" fmla="*/ 28 w 176"/>
              <a:gd name="T89" fmla="*/ 6 h 147"/>
              <a:gd name="T90" fmla="*/ 34 w 176"/>
              <a:gd name="T91" fmla="*/ 21 h 147"/>
              <a:gd name="T92" fmla="*/ 45 w 176"/>
              <a:gd name="T93" fmla="*/ 22 h 147"/>
              <a:gd name="T94" fmla="*/ 31 w 176"/>
              <a:gd name="T95" fmla="*/ 36 h 147"/>
              <a:gd name="T96" fmla="*/ 34 w 176"/>
              <a:gd name="T97" fmla="*/ 21 h 147"/>
              <a:gd name="T98" fmla="*/ 64 w 176"/>
              <a:gd name="T99" fmla="*/ 52 h 147"/>
              <a:gd name="T100" fmla="*/ 54 w 176"/>
              <a:gd name="T101" fmla="*/ 68 h 147"/>
              <a:gd name="T102" fmla="*/ 47 w 176"/>
              <a:gd name="T103" fmla="*/ 63 h 147"/>
              <a:gd name="T104" fmla="*/ 64 w 176"/>
              <a:gd name="T105" fmla="*/ 5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6" h="147">
                <a:moveTo>
                  <a:pt x="95" y="0"/>
                </a:moveTo>
                <a:cubicBezTo>
                  <a:pt x="87" y="0"/>
                  <a:pt x="81" y="6"/>
                  <a:pt x="81" y="14"/>
                </a:cubicBezTo>
                <a:cubicBezTo>
                  <a:pt x="81" y="23"/>
                  <a:pt x="87" y="29"/>
                  <a:pt x="95" y="29"/>
                </a:cubicBezTo>
                <a:cubicBezTo>
                  <a:pt x="103" y="29"/>
                  <a:pt x="110" y="23"/>
                  <a:pt x="110" y="14"/>
                </a:cubicBezTo>
                <a:cubicBezTo>
                  <a:pt x="110" y="6"/>
                  <a:pt x="103" y="0"/>
                  <a:pt x="95" y="0"/>
                </a:cubicBezTo>
                <a:close/>
                <a:moveTo>
                  <a:pt x="28" y="6"/>
                </a:moveTo>
                <a:cubicBezTo>
                  <a:pt x="24" y="6"/>
                  <a:pt x="21" y="8"/>
                  <a:pt x="20" y="12"/>
                </a:cubicBezTo>
                <a:cubicBezTo>
                  <a:pt x="14" y="36"/>
                  <a:pt x="14" y="36"/>
                  <a:pt x="14" y="36"/>
                </a:cubicBezTo>
                <a:cubicBezTo>
                  <a:pt x="9" y="32"/>
                  <a:pt x="9" y="32"/>
                  <a:pt x="9" y="32"/>
                </a:cubicBezTo>
                <a:cubicBezTo>
                  <a:pt x="8" y="32"/>
                  <a:pt x="7" y="32"/>
                  <a:pt x="6" y="32"/>
                </a:cubicBezTo>
                <a:cubicBezTo>
                  <a:pt x="5" y="32"/>
                  <a:pt x="4" y="33"/>
                  <a:pt x="4" y="34"/>
                </a:cubicBezTo>
                <a:cubicBezTo>
                  <a:pt x="3" y="35"/>
                  <a:pt x="4" y="37"/>
                  <a:pt x="5" y="37"/>
                </a:cubicBezTo>
                <a:cubicBezTo>
                  <a:pt x="12" y="43"/>
                  <a:pt x="12" y="43"/>
                  <a:pt x="12" y="43"/>
                </a:cubicBezTo>
                <a:cubicBezTo>
                  <a:pt x="12" y="45"/>
                  <a:pt x="13" y="47"/>
                  <a:pt x="14" y="49"/>
                </a:cubicBezTo>
                <a:cubicBezTo>
                  <a:pt x="15" y="50"/>
                  <a:pt x="16" y="50"/>
                  <a:pt x="16" y="51"/>
                </a:cubicBezTo>
                <a:cubicBezTo>
                  <a:pt x="12" y="55"/>
                  <a:pt x="12" y="55"/>
                  <a:pt x="12" y="55"/>
                </a:cubicBezTo>
                <a:cubicBezTo>
                  <a:pt x="11" y="56"/>
                  <a:pt x="10" y="59"/>
                  <a:pt x="10" y="61"/>
                </a:cubicBezTo>
                <a:cubicBezTo>
                  <a:pt x="10" y="61"/>
                  <a:pt x="10" y="96"/>
                  <a:pt x="10" y="98"/>
                </a:cubicBezTo>
                <a:cubicBezTo>
                  <a:pt x="1" y="134"/>
                  <a:pt x="1" y="134"/>
                  <a:pt x="1" y="134"/>
                </a:cubicBezTo>
                <a:cubicBezTo>
                  <a:pt x="0" y="137"/>
                  <a:pt x="1" y="141"/>
                  <a:pt x="3" y="143"/>
                </a:cubicBezTo>
                <a:cubicBezTo>
                  <a:pt x="5" y="145"/>
                  <a:pt x="9" y="146"/>
                  <a:pt x="12" y="145"/>
                </a:cubicBezTo>
                <a:cubicBezTo>
                  <a:pt x="15" y="144"/>
                  <a:pt x="17" y="142"/>
                  <a:pt x="18" y="139"/>
                </a:cubicBezTo>
                <a:cubicBezTo>
                  <a:pt x="28" y="102"/>
                  <a:pt x="28" y="102"/>
                  <a:pt x="28" y="102"/>
                </a:cubicBezTo>
                <a:cubicBezTo>
                  <a:pt x="28" y="101"/>
                  <a:pt x="28" y="100"/>
                  <a:pt x="28" y="100"/>
                </a:cubicBezTo>
                <a:cubicBezTo>
                  <a:pt x="28" y="100"/>
                  <a:pt x="28" y="82"/>
                  <a:pt x="28" y="72"/>
                </a:cubicBezTo>
                <a:cubicBezTo>
                  <a:pt x="49" y="98"/>
                  <a:pt x="49" y="98"/>
                  <a:pt x="49" y="98"/>
                </a:cubicBezTo>
                <a:cubicBezTo>
                  <a:pt x="31" y="133"/>
                  <a:pt x="31" y="133"/>
                  <a:pt x="31" y="133"/>
                </a:cubicBezTo>
                <a:cubicBezTo>
                  <a:pt x="29" y="137"/>
                  <a:pt x="31" y="143"/>
                  <a:pt x="35" y="145"/>
                </a:cubicBezTo>
                <a:cubicBezTo>
                  <a:pt x="39" y="147"/>
                  <a:pt x="45" y="146"/>
                  <a:pt x="47" y="141"/>
                </a:cubicBezTo>
                <a:cubicBezTo>
                  <a:pt x="68" y="101"/>
                  <a:pt x="68" y="101"/>
                  <a:pt x="68" y="101"/>
                </a:cubicBezTo>
                <a:cubicBezTo>
                  <a:pt x="70" y="98"/>
                  <a:pt x="69" y="94"/>
                  <a:pt x="67" y="91"/>
                </a:cubicBezTo>
                <a:cubicBezTo>
                  <a:pt x="63" y="86"/>
                  <a:pt x="63" y="86"/>
                  <a:pt x="63" y="86"/>
                </a:cubicBezTo>
                <a:cubicBezTo>
                  <a:pt x="64" y="86"/>
                  <a:pt x="64" y="86"/>
                  <a:pt x="64" y="85"/>
                </a:cubicBezTo>
                <a:cubicBezTo>
                  <a:pt x="64" y="85"/>
                  <a:pt x="64" y="85"/>
                  <a:pt x="64" y="85"/>
                </a:cubicBezTo>
                <a:cubicBezTo>
                  <a:pt x="106" y="118"/>
                  <a:pt x="106" y="118"/>
                  <a:pt x="106" y="118"/>
                </a:cubicBezTo>
                <a:cubicBezTo>
                  <a:pt x="67" y="145"/>
                  <a:pt x="67" y="145"/>
                  <a:pt x="67" y="145"/>
                </a:cubicBezTo>
                <a:cubicBezTo>
                  <a:pt x="176" y="145"/>
                  <a:pt x="176" y="145"/>
                  <a:pt x="176" y="145"/>
                </a:cubicBezTo>
                <a:cubicBezTo>
                  <a:pt x="125" y="105"/>
                  <a:pt x="125" y="105"/>
                  <a:pt x="125" y="105"/>
                </a:cubicBezTo>
                <a:cubicBezTo>
                  <a:pt x="111" y="114"/>
                  <a:pt x="111" y="114"/>
                  <a:pt x="111" y="114"/>
                </a:cubicBezTo>
                <a:cubicBezTo>
                  <a:pt x="67" y="79"/>
                  <a:pt x="67" y="79"/>
                  <a:pt x="67" y="79"/>
                </a:cubicBezTo>
                <a:cubicBezTo>
                  <a:pt x="87" y="42"/>
                  <a:pt x="87" y="42"/>
                  <a:pt x="87" y="42"/>
                </a:cubicBezTo>
                <a:cubicBezTo>
                  <a:pt x="89" y="40"/>
                  <a:pt x="88" y="36"/>
                  <a:pt x="87" y="34"/>
                </a:cubicBezTo>
                <a:cubicBezTo>
                  <a:pt x="70" y="10"/>
                  <a:pt x="70" y="10"/>
                  <a:pt x="70" y="10"/>
                </a:cubicBezTo>
                <a:cubicBezTo>
                  <a:pt x="69" y="7"/>
                  <a:pt x="66" y="6"/>
                  <a:pt x="63" y="6"/>
                </a:cubicBezTo>
                <a:cubicBezTo>
                  <a:pt x="28" y="6"/>
                  <a:pt x="28" y="6"/>
                  <a:pt x="28" y="6"/>
                </a:cubicBezTo>
                <a:close/>
                <a:moveTo>
                  <a:pt x="34" y="21"/>
                </a:moveTo>
                <a:cubicBezTo>
                  <a:pt x="45" y="22"/>
                  <a:pt x="45" y="22"/>
                  <a:pt x="45" y="22"/>
                </a:cubicBezTo>
                <a:cubicBezTo>
                  <a:pt x="31" y="36"/>
                  <a:pt x="31" y="36"/>
                  <a:pt x="31" y="36"/>
                </a:cubicBezTo>
                <a:lnTo>
                  <a:pt x="34" y="21"/>
                </a:lnTo>
                <a:close/>
                <a:moveTo>
                  <a:pt x="64" y="52"/>
                </a:moveTo>
                <a:cubicBezTo>
                  <a:pt x="54" y="68"/>
                  <a:pt x="54" y="68"/>
                  <a:pt x="54" y="68"/>
                </a:cubicBezTo>
                <a:cubicBezTo>
                  <a:pt x="47" y="63"/>
                  <a:pt x="47" y="63"/>
                  <a:pt x="47" y="63"/>
                </a:cubicBezTo>
                <a:lnTo>
                  <a:pt x="64" y="5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 name="Freeform 28"/>
          <p:cNvSpPr/>
          <p:nvPr/>
        </p:nvSpPr>
        <p:spPr bwMode="auto">
          <a:xfrm>
            <a:off x="6548438" y="1263650"/>
            <a:ext cx="166687" cy="147638"/>
          </a:xfrm>
          <a:custGeom>
            <a:avLst/>
            <a:gdLst>
              <a:gd name="T0" fmla="*/ 4 w 74"/>
              <a:gd name="T1" fmla="*/ 27 h 65"/>
              <a:gd name="T2" fmla="*/ 25 w 74"/>
              <a:gd name="T3" fmla="*/ 6 h 65"/>
              <a:gd name="T4" fmla="*/ 34 w 74"/>
              <a:gd name="T5" fmla="*/ 15 h 65"/>
              <a:gd name="T6" fmla="*/ 23 w 74"/>
              <a:gd name="T7" fmla="*/ 26 h 65"/>
              <a:gd name="T8" fmla="*/ 65 w 74"/>
              <a:gd name="T9" fmla="*/ 26 h 65"/>
              <a:gd name="T10" fmla="*/ 64 w 74"/>
              <a:gd name="T11" fmla="*/ 39 h 65"/>
              <a:gd name="T12" fmla="*/ 23 w 74"/>
              <a:gd name="T13" fmla="*/ 39 h 65"/>
              <a:gd name="T14" fmla="*/ 34 w 74"/>
              <a:gd name="T15" fmla="*/ 50 h 65"/>
              <a:gd name="T16" fmla="*/ 25 w 74"/>
              <a:gd name="T17" fmla="*/ 59 h 65"/>
              <a:gd name="T18" fmla="*/ 4 w 74"/>
              <a:gd name="T19" fmla="*/ 38 h 65"/>
              <a:gd name="T20" fmla="*/ 4 w 74"/>
              <a:gd name="T21"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65">
                <a:moveTo>
                  <a:pt x="4" y="27"/>
                </a:moveTo>
                <a:cubicBezTo>
                  <a:pt x="25" y="6"/>
                  <a:pt x="25" y="6"/>
                  <a:pt x="25" y="6"/>
                </a:cubicBezTo>
                <a:cubicBezTo>
                  <a:pt x="31" y="0"/>
                  <a:pt x="40" y="9"/>
                  <a:pt x="34" y="15"/>
                </a:cubicBezTo>
                <a:cubicBezTo>
                  <a:pt x="23" y="26"/>
                  <a:pt x="23" y="26"/>
                  <a:pt x="23" y="26"/>
                </a:cubicBezTo>
                <a:cubicBezTo>
                  <a:pt x="65" y="26"/>
                  <a:pt x="65" y="26"/>
                  <a:pt x="65" y="26"/>
                </a:cubicBezTo>
                <a:cubicBezTo>
                  <a:pt x="74" y="26"/>
                  <a:pt x="74" y="39"/>
                  <a:pt x="64" y="39"/>
                </a:cubicBezTo>
                <a:cubicBezTo>
                  <a:pt x="23" y="39"/>
                  <a:pt x="23" y="39"/>
                  <a:pt x="23" y="39"/>
                </a:cubicBezTo>
                <a:cubicBezTo>
                  <a:pt x="34" y="50"/>
                  <a:pt x="34" y="50"/>
                  <a:pt x="34" y="50"/>
                </a:cubicBezTo>
                <a:cubicBezTo>
                  <a:pt x="40" y="56"/>
                  <a:pt x="31" y="65"/>
                  <a:pt x="25" y="59"/>
                </a:cubicBezTo>
                <a:cubicBezTo>
                  <a:pt x="4" y="38"/>
                  <a:pt x="4" y="38"/>
                  <a:pt x="4" y="38"/>
                </a:cubicBezTo>
                <a:cubicBezTo>
                  <a:pt x="1" y="35"/>
                  <a:pt x="0" y="30"/>
                  <a:pt x="4" y="2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 name="Oval 29"/>
          <p:cNvSpPr>
            <a:spLocks noChangeArrowheads="1"/>
          </p:cNvSpPr>
          <p:nvPr/>
        </p:nvSpPr>
        <p:spPr bwMode="auto">
          <a:xfrm>
            <a:off x="6680201" y="1123951"/>
            <a:ext cx="53975" cy="539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 name="Freeform 30"/>
          <p:cNvSpPr/>
          <p:nvPr/>
        </p:nvSpPr>
        <p:spPr bwMode="auto">
          <a:xfrm>
            <a:off x="6638925" y="1158876"/>
            <a:ext cx="317500" cy="258763"/>
          </a:xfrm>
          <a:custGeom>
            <a:avLst/>
            <a:gdLst>
              <a:gd name="T0" fmla="*/ 135 w 141"/>
              <a:gd name="T1" fmla="*/ 60 h 115"/>
              <a:gd name="T2" fmla="*/ 133 w 141"/>
              <a:gd name="T3" fmla="*/ 60 h 115"/>
              <a:gd name="T4" fmla="*/ 105 w 141"/>
              <a:gd name="T5" fmla="*/ 60 h 115"/>
              <a:gd name="T6" fmla="*/ 64 w 141"/>
              <a:gd name="T7" fmla="*/ 12 h 115"/>
              <a:gd name="T8" fmla="*/ 75 w 141"/>
              <a:gd name="T9" fmla="*/ 12 h 115"/>
              <a:gd name="T10" fmla="*/ 93 w 141"/>
              <a:gd name="T11" fmla="*/ 34 h 115"/>
              <a:gd name="T12" fmla="*/ 98 w 141"/>
              <a:gd name="T13" fmla="*/ 36 h 115"/>
              <a:gd name="T14" fmla="*/ 104 w 141"/>
              <a:gd name="T15" fmla="*/ 30 h 115"/>
              <a:gd name="T16" fmla="*/ 102 w 141"/>
              <a:gd name="T17" fmla="*/ 25 h 115"/>
              <a:gd name="T18" fmla="*/ 82 w 141"/>
              <a:gd name="T19" fmla="*/ 2 h 115"/>
              <a:gd name="T20" fmla="*/ 77 w 141"/>
              <a:gd name="T21" fmla="*/ 0 h 115"/>
              <a:gd name="T22" fmla="*/ 48 w 141"/>
              <a:gd name="T23" fmla="*/ 0 h 115"/>
              <a:gd name="T24" fmla="*/ 28 w 141"/>
              <a:gd name="T25" fmla="*/ 15 h 115"/>
              <a:gd name="T26" fmla="*/ 28 w 141"/>
              <a:gd name="T27" fmla="*/ 32 h 115"/>
              <a:gd name="T28" fmla="*/ 6 w 141"/>
              <a:gd name="T29" fmla="*/ 32 h 115"/>
              <a:gd name="T30" fmla="*/ 2 w 141"/>
              <a:gd name="T31" fmla="*/ 34 h 115"/>
              <a:gd name="T32" fmla="*/ 2 w 141"/>
              <a:gd name="T33" fmla="*/ 43 h 115"/>
              <a:gd name="T34" fmla="*/ 6 w 141"/>
              <a:gd name="T35" fmla="*/ 45 h 115"/>
              <a:gd name="T36" fmla="*/ 32 w 141"/>
              <a:gd name="T37" fmla="*/ 45 h 115"/>
              <a:gd name="T38" fmla="*/ 40 w 141"/>
              <a:gd name="T39" fmla="*/ 38 h 115"/>
              <a:gd name="T40" fmla="*/ 40 w 141"/>
              <a:gd name="T41" fmla="*/ 27 h 115"/>
              <a:gd name="T42" fmla="*/ 55 w 141"/>
              <a:gd name="T43" fmla="*/ 45 h 115"/>
              <a:gd name="T44" fmla="*/ 41 w 141"/>
              <a:gd name="T45" fmla="*/ 59 h 115"/>
              <a:gd name="T46" fmla="*/ 40 w 141"/>
              <a:gd name="T47" fmla="*/ 69 h 115"/>
              <a:gd name="T48" fmla="*/ 49 w 141"/>
              <a:gd name="T49" fmla="*/ 109 h 115"/>
              <a:gd name="T50" fmla="*/ 57 w 141"/>
              <a:gd name="T51" fmla="*/ 115 h 115"/>
              <a:gd name="T52" fmla="*/ 64 w 141"/>
              <a:gd name="T53" fmla="*/ 108 h 115"/>
              <a:gd name="T54" fmla="*/ 64 w 141"/>
              <a:gd name="T55" fmla="*/ 106 h 115"/>
              <a:gd name="T56" fmla="*/ 57 w 141"/>
              <a:gd name="T57" fmla="*/ 72 h 115"/>
              <a:gd name="T58" fmla="*/ 75 w 141"/>
              <a:gd name="T59" fmla="*/ 54 h 115"/>
              <a:gd name="T60" fmla="*/ 91 w 141"/>
              <a:gd name="T61" fmla="*/ 72 h 115"/>
              <a:gd name="T62" fmla="*/ 101 w 141"/>
              <a:gd name="T63" fmla="*/ 75 h 115"/>
              <a:gd name="T64" fmla="*/ 133 w 141"/>
              <a:gd name="T65" fmla="*/ 75 h 115"/>
              <a:gd name="T66" fmla="*/ 141 w 141"/>
              <a:gd name="T67" fmla="*/ 69 h 115"/>
              <a:gd name="T68" fmla="*/ 135 w 141"/>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15">
                <a:moveTo>
                  <a:pt x="135" y="60"/>
                </a:moveTo>
                <a:cubicBezTo>
                  <a:pt x="134" y="60"/>
                  <a:pt x="133" y="60"/>
                  <a:pt x="133" y="60"/>
                </a:cubicBezTo>
                <a:cubicBezTo>
                  <a:pt x="105" y="60"/>
                  <a:pt x="105" y="60"/>
                  <a:pt x="105" y="60"/>
                </a:cubicBezTo>
                <a:cubicBezTo>
                  <a:pt x="64" y="12"/>
                  <a:pt x="64" y="12"/>
                  <a:pt x="64" y="12"/>
                </a:cubicBezTo>
                <a:cubicBezTo>
                  <a:pt x="75" y="12"/>
                  <a:pt x="75" y="12"/>
                  <a:pt x="75" y="12"/>
                </a:cubicBezTo>
                <a:cubicBezTo>
                  <a:pt x="93" y="34"/>
                  <a:pt x="93" y="34"/>
                  <a:pt x="93" y="34"/>
                </a:cubicBezTo>
                <a:cubicBezTo>
                  <a:pt x="94" y="35"/>
                  <a:pt x="96" y="36"/>
                  <a:pt x="98" y="36"/>
                </a:cubicBezTo>
                <a:cubicBezTo>
                  <a:pt x="101" y="36"/>
                  <a:pt x="104" y="33"/>
                  <a:pt x="104" y="30"/>
                </a:cubicBezTo>
                <a:cubicBezTo>
                  <a:pt x="104" y="28"/>
                  <a:pt x="103" y="26"/>
                  <a:pt x="102" y="25"/>
                </a:cubicBezTo>
                <a:cubicBezTo>
                  <a:pt x="82" y="2"/>
                  <a:pt x="82" y="2"/>
                  <a:pt x="82" y="2"/>
                </a:cubicBezTo>
                <a:cubicBezTo>
                  <a:pt x="81" y="1"/>
                  <a:pt x="79" y="0"/>
                  <a:pt x="77" y="0"/>
                </a:cubicBezTo>
                <a:cubicBezTo>
                  <a:pt x="48" y="0"/>
                  <a:pt x="48" y="0"/>
                  <a:pt x="48" y="0"/>
                </a:cubicBezTo>
                <a:cubicBezTo>
                  <a:pt x="48" y="0"/>
                  <a:pt x="29" y="14"/>
                  <a:pt x="28" y="15"/>
                </a:cubicBezTo>
                <a:cubicBezTo>
                  <a:pt x="28" y="32"/>
                  <a:pt x="28" y="32"/>
                  <a:pt x="28" y="32"/>
                </a:cubicBezTo>
                <a:cubicBezTo>
                  <a:pt x="6" y="32"/>
                  <a:pt x="6" y="32"/>
                  <a:pt x="6" y="32"/>
                </a:cubicBezTo>
                <a:cubicBezTo>
                  <a:pt x="5" y="32"/>
                  <a:pt x="3" y="33"/>
                  <a:pt x="2" y="34"/>
                </a:cubicBezTo>
                <a:cubicBezTo>
                  <a:pt x="0" y="36"/>
                  <a:pt x="0" y="40"/>
                  <a:pt x="2" y="43"/>
                </a:cubicBezTo>
                <a:cubicBezTo>
                  <a:pt x="3" y="44"/>
                  <a:pt x="5" y="44"/>
                  <a:pt x="6" y="45"/>
                </a:cubicBezTo>
                <a:cubicBezTo>
                  <a:pt x="32" y="45"/>
                  <a:pt x="32" y="45"/>
                  <a:pt x="32" y="45"/>
                </a:cubicBezTo>
                <a:cubicBezTo>
                  <a:pt x="40" y="44"/>
                  <a:pt x="40" y="38"/>
                  <a:pt x="40" y="38"/>
                </a:cubicBezTo>
                <a:cubicBezTo>
                  <a:pt x="40" y="27"/>
                  <a:pt x="40" y="27"/>
                  <a:pt x="40" y="27"/>
                </a:cubicBezTo>
                <a:cubicBezTo>
                  <a:pt x="55" y="45"/>
                  <a:pt x="55" y="45"/>
                  <a:pt x="55" y="45"/>
                </a:cubicBezTo>
                <a:cubicBezTo>
                  <a:pt x="41" y="59"/>
                  <a:pt x="41" y="59"/>
                  <a:pt x="41" y="59"/>
                </a:cubicBezTo>
                <a:cubicBezTo>
                  <a:pt x="41" y="59"/>
                  <a:pt x="38" y="62"/>
                  <a:pt x="40" y="69"/>
                </a:cubicBezTo>
                <a:cubicBezTo>
                  <a:pt x="49" y="109"/>
                  <a:pt x="49" y="109"/>
                  <a:pt x="49" y="109"/>
                </a:cubicBezTo>
                <a:cubicBezTo>
                  <a:pt x="50" y="113"/>
                  <a:pt x="53" y="115"/>
                  <a:pt x="57" y="115"/>
                </a:cubicBezTo>
                <a:cubicBezTo>
                  <a:pt x="61" y="115"/>
                  <a:pt x="64" y="112"/>
                  <a:pt x="64" y="108"/>
                </a:cubicBezTo>
                <a:cubicBezTo>
                  <a:pt x="64" y="107"/>
                  <a:pt x="64" y="106"/>
                  <a:pt x="64" y="106"/>
                </a:cubicBezTo>
                <a:cubicBezTo>
                  <a:pt x="57" y="72"/>
                  <a:pt x="57" y="72"/>
                  <a:pt x="57" y="72"/>
                </a:cubicBezTo>
                <a:cubicBezTo>
                  <a:pt x="75" y="54"/>
                  <a:pt x="75" y="54"/>
                  <a:pt x="75" y="54"/>
                </a:cubicBezTo>
                <a:cubicBezTo>
                  <a:pt x="91" y="72"/>
                  <a:pt x="91" y="72"/>
                  <a:pt x="91" y="72"/>
                </a:cubicBezTo>
                <a:cubicBezTo>
                  <a:pt x="91" y="72"/>
                  <a:pt x="94" y="75"/>
                  <a:pt x="101" y="75"/>
                </a:cubicBezTo>
                <a:cubicBezTo>
                  <a:pt x="133" y="75"/>
                  <a:pt x="133" y="75"/>
                  <a:pt x="133" y="75"/>
                </a:cubicBezTo>
                <a:cubicBezTo>
                  <a:pt x="136" y="75"/>
                  <a:pt x="140" y="73"/>
                  <a:pt x="141" y="69"/>
                </a:cubicBezTo>
                <a:cubicBezTo>
                  <a:pt x="141" y="65"/>
                  <a:pt x="139" y="61"/>
                  <a:pt x="135" y="6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 name="Freeform 31"/>
          <p:cNvSpPr>
            <a:spLocks noEditPoints="1"/>
          </p:cNvSpPr>
          <p:nvPr/>
        </p:nvSpPr>
        <p:spPr bwMode="auto">
          <a:xfrm>
            <a:off x="7196138" y="1181101"/>
            <a:ext cx="396875" cy="188913"/>
          </a:xfrm>
          <a:custGeom>
            <a:avLst/>
            <a:gdLst>
              <a:gd name="T0" fmla="*/ 0 w 250"/>
              <a:gd name="T1" fmla="*/ 119 h 119"/>
              <a:gd name="T2" fmla="*/ 0 w 250"/>
              <a:gd name="T3" fmla="*/ 0 h 119"/>
              <a:gd name="T4" fmla="*/ 250 w 250"/>
              <a:gd name="T5" fmla="*/ 0 h 119"/>
              <a:gd name="T6" fmla="*/ 250 w 250"/>
              <a:gd name="T7" fmla="*/ 119 h 119"/>
              <a:gd name="T8" fmla="*/ 0 w 250"/>
              <a:gd name="T9" fmla="*/ 119 h 119"/>
              <a:gd name="T10" fmla="*/ 0 w 250"/>
              <a:gd name="T11" fmla="*/ 119 h 119"/>
              <a:gd name="T12" fmla="*/ 17 w 250"/>
              <a:gd name="T13" fmla="*/ 102 h 119"/>
              <a:gd name="T14" fmla="*/ 233 w 250"/>
              <a:gd name="T15" fmla="*/ 102 h 119"/>
              <a:gd name="T16" fmla="*/ 233 w 250"/>
              <a:gd name="T17" fmla="*/ 17 h 119"/>
              <a:gd name="T18" fmla="*/ 17 w 250"/>
              <a:gd name="T19" fmla="*/ 17 h 119"/>
              <a:gd name="T20" fmla="*/ 17 w 250"/>
              <a:gd name="T21" fmla="*/ 102 h 119"/>
              <a:gd name="T22" fmla="*/ 17 w 250"/>
              <a:gd name="T23" fmla="*/ 10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0" h="119">
                <a:moveTo>
                  <a:pt x="0" y="119"/>
                </a:moveTo>
                <a:lnTo>
                  <a:pt x="0" y="0"/>
                </a:lnTo>
                <a:lnTo>
                  <a:pt x="250" y="0"/>
                </a:lnTo>
                <a:lnTo>
                  <a:pt x="250" y="119"/>
                </a:lnTo>
                <a:lnTo>
                  <a:pt x="0" y="119"/>
                </a:lnTo>
                <a:lnTo>
                  <a:pt x="0" y="119"/>
                </a:lnTo>
                <a:close/>
                <a:moveTo>
                  <a:pt x="17" y="102"/>
                </a:moveTo>
                <a:lnTo>
                  <a:pt x="233" y="102"/>
                </a:lnTo>
                <a:lnTo>
                  <a:pt x="233" y="17"/>
                </a:lnTo>
                <a:lnTo>
                  <a:pt x="17" y="17"/>
                </a:lnTo>
                <a:lnTo>
                  <a:pt x="17" y="102"/>
                </a:lnTo>
                <a:lnTo>
                  <a:pt x="17" y="10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 name="Line 32"/>
          <p:cNvSpPr>
            <a:spLocks noChangeShapeType="1"/>
          </p:cNvSpPr>
          <p:nvPr/>
        </p:nvSpPr>
        <p:spPr bwMode="auto">
          <a:xfrm>
            <a:off x="7394575" y="1276350"/>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 name="Line 33"/>
          <p:cNvSpPr>
            <a:spLocks noChangeShapeType="1"/>
          </p:cNvSpPr>
          <p:nvPr/>
        </p:nvSpPr>
        <p:spPr bwMode="auto">
          <a:xfrm>
            <a:off x="7394575" y="1276350"/>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 name="Line 34"/>
          <p:cNvSpPr>
            <a:spLocks noChangeShapeType="1"/>
          </p:cNvSpPr>
          <p:nvPr/>
        </p:nvSpPr>
        <p:spPr bwMode="auto">
          <a:xfrm>
            <a:off x="7340600" y="1327150"/>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 name="Line 35"/>
          <p:cNvSpPr>
            <a:spLocks noChangeShapeType="1"/>
          </p:cNvSpPr>
          <p:nvPr/>
        </p:nvSpPr>
        <p:spPr bwMode="auto">
          <a:xfrm>
            <a:off x="7340600" y="1327150"/>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 name="Freeform 36"/>
          <p:cNvSpPr>
            <a:spLocks noEditPoints="1"/>
          </p:cNvSpPr>
          <p:nvPr/>
        </p:nvSpPr>
        <p:spPr bwMode="auto">
          <a:xfrm>
            <a:off x="7342188" y="1223963"/>
            <a:ext cx="104775" cy="103187"/>
          </a:xfrm>
          <a:custGeom>
            <a:avLst/>
            <a:gdLst>
              <a:gd name="T0" fmla="*/ 20 w 46"/>
              <a:gd name="T1" fmla="*/ 19 h 46"/>
              <a:gd name="T2" fmla="*/ 20 w 46"/>
              <a:gd name="T3" fmla="*/ 14 h 46"/>
              <a:gd name="T4" fmla="*/ 20 w 46"/>
              <a:gd name="T5" fmla="*/ 19 h 46"/>
              <a:gd name="T6" fmla="*/ 23 w 46"/>
              <a:gd name="T7" fmla="*/ 0 h 46"/>
              <a:gd name="T8" fmla="*/ 0 w 46"/>
              <a:gd name="T9" fmla="*/ 23 h 46"/>
              <a:gd name="T10" fmla="*/ 23 w 46"/>
              <a:gd name="T11" fmla="*/ 46 h 46"/>
              <a:gd name="T12" fmla="*/ 46 w 46"/>
              <a:gd name="T13" fmla="*/ 23 h 46"/>
              <a:gd name="T14" fmla="*/ 23 w 46"/>
              <a:gd name="T15" fmla="*/ 0 h 46"/>
              <a:gd name="T16" fmla="*/ 26 w 46"/>
              <a:gd name="T17" fmla="*/ 38 h 46"/>
              <a:gd name="T18" fmla="*/ 26 w 46"/>
              <a:gd name="T19" fmla="*/ 42 h 46"/>
              <a:gd name="T20" fmla="*/ 20 w 46"/>
              <a:gd name="T21" fmla="*/ 42 h 46"/>
              <a:gd name="T22" fmla="*/ 20 w 46"/>
              <a:gd name="T23" fmla="*/ 37 h 46"/>
              <a:gd name="T24" fmla="*/ 11 w 46"/>
              <a:gd name="T25" fmla="*/ 27 h 46"/>
              <a:gd name="T26" fmla="*/ 17 w 46"/>
              <a:gd name="T27" fmla="*/ 27 h 46"/>
              <a:gd name="T28" fmla="*/ 20 w 46"/>
              <a:gd name="T29" fmla="*/ 32 h 46"/>
              <a:gd name="T30" fmla="*/ 20 w 46"/>
              <a:gd name="T31" fmla="*/ 25 h 46"/>
              <a:gd name="T32" fmla="*/ 11 w 46"/>
              <a:gd name="T33" fmla="*/ 17 h 46"/>
              <a:gd name="T34" fmla="*/ 20 w 46"/>
              <a:gd name="T35" fmla="*/ 8 h 46"/>
              <a:gd name="T36" fmla="*/ 20 w 46"/>
              <a:gd name="T37" fmla="*/ 4 h 46"/>
              <a:gd name="T38" fmla="*/ 26 w 46"/>
              <a:gd name="T39" fmla="*/ 4 h 46"/>
              <a:gd name="T40" fmla="*/ 26 w 46"/>
              <a:gd name="T41" fmla="*/ 8 h 46"/>
              <a:gd name="T42" fmla="*/ 35 w 46"/>
              <a:gd name="T43" fmla="*/ 17 h 46"/>
              <a:gd name="T44" fmla="*/ 29 w 46"/>
              <a:gd name="T45" fmla="*/ 17 h 46"/>
              <a:gd name="T46" fmla="*/ 26 w 46"/>
              <a:gd name="T47" fmla="*/ 14 h 46"/>
              <a:gd name="T48" fmla="*/ 26 w 46"/>
              <a:gd name="T49" fmla="*/ 20 h 46"/>
              <a:gd name="T50" fmla="*/ 36 w 46"/>
              <a:gd name="T51" fmla="*/ 28 h 46"/>
              <a:gd name="T52" fmla="*/ 26 w 46"/>
              <a:gd name="T53" fmla="*/ 38 h 46"/>
              <a:gd name="T54" fmla="*/ 26 w 46"/>
              <a:gd name="T55" fmla="*/ 26 h 46"/>
              <a:gd name="T56" fmla="*/ 26 w 46"/>
              <a:gd name="T57" fmla="*/ 32 h 46"/>
              <a:gd name="T58" fmla="*/ 26 w 46"/>
              <a:gd name="T59"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 h="46">
                <a:moveTo>
                  <a:pt x="20" y="19"/>
                </a:moveTo>
                <a:cubicBezTo>
                  <a:pt x="20" y="14"/>
                  <a:pt x="20" y="14"/>
                  <a:pt x="20" y="14"/>
                </a:cubicBezTo>
                <a:cubicBezTo>
                  <a:pt x="16" y="14"/>
                  <a:pt x="16" y="19"/>
                  <a:pt x="20" y="19"/>
                </a:cubicBezTo>
                <a:close/>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6" y="38"/>
                </a:moveTo>
                <a:cubicBezTo>
                  <a:pt x="26" y="42"/>
                  <a:pt x="26" y="42"/>
                  <a:pt x="26" y="42"/>
                </a:cubicBezTo>
                <a:cubicBezTo>
                  <a:pt x="20" y="42"/>
                  <a:pt x="20" y="42"/>
                  <a:pt x="20" y="42"/>
                </a:cubicBezTo>
                <a:cubicBezTo>
                  <a:pt x="20" y="37"/>
                  <a:pt x="20" y="37"/>
                  <a:pt x="20" y="37"/>
                </a:cubicBezTo>
                <a:cubicBezTo>
                  <a:pt x="17" y="37"/>
                  <a:pt x="11" y="34"/>
                  <a:pt x="11" y="27"/>
                </a:cubicBezTo>
                <a:cubicBezTo>
                  <a:pt x="17" y="27"/>
                  <a:pt x="17" y="27"/>
                  <a:pt x="17" y="27"/>
                </a:cubicBezTo>
                <a:cubicBezTo>
                  <a:pt x="17" y="29"/>
                  <a:pt x="17" y="31"/>
                  <a:pt x="20" y="32"/>
                </a:cubicBezTo>
                <a:cubicBezTo>
                  <a:pt x="20" y="25"/>
                  <a:pt x="20" y="25"/>
                  <a:pt x="20" y="25"/>
                </a:cubicBezTo>
                <a:cubicBezTo>
                  <a:pt x="16" y="24"/>
                  <a:pt x="11" y="23"/>
                  <a:pt x="11" y="17"/>
                </a:cubicBezTo>
                <a:cubicBezTo>
                  <a:pt x="11" y="10"/>
                  <a:pt x="18" y="8"/>
                  <a:pt x="20" y="8"/>
                </a:cubicBezTo>
                <a:cubicBezTo>
                  <a:pt x="20" y="4"/>
                  <a:pt x="20" y="4"/>
                  <a:pt x="20" y="4"/>
                </a:cubicBezTo>
                <a:cubicBezTo>
                  <a:pt x="26" y="4"/>
                  <a:pt x="26" y="4"/>
                  <a:pt x="26" y="4"/>
                </a:cubicBezTo>
                <a:cubicBezTo>
                  <a:pt x="26" y="8"/>
                  <a:pt x="26" y="8"/>
                  <a:pt x="26" y="8"/>
                </a:cubicBezTo>
                <a:cubicBezTo>
                  <a:pt x="30" y="8"/>
                  <a:pt x="35" y="11"/>
                  <a:pt x="35" y="17"/>
                </a:cubicBezTo>
                <a:cubicBezTo>
                  <a:pt x="29" y="17"/>
                  <a:pt x="29" y="17"/>
                  <a:pt x="29" y="17"/>
                </a:cubicBezTo>
                <a:cubicBezTo>
                  <a:pt x="29" y="15"/>
                  <a:pt x="28" y="14"/>
                  <a:pt x="26" y="14"/>
                </a:cubicBezTo>
                <a:cubicBezTo>
                  <a:pt x="26" y="20"/>
                  <a:pt x="26" y="20"/>
                  <a:pt x="26" y="20"/>
                </a:cubicBezTo>
                <a:cubicBezTo>
                  <a:pt x="30" y="20"/>
                  <a:pt x="36" y="22"/>
                  <a:pt x="36" y="28"/>
                </a:cubicBezTo>
                <a:cubicBezTo>
                  <a:pt x="36" y="33"/>
                  <a:pt x="30" y="37"/>
                  <a:pt x="26" y="38"/>
                </a:cubicBezTo>
                <a:close/>
                <a:moveTo>
                  <a:pt x="26" y="26"/>
                </a:moveTo>
                <a:cubicBezTo>
                  <a:pt x="26" y="32"/>
                  <a:pt x="26" y="32"/>
                  <a:pt x="26" y="32"/>
                </a:cubicBezTo>
                <a:cubicBezTo>
                  <a:pt x="31" y="31"/>
                  <a:pt x="31" y="26"/>
                  <a:pt x="26" y="2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 name="Freeform 37"/>
          <p:cNvSpPr>
            <a:spLocks noEditPoints="1"/>
          </p:cNvSpPr>
          <p:nvPr/>
        </p:nvSpPr>
        <p:spPr bwMode="auto">
          <a:xfrm>
            <a:off x="7453314" y="1223963"/>
            <a:ext cx="103187" cy="103187"/>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21 w 46"/>
              <a:gd name="T11" fmla="*/ 19 h 46"/>
              <a:gd name="T12" fmla="*/ 26 w 46"/>
              <a:gd name="T13" fmla="*/ 19 h 46"/>
              <a:gd name="T14" fmla="*/ 26 w 46"/>
              <a:gd name="T15" fmla="*/ 24 h 46"/>
              <a:gd name="T16" fmla="*/ 22 w 46"/>
              <a:gd name="T17" fmla="*/ 24 h 46"/>
              <a:gd name="T18" fmla="*/ 20 w 46"/>
              <a:gd name="T19" fmla="*/ 32 h 46"/>
              <a:gd name="T20" fmla="*/ 24 w 46"/>
              <a:gd name="T21" fmla="*/ 32 h 46"/>
              <a:gd name="T22" fmla="*/ 34 w 46"/>
              <a:gd name="T23" fmla="*/ 32 h 46"/>
              <a:gd name="T24" fmla="*/ 34 w 46"/>
              <a:gd name="T25" fmla="*/ 37 h 46"/>
              <a:gd name="T26" fmla="*/ 12 w 46"/>
              <a:gd name="T27" fmla="*/ 37 h 46"/>
              <a:gd name="T28" fmla="*/ 12 w 46"/>
              <a:gd name="T29" fmla="*/ 32 h 46"/>
              <a:gd name="T30" fmla="*/ 15 w 46"/>
              <a:gd name="T31" fmla="*/ 24 h 46"/>
              <a:gd name="T32" fmla="*/ 11 w 46"/>
              <a:gd name="T33" fmla="*/ 24 h 46"/>
              <a:gd name="T34" fmla="*/ 11 w 46"/>
              <a:gd name="T35" fmla="*/ 19 h 46"/>
              <a:gd name="T36" fmla="*/ 15 w 46"/>
              <a:gd name="T37" fmla="*/ 19 h 46"/>
              <a:gd name="T38" fmla="*/ 14 w 46"/>
              <a:gd name="T39" fmla="*/ 14 h 46"/>
              <a:gd name="T40" fmla="*/ 24 w 46"/>
              <a:gd name="T41" fmla="*/ 6 h 46"/>
              <a:gd name="T42" fmla="*/ 34 w 46"/>
              <a:gd name="T43" fmla="*/ 17 h 46"/>
              <a:gd name="T44" fmla="*/ 28 w 46"/>
              <a:gd name="T45" fmla="*/ 17 h 46"/>
              <a:gd name="T46" fmla="*/ 24 w 46"/>
              <a:gd name="T47" fmla="*/ 12 h 46"/>
              <a:gd name="T48" fmla="*/ 20 w 46"/>
              <a:gd name="T49" fmla="*/ 15 h 46"/>
              <a:gd name="T50" fmla="*/ 21 w 46"/>
              <a:gd name="T51"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21" y="19"/>
                </a:moveTo>
                <a:cubicBezTo>
                  <a:pt x="26" y="19"/>
                  <a:pt x="26" y="19"/>
                  <a:pt x="26" y="19"/>
                </a:cubicBezTo>
                <a:cubicBezTo>
                  <a:pt x="26" y="24"/>
                  <a:pt x="26" y="24"/>
                  <a:pt x="26" y="24"/>
                </a:cubicBezTo>
                <a:cubicBezTo>
                  <a:pt x="22" y="24"/>
                  <a:pt x="22" y="24"/>
                  <a:pt x="22" y="24"/>
                </a:cubicBezTo>
                <a:cubicBezTo>
                  <a:pt x="22" y="29"/>
                  <a:pt x="20" y="31"/>
                  <a:pt x="20" y="32"/>
                </a:cubicBezTo>
                <a:cubicBezTo>
                  <a:pt x="24" y="32"/>
                  <a:pt x="24" y="32"/>
                  <a:pt x="24" y="32"/>
                </a:cubicBezTo>
                <a:cubicBezTo>
                  <a:pt x="34" y="32"/>
                  <a:pt x="34" y="32"/>
                  <a:pt x="34" y="32"/>
                </a:cubicBezTo>
                <a:cubicBezTo>
                  <a:pt x="34" y="37"/>
                  <a:pt x="34" y="37"/>
                  <a:pt x="34" y="37"/>
                </a:cubicBezTo>
                <a:cubicBezTo>
                  <a:pt x="12" y="37"/>
                  <a:pt x="12" y="37"/>
                  <a:pt x="12" y="37"/>
                </a:cubicBezTo>
                <a:cubicBezTo>
                  <a:pt x="12" y="32"/>
                  <a:pt x="12" y="32"/>
                  <a:pt x="12" y="32"/>
                </a:cubicBezTo>
                <a:cubicBezTo>
                  <a:pt x="15" y="31"/>
                  <a:pt x="16" y="26"/>
                  <a:pt x="15" y="24"/>
                </a:cubicBezTo>
                <a:cubicBezTo>
                  <a:pt x="11" y="24"/>
                  <a:pt x="11" y="24"/>
                  <a:pt x="11" y="24"/>
                </a:cubicBezTo>
                <a:cubicBezTo>
                  <a:pt x="11" y="19"/>
                  <a:pt x="11" y="19"/>
                  <a:pt x="11" y="19"/>
                </a:cubicBezTo>
                <a:cubicBezTo>
                  <a:pt x="15" y="19"/>
                  <a:pt x="15" y="19"/>
                  <a:pt x="15" y="19"/>
                </a:cubicBezTo>
                <a:cubicBezTo>
                  <a:pt x="14" y="17"/>
                  <a:pt x="14" y="16"/>
                  <a:pt x="14" y="14"/>
                </a:cubicBezTo>
                <a:cubicBezTo>
                  <a:pt x="14" y="12"/>
                  <a:pt x="15" y="6"/>
                  <a:pt x="24" y="6"/>
                </a:cubicBezTo>
                <a:cubicBezTo>
                  <a:pt x="32" y="6"/>
                  <a:pt x="34" y="12"/>
                  <a:pt x="34" y="17"/>
                </a:cubicBezTo>
                <a:cubicBezTo>
                  <a:pt x="28" y="17"/>
                  <a:pt x="28" y="17"/>
                  <a:pt x="28" y="17"/>
                </a:cubicBezTo>
                <a:cubicBezTo>
                  <a:pt x="28" y="14"/>
                  <a:pt x="26" y="12"/>
                  <a:pt x="24" y="12"/>
                </a:cubicBezTo>
                <a:cubicBezTo>
                  <a:pt x="20" y="12"/>
                  <a:pt x="20" y="14"/>
                  <a:pt x="20" y="15"/>
                </a:cubicBezTo>
                <a:cubicBezTo>
                  <a:pt x="20" y="16"/>
                  <a:pt x="20" y="18"/>
                  <a:pt x="21" y="1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5" name="Freeform 38"/>
          <p:cNvSpPr>
            <a:spLocks noEditPoints="1"/>
          </p:cNvSpPr>
          <p:nvPr/>
        </p:nvSpPr>
        <p:spPr bwMode="auto">
          <a:xfrm>
            <a:off x="7232650" y="1223963"/>
            <a:ext cx="103188" cy="103187"/>
          </a:xfrm>
          <a:custGeom>
            <a:avLst/>
            <a:gdLst>
              <a:gd name="T0" fmla="*/ 23 w 46"/>
              <a:gd name="T1" fmla="*/ 0 h 46"/>
              <a:gd name="T2" fmla="*/ 0 w 46"/>
              <a:gd name="T3" fmla="*/ 23 h 46"/>
              <a:gd name="T4" fmla="*/ 23 w 46"/>
              <a:gd name="T5" fmla="*/ 46 h 46"/>
              <a:gd name="T6" fmla="*/ 46 w 46"/>
              <a:gd name="T7" fmla="*/ 23 h 46"/>
              <a:gd name="T8" fmla="*/ 23 w 46"/>
              <a:gd name="T9" fmla="*/ 0 h 46"/>
              <a:gd name="T10" fmla="*/ 33 w 46"/>
              <a:gd name="T11" fmla="*/ 27 h 46"/>
              <a:gd name="T12" fmla="*/ 33 w 46"/>
              <a:gd name="T13" fmla="*/ 32 h 46"/>
              <a:gd name="T14" fmla="*/ 26 w 46"/>
              <a:gd name="T15" fmla="*/ 32 h 46"/>
              <a:gd name="T16" fmla="*/ 26 w 46"/>
              <a:gd name="T17" fmla="*/ 40 h 46"/>
              <a:gd name="T18" fmla="*/ 20 w 46"/>
              <a:gd name="T19" fmla="*/ 40 h 46"/>
              <a:gd name="T20" fmla="*/ 20 w 46"/>
              <a:gd name="T21" fmla="*/ 32 h 46"/>
              <a:gd name="T22" fmla="*/ 12 w 46"/>
              <a:gd name="T23" fmla="*/ 32 h 46"/>
              <a:gd name="T24" fmla="*/ 12 w 46"/>
              <a:gd name="T25" fmla="*/ 27 h 46"/>
              <a:gd name="T26" fmla="*/ 20 w 46"/>
              <a:gd name="T27" fmla="*/ 27 h 46"/>
              <a:gd name="T28" fmla="*/ 10 w 46"/>
              <a:gd name="T29" fmla="*/ 9 h 46"/>
              <a:gd name="T30" fmla="*/ 17 w 46"/>
              <a:gd name="T31" fmla="*/ 9 h 46"/>
              <a:gd name="T32" fmla="*/ 23 w 46"/>
              <a:gd name="T33" fmla="*/ 20 h 46"/>
              <a:gd name="T34" fmla="*/ 30 w 46"/>
              <a:gd name="T35" fmla="*/ 9 h 46"/>
              <a:gd name="T36" fmla="*/ 36 w 46"/>
              <a:gd name="T37" fmla="*/ 9 h 46"/>
              <a:gd name="T38" fmla="*/ 26 w 46"/>
              <a:gd name="T39" fmla="*/ 27 h 46"/>
              <a:gd name="T40" fmla="*/ 33 w 46"/>
              <a:gd name="T41" fmla="*/ 2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6">
                <a:moveTo>
                  <a:pt x="23" y="0"/>
                </a:moveTo>
                <a:cubicBezTo>
                  <a:pt x="10" y="0"/>
                  <a:pt x="0" y="10"/>
                  <a:pt x="0" y="23"/>
                </a:cubicBezTo>
                <a:cubicBezTo>
                  <a:pt x="0" y="36"/>
                  <a:pt x="10" y="46"/>
                  <a:pt x="23" y="46"/>
                </a:cubicBezTo>
                <a:cubicBezTo>
                  <a:pt x="36" y="46"/>
                  <a:pt x="46" y="36"/>
                  <a:pt x="46" y="23"/>
                </a:cubicBezTo>
                <a:cubicBezTo>
                  <a:pt x="46" y="10"/>
                  <a:pt x="36" y="0"/>
                  <a:pt x="23" y="0"/>
                </a:cubicBezTo>
                <a:close/>
                <a:moveTo>
                  <a:pt x="33" y="27"/>
                </a:moveTo>
                <a:cubicBezTo>
                  <a:pt x="33" y="32"/>
                  <a:pt x="33" y="32"/>
                  <a:pt x="33" y="32"/>
                </a:cubicBezTo>
                <a:cubicBezTo>
                  <a:pt x="26" y="32"/>
                  <a:pt x="26" y="32"/>
                  <a:pt x="26" y="32"/>
                </a:cubicBezTo>
                <a:cubicBezTo>
                  <a:pt x="26" y="40"/>
                  <a:pt x="26" y="40"/>
                  <a:pt x="26" y="40"/>
                </a:cubicBezTo>
                <a:cubicBezTo>
                  <a:pt x="20" y="40"/>
                  <a:pt x="20" y="40"/>
                  <a:pt x="20" y="40"/>
                </a:cubicBezTo>
                <a:cubicBezTo>
                  <a:pt x="20" y="32"/>
                  <a:pt x="20" y="32"/>
                  <a:pt x="20" y="32"/>
                </a:cubicBezTo>
                <a:cubicBezTo>
                  <a:pt x="12" y="32"/>
                  <a:pt x="12" y="32"/>
                  <a:pt x="12" y="32"/>
                </a:cubicBezTo>
                <a:cubicBezTo>
                  <a:pt x="12" y="27"/>
                  <a:pt x="12" y="27"/>
                  <a:pt x="12" y="27"/>
                </a:cubicBezTo>
                <a:cubicBezTo>
                  <a:pt x="20" y="27"/>
                  <a:pt x="20" y="27"/>
                  <a:pt x="20" y="27"/>
                </a:cubicBezTo>
                <a:cubicBezTo>
                  <a:pt x="10" y="9"/>
                  <a:pt x="10" y="9"/>
                  <a:pt x="10" y="9"/>
                </a:cubicBezTo>
                <a:cubicBezTo>
                  <a:pt x="17" y="9"/>
                  <a:pt x="17" y="9"/>
                  <a:pt x="17" y="9"/>
                </a:cubicBezTo>
                <a:cubicBezTo>
                  <a:pt x="23" y="20"/>
                  <a:pt x="23" y="20"/>
                  <a:pt x="23" y="20"/>
                </a:cubicBezTo>
                <a:cubicBezTo>
                  <a:pt x="30" y="9"/>
                  <a:pt x="30" y="9"/>
                  <a:pt x="30" y="9"/>
                </a:cubicBezTo>
                <a:cubicBezTo>
                  <a:pt x="36" y="9"/>
                  <a:pt x="36" y="9"/>
                  <a:pt x="36" y="9"/>
                </a:cubicBezTo>
                <a:cubicBezTo>
                  <a:pt x="26" y="27"/>
                  <a:pt x="26" y="27"/>
                  <a:pt x="26" y="27"/>
                </a:cubicBezTo>
                <a:cubicBezTo>
                  <a:pt x="33" y="27"/>
                  <a:pt x="33" y="27"/>
                  <a:pt x="33" y="2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6" name="Freeform 39"/>
          <p:cNvSpPr>
            <a:spLocks noEditPoints="1"/>
          </p:cNvSpPr>
          <p:nvPr/>
        </p:nvSpPr>
        <p:spPr bwMode="auto">
          <a:xfrm>
            <a:off x="7915275" y="1262064"/>
            <a:ext cx="203200" cy="33337"/>
          </a:xfrm>
          <a:custGeom>
            <a:avLst/>
            <a:gdLst>
              <a:gd name="T0" fmla="*/ 101 w 128"/>
              <a:gd name="T1" fmla="*/ 0 h 21"/>
              <a:gd name="T2" fmla="*/ 122 w 128"/>
              <a:gd name="T3" fmla="*/ 21 h 21"/>
              <a:gd name="T4" fmla="*/ 128 w 128"/>
              <a:gd name="T5" fmla="*/ 21 h 21"/>
              <a:gd name="T6" fmla="*/ 128 w 128"/>
              <a:gd name="T7" fmla="*/ 0 h 21"/>
              <a:gd name="T8" fmla="*/ 101 w 128"/>
              <a:gd name="T9" fmla="*/ 0 h 21"/>
              <a:gd name="T10" fmla="*/ 0 w 128"/>
              <a:gd name="T11" fmla="*/ 0 h 21"/>
              <a:gd name="T12" fmla="*/ 0 w 128"/>
              <a:gd name="T13" fmla="*/ 21 h 21"/>
              <a:gd name="T14" fmla="*/ 75 w 128"/>
              <a:gd name="T15" fmla="*/ 21 h 21"/>
              <a:gd name="T16" fmla="*/ 56 w 128"/>
              <a:gd name="T17" fmla="*/ 0 h 21"/>
              <a:gd name="T18" fmla="*/ 0 w 128"/>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21">
                <a:moveTo>
                  <a:pt x="101" y="0"/>
                </a:moveTo>
                <a:lnTo>
                  <a:pt x="122" y="21"/>
                </a:lnTo>
                <a:lnTo>
                  <a:pt x="128" y="21"/>
                </a:lnTo>
                <a:lnTo>
                  <a:pt x="128" y="0"/>
                </a:lnTo>
                <a:lnTo>
                  <a:pt x="101" y="0"/>
                </a:lnTo>
                <a:close/>
                <a:moveTo>
                  <a:pt x="0" y="0"/>
                </a:moveTo>
                <a:lnTo>
                  <a:pt x="0" y="21"/>
                </a:lnTo>
                <a:lnTo>
                  <a:pt x="75" y="21"/>
                </a:lnTo>
                <a:lnTo>
                  <a:pt x="56" y="0"/>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7" name="Freeform 40"/>
          <p:cNvSpPr>
            <a:spLocks noEditPoints="1"/>
          </p:cNvSpPr>
          <p:nvPr/>
        </p:nvSpPr>
        <p:spPr bwMode="auto">
          <a:xfrm>
            <a:off x="7854951" y="1076325"/>
            <a:ext cx="360363"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124 w 160"/>
              <a:gd name="T21" fmla="*/ 36 h 160"/>
              <a:gd name="T22" fmla="*/ 142 w 160"/>
              <a:gd name="T23" fmla="*/ 80 h 160"/>
              <a:gd name="T24" fmla="*/ 130 w 160"/>
              <a:gd name="T25" fmla="*/ 117 h 160"/>
              <a:gd name="T26" fmla="*/ 43 w 160"/>
              <a:gd name="T27" fmla="*/ 30 h 160"/>
              <a:gd name="T28" fmla="*/ 80 w 160"/>
              <a:gd name="T29" fmla="*/ 18 h 160"/>
              <a:gd name="T30" fmla="*/ 124 w 160"/>
              <a:gd name="T31" fmla="*/ 36 h 160"/>
              <a:gd name="T32" fmla="*/ 80 w 160"/>
              <a:gd name="T33" fmla="*/ 142 h 160"/>
              <a:gd name="T34" fmla="*/ 36 w 160"/>
              <a:gd name="T35" fmla="*/ 124 h 160"/>
              <a:gd name="T36" fmla="*/ 18 w 160"/>
              <a:gd name="T37" fmla="*/ 80 h 160"/>
              <a:gd name="T38" fmla="*/ 30 w 160"/>
              <a:gd name="T39" fmla="*/ 43 h 160"/>
              <a:gd name="T40" fmla="*/ 117 w 160"/>
              <a:gd name="T41" fmla="*/ 130 h 160"/>
              <a:gd name="T42" fmla="*/ 80 w 160"/>
              <a:gd name="T43"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124" y="36"/>
                </a:moveTo>
                <a:cubicBezTo>
                  <a:pt x="135" y="47"/>
                  <a:pt x="142" y="63"/>
                  <a:pt x="142" y="80"/>
                </a:cubicBezTo>
                <a:cubicBezTo>
                  <a:pt x="142" y="94"/>
                  <a:pt x="138" y="107"/>
                  <a:pt x="130" y="117"/>
                </a:cubicBezTo>
                <a:cubicBezTo>
                  <a:pt x="43" y="30"/>
                  <a:pt x="43" y="30"/>
                  <a:pt x="43" y="30"/>
                </a:cubicBezTo>
                <a:cubicBezTo>
                  <a:pt x="53" y="22"/>
                  <a:pt x="66" y="18"/>
                  <a:pt x="80" y="18"/>
                </a:cubicBezTo>
                <a:cubicBezTo>
                  <a:pt x="97" y="18"/>
                  <a:pt x="113" y="25"/>
                  <a:pt x="124" y="36"/>
                </a:cubicBezTo>
                <a:close/>
                <a:moveTo>
                  <a:pt x="80" y="142"/>
                </a:moveTo>
                <a:cubicBezTo>
                  <a:pt x="63" y="142"/>
                  <a:pt x="47" y="135"/>
                  <a:pt x="36" y="124"/>
                </a:cubicBezTo>
                <a:cubicBezTo>
                  <a:pt x="25" y="113"/>
                  <a:pt x="18" y="97"/>
                  <a:pt x="18" y="80"/>
                </a:cubicBezTo>
                <a:cubicBezTo>
                  <a:pt x="18" y="66"/>
                  <a:pt x="22" y="53"/>
                  <a:pt x="30" y="43"/>
                </a:cubicBezTo>
                <a:cubicBezTo>
                  <a:pt x="117" y="130"/>
                  <a:pt x="117" y="130"/>
                  <a:pt x="117" y="130"/>
                </a:cubicBezTo>
                <a:cubicBezTo>
                  <a:pt x="107" y="138"/>
                  <a:pt x="94" y="142"/>
                  <a:pt x="80" y="14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8" name="Rectangle 41"/>
          <p:cNvSpPr>
            <a:spLocks noChangeArrowheads="1"/>
          </p:cNvSpPr>
          <p:nvPr/>
        </p:nvSpPr>
        <p:spPr bwMode="auto">
          <a:xfrm>
            <a:off x="8124826" y="1262064"/>
            <a:ext cx="11113" cy="333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9" name="Rectangle 42"/>
          <p:cNvSpPr>
            <a:spLocks noChangeArrowheads="1"/>
          </p:cNvSpPr>
          <p:nvPr/>
        </p:nvSpPr>
        <p:spPr bwMode="auto">
          <a:xfrm>
            <a:off x="8140701" y="1262064"/>
            <a:ext cx="11113" cy="333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0" name="Freeform 43"/>
          <p:cNvSpPr/>
          <p:nvPr/>
        </p:nvSpPr>
        <p:spPr bwMode="auto">
          <a:xfrm>
            <a:off x="8023226" y="1127126"/>
            <a:ext cx="112713" cy="130175"/>
          </a:xfrm>
          <a:custGeom>
            <a:avLst/>
            <a:gdLst>
              <a:gd name="T0" fmla="*/ 50 w 50"/>
              <a:gd name="T1" fmla="*/ 58 h 58"/>
              <a:gd name="T2" fmla="*/ 50 w 50"/>
              <a:gd name="T3" fmla="*/ 51 h 58"/>
              <a:gd name="T4" fmla="*/ 49 w 50"/>
              <a:gd name="T5" fmla="*/ 46 h 58"/>
              <a:gd name="T6" fmla="*/ 44 w 50"/>
              <a:gd name="T7" fmla="*/ 41 h 58"/>
              <a:gd name="T8" fmla="*/ 37 w 50"/>
              <a:gd name="T9" fmla="*/ 39 h 58"/>
              <a:gd name="T10" fmla="*/ 30 w 50"/>
              <a:gd name="T11" fmla="*/ 39 h 58"/>
              <a:gd name="T12" fmla="*/ 24 w 50"/>
              <a:gd name="T13" fmla="*/ 39 h 58"/>
              <a:gd name="T14" fmla="*/ 19 w 50"/>
              <a:gd name="T15" fmla="*/ 37 h 58"/>
              <a:gd name="T16" fmla="*/ 17 w 50"/>
              <a:gd name="T17" fmla="*/ 32 h 58"/>
              <a:gd name="T18" fmla="*/ 18 w 50"/>
              <a:gd name="T19" fmla="*/ 28 h 58"/>
              <a:gd name="T20" fmla="*/ 18 w 50"/>
              <a:gd name="T21" fmla="*/ 26 h 58"/>
              <a:gd name="T22" fmla="*/ 16 w 50"/>
              <a:gd name="T23" fmla="*/ 25 h 58"/>
              <a:gd name="T24" fmla="*/ 15 w 50"/>
              <a:gd name="T25" fmla="*/ 25 h 58"/>
              <a:gd name="T26" fmla="*/ 7 w 50"/>
              <a:gd name="T27" fmla="*/ 22 h 58"/>
              <a:gd name="T28" fmla="*/ 4 w 50"/>
              <a:gd name="T29" fmla="*/ 15 h 58"/>
              <a:gd name="T30" fmla="*/ 6 w 50"/>
              <a:gd name="T31" fmla="*/ 8 h 58"/>
              <a:gd name="T32" fmla="*/ 9 w 50"/>
              <a:gd name="T33" fmla="*/ 6 h 58"/>
              <a:gd name="T34" fmla="*/ 13 w 50"/>
              <a:gd name="T35" fmla="*/ 5 h 58"/>
              <a:gd name="T36" fmla="*/ 16 w 50"/>
              <a:gd name="T37" fmla="*/ 3 h 58"/>
              <a:gd name="T38" fmla="*/ 13 w 50"/>
              <a:gd name="T39" fmla="*/ 0 h 58"/>
              <a:gd name="T40" fmla="*/ 7 w 50"/>
              <a:gd name="T41" fmla="*/ 2 h 58"/>
              <a:gd name="T42" fmla="*/ 1 w 50"/>
              <a:gd name="T43" fmla="*/ 8 h 58"/>
              <a:gd name="T44" fmla="*/ 0 w 50"/>
              <a:gd name="T45" fmla="*/ 15 h 58"/>
              <a:gd name="T46" fmla="*/ 4 w 50"/>
              <a:gd name="T47" fmla="*/ 25 h 58"/>
              <a:gd name="T48" fmla="*/ 13 w 50"/>
              <a:gd name="T49" fmla="*/ 29 h 58"/>
              <a:gd name="T50" fmla="*/ 13 w 50"/>
              <a:gd name="T51" fmla="*/ 32 h 58"/>
              <a:gd name="T52" fmla="*/ 15 w 50"/>
              <a:gd name="T53" fmla="*/ 40 h 58"/>
              <a:gd name="T54" fmla="*/ 24 w 50"/>
              <a:gd name="T55" fmla="*/ 44 h 58"/>
              <a:gd name="T56" fmla="*/ 37 w 50"/>
              <a:gd name="T57" fmla="*/ 44 h 58"/>
              <a:gd name="T58" fmla="*/ 43 w 50"/>
              <a:gd name="T59" fmla="*/ 46 h 58"/>
              <a:gd name="T60" fmla="*/ 44 w 50"/>
              <a:gd name="T61" fmla="*/ 48 h 58"/>
              <a:gd name="T62" fmla="*/ 45 w 50"/>
              <a:gd name="T63" fmla="*/ 51 h 58"/>
              <a:gd name="T64" fmla="*/ 45 w 50"/>
              <a:gd name="T65" fmla="*/ 58 h 58"/>
              <a:gd name="T66" fmla="*/ 45 w 50"/>
              <a:gd name="T67" fmla="*/ 58 h 58"/>
              <a:gd name="T68" fmla="*/ 50 w 50"/>
              <a:gd name="T69" fmla="*/ 58 h 58"/>
              <a:gd name="T70" fmla="*/ 50 w 50"/>
              <a:gd name="T71"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0" h="58">
                <a:moveTo>
                  <a:pt x="50" y="58"/>
                </a:moveTo>
                <a:cubicBezTo>
                  <a:pt x="50" y="51"/>
                  <a:pt x="50" y="51"/>
                  <a:pt x="50" y="51"/>
                </a:cubicBezTo>
                <a:cubicBezTo>
                  <a:pt x="50" y="49"/>
                  <a:pt x="49" y="48"/>
                  <a:pt x="49" y="46"/>
                </a:cubicBezTo>
                <a:cubicBezTo>
                  <a:pt x="48" y="44"/>
                  <a:pt x="46" y="42"/>
                  <a:pt x="44" y="41"/>
                </a:cubicBezTo>
                <a:cubicBezTo>
                  <a:pt x="42" y="40"/>
                  <a:pt x="40" y="39"/>
                  <a:pt x="37" y="39"/>
                </a:cubicBezTo>
                <a:cubicBezTo>
                  <a:pt x="37" y="39"/>
                  <a:pt x="33" y="39"/>
                  <a:pt x="30" y="39"/>
                </a:cubicBezTo>
                <a:cubicBezTo>
                  <a:pt x="27" y="39"/>
                  <a:pt x="24" y="39"/>
                  <a:pt x="24" y="39"/>
                </a:cubicBezTo>
                <a:cubicBezTo>
                  <a:pt x="22" y="39"/>
                  <a:pt x="20" y="38"/>
                  <a:pt x="19" y="37"/>
                </a:cubicBezTo>
                <a:cubicBezTo>
                  <a:pt x="18" y="36"/>
                  <a:pt x="17" y="34"/>
                  <a:pt x="17" y="32"/>
                </a:cubicBezTo>
                <a:cubicBezTo>
                  <a:pt x="17" y="31"/>
                  <a:pt x="18" y="29"/>
                  <a:pt x="18" y="28"/>
                </a:cubicBezTo>
                <a:cubicBezTo>
                  <a:pt x="19" y="28"/>
                  <a:pt x="19" y="27"/>
                  <a:pt x="18" y="26"/>
                </a:cubicBezTo>
                <a:cubicBezTo>
                  <a:pt x="18" y="25"/>
                  <a:pt x="17" y="25"/>
                  <a:pt x="16" y="25"/>
                </a:cubicBezTo>
                <a:cubicBezTo>
                  <a:pt x="16" y="25"/>
                  <a:pt x="16" y="25"/>
                  <a:pt x="15" y="25"/>
                </a:cubicBezTo>
                <a:cubicBezTo>
                  <a:pt x="12" y="25"/>
                  <a:pt x="9" y="23"/>
                  <a:pt x="7" y="22"/>
                </a:cubicBezTo>
                <a:cubicBezTo>
                  <a:pt x="5" y="20"/>
                  <a:pt x="4" y="17"/>
                  <a:pt x="4" y="15"/>
                </a:cubicBezTo>
                <a:cubicBezTo>
                  <a:pt x="4" y="13"/>
                  <a:pt x="5" y="10"/>
                  <a:pt x="6" y="8"/>
                </a:cubicBezTo>
                <a:cubicBezTo>
                  <a:pt x="7" y="7"/>
                  <a:pt x="8" y="7"/>
                  <a:pt x="9" y="6"/>
                </a:cubicBezTo>
                <a:cubicBezTo>
                  <a:pt x="10" y="6"/>
                  <a:pt x="12" y="5"/>
                  <a:pt x="13" y="5"/>
                </a:cubicBezTo>
                <a:cubicBezTo>
                  <a:pt x="15" y="5"/>
                  <a:pt x="16" y="4"/>
                  <a:pt x="16" y="3"/>
                </a:cubicBezTo>
                <a:cubicBezTo>
                  <a:pt x="16" y="1"/>
                  <a:pt x="15" y="0"/>
                  <a:pt x="13" y="0"/>
                </a:cubicBezTo>
                <a:cubicBezTo>
                  <a:pt x="11" y="0"/>
                  <a:pt x="9" y="1"/>
                  <a:pt x="7" y="2"/>
                </a:cubicBezTo>
                <a:cubicBezTo>
                  <a:pt x="4" y="3"/>
                  <a:pt x="2" y="5"/>
                  <a:pt x="1" y="8"/>
                </a:cubicBezTo>
                <a:cubicBezTo>
                  <a:pt x="0" y="10"/>
                  <a:pt x="0" y="13"/>
                  <a:pt x="0" y="15"/>
                </a:cubicBezTo>
                <a:cubicBezTo>
                  <a:pt x="0" y="19"/>
                  <a:pt x="1" y="22"/>
                  <a:pt x="4" y="25"/>
                </a:cubicBezTo>
                <a:cubicBezTo>
                  <a:pt x="6" y="27"/>
                  <a:pt x="9" y="29"/>
                  <a:pt x="13" y="29"/>
                </a:cubicBezTo>
                <a:cubicBezTo>
                  <a:pt x="13" y="30"/>
                  <a:pt x="13" y="31"/>
                  <a:pt x="13" y="32"/>
                </a:cubicBezTo>
                <a:cubicBezTo>
                  <a:pt x="13" y="35"/>
                  <a:pt x="14" y="38"/>
                  <a:pt x="15" y="40"/>
                </a:cubicBezTo>
                <a:cubicBezTo>
                  <a:pt x="17" y="43"/>
                  <a:pt x="20" y="44"/>
                  <a:pt x="24" y="44"/>
                </a:cubicBezTo>
                <a:cubicBezTo>
                  <a:pt x="24" y="44"/>
                  <a:pt x="37" y="44"/>
                  <a:pt x="37" y="44"/>
                </a:cubicBezTo>
                <a:cubicBezTo>
                  <a:pt x="40" y="44"/>
                  <a:pt x="42" y="45"/>
                  <a:pt x="43" y="46"/>
                </a:cubicBezTo>
                <a:cubicBezTo>
                  <a:pt x="44" y="47"/>
                  <a:pt x="44" y="47"/>
                  <a:pt x="44" y="48"/>
                </a:cubicBezTo>
                <a:cubicBezTo>
                  <a:pt x="45" y="49"/>
                  <a:pt x="45" y="50"/>
                  <a:pt x="45" y="51"/>
                </a:cubicBezTo>
                <a:cubicBezTo>
                  <a:pt x="45" y="58"/>
                  <a:pt x="45" y="58"/>
                  <a:pt x="45" y="58"/>
                </a:cubicBezTo>
                <a:cubicBezTo>
                  <a:pt x="45" y="58"/>
                  <a:pt x="45" y="58"/>
                  <a:pt x="45" y="58"/>
                </a:cubicBezTo>
                <a:cubicBezTo>
                  <a:pt x="50" y="58"/>
                  <a:pt x="50" y="58"/>
                  <a:pt x="50" y="58"/>
                </a:cubicBezTo>
                <a:cubicBezTo>
                  <a:pt x="50" y="58"/>
                  <a:pt x="50" y="58"/>
                  <a:pt x="50" y="5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1" name="Freeform 44"/>
          <p:cNvSpPr/>
          <p:nvPr/>
        </p:nvSpPr>
        <p:spPr bwMode="auto">
          <a:xfrm>
            <a:off x="8059739" y="1138238"/>
            <a:ext cx="92075" cy="119062"/>
          </a:xfrm>
          <a:custGeom>
            <a:avLst/>
            <a:gdLst>
              <a:gd name="T0" fmla="*/ 41 w 41"/>
              <a:gd name="T1" fmla="*/ 53 h 53"/>
              <a:gd name="T2" fmla="*/ 41 w 41"/>
              <a:gd name="T3" fmla="*/ 44 h 53"/>
              <a:gd name="T4" fmla="*/ 36 w 41"/>
              <a:gd name="T5" fmla="*/ 29 h 53"/>
              <a:gd name="T6" fmla="*/ 21 w 41"/>
              <a:gd name="T7" fmla="*/ 23 h 53"/>
              <a:gd name="T8" fmla="*/ 17 w 41"/>
              <a:gd name="T9" fmla="*/ 23 h 53"/>
              <a:gd name="T10" fmla="*/ 19 w 41"/>
              <a:gd name="T11" fmla="*/ 16 h 53"/>
              <a:gd name="T12" fmla="*/ 15 w 41"/>
              <a:gd name="T13" fmla="*/ 5 h 53"/>
              <a:gd name="T14" fmla="*/ 3 w 41"/>
              <a:gd name="T15" fmla="*/ 0 h 53"/>
              <a:gd name="T16" fmla="*/ 0 w 41"/>
              <a:gd name="T17" fmla="*/ 2 h 53"/>
              <a:gd name="T18" fmla="*/ 3 w 41"/>
              <a:gd name="T19" fmla="*/ 5 h 53"/>
              <a:gd name="T20" fmla="*/ 11 w 41"/>
              <a:gd name="T21" fmla="*/ 8 h 53"/>
              <a:gd name="T22" fmla="*/ 14 w 41"/>
              <a:gd name="T23" fmla="*/ 16 h 53"/>
              <a:gd name="T24" fmla="*/ 11 w 41"/>
              <a:gd name="T25" fmla="*/ 24 h 53"/>
              <a:gd name="T26" fmla="*/ 11 w 41"/>
              <a:gd name="T27" fmla="*/ 26 h 53"/>
              <a:gd name="T28" fmla="*/ 13 w 41"/>
              <a:gd name="T29" fmla="*/ 28 h 53"/>
              <a:gd name="T30" fmla="*/ 21 w 41"/>
              <a:gd name="T31" fmla="*/ 28 h 53"/>
              <a:gd name="T32" fmla="*/ 32 w 41"/>
              <a:gd name="T33" fmla="*/ 33 h 53"/>
              <a:gd name="T34" fmla="*/ 36 w 41"/>
              <a:gd name="T35" fmla="*/ 44 h 53"/>
              <a:gd name="T36" fmla="*/ 36 w 41"/>
              <a:gd name="T37" fmla="*/ 53 h 53"/>
              <a:gd name="T38" fmla="*/ 36 w 41"/>
              <a:gd name="T39" fmla="*/ 53 h 53"/>
              <a:gd name="T40" fmla="*/ 41 w 41"/>
              <a:gd name="T41" fmla="*/ 53 h 53"/>
              <a:gd name="T42" fmla="*/ 41 w 41"/>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53">
                <a:moveTo>
                  <a:pt x="41" y="53"/>
                </a:moveTo>
                <a:cubicBezTo>
                  <a:pt x="41" y="44"/>
                  <a:pt x="41" y="44"/>
                  <a:pt x="41" y="44"/>
                </a:cubicBezTo>
                <a:cubicBezTo>
                  <a:pt x="41" y="39"/>
                  <a:pt x="39" y="33"/>
                  <a:pt x="36" y="29"/>
                </a:cubicBezTo>
                <a:cubicBezTo>
                  <a:pt x="32" y="25"/>
                  <a:pt x="27" y="23"/>
                  <a:pt x="21" y="23"/>
                </a:cubicBezTo>
                <a:cubicBezTo>
                  <a:pt x="17" y="23"/>
                  <a:pt x="17" y="23"/>
                  <a:pt x="17" y="23"/>
                </a:cubicBezTo>
                <a:cubicBezTo>
                  <a:pt x="18" y="20"/>
                  <a:pt x="19" y="18"/>
                  <a:pt x="19" y="16"/>
                </a:cubicBezTo>
                <a:cubicBezTo>
                  <a:pt x="19" y="12"/>
                  <a:pt x="17" y="8"/>
                  <a:pt x="15" y="5"/>
                </a:cubicBezTo>
                <a:cubicBezTo>
                  <a:pt x="12" y="2"/>
                  <a:pt x="8" y="0"/>
                  <a:pt x="3" y="0"/>
                </a:cubicBezTo>
                <a:cubicBezTo>
                  <a:pt x="1" y="0"/>
                  <a:pt x="0" y="1"/>
                  <a:pt x="0" y="2"/>
                </a:cubicBezTo>
                <a:cubicBezTo>
                  <a:pt x="0" y="4"/>
                  <a:pt x="1" y="5"/>
                  <a:pt x="3" y="5"/>
                </a:cubicBezTo>
                <a:cubicBezTo>
                  <a:pt x="7" y="5"/>
                  <a:pt x="9" y="6"/>
                  <a:pt x="11" y="8"/>
                </a:cubicBezTo>
                <a:cubicBezTo>
                  <a:pt x="13" y="10"/>
                  <a:pt x="14" y="13"/>
                  <a:pt x="14" y="16"/>
                </a:cubicBezTo>
                <a:cubicBezTo>
                  <a:pt x="14" y="18"/>
                  <a:pt x="13" y="21"/>
                  <a:pt x="11" y="24"/>
                </a:cubicBezTo>
                <a:cubicBezTo>
                  <a:pt x="11" y="24"/>
                  <a:pt x="11" y="25"/>
                  <a:pt x="11" y="26"/>
                </a:cubicBezTo>
                <a:cubicBezTo>
                  <a:pt x="12" y="27"/>
                  <a:pt x="12" y="28"/>
                  <a:pt x="13" y="28"/>
                </a:cubicBezTo>
                <a:cubicBezTo>
                  <a:pt x="21" y="28"/>
                  <a:pt x="21" y="28"/>
                  <a:pt x="21" y="28"/>
                </a:cubicBezTo>
                <a:cubicBezTo>
                  <a:pt x="26" y="28"/>
                  <a:pt x="30" y="30"/>
                  <a:pt x="32" y="33"/>
                </a:cubicBezTo>
                <a:cubicBezTo>
                  <a:pt x="35" y="36"/>
                  <a:pt x="36" y="40"/>
                  <a:pt x="36" y="44"/>
                </a:cubicBezTo>
                <a:cubicBezTo>
                  <a:pt x="36" y="53"/>
                  <a:pt x="36" y="53"/>
                  <a:pt x="36" y="53"/>
                </a:cubicBezTo>
                <a:cubicBezTo>
                  <a:pt x="36" y="53"/>
                  <a:pt x="36" y="53"/>
                  <a:pt x="36" y="53"/>
                </a:cubicBezTo>
                <a:cubicBezTo>
                  <a:pt x="41" y="53"/>
                  <a:pt x="41" y="53"/>
                  <a:pt x="41" y="53"/>
                </a:cubicBezTo>
                <a:cubicBezTo>
                  <a:pt x="41" y="53"/>
                  <a:pt x="41" y="53"/>
                  <a:pt x="41" y="5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2" name="Freeform 45"/>
          <p:cNvSpPr>
            <a:spLocks noEditPoints="1"/>
          </p:cNvSpPr>
          <p:nvPr/>
        </p:nvSpPr>
        <p:spPr bwMode="auto">
          <a:xfrm>
            <a:off x="827088" y="1722438"/>
            <a:ext cx="360362"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3" name="Freeform 46"/>
          <p:cNvSpPr/>
          <p:nvPr/>
        </p:nvSpPr>
        <p:spPr bwMode="auto">
          <a:xfrm>
            <a:off x="930275" y="1862139"/>
            <a:ext cx="77788" cy="142875"/>
          </a:xfrm>
          <a:custGeom>
            <a:avLst/>
            <a:gdLst>
              <a:gd name="T0" fmla="*/ 0 w 49"/>
              <a:gd name="T1" fmla="*/ 90 h 90"/>
              <a:gd name="T2" fmla="*/ 26 w 49"/>
              <a:gd name="T3" fmla="*/ 90 h 90"/>
              <a:gd name="T4" fmla="*/ 26 w 49"/>
              <a:gd name="T5" fmla="*/ 49 h 90"/>
              <a:gd name="T6" fmla="*/ 49 w 49"/>
              <a:gd name="T7" fmla="*/ 49 h 90"/>
              <a:gd name="T8" fmla="*/ 0 w 49"/>
              <a:gd name="T9" fmla="*/ 0 h 90"/>
              <a:gd name="T10" fmla="*/ 0 w 49"/>
              <a:gd name="T11" fmla="*/ 90 h 90"/>
            </a:gdLst>
            <a:ahLst/>
            <a:cxnLst>
              <a:cxn ang="0">
                <a:pos x="T0" y="T1"/>
              </a:cxn>
              <a:cxn ang="0">
                <a:pos x="T2" y="T3"/>
              </a:cxn>
              <a:cxn ang="0">
                <a:pos x="T4" y="T5"/>
              </a:cxn>
              <a:cxn ang="0">
                <a:pos x="T6" y="T7"/>
              </a:cxn>
              <a:cxn ang="0">
                <a:pos x="T8" y="T9"/>
              </a:cxn>
              <a:cxn ang="0">
                <a:pos x="T10" y="T11"/>
              </a:cxn>
            </a:cxnLst>
            <a:rect l="0" t="0" r="r" b="b"/>
            <a:pathLst>
              <a:path w="49" h="90">
                <a:moveTo>
                  <a:pt x="0" y="90"/>
                </a:moveTo>
                <a:lnTo>
                  <a:pt x="26" y="90"/>
                </a:lnTo>
                <a:lnTo>
                  <a:pt x="26" y="49"/>
                </a:lnTo>
                <a:lnTo>
                  <a:pt x="49" y="49"/>
                </a:lnTo>
                <a:lnTo>
                  <a:pt x="0" y="0"/>
                </a:lnTo>
                <a:lnTo>
                  <a:pt x="0" y="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4" name="Freeform 47"/>
          <p:cNvSpPr/>
          <p:nvPr/>
        </p:nvSpPr>
        <p:spPr bwMode="auto">
          <a:xfrm>
            <a:off x="941389" y="1801813"/>
            <a:ext cx="142875" cy="119062"/>
          </a:xfrm>
          <a:custGeom>
            <a:avLst/>
            <a:gdLst>
              <a:gd name="T0" fmla="*/ 33 w 63"/>
              <a:gd name="T1" fmla="*/ 17 h 53"/>
              <a:gd name="T2" fmla="*/ 46 w 63"/>
              <a:gd name="T3" fmla="*/ 30 h 53"/>
              <a:gd name="T4" fmla="*/ 41 w 63"/>
              <a:gd name="T5" fmla="*/ 41 h 53"/>
              <a:gd name="T6" fmla="*/ 53 w 63"/>
              <a:gd name="T7" fmla="*/ 53 h 53"/>
              <a:gd name="T8" fmla="*/ 63 w 63"/>
              <a:gd name="T9" fmla="*/ 30 h 53"/>
              <a:gd name="T10" fmla="*/ 32 w 63"/>
              <a:gd name="T11" fmla="*/ 0 h 53"/>
              <a:gd name="T12" fmla="*/ 0 w 63"/>
              <a:gd name="T13" fmla="*/ 0 h 53"/>
              <a:gd name="T14" fmla="*/ 17 w 63"/>
              <a:gd name="T15" fmla="*/ 17 h 53"/>
              <a:gd name="T16" fmla="*/ 33 w 63"/>
              <a:gd name="T17"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53">
                <a:moveTo>
                  <a:pt x="33" y="17"/>
                </a:moveTo>
                <a:cubicBezTo>
                  <a:pt x="40" y="17"/>
                  <a:pt x="46" y="23"/>
                  <a:pt x="46" y="30"/>
                </a:cubicBezTo>
                <a:cubicBezTo>
                  <a:pt x="46" y="34"/>
                  <a:pt x="44" y="38"/>
                  <a:pt x="41" y="41"/>
                </a:cubicBezTo>
                <a:cubicBezTo>
                  <a:pt x="53" y="53"/>
                  <a:pt x="53" y="53"/>
                  <a:pt x="53" y="53"/>
                </a:cubicBezTo>
                <a:cubicBezTo>
                  <a:pt x="59" y="47"/>
                  <a:pt x="63" y="39"/>
                  <a:pt x="63" y="30"/>
                </a:cubicBezTo>
                <a:cubicBezTo>
                  <a:pt x="63" y="14"/>
                  <a:pt x="49" y="0"/>
                  <a:pt x="32" y="0"/>
                </a:cubicBezTo>
                <a:cubicBezTo>
                  <a:pt x="0" y="0"/>
                  <a:pt x="0" y="0"/>
                  <a:pt x="0" y="0"/>
                </a:cubicBezTo>
                <a:cubicBezTo>
                  <a:pt x="17" y="17"/>
                  <a:pt x="17" y="17"/>
                  <a:pt x="17" y="17"/>
                </a:cubicBezTo>
                <a:lnTo>
                  <a:pt x="33" y="1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5" name="Rectangle 48"/>
          <p:cNvSpPr>
            <a:spLocks noChangeArrowheads="1"/>
          </p:cNvSpPr>
          <p:nvPr/>
        </p:nvSpPr>
        <p:spPr bwMode="auto">
          <a:xfrm>
            <a:off x="1663700" y="1749425"/>
            <a:ext cx="26988" cy="587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6" name="Rectangle 49"/>
          <p:cNvSpPr>
            <a:spLocks noChangeArrowheads="1"/>
          </p:cNvSpPr>
          <p:nvPr/>
        </p:nvSpPr>
        <p:spPr bwMode="auto">
          <a:xfrm>
            <a:off x="1474789" y="1897064"/>
            <a:ext cx="382587" cy="333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7" name="Oval 50"/>
          <p:cNvSpPr>
            <a:spLocks noChangeArrowheads="1"/>
          </p:cNvSpPr>
          <p:nvPr/>
        </p:nvSpPr>
        <p:spPr bwMode="auto">
          <a:xfrm>
            <a:off x="1744663" y="1717675"/>
            <a:ext cx="61912" cy="5873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8" name="Line 51"/>
          <p:cNvSpPr>
            <a:spLocks noChangeShapeType="1"/>
          </p:cNvSpPr>
          <p:nvPr/>
        </p:nvSpPr>
        <p:spPr bwMode="auto">
          <a:xfrm>
            <a:off x="1774825" y="1747838"/>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9" name="Line 52"/>
          <p:cNvSpPr>
            <a:spLocks noChangeShapeType="1"/>
          </p:cNvSpPr>
          <p:nvPr/>
        </p:nvSpPr>
        <p:spPr bwMode="auto">
          <a:xfrm>
            <a:off x="1774825" y="1747838"/>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0" name="Freeform 53"/>
          <p:cNvSpPr/>
          <p:nvPr/>
        </p:nvSpPr>
        <p:spPr bwMode="auto">
          <a:xfrm>
            <a:off x="1651001" y="1784351"/>
            <a:ext cx="195263" cy="301625"/>
          </a:xfrm>
          <a:custGeom>
            <a:avLst/>
            <a:gdLst>
              <a:gd name="T0" fmla="*/ 38 w 87"/>
              <a:gd name="T1" fmla="*/ 18 h 134"/>
              <a:gd name="T2" fmla="*/ 38 w 87"/>
              <a:gd name="T3" fmla="*/ 124 h 134"/>
              <a:gd name="T4" fmla="*/ 53 w 87"/>
              <a:gd name="T5" fmla="*/ 124 h 134"/>
              <a:gd name="T6" fmla="*/ 54 w 87"/>
              <a:gd name="T7" fmla="*/ 64 h 134"/>
              <a:gd name="T8" fmla="*/ 57 w 87"/>
              <a:gd name="T9" fmla="*/ 64 h 134"/>
              <a:gd name="T10" fmla="*/ 58 w 87"/>
              <a:gd name="T11" fmla="*/ 124 h 134"/>
              <a:gd name="T12" fmla="*/ 72 w 87"/>
              <a:gd name="T13" fmla="*/ 124 h 134"/>
              <a:gd name="T14" fmla="*/ 72 w 87"/>
              <a:gd name="T15" fmla="*/ 21 h 134"/>
              <a:gd name="T16" fmla="*/ 75 w 87"/>
              <a:gd name="T17" fmla="*/ 21 h 134"/>
              <a:gd name="T18" fmla="*/ 76 w 87"/>
              <a:gd name="T19" fmla="*/ 58 h 134"/>
              <a:gd name="T20" fmla="*/ 87 w 87"/>
              <a:gd name="T21" fmla="*/ 58 h 134"/>
              <a:gd name="T22" fmla="*/ 87 w 87"/>
              <a:gd name="T23" fmla="*/ 17 h 134"/>
              <a:gd name="T24" fmla="*/ 70 w 87"/>
              <a:gd name="T25" fmla="*/ 0 h 134"/>
              <a:gd name="T26" fmla="*/ 55 w 87"/>
              <a:gd name="T27" fmla="*/ 0 h 134"/>
              <a:gd name="T28" fmla="*/ 41 w 87"/>
              <a:gd name="T29" fmla="*/ 0 h 134"/>
              <a:gd name="T30" fmla="*/ 32 w 87"/>
              <a:gd name="T31" fmla="*/ 4 h 134"/>
              <a:gd name="T32" fmla="*/ 6 w 87"/>
              <a:gd name="T33" fmla="*/ 35 h 134"/>
              <a:gd name="T34" fmla="*/ 15 w 87"/>
              <a:gd name="T35" fmla="*/ 43 h 134"/>
              <a:gd name="T36" fmla="*/ 38 w 87"/>
              <a:gd name="T37" fmla="*/ 1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 h="134">
                <a:moveTo>
                  <a:pt x="38" y="18"/>
                </a:moveTo>
                <a:cubicBezTo>
                  <a:pt x="38" y="124"/>
                  <a:pt x="38" y="124"/>
                  <a:pt x="38" y="124"/>
                </a:cubicBezTo>
                <a:cubicBezTo>
                  <a:pt x="38" y="134"/>
                  <a:pt x="53" y="134"/>
                  <a:pt x="53" y="124"/>
                </a:cubicBezTo>
                <a:cubicBezTo>
                  <a:pt x="54" y="64"/>
                  <a:pt x="54" y="64"/>
                  <a:pt x="54" y="64"/>
                </a:cubicBezTo>
                <a:cubicBezTo>
                  <a:pt x="57" y="64"/>
                  <a:pt x="57" y="64"/>
                  <a:pt x="57" y="64"/>
                </a:cubicBezTo>
                <a:cubicBezTo>
                  <a:pt x="58" y="124"/>
                  <a:pt x="58" y="124"/>
                  <a:pt x="58" y="124"/>
                </a:cubicBezTo>
                <a:cubicBezTo>
                  <a:pt x="58" y="134"/>
                  <a:pt x="72" y="134"/>
                  <a:pt x="72" y="124"/>
                </a:cubicBezTo>
                <a:cubicBezTo>
                  <a:pt x="72" y="21"/>
                  <a:pt x="72" y="21"/>
                  <a:pt x="72" y="21"/>
                </a:cubicBezTo>
                <a:cubicBezTo>
                  <a:pt x="75" y="21"/>
                  <a:pt x="75" y="21"/>
                  <a:pt x="75" y="21"/>
                </a:cubicBezTo>
                <a:cubicBezTo>
                  <a:pt x="76" y="58"/>
                  <a:pt x="76" y="58"/>
                  <a:pt x="76" y="58"/>
                </a:cubicBezTo>
                <a:cubicBezTo>
                  <a:pt x="76" y="66"/>
                  <a:pt x="87" y="66"/>
                  <a:pt x="87" y="58"/>
                </a:cubicBezTo>
                <a:cubicBezTo>
                  <a:pt x="87" y="17"/>
                  <a:pt x="87" y="17"/>
                  <a:pt x="87" y="17"/>
                </a:cubicBezTo>
                <a:cubicBezTo>
                  <a:pt x="87" y="3"/>
                  <a:pt x="83" y="0"/>
                  <a:pt x="70" y="0"/>
                </a:cubicBezTo>
                <a:cubicBezTo>
                  <a:pt x="55" y="0"/>
                  <a:pt x="55" y="0"/>
                  <a:pt x="55" y="0"/>
                </a:cubicBezTo>
                <a:cubicBezTo>
                  <a:pt x="41" y="0"/>
                  <a:pt x="41" y="0"/>
                  <a:pt x="41" y="0"/>
                </a:cubicBezTo>
                <a:cubicBezTo>
                  <a:pt x="35" y="0"/>
                  <a:pt x="33" y="2"/>
                  <a:pt x="32" y="4"/>
                </a:cubicBezTo>
                <a:cubicBezTo>
                  <a:pt x="6" y="35"/>
                  <a:pt x="6" y="35"/>
                  <a:pt x="6" y="35"/>
                </a:cubicBezTo>
                <a:cubicBezTo>
                  <a:pt x="0" y="41"/>
                  <a:pt x="10" y="49"/>
                  <a:pt x="15" y="43"/>
                </a:cubicBezTo>
                <a:lnTo>
                  <a:pt x="38" y="1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1" name="Freeform 54"/>
          <p:cNvSpPr>
            <a:spLocks noEditPoints="1"/>
          </p:cNvSpPr>
          <p:nvPr/>
        </p:nvSpPr>
        <p:spPr bwMode="auto">
          <a:xfrm>
            <a:off x="1487489" y="1722439"/>
            <a:ext cx="193675" cy="166687"/>
          </a:xfrm>
          <a:custGeom>
            <a:avLst/>
            <a:gdLst>
              <a:gd name="T0" fmla="*/ 31 w 86"/>
              <a:gd name="T1" fmla="*/ 27 h 74"/>
              <a:gd name="T2" fmla="*/ 44 w 86"/>
              <a:gd name="T3" fmla="*/ 13 h 74"/>
              <a:gd name="T4" fmla="*/ 31 w 86"/>
              <a:gd name="T5" fmla="*/ 0 h 74"/>
              <a:gd name="T6" fmla="*/ 18 w 86"/>
              <a:gd name="T7" fmla="*/ 13 h 74"/>
              <a:gd name="T8" fmla="*/ 31 w 86"/>
              <a:gd name="T9" fmla="*/ 27 h 74"/>
              <a:gd name="T10" fmla="*/ 74 w 86"/>
              <a:gd name="T11" fmla="*/ 38 h 74"/>
              <a:gd name="T12" fmla="*/ 65 w 86"/>
              <a:gd name="T13" fmla="*/ 48 h 74"/>
              <a:gd name="T14" fmla="*/ 61 w 86"/>
              <a:gd name="T15" fmla="*/ 43 h 74"/>
              <a:gd name="T16" fmla="*/ 45 w 86"/>
              <a:gd name="T17" fmla="*/ 29 h 74"/>
              <a:gd name="T18" fmla="*/ 31 w 86"/>
              <a:gd name="T19" fmla="*/ 29 h 74"/>
              <a:gd name="T20" fmla="*/ 17 w 86"/>
              <a:gd name="T21" fmla="*/ 29 h 74"/>
              <a:gd name="T22" fmla="*/ 0 w 86"/>
              <a:gd name="T23" fmla="*/ 47 h 74"/>
              <a:gd name="T24" fmla="*/ 0 w 86"/>
              <a:gd name="T25" fmla="*/ 74 h 74"/>
              <a:gd name="T26" fmla="*/ 11 w 86"/>
              <a:gd name="T27" fmla="*/ 74 h 74"/>
              <a:gd name="T28" fmla="*/ 11 w 86"/>
              <a:gd name="T29" fmla="*/ 50 h 74"/>
              <a:gd name="T30" fmla="*/ 14 w 86"/>
              <a:gd name="T31" fmla="*/ 50 h 74"/>
              <a:gd name="T32" fmla="*/ 14 w 86"/>
              <a:gd name="T33" fmla="*/ 74 h 74"/>
              <a:gd name="T34" fmla="*/ 48 w 86"/>
              <a:gd name="T35" fmla="*/ 74 h 74"/>
              <a:gd name="T36" fmla="*/ 48 w 86"/>
              <a:gd name="T37" fmla="*/ 47 h 74"/>
              <a:gd name="T38" fmla="*/ 57 w 86"/>
              <a:gd name="T39" fmla="*/ 60 h 74"/>
              <a:gd name="T40" fmla="*/ 67 w 86"/>
              <a:gd name="T41" fmla="*/ 62 h 74"/>
              <a:gd name="T42" fmla="*/ 82 w 86"/>
              <a:gd name="T43" fmla="*/ 45 h 74"/>
              <a:gd name="T44" fmla="*/ 74 w 86"/>
              <a:gd name="T45" fmla="*/ 3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6" h="74">
                <a:moveTo>
                  <a:pt x="31" y="27"/>
                </a:moveTo>
                <a:cubicBezTo>
                  <a:pt x="38" y="27"/>
                  <a:pt x="44" y="21"/>
                  <a:pt x="44" y="13"/>
                </a:cubicBezTo>
                <a:cubicBezTo>
                  <a:pt x="44" y="6"/>
                  <a:pt x="38" y="0"/>
                  <a:pt x="31" y="0"/>
                </a:cubicBezTo>
                <a:cubicBezTo>
                  <a:pt x="24" y="0"/>
                  <a:pt x="18" y="6"/>
                  <a:pt x="18" y="13"/>
                </a:cubicBezTo>
                <a:cubicBezTo>
                  <a:pt x="18" y="21"/>
                  <a:pt x="24" y="27"/>
                  <a:pt x="31" y="27"/>
                </a:cubicBezTo>
                <a:close/>
                <a:moveTo>
                  <a:pt x="74" y="38"/>
                </a:moveTo>
                <a:cubicBezTo>
                  <a:pt x="65" y="48"/>
                  <a:pt x="65" y="48"/>
                  <a:pt x="65" y="48"/>
                </a:cubicBezTo>
                <a:cubicBezTo>
                  <a:pt x="65" y="49"/>
                  <a:pt x="62" y="44"/>
                  <a:pt x="61" y="43"/>
                </a:cubicBezTo>
                <a:cubicBezTo>
                  <a:pt x="57" y="36"/>
                  <a:pt x="55" y="29"/>
                  <a:pt x="45" y="29"/>
                </a:cubicBezTo>
                <a:cubicBezTo>
                  <a:pt x="31" y="29"/>
                  <a:pt x="31" y="29"/>
                  <a:pt x="31" y="29"/>
                </a:cubicBezTo>
                <a:cubicBezTo>
                  <a:pt x="17" y="29"/>
                  <a:pt x="17" y="29"/>
                  <a:pt x="17" y="29"/>
                </a:cubicBezTo>
                <a:cubicBezTo>
                  <a:pt x="4" y="29"/>
                  <a:pt x="0" y="33"/>
                  <a:pt x="0" y="47"/>
                </a:cubicBezTo>
                <a:cubicBezTo>
                  <a:pt x="0" y="74"/>
                  <a:pt x="0" y="74"/>
                  <a:pt x="0" y="74"/>
                </a:cubicBezTo>
                <a:cubicBezTo>
                  <a:pt x="11" y="74"/>
                  <a:pt x="11" y="74"/>
                  <a:pt x="11" y="74"/>
                </a:cubicBezTo>
                <a:cubicBezTo>
                  <a:pt x="11" y="50"/>
                  <a:pt x="11" y="50"/>
                  <a:pt x="11" y="50"/>
                </a:cubicBezTo>
                <a:cubicBezTo>
                  <a:pt x="14" y="50"/>
                  <a:pt x="14" y="50"/>
                  <a:pt x="14" y="50"/>
                </a:cubicBezTo>
                <a:cubicBezTo>
                  <a:pt x="14" y="74"/>
                  <a:pt x="14" y="74"/>
                  <a:pt x="14" y="74"/>
                </a:cubicBezTo>
                <a:cubicBezTo>
                  <a:pt x="48" y="74"/>
                  <a:pt x="48" y="74"/>
                  <a:pt x="48" y="74"/>
                </a:cubicBezTo>
                <a:cubicBezTo>
                  <a:pt x="48" y="47"/>
                  <a:pt x="48" y="47"/>
                  <a:pt x="48" y="47"/>
                </a:cubicBezTo>
                <a:cubicBezTo>
                  <a:pt x="48" y="47"/>
                  <a:pt x="55" y="57"/>
                  <a:pt x="57" y="60"/>
                </a:cubicBezTo>
                <a:cubicBezTo>
                  <a:pt x="60" y="65"/>
                  <a:pt x="64" y="67"/>
                  <a:pt x="67" y="62"/>
                </a:cubicBezTo>
                <a:cubicBezTo>
                  <a:pt x="82" y="45"/>
                  <a:pt x="82" y="45"/>
                  <a:pt x="82" y="45"/>
                </a:cubicBezTo>
                <a:cubicBezTo>
                  <a:pt x="86" y="39"/>
                  <a:pt x="78" y="33"/>
                  <a:pt x="74" y="3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2" name="Freeform 55"/>
          <p:cNvSpPr/>
          <p:nvPr/>
        </p:nvSpPr>
        <p:spPr bwMode="auto">
          <a:xfrm>
            <a:off x="2139950" y="2030413"/>
            <a:ext cx="349250" cy="50800"/>
          </a:xfrm>
          <a:custGeom>
            <a:avLst/>
            <a:gdLst>
              <a:gd name="T0" fmla="*/ 89 w 155"/>
              <a:gd name="T1" fmla="*/ 19 h 23"/>
              <a:gd name="T2" fmla="*/ 107 w 155"/>
              <a:gd name="T3" fmla="*/ 20 h 23"/>
              <a:gd name="T4" fmla="*/ 128 w 155"/>
              <a:gd name="T5" fmla="*/ 19 h 23"/>
              <a:gd name="T6" fmla="*/ 145 w 155"/>
              <a:gd name="T7" fmla="*/ 20 h 23"/>
              <a:gd name="T8" fmla="*/ 155 w 155"/>
              <a:gd name="T9" fmla="*/ 22 h 23"/>
              <a:gd name="T10" fmla="*/ 155 w 155"/>
              <a:gd name="T11" fmla="*/ 6 h 23"/>
              <a:gd name="T12" fmla="*/ 146 w 155"/>
              <a:gd name="T13" fmla="*/ 4 h 23"/>
              <a:gd name="T14" fmla="*/ 125 w 155"/>
              <a:gd name="T15" fmla="*/ 5 h 23"/>
              <a:gd name="T16" fmla="*/ 106 w 155"/>
              <a:gd name="T17" fmla="*/ 4 h 23"/>
              <a:gd name="T18" fmla="*/ 87 w 155"/>
              <a:gd name="T19" fmla="*/ 5 h 23"/>
              <a:gd name="T20" fmla="*/ 69 w 155"/>
              <a:gd name="T21" fmla="*/ 5 h 23"/>
              <a:gd name="T22" fmla="*/ 49 w 155"/>
              <a:gd name="T23" fmla="*/ 4 h 23"/>
              <a:gd name="T24" fmla="*/ 31 w 155"/>
              <a:gd name="T25" fmla="*/ 5 h 23"/>
              <a:gd name="T26" fmla="*/ 10 w 155"/>
              <a:gd name="T27" fmla="*/ 4 h 23"/>
              <a:gd name="T28" fmla="*/ 0 w 155"/>
              <a:gd name="T29" fmla="*/ 6 h 23"/>
              <a:gd name="T30" fmla="*/ 0 w 155"/>
              <a:gd name="T31" fmla="*/ 22 h 23"/>
              <a:gd name="T32" fmla="*/ 10 w 155"/>
              <a:gd name="T33" fmla="*/ 20 h 23"/>
              <a:gd name="T34" fmla="*/ 28 w 155"/>
              <a:gd name="T35" fmla="*/ 19 h 23"/>
              <a:gd name="T36" fmla="*/ 49 w 155"/>
              <a:gd name="T37" fmla="*/ 20 h 23"/>
              <a:gd name="T38" fmla="*/ 67 w 155"/>
              <a:gd name="T39" fmla="*/ 19 h 23"/>
              <a:gd name="T40" fmla="*/ 89 w 155"/>
              <a:gd name="T41"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5" h="23">
                <a:moveTo>
                  <a:pt x="89" y="19"/>
                </a:moveTo>
                <a:cubicBezTo>
                  <a:pt x="97" y="16"/>
                  <a:pt x="101" y="16"/>
                  <a:pt x="107" y="20"/>
                </a:cubicBezTo>
                <a:cubicBezTo>
                  <a:pt x="114" y="23"/>
                  <a:pt x="120" y="23"/>
                  <a:pt x="128" y="19"/>
                </a:cubicBezTo>
                <a:cubicBezTo>
                  <a:pt x="136" y="15"/>
                  <a:pt x="142" y="18"/>
                  <a:pt x="145" y="20"/>
                </a:cubicBezTo>
                <a:cubicBezTo>
                  <a:pt x="148" y="21"/>
                  <a:pt x="151" y="22"/>
                  <a:pt x="155" y="22"/>
                </a:cubicBezTo>
                <a:cubicBezTo>
                  <a:pt x="155" y="6"/>
                  <a:pt x="155" y="6"/>
                  <a:pt x="155" y="6"/>
                </a:cubicBezTo>
                <a:cubicBezTo>
                  <a:pt x="149" y="6"/>
                  <a:pt x="146" y="4"/>
                  <a:pt x="146" y="4"/>
                </a:cubicBezTo>
                <a:cubicBezTo>
                  <a:pt x="139" y="0"/>
                  <a:pt x="133" y="1"/>
                  <a:pt x="125" y="5"/>
                </a:cubicBezTo>
                <a:cubicBezTo>
                  <a:pt x="120" y="8"/>
                  <a:pt x="112" y="7"/>
                  <a:pt x="106" y="4"/>
                </a:cubicBezTo>
                <a:cubicBezTo>
                  <a:pt x="99" y="0"/>
                  <a:pt x="95" y="1"/>
                  <a:pt x="87" y="5"/>
                </a:cubicBezTo>
                <a:cubicBezTo>
                  <a:pt x="81" y="8"/>
                  <a:pt x="75" y="8"/>
                  <a:pt x="69" y="5"/>
                </a:cubicBezTo>
                <a:cubicBezTo>
                  <a:pt x="61" y="1"/>
                  <a:pt x="57" y="0"/>
                  <a:pt x="49" y="4"/>
                </a:cubicBezTo>
                <a:cubicBezTo>
                  <a:pt x="44" y="7"/>
                  <a:pt x="36" y="8"/>
                  <a:pt x="31" y="5"/>
                </a:cubicBezTo>
                <a:cubicBezTo>
                  <a:pt x="23" y="1"/>
                  <a:pt x="17" y="0"/>
                  <a:pt x="10" y="4"/>
                </a:cubicBezTo>
                <a:cubicBezTo>
                  <a:pt x="10" y="4"/>
                  <a:pt x="7" y="6"/>
                  <a:pt x="0" y="6"/>
                </a:cubicBezTo>
                <a:cubicBezTo>
                  <a:pt x="0" y="22"/>
                  <a:pt x="0" y="22"/>
                  <a:pt x="0" y="22"/>
                </a:cubicBezTo>
                <a:cubicBezTo>
                  <a:pt x="5" y="22"/>
                  <a:pt x="8" y="21"/>
                  <a:pt x="10" y="20"/>
                </a:cubicBezTo>
                <a:cubicBezTo>
                  <a:pt x="14" y="18"/>
                  <a:pt x="20" y="15"/>
                  <a:pt x="28" y="19"/>
                </a:cubicBezTo>
                <a:cubicBezTo>
                  <a:pt x="36" y="23"/>
                  <a:pt x="42" y="23"/>
                  <a:pt x="49" y="20"/>
                </a:cubicBezTo>
                <a:cubicBezTo>
                  <a:pt x="55" y="16"/>
                  <a:pt x="59" y="16"/>
                  <a:pt x="67" y="19"/>
                </a:cubicBezTo>
                <a:cubicBezTo>
                  <a:pt x="75" y="23"/>
                  <a:pt x="82" y="23"/>
                  <a:pt x="89" y="1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3" name="Freeform 56"/>
          <p:cNvSpPr>
            <a:spLocks noEditPoints="1"/>
          </p:cNvSpPr>
          <p:nvPr/>
        </p:nvSpPr>
        <p:spPr bwMode="auto">
          <a:xfrm>
            <a:off x="2139950" y="1717675"/>
            <a:ext cx="350838" cy="312738"/>
          </a:xfrm>
          <a:custGeom>
            <a:avLst/>
            <a:gdLst>
              <a:gd name="T0" fmla="*/ 120 w 156"/>
              <a:gd name="T1" fmla="*/ 121 h 138"/>
              <a:gd name="T2" fmla="*/ 131 w 156"/>
              <a:gd name="T3" fmla="*/ 60 h 138"/>
              <a:gd name="T4" fmla="*/ 120 w 156"/>
              <a:gd name="T5" fmla="*/ 48 h 138"/>
              <a:gd name="T6" fmla="*/ 119 w 156"/>
              <a:gd name="T7" fmla="*/ 27 h 138"/>
              <a:gd name="T8" fmla="*/ 107 w 156"/>
              <a:gd name="T9" fmla="*/ 26 h 138"/>
              <a:gd name="T10" fmla="*/ 106 w 156"/>
              <a:gd name="T11" fmla="*/ 15 h 138"/>
              <a:gd name="T12" fmla="*/ 89 w 156"/>
              <a:gd name="T13" fmla="*/ 14 h 138"/>
              <a:gd name="T14" fmla="*/ 88 w 156"/>
              <a:gd name="T15" fmla="*/ 0 h 138"/>
              <a:gd name="T16" fmla="*/ 67 w 156"/>
              <a:gd name="T17" fmla="*/ 1 h 138"/>
              <a:gd name="T18" fmla="*/ 66 w 156"/>
              <a:gd name="T19" fmla="*/ 15 h 138"/>
              <a:gd name="T20" fmla="*/ 49 w 156"/>
              <a:gd name="T21" fmla="*/ 16 h 138"/>
              <a:gd name="T22" fmla="*/ 48 w 156"/>
              <a:gd name="T23" fmla="*/ 27 h 138"/>
              <a:gd name="T24" fmla="*/ 36 w 156"/>
              <a:gd name="T25" fmla="*/ 28 h 138"/>
              <a:gd name="T26" fmla="*/ 29 w 156"/>
              <a:gd name="T27" fmla="*/ 51 h 138"/>
              <a:gd name="T28" fmla="*/ 36 w 156"/>
              <a:gd name="T29" fmla="*/ 86 h 138"/>
              <a:gd name="T30" fmla="*/ 10 w 156"/>
              <a:gd name="T31" fmla="*/ 120 h 138"/>
              <a:gd name="T32" fmla="*/ 0 w 156"/>
              <a:gd name="T33" fmla="*/ 122 h 138"/>
              <a:gd name="T34" fmla="*/ 10 w 156"/>
              <a:gd name="T35" fmla="*/ 134 h 138"/>
              <a:gd name="T36" fmla="*/ 49 w 156"/>
              <a:gd name="T37" fmla="*/ 135 h 138"/>
              <a:gd name="T38" fmla="*/ 89 w 156"/>
              <a:gd name="T39" fmla="*/ 134 h 138"/>
              <a:gd name="T40" fmla="*/ 128 w 156"/>
              <a:gd name="T41" fmla="*/ 134 h 138"/>
              <a:gd name="T42" fmla="*/ 156 w 156"/>
              <a:gd name="T43" fmla="*/ 137 h 138"/>
              <a:gd name="T44" fmla="*/ 146 w 156"/>
              <a:gd name="T45" fmla="*/ 120 h 138"/>
              <a:gd name="T46" fmla="*/ 110 w 156"/>
              <a:gd name="T47" fmla="*/ 44 h 138"/>
              <a:gd name="T48" fmla="*/ 77 w 156"/>
              <a:gd name="T49" fmla="*/ 31 h 138"/>
              <a:gd name="T50" fmla="*/ 45 w 156"/>
              <a:gd name="T51" fmla="*/ 43 h 138"/>
              <a:gd name="T52" fmla="*/ 46 w 156"/>
              <a:gd name="T53" fmla="*/ 35 h 138"/>
              <a:gd name="T54" fmla="*/ 58 w 156"/>
              <a:gd name="T55" fmla="*/ 34 h 138"/>
              <a:gd name="T56" fmla="*/ 59 w 156"/>
              <a:gd name="T57" fmla="*/ 24 h 138"/>
              <a:gd name="T58" fmla="*/ 98 w 156"/>
              <a:gd name="T59" fmla="*/ 25 h 138"/>
              <a:gd name="T60" fmla="*/ 99 w 156"/>
              <a:gd name="T61" fmla="*/ 35 h 138"/>
              <a:gd name="T62" fmla="*/ 111 w 156"/>
              <a:gd name="T63" fmla="*/ 3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138">
                <a:moveTo>
                  <a:pt x="146" y="120"/>
                </a:moveTo>
                <a:cubicBezTo>
                  <a:pt x="133" y="112"/>
                  <a:pt x="127" y="121"/>
                  <a:pt x="120" y="121"/>
                </a:cubicBezTo>
                <a:cubicBezTo>
                  <a:pt x="120" y="86"/>
                  <a:pt x="120" y="86"/>
                  <a:pt x="120" y="86"/>
                </a:cubicBezTo>
                <a:cubicBezTo>
                  <a:pt x="131" y="60"/>
                  <a:pt x="131" y="60"/>
                  <a:pt x="131" y="60"/>
                </a:cubicBezTo>
                <a:cubicBezTo>
                  <a:pt x="133" y="56"/>
                  <a:pt x="131" y="53"/>
                  <a:pt x="127" y="51"/>
                </a:cubicBezTo>
                <a:cubicBezTo>
                  <a:pt x="120" y="48"/>
                  <a:pt x="120" y="48"/>
                  <a:pt x="120" y="48"/>
                </a:cubicBezTo>
                <a:cubicBezTo>
                  <a:pt x="120" y="28"/>
                  <a:pt x="120" y="28"/>
                  <a:pt x="120" y="28"/>
                </a:cubicBezTo>
                <a:cubicBezTo>
                  <a:pt x="120" y="27"/>
                  <a:pt x="120" y="27"/>
                  <a:pt x="119" y="27"/>
                </a:cubicBezTo>
                <a:cubicBezTo>
                  <a:pt x="108" y="27"/>
                  <a:pt x="108" y="27"/>
                  <a:pt x="108" y="27"/>
                </a:cubicBezTo>
                <a:cubicBezTo>
                  <a:pt x="108" y="27"/>
                  <a:pt x="107" y="26"/>
                  <a:pt x="107" y="26"/>
                </a:cubicBezTo>
                <a:cubicBezTo>
                  <a:pt x="107" y="16"/>
                  <a:pt x="107" y="16"/>
                  <a:pt x="107" y="16"/>
                </a:cubicBezTo>
                <a:cubicBezTo>
                  <a:pt x="107" y="16"/>
                  <a:pt x="107" y="15"/>
                  <a:pt x="106" y="15"/>
                </a:cubicBezTo>
                <a:cubicBezTo>
                  <a:pt x="90" y="15"/>
                  <a:pt x="90" y="15"/>
                  <a:pt x="90" y="15"/>
                </a:cubicBezTo>
                <a:cubicBezTo>
                  <a:pt x="90" y="15"/>
                  <a:pt x="89" y="15"/>
                  <a:pt x="89" y="14"/>
                </a:cubicBezTo>
                <a:cubicBezTo>
                  <a:pt x="89" y="1"/>
                  <a:pt x="89" y="1"/>
                  <a:pt x="89" y="1"/>
                </a:cubicBezTo>
                <a:cubicBezTo>
                  <a:pt x="89" y="0"/>
                  <a:pt x="89" y="0"/>
                  <a:pt x="88" y="0"/>
                </a:cubicBezTo>
                <a:cubicBezTo>
                  <a:pt x="68" y="0"/>
                  <a:pt x="68" y="0"/>
                  <a:pt x="68" y="0"/>
                </a:cubicBezTo>
                <a:cubicBezTo>
                  <a:pt x="67" y="0"/>
                  <a:pt x="67" y="0"/>
                  <a:pt x="67" y="1"/>
                </a:cubicBezTo>
                <a:cubicBezTo>
                  <a:pt x="67" y="14"/>
                  <a:pt x="67" y="14"/>
                  <a:pt x="67" y="14"/>
                </a:cubicBezTo>
                <a:cubicBezTo>
                  <a:pt x="67" y="15"/>
                  <a:pt x="66" y="15"/>
                  <a:pt x="66" y="15"/>
                </a:cubicBezTo>
                <a:cubicBezTo>
                  <a:pt x="50" y="15"/>
                  <a:pt x="50" y="15"/>
                  <a:pt x="50" y="15"/>
                </a:cubicBezTo>
                <a:cubicBezTo>
                  <a:pt x="49" y="15"/>
                  <a:pt x="49" y="16"/>
                  <a:pt x="49" y="16"/>
                </a:cubicBezTo>
                <a:cubicBezTo>
                  <a:pt x="49" y="26"/>
                  <a:pt x="49" y="26"/>
                  <a:pt x="49" y="26"/>
                </a:cubicBezTo>
                <a:cubicBezTo>
                  <a:pt x="49" y="26"/>
                  <a:pt x="48" y="27"/>
                  <a:pt x="48" y="27"/>
                </a:cubicBezTo>
                <a:cubicBezTo>
                  <a:pt x="37" y="27"/>
                  <a:pt x="37" y="27"/>
                  <a:pt x="37" y="27"/>
                </a:cubicBezTo>
                <a:cubicBezTo>
                  <a:pt x="36" y="27"/>
                  <a:pt x="36" y="27"/>
                  <a:pt x="36" y="28"/>
                </a:cubicBezTo>
                <a:cubicBezTo>
                  <a:pt x="36" y="48"/>
                  <a:pt x="36" y="48"/>
                  <a:pt x="36" y="48"/>
                </a:cubicBezTo>
                <a:cubicBezTo>
                  <a:pt x="29" y="51"/>
                  <a:pt x="29" y="51"/>
                  <a:pt x="29" y="51"/>
                </a:cubicBezTo>
                <a:cubicBezTo>
                  <a:pt x="25" y="53"/>
                  <a:pt x="23" y="56"/>
                  <a:pt x="25" y="60"/>
                </a:cubicBezTo>
                <a:cubicBezTo>
                  <a:pt x="36" y="86"/>
                  <a:pt x="36" y="86"/>
                  <a:pt x="36" y="86"/>
                </a:cubicBezTo>
                <a:cubicBezTo>
                  <a:pt x="36" y="121"/>
                  <a:pt x="36" y="121"/>
                  <a:pt x="36" y="121"/>
                </a:cubicBezTo>
                <a:cubicBezTo>
                  <a:pt x="29" y="121"/>
                  <a:pt x="23" y="112"/>
                  <a:pt x="10" y="120"/>
                </a:cubicBezTo>
                <a:cubicBezTo>
                  <a:pt x="10" y="120"/>
                  <a:pt x="10" y="120"/>
                  <a:pt x="10" y="120"/>
                </a:cubicBezTo>
                <a:cubicBezTo>
                  <a:pt x="10" y="120"/>
                  <a:pt x="6" y="122"/>
                  <a:pt x="0" y="122"/>
                </a:cubicBezTo>
                <a:cubicBezTo>
                  <a:pt x="0" y="137"/>
                  <a:pt x="0" y="137"/>
                  <a:pt x="0" y="137"/>
                </a:cubicBezTo>
                <a:cubicBezTo>
                  <a:pt x="5" y="137"/>
                  <a:pt x="7" y="136"/>
                  <a:pt x="10" y="134"/>
                </a:cubicBezTo>
                <a:cubicBezTo>
                  <a:pt x="14" y="132"/>
                  <a:pt x="20" y="130"/>
                  <a:pt x="28" y="134"/>
                </a:cubicBezTo>
                <a:cubicBezTo>
                  <a:pt x="36" y="138"/>
                  <a:pt x="42" y="138"/>
                  <a:pt x="49" y="135"/>
                </a:cubicBezTo>
                <a:cubicBezTo>
                  <a:pt x="55" y="131"/>
                  <a:pt x="61" y="131"/>
                  <a:pt x="67" y="134"/>
                </a:cubicBezTo>
                <a:cubicBezTo>
                  <a:pt x="75" y="138"/>
                  <a:pt x="81" y="138"/>
                  <a:pt x="89" y="134"/>
                </a:cubicBezTo>
                <a:cubicBezTo>
                  <a:pt x="95" y="131"/>
                  <a:pt x="101" y="131"/>
                  <a:pt x="107" y="135"/>
                </a:cubicBezTo>
                <a:cubicBezTo>
                  <a:pt x="114" y="138"/>
                  <a:pt x="120" y="138"/>
                  <a:pt x="128" y="134"/>
                </a:cubicBezTo>
                <a:cubicBezTo>
                  <a:pt x="136" y="130"/>
                  <a:pt x="142" y="132"/>
                  <a:pt x="146" y="134"/>
                </a:cubicBezTo>
                <a:cubicBezTo>
                  <a:pt x="149" y="136"/>
                  <a:pt x="151" y="137"/>
                  <a:pt x="156" y="137"/>
                </a:cubicBezTo>
                <a:cubicBezTo>
                  <a:pt x="156" y="122"/>
                  <a:pt x="156" y="122"/>
                  <a:pt x="156" y="122"/>
                </a:cubicBezTo>
                <a:cubicBezTo>
                  <a:pt x="150" y="122"/>
                  <a:pt x="146" y="120"/>
                  <a:pt x="146" y="120"/>
                </a:cubicBezTo>
                <a:close/>
                <a:moveTo>
                  <a:pt x="111" y="43"/>
                </a:moveTo>
                <a:cubicBezTo>
                  <a:pt x="111" y="44"/>
                  <a:pt x="110" y="44"/>
                  <a:pt x="110" y="44"/>
                </a:cubicBezTo>
                <a:cubicBezTo>
                  <a:pt x="79" y="31"/>
                  <a:pt x="79" y="31"/>
                  <a:pt x="79" y="31"/>
                </a:cubicBezTo>
                <a:cubicBezTo>
                  <a:pt x="78" y="31"/>
                  <a:pt x="78" y="31"/>
                  <a:pt x="77" y="31"/>
                </a:cubicBezTo>
                <a:cubicBezTo>
                  <a:pt x="46" y="44"/>
                  <a:pt x="46" y="44"/>
                  <a:pt x="46" y="44"/>
                </a:cubicBezTo>
                <a:cubicBezTo>
                  <a:pt x="46" y="44"/>
                  <a:pt x="45" y="44"/>
                  <a:pt x="45" y="43"/>
                </a:cubicBezTo>
                <a:cubicBezTo>
                  <a:pt x="45" y="36"/>
                  <a:pt x="45" y="36"/>
                  <a:pt x="45" y="36"/>
                </a:cubicBezTo>
                <a:cubicBezTo>
                  <a:pt x="45" y="36"/>
                  <a:pt x="46" y="35"/>
                  <a:pt x="46" y="35"/>
                </a:cubicBezTo>
                <a:cubicBezTo>
                  <a:pt x="57" y="35"/>
                  <a:pt x="57" y="35"/>
                  <a:pt x="57" y="35"/>
                </a:cubicBezTo>
                <a:cubicBezTo>
                  <a:pt x="58" y="35"/>
                  <a:pt x="58" y="35"/>
                  <a:pt x="58" y="34"/>
                </a:cubicBezTo>
                <a:cubicBezTo>
                  <a:pt x="58" y="25"/>
                  <a:pt x="58" y="25"/>
                  <a:pt x="58" y="25"/>
                </a:cubicBezTo>
                <a:cubicBezTo>
                  <a:pt x="58" y="24"/>
                  <a:pt x="59" y="24"/>
                  <a:pt x="59" y="24"/>
                </a:cubicBezTo>
                <a:cubicBezTo>
                  <a:pt x="97" y="24"/>
                  <a:pt x="97" y="24"/>
                  <a:pt x="97" y="24"/>
                </a:cubicBezTo>
                <a:cubicBezTo>
                  <a:pt x="97" y="24"/>
                  <a:pt x="98" y="24"/>
                  <a:pt x="98" y="25"/>
                </a:cubicBezTo>
                <a:cubicBezTo>
                  <a:pt x="98" y="34"/>
                  <a:pt x="98" y="34"/>
                  <a:pt x="98" y="34"/>
                </a:cubicBezTo>
                <a:cubicBezTo>
                  <a:pt x="98" y="35"/>
                  <a:pt x="98" y="35"/>
                  <a:pt x="99" y="35"/>
                </a:cubicBezTo>
                <a:cubicBezTo>
                  <a:pt x="110" y="35"/>
                  <a:pt x="110" y="35"/>
                  <a:pt x="110" y="35"/>
                </a:cubicBezTo>
                <a:cubicBezTo>
                  <a:pt x="110" y="35"/>
                  <a:pt x="111" y="36"/>
                  <a:pt x="111" y="36"/>
                </a:cubicBezTo>
                <a:cubicBezTo>
                  <a:pt x="111" y="43"/>
                  <a:pt x="111" y="43"/>
                  <a:pt x="111" y="4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4" name="Freeform 57"/>
          <p:cNvSpPr/>
          <p:nvPr/>
        </p:nvSpPr>
        <p:spPr bwMode="auto">
          <a:xfrm>
            <a:off x="2959101" y="1743076"/>
            <a:ext cx="104775" cy="28575"/>
          </a:xfrm>
          <a:custGeom>
            <a:avLst/>
            <a:gdLst>
              <a:gd name="T0" fmla="*/ 0 w 66"/>
              <a:gd name="T1" fmla="*/ 0 h 18"/>
              <a:gd name="T2" fmla="*/ 66 w 66"/>
              <a:gd name="T3" fmla="*/ 0 h 18"/>
              <a:gd name="T4" fmla="*/ 66 w 66"/>
              <a:gd name="T5" fmla="*/ 18 h 18"/>
              <a:gd name="T6" fmla="*/ 12 w 66"/>
              <a:gd name="T7" fmla="*/ 18 h 18"/>
              <a:gd name="T8" fmla="*/ 0 w 66"/>
              <a:gd name="T9" fmla="*/ 0 h 18"/>
            </a:gdLst>
            <a:ahLst/>
            <a:cxnLst>
              <a:cxn ang="0">
                <a:pos x="T0" y="T1"/>
              </a:cxn>
              <a:cxn ang="0">
                <a:pos x="T2" y="T3"/>
              </a:cxn>
              <a:cxn ang="0">
                <a:pos x="T4" y="T5"/>
              </a:cxn>
              <a:cxn ang="0">
                <a:pos x="T6" y="T7"/>
              </a:cxn>
              <a:cxn ang="0">
                <a:pos x="T8" y="T9"/>
              </a:cxn>
            </a:cxnLst>
            <a:rect l="0" t="0" r="r" b="b"/>
            <a:pathLst>
              <a:path w="66" h="18">
                <a:moveTo>
                  <a:pt x="0" y="0"/>
                </a:moveTo>
                <a:lnTo>
                  <a:pt x="66" y="0"/>
                </a:lnTo>
                <a:lnTo>
                  <a:pt x="66" y="18"/>
                </a:lnTo>
                <a:lnTo>
                  <a:pt x="12" y="18"/>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5" name="Freeform 58"/>
          <p:cNvSpPr/>
          <p:nvPr/>
        </p:nvSpPr>
        <p:spPr bwMode="auto">
          <a:xfrm>
            <a:off x="2962275" y="1781176"/>
            <a:ext cx="101600" cy="61913"/>
          </a:xfrm>
          <a:custGeom>
            <a:avLst/>
            <a:gdLst>
              <a:gd name="T0" fmla="*/ 45 w 45"/>
              <a:gd name="T1" fmla="*/ 0 h 27"/>
              <a:gd name="T2" fmla="*/ 8 w 45"/>
              <a:gd name="T3" fmla="*/ 0 h 27"/>
              <a:gd name="T4" fmla="*/ 0 w 45"/>
              <a:gd name="T5" fmla="*/ 9 h 27"/>
              <a:gd name="T6" fmla="*/ 9 w 45"/>
              <a:gd name="T7" fmla="*/ 9 h 27"/>
              <a:gd name="T8" fmla="*/ 27 w 45"/>
              <a:gd name="T9" fmla="*/ 27 h 27"/>
              <a:gd name="T10" fmla="*/ 45 w 45"/>
              <a:gd name="T11" fmla="*/ 9 h 27"/>
              <a:gd name="T12" fmla="*/ 45 w 45"/>
              <a:gd name="T13" fmla="*/ 0 h 27"/>
            </a:gdLst>
            <a:ahLst/>
            <a:cxnLst>
              <a:cxn ang="0">
                <a:pos x="T0" y="T1"/>
              </a:cxn>
              <a:cxn ang="0">
                <a:pos x="T2" y="T3"/>
              </a:cxn>
              <a:cxn ang="0">
                <a:pos x="T4" y="T5"/>
              </a:cxn>
              <a:cxn ang="0">
                <a:pos x="T6" y="T7"/>
              </a:cxn>
              <a:cxn ang="0">
                <a:pos x="T8" y="T9"/>
              </a:cxn>
              <a:cxn ang="0">
                <a:pos x="T10" y="T11"/>
              </a:cxn>
              <a:cxn ang="0">
                <a:pos x="T12" y="T13"/>
              </a:cxn>
            </a:cxnLst>
            <a:rect l="0" t="0" r="r" b="b"/>
            <a:pathLst>
              <a:path w="45" h="27">
                <a:moveTo>
                  <a:pt x="45" y="0"/>
                </a:moveTo>
                <a:cubicBezTo>
                  <a:pt x="8" y="0"/>
                  <a:pt x="8" y="0"/>
                  <a:pt x="8" y="0"/>
                </a:cubicBezTo>
                <a:cubicBezTo>
                  <a:pt x="0" y="9"/>
                  <a:pt x="0" y="9"/>
                  <a:pt x="0" y="9"/>
                </a:cubicBezTo>
                <a:cubicBezTo>
                  <a:pt x="9" y="9"/>
                  <a:pt x="9" y="9"/>
                  <a:pt x="9" y="9"/>
                </a:cubicBezTo>
                <a:cubicBezTo>
                  <a:pt x="9" y="20"/>
                  <a:pt x="17" y="27"/>
                  <a:pt x="27" y="27"/>
                </a:cubicBezTo>
                <a:cubicBezTo>
                  <a:pt x="36" y="27"/>
                  <a:pt x="45" y="20"/>
                  <a:pt x="45" y="9"/>
                </a:cubicBezTo>
                <a:lnTo>
                  <a:pt x="45"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6" name="Freeform 59"/>
          <p:cNvSpPr/>
          <p:nvPr/>
        </p:nvSpPr>
        <p:spPr bwMode="auto">
          <a:xfrm>
            <a:off x="2841626" y="1855788"/>
            <a:ext cx="220663" cy="160337"/>
          </a:xfrm>
          <a:custGeom>
            <a:avLst/>
            <a:gdLst>
              <a:gd name="T0" fmla="*/ 55 w 98"/>
              <a:gd name="T1" fmla="*/ 57 h 71"/>
              <a:gd name="T2" fmla="*/ 98 w 98"/>
              <a:gd name="T3" fmla="*/ 0 h 71"/>
              <a:gd name="T4" fmla="*/ 54 w 98"/>
              <a:gd name="T5" fmla="*/ 0 h 71"/>
              <a:gd name="T6" fmla="*/ 43 w 98"/>
              <a:gd name="T7" fmla="*/ 5 h 71"/>
              <a:gd name="T8" fmla="*/ 7 w 98"/>
              <a:gd name="T9" fmla="*/ 52 h 71"/>
              <a:gd name="T10" fmla="*/ 21 w 98"/>
              <a:gd name="T11" fmla="*/ 62 h 71"/>
              <a:gd name="T12" fmla="*/ 55 w 98"/>
              <a:gd name="T13" fmla="*/ 21 h 71"/>
              <a:gd name="T14" fmla="*/ 55 w 98"/>
              <a:gd name="T15" fmla="*/ 5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71">
                <a:moveTo>
                  <a:pt x="55" y="57"/>
                </a:moveTo>
                <a:cubicBezTo>
                  <a:pt x="98" y="0"/>
                  <a:pt x="98" y="0"/>
                  <a:pt x="98" y="0"/>
                </a:cubicBezTo>
                <a:cubicBezTo>
                  <a:pt x="54" y="0"/>
                  <a:pt x="54" y="0"/>
                  <a:pt x="54" y="0"/>
                </a:cubicBezTo>
                <a:cubicBezTo>
                  <a:pt x="49" y="0"/>
                  <a:pt x="45" y="2"/>
                  <a:pt x="43" y="5"/>
                </a:cubicBezTo>
                <a:cubicBezTo>
                  <a:pt x="7" y="52"/>
                  <a:pt x="7" y="52"/>
                  <a:pt x="7" y="52"/>
                </a:cubicBezTo>
                <a:cubicBezTo>
                  <a:pt x="0" y="61"/>
                  <a:pt x="14" y="71"/>
                  <a:pt x="21" y="62"/>
                </a:cubicBezTo>
                <a:cubicBezTo>
                  <a:pt x="55" y="21"/>
                  <a:pt x="55" y="21"/>
                  <a:pt x="55" y="21"/>
                </a:cubicBezTo>
                <a:cubicBezTo>
                  <a:pt x="55" y="57"/>
                  <a:pt x="55" y="57"/>
                  <a:pt x="55" y="5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7" name="Freeform 60"/>
          <p:cNvSpPr/>
          <p:nvPr/>
        </p:nvSpPr>
        <p:spPr bwMode="auto">
          <a:xfrm>
            <a:off x="2965451" y="1855789"/>
            <a:ext cx="149225" cy="198437"/>
          </a:xfrm>
          <a:custGeom>
            <a:avLst/>
            <a:gdLst>
              <a:gd name="T0" fmla="*/ 54 w 66"/>
              <a:gd name="T1" fmla="*/ 0 h 88"/>
              <a:gd name="T2" fmla="*/ 66 w 66"/>
              <a:gd name="T3" fmla="*/ 13 h 88"/>
              <a:gd name="T4" fmla="*/ 66 w 66"/>
              <a:gd name="T5" fmla="*/ 88 h 88"/>
              <a:gd name="T6" fmla="*/ 0 w 66"/>
              <a:gd name="T7" fmla="*/ 88 h 88"/>
              <a:gd name="T8" fmla="*/ 0 w 66"/>
              <a:gd name="T9" fmla="*/ 68 h 88"/>
              <a:gd name="T10" fmla="*/ 59 w 66"/>
              <a:gd name="T11" fmla="*/ 68 h 88"/>
              <a:gd name="T12" fmla="*/ 59 w 66"/>
              <a:gd name="T13" fmla="*/ 58 h 88"/>
              <a:gd name="T14" fmla="*/ 10 w 66"/>
              <a:gd name="T15" fmla="*/ 58 h 88"/>
              <a:gd name="T16" fmla="*/ 54 w 66"/>
              <a:gd name="T17"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8">
                <a:moveTo>
                  <a:pt x="54" y="0"/>
                </a:moveTo>
                <a:cubicBezTo>
                  <a:pt x="60" y="0"/>
                  <a:pt x="66" y="6"/>
                  <a:pt x="66" y="13"/>
                </a:cubicBezTo>
                <a:cubicBezTo>
                  <a:pt x="66" y="88"/>
                  <a:pt x="66" y="88"/>
                  <a:pt x="66" y="88"/>
                </a:cubicBezTo>
                <a:cubicBezTo>
                  <a:pt x="0" y="88"/>
                  <a:pt x="0" y="88"/>
                  <a:pt x="0" y="88"/>
                </a:cubicBezTo>
                <a:cubicBezTo>
                  <a:pt x="0" y="68"/>
                  <a:pt x="0" y="68"/>
                  <a:pt x="0" y="68"/>
                </a:cubicBezTo>
                <a:cubicBezTo>
                  <a:pt x="59" y="68"/>
                  <a:pt x="59" y="68"/>
                  <a:pt x="59" y="68"/>
                </a:cubicBezTo>
                <a:cubicBezTo>
                  <a:pt x="59" y="58"/>
                  <a:pt x="59" y="58"/>
                  <a:pt x="59" y="58"/>
                </a:cubicBezTo>
                <a:cubicBezTo>
                  <a:pt x="10" y="58"/>
                  <a:pt x="10" y="58"/>
                  <a:pt x="10" y="58"/>
                </a:cubicBezTo>
                <a:lnTo>
                  <a:pt x="5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8" name="Freeform 61"/>
          <p:cNvSpPr/>
          <p:nvPr/>
        </p:nvSpPr>
        <p:spPr bwMode="auto">
          <a:xfrm>
            <a:off x="2794001" y="2009775"/>
            <a:ext cx="150813" cy="44450"/>
          </a:xfrm>
          <a:custGeom>
            <a:avLst/>
            <a:gdLst>
              <a:gd name="T0" fmla="*/ 59 w 67"/>
              <a:gd name="T1" fmla="*/ 20 h 20"/>
              <a:gd name="T2" fmla="*/ 67 w 67"/>
              <a:gd name="T3" fmla="*/ 12 h 20"/>
              <a:gd name="T4" fmla="*/ 67 w 67"/>
              <a:gd name="T5" fmla="*/ 0 h 20"/>
              <a:gd name="T6" fmla="*/ 0 w 67"/>
              <a:gd name="T7" fmla="*/ 0 h 20"/>
              <a:gd name="T8" fmla="*/ 0 w 67"/>
              <a:gd name="T9" fmla="*/ 12 h 20"/>
              <a:gd name="T10" fmla="*/ 8 w 67"/>
              <a:gd name="T11" fmla="*/ 20 h 20"/>
              <a:gd name="T12" fmla="*/ 59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9" y="20"/>
                </a:moveTo>
                <a:cubicBezTo>
                  <a:pt x="64" y="20"/>
                  <a:pt x="67" y="16"/>
                  <a:pt x="67" y="12"/>
                </a:cubicBezTo>
                <a:cubicBezTo>
                  <a:pt x="67" y="0"/>
                  <a:pt x="67" y="0"/>
                  <a:pt x="67" y="0"/>
                </a:cubicBezTo>
                <a:cubicBezTo>
                  <a:pt x="0" y="0"/>
                  <a:pt x="0" y="0"/>
                  <a:pt x="0" y="0"/>
                </a:cubicBezTo>
                <a:cubicBezTo>
                  <a:pt x="0" y="12"/>
                  <a:pt x="0" y="12"/>
                  <a:pt x="0" y="12"/>
                </a:cubicBezTo>
                <a:cubicBezTo>
                  <a:pt x="0" y="16"/>
                  <a:pt x="3" y="20"/>
                  <a:pt x="8" y="20"/>
                </a:cubicBezTo>
                <a:lnTo>
                  <a:pt x="59" y="2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9" name="Freeform 62"/>
          <p:cNvSpPr/>
          <p:nvPr/>
        </p:nvSpPr>
        <p:spPr bwMode="auto">
          <a:xfrm>
            <a:off x="2762250" y="1855789"/>
            <a:ext cx="31750" cy="153987"/>
          </a:xfrm>
          <a:custGeom>
            <a:avLst/>
            <a:gdLst>
              <a:gd name="T0" fmla="*/ 0 w 14"/>
              <a:gd name="T1" fmla="*/ 60 h 68"/>
              <a:gd name="T2" fmla="*/ 9 w 14"/>
              <a:gd name="T3" fmla="*/ 68 h 68"/>
              <a:gd name="T4" fmla="*/ 14 w 14"/>
              <a:gd name="T5" fmla="*/ 68 h 68"/>
              <a:gd name="T6" fmla="*/ 14 w 14"/>
              <a:gd name="T7" fmla="*/ 0 h 68"/>
              <a:gd name="T8" fmla="*/ 9 w 14"/>
              <a:gd name="T9" fmla="*/ 0 h 68"/>
              <a:gd name="T10" fmla="*/ 0 w 14"/>
              <a:gd name="T11" fmla="*/ 8 h 68"/>
              <a:gd name="T12" fmla="*/ 0 w 14"/>
              <a:gd name="T13" fmla="*/ 60 h 68"/>
            </a:gdLst>
            <a:ahLst/>
            <a:cxnLst>
              <a:cxn ang="0">
                <a:pos x="T0" y="T1"/>
              </a:cxn>
              <a:cxn ang="0">
                <a:pos x="T2" y="T3"/>
              </a:cxn>
              <a:cxn ang="0">
                <a:pos x="T4" y="T5"/>
              </a:cxn>
              <a:cxn ang="0">
                <a:pos x="T6" y="T7"/>
              </a:cxn>
              <a:cxn ang="0">
                <a:pos x="T8" y="T9"/>
              </a:cxn>
              <a:cxn ang="0">
                <a:pos x="T10" y="T11"/>
              </a:cxn>
              <a:cxn ang="0">
                <a:pos x="T12" y="T13"/>
              </a:cxn>
            </a:cxnLst>
            <a:rect l="0" t="0" r="r" b="b"/>
            <a:pathLst>
              <a:path w="14" h="68">
                <a:moveTo>
                  <a:pt x="0" y="60"/>
                </a:moveTo>
                <a:cubicBezTo>
                  <a:pt x="0" y="65"/>
                  <a:pt x="4" y="68"/>
                  <a:pt x="9" y="68"/>
                </a:cubicBezTo>
                <a:cubicBezTo>
                  <a:pt x="14" y="68"/>
                  <a:pt x="14" y="68"/>
                  <a:pt x="14" y="68"/>
                </a:cubicBezTo>
                <a:cubicBezTo>
                  <a:pt x="14" y="0"/>
                  <a:pt x="14" y="0"/>
                  <a:pt x="14" y="0"/>
                </a:cubicBezTo>
                <a:cubicBezTo>
                  <a:pt x="9" y="0"/>
                  <a:pt x="9" y="0"/>
                  <a:pt x="9" y="0"/>
                </a:cubicBezTo>
                <a:cubicBezTo>
                  <a:pt x="4" y="0"/>
                  <a:pt x="0" y="3"/>
                  <a:pt x="0" y="8"/>
                </a:cubicBezTo>
                <a:cubicBezTo>
                  <a:pt x="0" y="60"/>
                  <a:pt x="0" y="60"/>
                  <a:pt x="0" y="6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0" name="Freeform 63"/>
          <p:cNvSpPr>
            <a:spLocks noEditPoints="1"/>
          </p:cNvSpPr>
          <p:nvPr/>
        </p:nvSpPr>
        <p:spPr bwMode="auto">
          <a:xfrm>
            <a:off x="3486151" y="1849438"/>
            <a:ext cx="246063" cy="204787"/>
          </a:xfrm>
          <a:custGeom>
            <a:avLst/>
            <a:gdLst>
              <a:gd name="T0" fmla="*/ 45 w 109"/>
              <a:gd name="T1" fmla="*/ 40 h 91"/>
              <a:gd name="T2" fmla="*/ 53 w 109"/>
              <a:gd name="T3" fmla="*/ 33 h 91"/>
              <a:gd name="T4" fmla="*/ 45 w 109"/>
              <a:gd name="T5" fmla="*/ 25 h 91"/>
              <a:gd name="T6" fmla="*/ 38 w 109"/>
              <a:gd name="T7" fmla="*/ 33 h 91"/>
              <a:gd name="T8" fmla="*/ 45 w 109"/>
              <a:gd name="T9" fmla="*/ 40 h 91"/>
              <a:gd name="T10" fmla="*/ 109 w 109"/>
              <a:gd name="T11" fmla="*/ 90 h 91"/>
              <a:gd name="T12" fmla="*/ 1 w 109"/>
              <a:gd name="T13" fmla="*/ 56 h 91"/>
              <a:gd name="T14" fmla="*/ 0 w 109"/>
              <a:gd name="T15" fmla="*/ 55 h 91"/>
              <a:gd name="T16" fmla="*/ 1 w 109"/>
              <a:gd name="T17" fmla="*/ 54 h 91"/>
              <a:gd name="T18" fmla="*/ 33 w 109"/>
              <a:gd name="T19" fmla="*/ 49 h 91"/>
              <a:gd name="T20" fmla="*/ 5 w 109"/>
              <a:gd name="T21" fmla="*/ 35 h 91"/>
              <a:gd name="T22" fmla="*/ 4 w 109"/>
              <a:gd name="T23" fmla="*/ 33 h 91"/>
              <a:gd name="T24" fmla="*/ 5 w 109"/>
              <a:gd name="T25" fmla="*/ 32 h 91"/>
              <a:gd name="T26" fmla="*/ 109 w 109"/>
              <a:gd name="T27" fmla="*/ 0 h 91"/>
              <a:gd name="T28" fmla="*/ 109 w 109"/>
              <a:gd name="T29" fmla="*/ 9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91">
                <a:moveTo>
                  <a:pt x="45" y="40"/>
                </a:moveTo>
                <a:cubicBezTo>
                  <a:pt x="50" y="40"/>
                  <a:pt x="53" y="37"/>
                  <a:pt x="53" y="33"/>
                </a:cubicBezTo>
                <a:cubicBezTo>
                  <a:pt x="53" y="29"/>
                  <a:pt x="50" y="25"/>
                  <a:pt x="45" y="25"/>
                </a:cubicBezTo>
                <a:cubicBezTo>
                  <a:pt x="41" y="25"/>
                  <a:pt x="38" y="29"/>
                  <a:pt x="38" y="33"/>
                </a:cubicBezTo>
                <a:cubicBezTo>
                  <a:pt x="38" y="37"/>
                  <a:pt x="41" y="40"/>
                  <a:pt x="45" y="40"/>
                </a:cubicBezTo>
                <a:moveTo>
                  <a:pt x="109" y="90"/>
                </a:moveTo>
                <a:cubicBezTo>
                  <a:pt x="71" y="91"/>
                  <a:pt x="31" y="83"/>
                  <a:pt x="1" y="56"/>
                </a:cubicBezTo>
                <a:cubicBezTo>
                  <a:pt x="1" y="56"/>
                  <a:pt x="0" y="56"/>
                  <a:pt x="0" y="55"/>
                </a:cubicBezTo>
                <a:cubicBezTo>
                  <a:pt x="0" y="55"/>
                  <a:pt x="1" y="54"/>
                  <a:pt x="1" y="54"/>
                </a:cubicBezTo>
                <a:cubicBezTo>
                  <a:pt x="33" y="49"/>
                  <a:pt x="33" y="49"/>
                  <a:pt x="33" y="49"/>
                </a:cubicBezTo>
                <a:cubicBezTo>
                  <a:pt x="5" y="35"/>
                  <a:pt x="5" y="35"/>
                  <a:pt x="5" y="35"/>
                </a:cubicBezTo>
                <a:cubicBezTo>
                  <a:pt x="5" y="34"/>
                  <a:pt x="4" y="34"/>
                  <a:pt x="4" y="33"/>
                </a:cubicBezTo>
                <a:cubicBezTo>
                  <a:pt x="4" y="32"/>
                  <a:pt x="5" y="32"/>
                  <a:pt x="5" y="32"/>
                </a:cubicBezTo>
                <a:cubicBezTo>
                  <a:pt x="5" y="32"/>
                  <a:pt x="38" y="0"/>
                  <a:pt x="109" y="0"/>
                </a:cubicBezTo>
                <a:cubicBezTo>
                  <a:pt x="109" y="90"/>
                  <a:pt x="109" y="90"/>
                  <a:pt x="109" y="9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1" name="Freeform 64"/>
          <p:cNvSpPr/>
          <p:nvPr/>
        </p:nvSpPr>
        <p:spPr bwMode="auto">
          <a:xfrm>
            <a:off x="3371850" y="1709738"/>
            <a:ext cx="84138" cy="284162"/>
          </a:xfrm>
          <a:custGeom>
            <a:avLst/>
            <a:gdLst>
              <a:gd name="T0" fmla="*/ 38 w 38"/>
              <a:gd name="T1" fmla="*/ 106 h 126"/>
              <a:gd name="T2" fmla="*/ 25 w 38"/>
              <a:gd name="T3" fmla="*/ 89 h 126"/>
              <a:gd name="T4" fmla="*/ 21 w 38"/>
              <a:gd name="T5" fmla="*/ 112 h 126"/>
              <a:gd name="T6" fmla="*/ 26 w 38"/>
              <a:gd name="T7" fmla="*/ 108 h 126"/>
              <a:gd name="T8" fmla="*/ 27 w 38"/>
              <a:gd name="T9" fmla="*/ 111 h 126"/>
              <a:gd name="T10" fmla="*/ 24 w 38"/>
              <a:gd name="T11" fmla="*/ 117 h 126"/>
              <a:gd name="T12" fmla="*/ 19 w 38"/>
              <a:gd name="T13" fmla="*/ 120 h 126"/>
              <a:gd name="T14" fmla="*/ 13 w 38"/>
              <a:gd name="T15" fmla="*/ 117 h 126"/>
              <a:gd name="T16" fmla="*/ 10 w 38"/>
              <a:gd name="T17" fmla="*/ 111 h 126"/>
              <a:gd name="T18" fmla="*/ 10 w 38"/>
              <a:gd name="T19" fmla="*/ 87 h 126"/>
              <a:gd name="T20" fmla="*/ 10 w 38"/>
              <a:gd name="T21" fmla="*/ 59 h 126"/>
              <a:gd name="T22" fmla="*/ 11 w 38"/>
              <a:gd name="T23" fmla="*/ 59 h 126"/>
              <a:gd name="T24" fmla="*/ 11 w 38"/>
              <a:gd name="T25" fmla="*/ 58 h 126"/>
              <a:gd name="T26" fmla="*/ 15 w 38"/>
              <a:gd name="T27" fmla="*/ 51 h 126"/>
              <a:gd name="T28" fmla="*/ 11 w 38"/>
              <a:gd name="T29" fmla="*/ 44 h 126"/>
              <a:gd name="T30" fmla="*/ 11 w 38"/>
              <a:gd name="T31" fmla="*/ 0 h 126"/>
              <a:gd name="T32" fmla="*/ 4 w 38"/>
              <a:gd name="T33" fmla="*/ 0 h 126"/>
              <a:gd name="T34" fmla="*/ 4 w 38"/>
              <a:gd name="T35" fmla="*/ 44 h 126"/>
              <a:gd name="T36" fmla="*/ 0 w 38"/>
              <a:gd name="T37" fmla="*/ 51 h 126"/>
              <a:gd name="T38" fmla="*/ 4 w 38"/>
              <a:gd name="T39" fmla="*/ 58 h 126"/>
              <a:gd name="T40" fmla="*/ 4 w 38"/>
              <a:gd name="T41" fmla="*/ 59 h 126"/>
              <a:gd name="T42" fmla="*/ 4 w 38"/>
              <a:gd name="T43" fmla="*/ 59 h 126"/>
              <a:gd name="T44" fmla="*/ 4 w 38"/>
              <a:gd name="T45" fmla="*/ 88 h 126"/>
              <a:gd name="T46" fmla="*/ 4 w 38"/>
              <a:gd name="T47" fmla="*/ 111 h 126"/>
              <a:gd name="T48" fmla="*/ 4 w 38"/>
              <a:gd name="T49" fmla="*/ 111 h 126"/>
              <a:gd name="T50" fmla="*/ 19 w 38"/>
              <a:gd name="T51" fmla="*/ 126 h 126"/>
              <a:gd name="T52" fmla="*/ 33 w 38"/>
              <a:gd name="T53" fmla="*/ 111 h 126"/>
              <a:gd name="T54" fmla="*/ 33 w 38"/>
              <a:gd name="T55" fmla="*/ 107 h 126"/>
              <a:gd name="T56" fmla="*/ 38 w 38"/>
              <a:gd name="T57" fmla="*/ 10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126">
                <a:moveTo>
                  <a:pt x="38" y="106"/>
                </a:moveTo>
                <a:cubicBezTo>
                  <a:pt x="25" y="89"/>
                  <a:pt x="25" y="89"/>
                  <a:pt x="25" y="89"/>
                </a:cubicBezTo>
                <a:cubicBezTo>
                  <a:pt x="21" y="112"/>
                  <a:pt x="21" y="112"/>
                  <a:pt x="21" y="112"/>
                </a:cubicBezTo>
                <a:cubicBezTo>
                  <a:pt x="21" y="112"/>
                  <a:pt x="25" y="109"/>
                  <a:pt x="26" y="108"/>
                </a:cubicBezTo>
                <a:cubicBezTo>
                  <a:pt x="27" y="110"/>
                  <a:pt x="27" y="111"/>
                  <a:pt x="27" y="111"/>
                </a:cubicBezTo>
                <a:cubicBezTo>
                  <a:pt x="27" y="113"/>
                  <a:pt x="26" y="116"/>
                  <a:pt x="24" y="117"/>
                </a:cubicBezTo>
                <a:cubicBezTo>
                  <a:pt x="23" y="119"/>
                  <a:pt x="21" y="119"/>
                  <a:pt x="19" y="120"/>
                </a:cubicBezTo>
                <a:cubicBezTo>
                  <a:pt x="16" y="120"/>
                  <a:pt x="14" y="119"/>
                  <a:pt x="13" y="117"/>
                </a:cubicBezTo>
                <a:cubicBezTo>
                  <a:pt x="11" y="116"/>
                  <a:pt x="10" y="113"/>
                  <a:pt x="10" y="111"/>
                </a:cubicBezTo>
                <a:cubicBezTo>
                  <a:pt x="10" y="87"/>
                  <a:pt x="10" y="87"/>
                  <a:pt x="10" y="87"/>
                </a:cubicBezTo>
                <a:cubicBezTo>
                  <a:pt x="10" y="87"/>
                  <a:pt x="10" y="65"/>
                  <a:pt x="10" y="59"/>
                </a:cubicBezTo>
                <a:cubicBezTo>
                  <a:pt x="11" y="59"/>
                  <a:pt x="11" y="59"/>
                  <a:pt x="11" y="59"/>
                </a:cubicBezTo>
                <a:cubicBezTo>
                  <a:pt x="11" y="58"/>
                  <a:pt x="11" y="58"/>
                  <a:pt x="11" y="58"/>
                </a:cubicBezTo>
                <a:cubicBezTo>
                  <a:pt x="13" y="57"/>
                  <a:pt x="15" y="54"/>
                  <a:pt x="15" y="51"/>
                </a:cubicBezTo>
                <a:cubicBezTo>
                  <a:pt x="15" y="48"/>
                  <a:pt x="13" y="46"/>
                  <a:pt x="11" y="44"/>
                </a:cubicBezTo>
                <a:cubicBezTo>
                  <a:pt x="11" y="0"/>
                  <a:pt x="11" y="0"/>
                  <a:pt x="11" y="0"/>
                </a:cubicBezTo>
                <a:cubicBezTo>
                  <a:pt x="4" y="0"/>
                  <a:pt x="4" y="0"/>
                  <a:pt x="4" y="0"/>
                </a:cubicBezTo>
                <a:cubicBezTo>
                  <a:pt x="4" y="44"/>
                  <a:pt x="4" y="44"/>
                  <a:pt x="4" y="44"/>
                </a:cubicBezTo>
                <a:cubicBezTo>
                  <a:pt x="2" y="45"/>
                  <a:pt x="0" y="48"/>
                  <a:pt x="0" y="51"/>
                </a:cubicBezTo>
                <a:cubicBezTo>
                  <a:pt x="0" y="55"/>
                  <a:pt x="2" y="57"/>
                  <a:pt x="4" y="58"/>
                </a:cubicBezTo>
                <a:cubicBezTo>
                  <a:pt x="4" y="59"/>
                  <a:pt x="4" y="59"/>
                  <a:pt x="4" y="59"/>
                </a:cubicBezTo>
                <a:cubicBezTo>
                  <a:pt x="4" y="59"/>
                  <a:pt x="4" y="59"/>
                  <a:pt x="4" y="59"/>
                </a:cubicBezTo>
                <a:cubicBezTo>
                  <a:pt x="4" y="65"/>
                  <a:pt x="4" y="88"/>
                  <a:pt x="4" y="88"/>
                </a:cubicBezTo>
                <a:cubicBezTo>
                  <a:pt x="4" y="111"/>
                  <a:pt x="4" y="111"/>
                  <a:pt x="4" y="111"/>
                </a:cubicBezTo>
                <a:cubicBezTo>
                  <a:pt x="4" y="111"/>
                  <a:pt x="4" y="111"/>
                  <a:pt x="4" y="111"/>
                </a:cubicBezTo>
                <a:cubicBezTo>
                  <a:pt x="4" y="119"/>
                  <a:pt x="11" y="126"/>
                  <a:pt x="19" y="126"/>
                </a:cubicBezTo>
                <a:cubicBezTo>
                  <a:pt x="27" y="126"/>
                  <a:pt x="33" y="119"/>
                  <a:pt x="33" y="111"/>
                </a:cubicBezTo>
                <a:cubicBezTo>
                  <a:pt x="33" y="111"/>
                  <a:pt x="33" y="109"/>
                  <a:pt x="33" y="107"/>
                </a:cubicBezTo>
                <a:lnTo>
                  <a:pt x="38" y="10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2" name="Freeform 65"/>
          <p:cNvSpPr/>
          <p:nvPr/>
        </p:nvSpPr>
        <p:spPr bwMode="auto">
          <a:xfrm>
            <a:off x="4059239" y="1855788"/>
            <a:ext cx="123825" cy="144462"/>
          </a:xfrm>
          <a:custGeom>
            <a:avLst/>
            <a:gdLst>
              <a:gd name="T0" fmla="*/ 19 w 55"/>
              <a:gd name="T1" fmla="*/ 0 h 64"/>
              <a:gd name="T2" fmla="*/ 12 w 55"/>
              <a:gd name="T3" fmla="*/ 2 h 64"/>
              <a:gd name="T4" fmla="*/ 12 w 55"/>
              <a:gd name="T5" fmla="*/ 16 h 64"/>
              <a:gd name="T6" fmla="*/ 19 w 55"/>
              <a:gd name="T7" fmla="*/ 14 h 64"/>
              <a:gd name="T8" fmla="*/ 19 w 55"/>
              <a:gd name="T9" fmla="*/ 54 h 64"/>
              <a:gd name="T10" fmla="*/ 34 w 55"/>
              <a:gd name="T11" fmla="*/ 54 h 64"/>
              <a:gd name="T12" fmla="*/ 34 w 55"/>
              <a:gd name="T13" fmla="*/ 36 h 64"/>
              <a:gd name="T14" fmla="*/ 55 w 55"/>
              <a:gd name="T15" fmla="*/ 36 h 64"/>
              <a:gd name="T16" fmla="*/ 20 w 55"/>
              <a:gd name="T17" fmla="*/ 0 h 64"/>
              <a:gd name="T18" fmla="*/ 19 w 55"/>
              <a:gd name="T1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64">
                <a:moveTo>
                  <a:pt x="19" y="0"/>
                </a:moveTo>
                <a:cubicBezTo>
                  <a:pt x="17" y="0"/>
                  <a:pt x="13" y="1"/>
                  <a:pt x="12" y="2"/>
                </a:cubicBezTo>
                <a:cubicBezTo>
                  <a:pt x="0" y="6"/>
                  <a:pt x="5" y="19"/>
                  <a:pt x="12" y="16"/>
                </a:cubicBezTo>
                <a:cubicBezTo>
                  <a:pt x="14" y="16"/>
                  <a:pt x="19" y="14"/>
                  <a:pt x="19" y="14"/>
                </a:cubicBezTo>
                <a:cubicBezTo>
                  <a:pt x="19" y="54"/>
                  <a:pt x="19" y="54"/>
                  <a:pt x="19" y="54"/>
                </a:cubicBezTo>
                <a:cubicBezTo>
                  <a:pt x="19" y="64"/>
                  <a:pt x="34" y="64"/>
                  <a:pt x="34" y="54"/>
                </a:cubicBezTo>
                <a:cubicBezTo>
                  <a:pt x="34" y="36"/>
                  <a:pt x="34" y="36"/>
                  <a:pt x="34" y="36"/>
                </a:cubicBezTo>
                <a:cubicBezTo>
                  <a:pt x="55" y="36"/>
                  <a:pt x="55" y="36"/>
                  <a:pt x="55" y="36"/>
                </a:cubicBezTo>
                <a:cubicBezTo>
                  <a:pt x="20" y="0"/>
                  <a:pt x="20" y="0"/>
                  <a:pt x="20" y="0"/>
                </a:cubicBezTo>
                <a:cubicBezTo>
                  <a:pt x="19" y="0"/>
                  <a:pt x="19" y="0"/>
                  <a:pt x="19"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3" name="Freeform 66"/>
          <p:cNvSpPr/>
          <p:nvPr/>
        </p:nvSpPr>
        <p:spPr bwMode="auto">
          <a:xfrm>
            <a:off x="4205288" y="1958976"/>
            <a:ext cx="31750" cy="41275"/>
          </a:xfrm>
          <a:custGeom>
            <a:avLst/>
            <a:gdLst>
              <a:gd name="T0" fmla="*/ 14 w 14"/>
              <a:gd name="T1" fmla="*/ 13 h 18"/>
              <a:gd name="T2" fmla="*/ 0 w 14"/>
              <a:gd name="T3" fmla="*/ 0 h 18"/>
              <a:gd name="T4" fmla="*/ 0 w 14"/>
              <a:gd name="T5" fmla="*/ 8 h 18"/>
              <a:gd name="T6" fmla="*/ 14 w 14"/>
              <a:gd name="T7" fmla="*/ 13 h 18"/>
            </a:gdLst>
            <a:ahLst/>
            <a:cxnLst>
              <a:cxn ang="0">
                <a:pos x="T0" y="T1"/>
              </a:cxn>
              <a:cxn ang="0">
                <a:pos x="T2" y="T3"/>
              </a:cxn>
              <a:cxn ang="0">
                <a:pos x="T4" y="T5"/>
              </a:cxn>
              <a:cxn ang="0">
                <a:pos x="T6" y="T7"/>
              </a:cxn>
            </a:cxnLst>
            <a:rect l="0" t="0" r="r" b="b"/>
            <a:pathLst>
              <a:path w="14" h="18">
                <a:moveTo>
                  <a:pt x="14" y="13"/>
                </a:moveTo>
                <a:cubicBezTo>
                  <a:pt x="0" y="0"/>
                  <a:pt x="0" y="0"/>
                  <a:pt x="0" y="0"/>
                </a:cubicBezTo>
                <a:cubicBezTo>
                  <a:pt x="0" y="8"/>
                  <a:pt x="0" y="8"/>
                  <a:pt x="0" y="8"/>
                </a:cubicBezTo>
                <a:cubicBezTo>
                  <a:pt x="0" y="16"/>
                  <a:pt x="10" y="18"/>
                  <a:pt x="14" y="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4" name="Freeform 67"/>
          <p:cNvSpPr/>
          <p:nvPr/>
        </p:nvSpPr>
        <p:spPr bwMode="auto">
          <a:xfrm>
            <a:off x="4176714" y="1801814"/>
            <a:ext cx="123825" cy="117475"/>
          </a:xfrm>
          <a:custGeom>
            <a:avLst/>
            <a:gdLst>
              <a:gd name="T0" fmla="*/ 29 w 55"/>
              <a:gd name="T1" fmla="*/ 40 h 52"/>
              <a:gd name="T2" fmla="*/ 49 w 55"/>
              <a:gd name="T3" fmla="*/ 38 h 52"/>
              <a:gd name="T4" fmla="*/ 51 w 55"/>
              <a:gd name="T5" fmla="*/ 29 h 52"/>
              <a:gd name="T6" fmla="*/ 35 w 55"/>
              <a:gd name="T7" fmla="*/ 12 h 52"/>
              <a:gd name="T8" fmla="*/ 35 w 55"/>
              <a:gd name="T9" fmla="*/ 0 h 52"/>
              <a:gd name="T10" fmla="*/ 11 w 55"/>
              <a:gd name="T11" fmla="*/ 24 h 52"/>
              <a:gd name="T12" fmla="*/ 0 w 55"/>
              <a:gd name="T13" fmla="*/ 24 h 52"/>
              <a:gd name="T14" fmla="*/ 29 w 55"/>
              <a:gd name="T15" fmla="*/ 52 h 52"/>
              <a:gd name="T16" fmla="*/ 29 w 55"/>
              <a:gd name="T17" fmla="*/ 4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2">
                <a:moveTo>
                  <a:pt x="29" y="40"/>
                </a:moveTo>
                <a:cubicBezTo>
                  <a:pt x="49" y="38"/>
                  <a:pt x="49" y="38"/>
                  <a:pt x="49" y="38"/>
                </a:cubicBezTo>
                <a:cubicBezTo>
                  <a:pt x="53" y="38"/>
                  <a:pt x="55" y="33"/>
                  <a:pt x="51" y="29"/>
                </a:cubicBezTo>
                <a:cubicBezTo>
                  <a:pt x="51" y="29"/>
                  <a:pt x="35" y="12"/>
                  <a:pt x="35" y="12"/>
                </a:cubicBezTo>
                <a:cubicBezTo>
                  <a:pt x="35" y="12"/>
                  <a:pt x="41" y="0"/>
                  <a:pt x="35" y="0"/>
                </a:cubicBezTo>
                <a:cubicBezTo>
                  <a:pt x="26" y="9"/>
                  <a:pt x="11" y="24"/>
                  <a:pt x="11" y="24"/>
                </a:cubicBezTo>
                <a:cubicBezTo>
                  <a:pt x="11" y="24"/>
                  <a:pt x="7" y="24"/>
                  <a:pt x="0" y="24"/>
                </a:cubicBezTo>
                <a:cubicBezTo>
                  <a:pt x="29" y="52"/>
                  <a:pt x="29" y="52"/>
                  <a:pt x="29" y="52"/>
                </a:cubicBezTo>
                <a:lnTo>
                  <a:pt x="29" y="4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5" name="Freeform 68"/>
          <p:cNvSpPr>
            <a:spLocks noEditPoints="1"/>
          </p:cNvSpPr>
          <p:nvPr/>
        </p:nvSpPr>
        <p:spPr bwMode="auto">
          <a:xfrm>
            <a:off x="4002088" y="1717675"/>
            <a:ext cx="361950" cy="361950"/>
          </a:xfrm>
          <a:custGeom>
            <a:avLst/>
            <a:gdLst>
              <a:gd name="T0" fmla="*/ 137 w 160"/>
              <a:gd name="T1" fmla="*/ 23 h 160"/>
              <a:gd name="T2" fmla="*/ 80 w 160"/>
              <a:gd name="T3" fmla="*/ 0 h 160"/>
              <a:gd name="T4" fmla="*/ 23 w 160"/>
              <a:gd name="T5" fmla="*/ 23 h 160"/>
              <a:gd name="T6" fmla="*/ 0 w 160"/>
              <a:gd name="T7" fmla="*/ 80 h 160"/>
              <a:gd name="T8" fmla="*/ 23 w 160"/>
              <a:gd name="T9" fmla="*/ 137 h 160"/>
              <a:gd name="T10" fmla="*/ 80 w 160"/>
              <a:gd name="T11" fmla="*/ 160 h 160"/>
              <a:gd name="T12" fmla="*/ 80 w 160"/>
              <a:gd name="T13" fmla="*/ 160 h 160"/>
              <a:gd name="T14" fmla="*/ 137 w 160"/>
              <a:gd name="T15" fmla="*/ 137 h 160"/>
              <a:gd name="T16" fmla="*/ 160 w 160"/>
              <a:gd name="T17" fmla="*/ 80 h 160"/>
              <a:gd name="T18" fmla="*/ 137 w 160"/>
              <a:gd name="T19" fmla="*/ 23 h 160"/>
              <a:gd name="T20" fmla="*/ 80 w 160"/>
              <a:gd name="T21" fmla="*/ 142 h 160"/>
              <a:gd name="T22" fmla="*/ 36 w 160"/>
              <a:gd name="T23" fmla="*/ 124 h 160"/>
              <a:gd name="T24" fmla="*/ 18 w 160"/>
              <a:gd name="T25" fmla="*/ 80 h 160"/>
              <a:gd name="T26" fmla="*/ 30 w 160"/>
              <a:gd name="T27" fmla="*/ 43 h 160"/>
              <a:gd name="T28" fmla="*/ 48 w 160"/>
              <a:gd name="T29" fmla="*/ 61 h 160"/>
              <a:gd name="T30" fmla="*/ 105 w 160"/>
              <a:gd name="T31" fmla="*/ 118 h 160"/>
              <a:gd name="T32" fmla="*/ 117 w 160"/>
              <a:gd name="T33" fmla="*/ 130 h 160"/>
              <a:gd name="T34" fmla="*/ 80 w 160"/>
              <a:gd name="T35" fmla="*/ 142 h 160"/>
              <a:gd name="T36" fmla="*/ 130 w 160"/>
              <a:gd name="T37" fmla="*/ 117 h 160"/>
              <a:gd name="T38" fmla="*/ 43 w 160"/>
              <a:gd name="T39" fmla="*/ 30 h 160"/>
              <a:gd name="T40" fmla="*/ 80 w 160"/>
              <a:gd name="T41" fmla="*/ 18 h 160"/>
              <a:gd name="T42" fmla="*/ 124 w 160"/>
              <a:gd name="T43" fmla="*/ 36 h 160"/>
              <a:gd name="T44" fmla="*/ 142 w 160"/>
              <a:gd name="T45" fmla="*/ 80 h 160"/>
              <a:gd name="T46" fmla="*/ 130 w 160"/>
              <a:gd name="T47" fmla="*/ 11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0" h="160">
                <a:moveTo>
                  <a:pt x="137" y="23"/>
                </a:moveTo>
                <a:cubicBezTo>
                  <a:pt x="122" y="9"/>
                  <a:pt x="102" y="0"/>
                  <a:pt x="80" y="0"/>
                </a:cubicBezTo>
                <a:cubicBezTo>
                  <a:pt x="58" y="0"/>
                  <a:pt x="38" y="9"/>
                  <a:pt x="23" y="23"/>
                </a:cubicBezTo>
                <a:cubicBezTo>
                  <a:pt x="9" y="38"/>
                  <a:pt x="0" y="58"/>
                  <a:pt x="0" y="80"/>
                </a:cubicBezTo>
                <a:cubicBezTo>
                  <a:pt x="0" y="102"/>
                  <a:pt x="9" y="122"/>
                  <a:pt x="23" y="137"/>
                </a:cubicBezTo>
                <a:cubicBezTo>
                  <a:pt x="38" y="151"/>
                  <a:pt x="58" y="160"/>
                  <a:pt x="80" y="160"/>
                </a:cubicBezTo>
                <a:cubicBezTo>
                  <a:pt x="80" y="160"/>
                  <a:pt x="80" y="160"/>
                  <a:pt x="80" y="160"/>
                </a:cubicBezTo>
                <a:cubicBezTo>
                  <a:pt x="102" y="160"/>
                  <a:pt x="122" y="151"/>
                  <a:pt x="137" y="137"/>
                </a:cubicBezTo>
                <a:cubicBezTo>
                  <a:pt x="151" y="122"/>
                  <a:pt x="160" y="102"/>
                  <a:pt x="160" y="80"/>
                </a:cubicBezTo>
                <a:cubicBezTo>
                  <a:pt x="160" y="58"/>
                  <a:pt x="151" y="38"/>
                  <a:pt x="137" y="23"/>
                </a:cubicBezTo>
                <a:close/>
                <a:moveTo>
                  <a:pt x="80" y="142"/>
                </a:moveTo>
                <a:cubicBezTo>
                  <a:pt x="63" y="142"/>
                  <a:pt x="47" y="135"/>
                  <a:pt x="36" y="124"/>
                </a:cubicBezTo>
                <a:cubicBezTo>
                  <a:pt x="25" y="113"/>
                  <a:pt x="18" y="97"/>
                  <a:pt x="18" y="80"/>
                </a:cubicBezTo>
                <a:cubicBezTo>
                  <a:pt x="18" y="66"/>
                  <a:pt x="22" y="53"/>
                  <a:pt x="30" y="43"/>
                </a:cubicBezTo>
                <a:cubicBezTo>
                  <a:pt x="48" y="61"/>
                  <a:pt x="48" y="61"/>
                  <a:pt x="48" y="61"/>
                </a:cubicBezTo>
                <a:cubicBezTo>
                  <a:pt x="105" y="118"/>
                  <a:pt x="105" y="118"/>
                  <a:pt x="105" y="118"/>
                </a:cubicBezTo>
                <a:cubicBezTo>
                  <a:pt x="117" y="130"/>
                  <a:pt x="117" y="130"/>
                  <a:pt x="117" y="130"/>
                </a:cubicBezTo>
                <a:cubicBezTo>
                  <a:pt x="107" y="138"/>
                  <a:pt x="94" y="142"/>
                  <a:pt x="80" y="142"/>
                </a:cubicBezTo>
                <a:close/>
                <a:moveTo>
                  <a:pt x="130" y="117"/>
                </a:moveTo>
                <a:cubicBezTo>
                  <a:pt x="43" y="30"/>
                  <a:pt x="43" y="30"/>
                  <a:pt x="43" y="30"/>
                </a:cubicBezTo>
                <a:cubicBezTo>
                  <a:pt x="53" y="22"/>
                  <a:pt x="66" y="18"/>
                  <a:pt x="80" y="18"/>
                </a:cubicBezTo>
                <a:cubicBezTo>
                  <a:pt x="97" y="18"/>
                  <a:pt x="113" y="25"/>
                  <a:pt x="124" y="36"/>
                </a:cubicBezTo>
                <a:cubicBezTo>
                  <a:pt x="135" y="47"/>
                  <a:pt x="142" y="63"/>
                  <a:pt x="142" y="80"/>
                </a:cubicBezTo>
                <a:cubicBezTo>
                  <a:pt x="142" y="94"/>
                  <a:pt x="138" y="107"/>
                  <a:pt x="130" y="1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6" name="Freeform 69"/>
          <p:cNvSpPr/>
          <p:nvPr/>
        </p:nvSpPr>
        <p:spPr bwMode="auto">
          <a:xfrm>
            <a:off x="4841875" y="1727201"/>
            <a:ext cx="76200" cy="239713"/>
          </a:xfrm>
          <a:custGeom>
            <a:avLst/>
            <a:gdLst>
              <a:gd name="T0" fmla="*/ 33 w 34"/>
              <a:gd name="T1" fmla="*/ 65 h 106"/>
              <a:gd name="T2" fmla="*/ 22 w 34"/>
              <a:gd name="T3" fmla="*/ 41 h 106"/>
              <a:gd name="T4" fmla="*/ 9 w 34"/>
              <a:gd name="T5" fmla="*/ 0 h 106"/>
              <a:gd name="T6" fmla="*/ 0 w 34"/>
              <a:gd name="T7" fmla="*/ 18 h 106"/>
              <a:gd name="T8" fmla="*/ 3 w 34"/>
              <a:gd name="T9" fmla="*/ 45 h 106"/>
              <a:gd name="T10" fmla="*/ 7 w 34"/>
              <a:gd name="T11" fmla="*/ 62 h 106"/>
              <a:gd name="T12" fmla="*/ 14 w 34"/>
              <a:gd name="T13" fmla="*/ 79 h 106"/>
              <a:gd name="T14" fmla="*/ 5 w 34"/>
              <a:gd name="T15" fmla="*/ 106 h 106"/>
              <a:gd name="T16" fmla="*/ 9 w 34"/>
              <a:gd name="T17" fmla="*/ 104 h 106"/>
              <a:gd name="T18" fmla="*/ 33 w 34"/>
              <a:gd name="T19" fmla="*/ 6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06">
                <a:moveTo>
                  <a:pt x="33" y="65"/>
                </a:moveTo>
                <a:cubicBezTo>
                  <a:pt x="32" y="55"/>
                  <a:pt x="28" y="47"/>
                  <a:pt x="22" y="41"/>
                </a:cubicBezTo>
                <a:cubicBezTo>
                  <a:pt x="13" y="30"/>
                  <a:pt x="9" y="20"/>
                  <a:pt x="9" y="0"/>
                </a:cubicBezTo>
                <a:cubicBezTo>
                  <a:pt x="4" y="6"/>
                  <a:pt x="2" y="12"/>
                  <a:pt x="0" y="18"/>
                </a:cubicBezTo>
                <a:cubicBezTo>
                  <a:pt x="0" y="27"/>
                  <a:pt x="1" y="36"/>
                  <a:pt x="3" y="45"/>
                </a:cubicBezTo>
                <a:cubicBezTo>
                  <a:pt x="4" y="51"/>
                  <a:pt x="5" y="56"/>
                  <a:pt x="7" y="62"/>
                </a:cubicBezTo>
                <a:cubicBezTo>
                  <a:pt x="9" y="68"/>
                  <a:pt x="13" y="73"/>
                  <a:pt x="14" y="79"/>
                </a:cubicBezTo>
                <a:cubicBezTo>
                  <a:pt x="16" y="90"/>
                  <a:pt x="11" y="98"/>
                  <a:pt x="5" y="106"/>
                </a:cubicBezTo>
                <a:cubicBezTo>
                  <a:pt x="6" y="106"/>
                  <a:pt x="8" y="105"/>
                  <a:pt x="9" y="104"/>
                </a:cubicBezTo>
                <a:cubicBezTo>
                  <a:pt x="19" y="99"/>
                  <a:pt x="34" y="82"/>
                  <a:pt x="33" y="6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7" name="Freeform 70"/>
          <p:cNvSpPr/>
          <p:nvPr/>
        </p:nvSpPr>
        <p:spPr bwMode="auto">
          <a:xfrm>
            <a:off x="4768850" y="1673225"/>
            <a:ext cx="101600" cy="298450"/>
          </a:xfrm>
          <a:custGeom>
            <a:avLst/>
            <a:gdLst>
              <a:gd name="T0" fmla="*/ 32 w 45"/>
              <a:gd name="T1" fmla="*/ 132 h 132"/>
              <a:gd name="T2" fmla="*/ 39 w 45"/>
              <a:gd name="T3" fmla="*/ 122 h 132"/>
              <a:gd name="T4" fmla="*/ 38 w 45"/>
              <a:gd name="T5" fmla="*/ 92 h 132"/>
              <a:gd name="T6" fmla="*/ 29 w 45"/>
              <a:gd name="T7" fmla="*/ 39 h 132"/>
              <a:gd name="T8" fmla="*/ 13 w 45"/>
              <a:gd name="T9" fmla="*/ 0 h 132"/>
              <a:gd name="T10" fmla="*/ 14 w 45"/>
              <a:gd name="T11" fmla="*/ 12 h 132"/>
              <a:gd name="T12" fmla="*/ 0 w 45"/>
              <a:gd name="T13" fmla="*/ 58 h 132"/>
              <a:gd name="T14" fmla="*/ 17 w 45"/>
              <a:gd name="T15" fmla="*/ 103 h 132"/>
              <a:gd name="T16" fmla="*/ 19 w 45"/>
              <a:gd name="T17" fmla="*/ 132 h 132"/>
              <a:gd name="T18" fmla="*/ 32 w 45"/>
              <a:gd name="T19"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 h="132">
                <a:moveTo>
                  <a:pt x="32" y="132"/>
                </a:moveTo>
                <a:cubicBezTo>
                  <a:pt x="35" y="128"/>
                  <a:pt x="37" y="125"/>
                  <a:pt x="39" y="122"/>
                </a:cubicBezTo>
                <a:cubicBezTo>
                  <a:pt x="45" y="111"/>
                  <a:pt x="43" y="103"/>
                  <a:pt x="38" y="92"/>
                </a:cubicBezTo>
                <a:cubicBezTo>
                  <a:pt x="32" y="75"/>
                  <a:pt x="29" y="57"/>
                  <a:pt x="29" y="39"/>
                </a:cubicBezTo>
                <a:cubicBezTo>
                  <a:pt x="26" y="25"/>
                  <a:pt x="20" y="12"/>
                  <a:pt x="13" y="0"/>
                </a:cubicBezTo>
                <a:cubicBezTo>
                  <a:pt x="13" y="3"/>
                  <a:pt x="14" y="9"/>
                  <a:pt x="14" y="12"/>
                </a:cubicBezTo>
                <a:cubicBezTo>
                  <a:pt x="15" y="30"/>
                  <a:pt x="12" y="42"/>
                  <a:pt x="0" y="58"/>
                </a:cubicBezTo>
                <a:cubicBezTo>
                  <a:pt x="5" y="74"/>
                  <a:pt x="14" y="87"/>
                  <a:pt x="17" y="103"/>
                </a:cubicBezTo>
                <a:cubicBezTo>
                  <a:pt x="19" y="113"/>
                  <a:pt x="20" y="122"/>
                  <a:pt x="19" y="132"/>
                </a:cubicBezTo>
                <a:cubicBezTo>
                  <a:pt x="24" y="132"/>
                  <a:pt x="28" y="132"/>
                  <a:pt x="32" y="13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8" name="Freeform 71"/>
          <p:cNvSpPr/>
          <p:nvPr/>
        </p:nvSpPr>
        <p:spPr bwMode="auto">
          <a:xfrm>
            <a:off x="4730751" y="1765301"/>
            <a:ext cx="76200" cy="206375"/>
          </a:xfrm>
          <a:custGeom>
            <a:avLst/>
            <a:gdLst>
              <a:gd name="T0" fmla="*/ 30 w 34"/>
              <a:gd name="T1" fmla="*/ 58 h 91"/>
              <a:gd name="T2" fmla="*/ 7 w 34"/>
              <a:gd name="T3" fmla="*/ 0 h 91"/>
              <a:gd name="T4" fmla="*/ 5 w 34"/>
              <a:gd name="T5" fmla="*/ 24 h 91"/>
              <a:gd name="T6" fmla="*/ 0 w 34"/>
              <a:gd name="T7" fmla="*/ 54 h 91"/>
              <a:gd name="T8" fmla="*/ 23 w 34"/>
              <a:gd name="T9" fmla="*/ 87 h 91"/>
              <a:gd name="T10" fmla="*/ 33 w 34"/>
              <a:gd name="T11" fmla="*/ 91 h 91"/>
              <a:gd name="T12" fmla="*/ 30 w 34"/>
              <a:gd name="T13" fmla="*/ 58 h 91"/>
            </a:gdLst>
            <a:ahLst/>
            <a:cxnLst>
              <a:cxn ang="0">
                <a:pos x="T0" y="T1"/>
              </a:cxn>
              <a:cxn ang="0">
                <a:pos x="T2" y="T3"/>
              </a:cxn>
              <a:cxn ang="0">
                <a:pos x="T4" y="T5"/>
              </a:cxn>
              <a:cxn ang="0">
                <a:pos x="T6" y="T7"/>
              </a:cxn>
              <a:cxn ang="0">
                <a:pos x="T8" y="T9"/>
              </a:cxn>
              <a:cxn ang="0">
                <a:pos x="T10" y="T11"/>
              </a:cxn>
              <a:cxn ang="0">
                <a:pos x="T12" y="T13"/>
              </a:cxn>
            </a:cxnLst>
            <a:rect l="0" t="0" r="r" b="b"/>
            <a:pathLst>
              <a:path w="34" h="91">
                <a:moveTo>
                  <a:pt x="30" y="58"/>
                </a:moveTo>
                <a:cubicBezTo>
                  <a:pt x="26" y="45"/>
                  <a:pt x="12" y="14"/>
                  <a:pt x="7" y="0"/>
                </a:cubicBezTo>
                <a:cubicBezTo>
                  <a:pt x="7" y="11"/>
                  <a:pt x="6" y="20"/>
                  <a:pt x="5" y="24"/>
                </a:cubicBezTo>
                <a:cubicBezTo>
                  <a:pt x="3" y="34"/>
                  <a:pt x="0" y="45"/>
                  <a:pt x="0" y="54"/>
                </a:cubicBezTo>
                <a:cubicBezTo>
                  <a:pt x="0" y="69"/>
                  <a:pt x="15" y="82"/>
                  <a:pt x="23" y="87"/>
                </a:cubicBezTo>
                <a:cubicBezTo>
                  <a:pt x="26" y="89"/>
                  <a:pt x="30" y="90"/>
                  <a:pt x="33" y="91"/>
                </a:cubicBezTo>
                <a:cubicBezTo>
                  <a:pt x="34" y="80"/>
                  <a:pt x="33" y="69"/>
                  <a:pt x="30" y="5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9" name="Freeform 72"/>
          <p:cNvSpPr/>
          <p:nvPr/>
        </p:nvSpPr>
        <p:spPr bwMode="auto">
          <a:xfrm>
            <a:off x="4691063" y="1957388"/>
            <a:ext cx="265112" cy="112712"/>
          </a:xfrm>
          <a:custGeom>
            <a:avLst/>
            <a:gdLst>
              <a:gd name="T0" fmla="*/ 160 w 167"/>
              <a:gd name="T1" fmla="*/ 71 h 71"/>
              <a:gd name="T2" fmla="*/ 159 w 167"/>
              <a:gd name="T3" fmla="*/ 70 h 71"/>
              <a:gd name="T4" fmla="*/ 1 w 167"/>
              <a:gd name="T5" fmla="*/ 26 h 71"/>
              <a:gd name="T6" fmla="*/ 0 w 167"/>
              <a:gd name="T7" fmla="*/ 24 h 71"/>
              <a:gd name="T8" fmla="*/ 0 w 167"/>
              <a:gd name="T9" fmla="*/ 23 h 71"/>
              <a:gd name="T10" fmla="*/ 5 w 167"/>
              <a:gd name="T11" fmla="*/ 1 h 71"/>
              <a:gd name="T12" fmla="*/ 7 w 167"/>
              <a:gd name="T13" fmla="*/ 0 h 71"/>
              <a:gd name="T14" fmla="*/ 8 w 167"/>
              <a:gd name="T15" fmla="*/ 0 h 71"/>
              <a:gd name="T16" fmla="*/ 166 w 167"/>
              <a:gd name="T17" fmla="*/ 46 h 71"/>
              <a:gd name="T18" fmla="*/ 167 w 167"/>
              <a:gd name="T19" fmla="*/ 46 h 71"/>
              <a:gd name="T20" fmla="*/ 167 w 167"/>
              <a:gd name="T21" fmla="*/ 48 h 71"/>
              <a:gd name="T22" fmla="*/ 162 w 167"/>
              <a:gd name="T23" fmla="*/ 68 h 71"/>
              <a:gd name="T24" fmla="*/ 160 w 167"/>
              <a:gd name="T2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7" h="71">
                <a:moveTo>
                  <a:pt x="160" y="71"/>
                </a:moveTo>
                <a:lnTo>
                  <a:pt x="159" y="70"/>
                </a:lnTo>
                <a:lnTo>
                  <a:pt x="1" y="26"/>
                </a:lnTo>
                <a:lnTo>
                  <a:pt x="0" y="24"/>
                </a:lnTo>
                <a:lnTo>
                  <a:pt x="0" y="23"/>
                </a:lnTo>
                <a:lnTo>
                  <a:pt x="5" y="1"/>
                </a:lnTo>
                <a:lnTo>
                  <a:pt x="7" y="0"/>
                </a:lnTo>
                <a:lnTo>
                  <a:pt x="8" y="0"/>
                </a:lnTo>
                <a:lnTo>
                  <a:pt x="166" y="46"/>
                </a:lnTo>
                <a:lnTo>
                  <a:pt x="167" y="46"/>
                </a:lnTo>
                <a:lnTo>
                  <a:pt x="167" y="48"/>
                </a:lnTo>
                <a:lnTo>
                  <a:pt x="162" y="68"/>
                </a:lnTo>
                <a:lnTo>
                  <a:pt x="160" y="7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0" name="Freeform 73"/>
          <p:cNvSpPr/>
          <p:nvPr/>
        </p:nvSpPr>
        <p:spPr bwMode="auto">
          <a:xfrm>
            <a:off x="4837113" y="1962150"/>
            <a:ext cx="114300" cy="47625"/>
          </a:xfrm>
          <a:custGeom>
            <a:avLst/>
            <a:gdLst>
              <a:gd name="T0" fmla="*/ 67 w 72"/>
              <a:gd name="T1" fmla="*/ 0 h 30"/>
              <a:gd name="T2" fmla="*/ 0 w 72"/>
              <a:gd name="T3" fmla="*/ 18 h 30"/>
              <a:gd name="T4" fmla="*/ 38 w 72"/>
              <a:gd name="T5" fmla="*/ 30 h 30"/>
              <a:gd name="T6" fmla="*/ 72 w 72"/>
              <a:gd name="T7" fmla="*/ 20 h 30"/>
              <a:gd name="T8" fmla="*/ 67 w 72"/>
              <a:gd name="T9" fmla="*/ 0 h 30"/>
            </a:gdLst>
            <a:ahLst/>
            <a:cxnLst>
              <a:cxn ang="0">
                <a:pos x="T0" y="T1"/>
              </a:cxn>
              <a:cxn ang="0">
                <a:pos x="T2" y="T3"/>
              </a:cxn>
              <a:cxn ang="0">
                <a:pos x="T4" y="T5"/>
              </a:cxn>
              <a:cxn ang="0">
                <a:pos x="T6" y="T7"/>
              </a:cxn>
              <a:cxn ang="0">
                <a:pos x="T8" y="T9"/>
              </a:cxn>
            </a:cxnLst>
            <a:rect l="0" t="0" r="r" b="b"/>
            <a:pathLst>
              <a:path w="72" h="30">
                <a:moveTo>
                  <a:pt x="67" y="0"/>
                </a:moveTo>
                <a:lnTo>
                  <a:pt x="0" y="18"/>
                </a:lnTo>
                <a:lnTo>
                  <a:pt x="38" y="30"/>
                </a:lnTo>
                <a:lnTo>
                  <a:pt x="72" y="20"/>
                </a:lnTo>
                <a:lnTo>
                  <a:pt x="67"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1" name="Freeform 74"/>
          <p:cNvSpPr/>
          <p:nvPr/>
        </p:nvSpPr>
        <p:spPr bwMode="auto">
          <a:xfrm>
            <a:off x="4694239" y="2016126"/>
            <a:ext cx="115887" cy="49213"/>
          </a:xfrm>
          <a:custGeom>
            <a:avLst/>
            <a:gdLst>
              <a:gd name="T0" fmla="*/ 0 w 73"/>
              <a:gd name="T1" fmla="*/ 10 h 31"/>
              <a:gd name="T2" fmla="*/ 6 w 73"/>
              <a:gd name="T3" fmla="*/ 31 h 31"/>
              <a:gd name="T4" fmla="*/ 73 w 73"/>
              <a:gd name="T5" fmla="*/ 11 h 31"/>
              <a:gd name="T6" fmla="*/ 35 w 73"/>
              <a:gd name="T7" fmla="*/ 0 h 31"/>
              <a:gd name="T8" fmla="*/ 0 w 73"/>
              <a:gd name="T9" fmla="*/ 10 h 31"/>
            </a:gdLst>
            <a:ahLst/>
            <a:cxnLst>
              <a:cxn ang="0">
                <a:pos x="T0" y="T1"/>
              </a:cxn>
              <a:cxn ang="0">
                <a:pos x="T2" y="T3"/>
              </a:cxn>
              <a:cxn ang="0">
                <a:pos x="T4" y="T5"/>
              </a:cxn>
              <a:cxn ang="0">
                <a:pos x="T6" y="T7"/>
              </a:cxn>
              <a:cxn ang="0">
                <a:pos x="T8" y="T9"/>
              </a:cxn>
            </a:cxnLst>
            <a:rect l="0" t="0" r="r" b="b"/>
            <a:pathLst>
              <a:path w="73" h="31">
                <a:moveTo>
                  <a:pt x="0" y="10"/>
                </a:moveTo>
                <a:lnTo>
                  <a:pt x="6" y="31"/>
                </a:lnTo>
                <a:lnTo>
                  <a:pt x="73" y="11"/>
                </a:lnTo>
                <a:lnTo>
                  <a:pt x="35" y="0"/>
                </a:lnTo>
                <a:lnTo>
                  <a:pt x="0" y="1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2" name="Rectangle 75"/>
          <p:cNvSpPr>
            <a:spLocks noChangeArrowheads="1"/>
          </p:cNvSpPr>
          <p:nvPr/>
        </p:nvSpPr>
        <p:spPr bwMode="auto">
          <a:xfrm>
            <a:off x="5427663" y="1843089"/>
            <a:ext cx="36512" cy="1555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3" name="Oval 76"/>
          <p:cNvSpPr>
            <a:spLocks noChangeArrowheads="1"/>
          </p:cNvSpPr>
          <p:nvPr/>
        </p:nvSpPr>
        <p:spPr bwMode="auto">
          <a:xfrm>
            <a:off x="5427663" y="1790700"/>
            <a:ext cx="36512" cy="381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4" name="Freeform 77"/>
          <p:cNvSpPr>
            <a:spLocks noEditPoints="1"/>
          </p:cNvSpPr>
          <p:nvPr/>
        </p:nvSpPr>
        <p:spPr bwMode="auto">
          <a:xfrm>
            <a:off x="5265738" y="1712914"/>
            <a:ext cx="360362" cy="36195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5" name="Freeform 78"/>
          <p:cNvSpPr>
            <a:spLocks noEditPoints="1"/>
          </p:cNvSpPr>
          <p:nvPr/>
        </p:nvSpPr>
        <p:spPr bwMode="auto">
          <a:xfrm>
            <a:off x="5915026" y="1712914"/>
            <a:ext cx="360363" cy="361950"/>
          </a:xfrm>
          <a:custGeom>
            <a:avLst/>
            <a:gdLst>
              <a:gd name="T0" fmla="*/ 80 w 160"/>
              <a:gd name="T1" fmla="*/ 0 h 160"/>
              <a:gd name="T2" fmla="*/ 0 w 160"/>
              <a:gd name="T3" fmla="*/ 80 h 160"/>
              <a:gd name="T4" fmla="*/ 80 w 160"/>
              <a:gd name="T5" fmla="*/ 160 h 160"/>
              <a:gd name="T6" fmla="*/ 160 w 160"/>
              <a:gd name="T7" fmla="*/ 80 h 160"/>
              <a:gd name="T8" fmla="*/ 80 w 160"/>
              <a:gd name="T9" fmla="*/ 0 h 160"/>
              <a:gd name="T10" fmla="*/ 80 w 160"/>
              <a:gd name="T11" fmla="*/ 142 h 160"/>
              <a:gd name="T12" fmla="*/ 18 w 160"/>
              <a:gd name="T13" fmla="*/ 80 h 160"/>
              <a:gd name="T14" fmla="*/ 80 w 160"/>
              <a:gd name="T15" fmla="*/ 18 h 160"/>
              <a:gd name="T16" fmla="*/ 142 w 160"/>
              <a:gd name="T17" fmla="*/ 80 h 160"/>
              <a:gd name="T18" fmla="*/ 80 w 160"/>
              <a:gd name="T19" fmla="*/ 14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0" h="160">
                <a:moveTo>
                  <a:pt x="80" y="0"/>
                </a:moveTo>
                <a:cubicBezTo>
                  <a:pt x="36" y="0"/>
                  <a:pt x="0" y="36"/>
                  <a:pt x="0" y="80"/>
                </a:cubicBezTo>
                <a:cubicBezTo>
                  <a:pt x="0" y="124"/>
                  <a:pt x="36" y="160"/>
                  <a:pt x="80" y="160"/>
                </a:cubicBezTo>
                <a:cubicBezTo>
                  <a:pt x="124" y="160"/>
                  <a:pt x="160" y="124"/>
                  <a:pt x="160" y="80"/>
                </a:cubicBezTo>
                <a:cubicBezTo>
                  <a:pt x="160" y="36"/>
                  <a:pt x="124" y="0"/>
                  <a:pt x="80" y="0"/>
                </a:cubicBezTo>
                <a:close/>
                <a:moveTo>
                  <a:pt x="80" y="142"/>
                </a:moveTo>
                <a:cubicBezTo>
                  <a:pt x="46" y="142"/>
                  <a:pt x="18" y="114"/>
                  <a:pt x="18" y="80"/>
                </a:cubicBezTo>
                <a:cubicBezTo>
                  <a:pt x="18" y="46"/>
                  <a:pt x="46" y="18"/>
                  <a:pt x="80" y="18"/>
                </a:cubicBezTo>
                <a:cubicBezTo>
                  <a:pt x="114" y="18"/>
                  <a:pt x="142" y="46"/>
                  <a:pt x="142" y="80"/>
                </a:cubicBezTo>
                <a:cubicBezTo>
                  <a:pt x="142" y="114"/>
                  <a:pt x="114" y="142"/>
                  <a:pt x="80" y="14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6" name="Freeform 79"/>
          <p:cNvSpPr/>
          <p:nvPr/>
        </p:nvSpPr>
        <p:spPr bwMode="auto">
          <a:xfrm>
            <a:off x="6029326" y="1787525"/>
            <a:ext cx="131763" cy="160338"/>
          </a:xfrm>
          <a:custGeom>
            <a:avLst/>
            <a:gdLst>
              <a:gd name="T0" fmla="*/ 22 w 58"/>
              <a:gd name="T1" fmla="*/ 71 h 71"/>
              <a:gd name="T2" fmla="*/ 37 w 58"/>
              <a:gd name="T3" fmla="*/ 71 h 71"/>
              <a:gd name="T4" fmla="*/ 37 w 58"/>
              <a:gd name="T5" fmla="*/ 59 h 71"/>
              <a:gd name="T6" fmla="*/ 43 w 58"/>
              <a:gd name="T7" fmla="*/ 50 h 71"/>
              <a:gd name="T8" fmla="*/ 58 w 58"/>
              <a:gd name="T9" fmla="*/ 28 h 71"/>
              <a:gd name="T10" fmla="*/ 36 w 58"/>
              <a:gd name="T11" fmla="*/ 2 h 71"/>
              <a:gd name="T12" fmla="*/ 8 w 58"/>
              <a:gd name="T13" fmla="*/ 10 h 71"/>
              <a:gd name="T14" fmla="*/ 0 w 58"/>
              <a:gd name="T15" fmla="*/ 36 h 71"/>
              <a:gd name="T16" fmla="*/ 15 w 58"/>
              <a:gd name="T17" fmla="*/ 36 h 71"/>
              <a:gd name="T18" fmla="*/ 15 w 58"/>
              <a:gd name="T19" fmla="*/ 33 h 71"/>
              <a:gd name="T20" fmla="*/ 26 w 58"/>
              <a:gd name="T21" fmla="*/ 17 h 71"/>
              <a:gd name="T22" fmla="*/ 39 w 58"/>
              <a:gd name="T23" fmla="*/ 21 h 71"/>
              <a:gd name="T24" fmla="*/ 37 w 58"/>
              <a:gd name="T25" fmla="*/ 35 h 71"/>
              <a:gd name="T26" fmla="*/ 29 w 58"/>
              <a:gd name="T27" fmla="*/ 41 h 71"/>
              <a:gd name="T28" fmla="*/ 22 w 58"/>
              <a:gd name="T29" fmla="*/ 53 h 71"/>
              <a:gd name="T30" fmla="*/ 22 w 58"/>
              <a:gd name="T31"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71">
                <a:moveTo>
                  <a:pt x="22" y="71"/>
                </a:moveTo>
                <a:cubicBezTo>
                  <a:pt x="37" y="71"/>
                  <a:pt x="37" y="71"/>
                  <a:pt x="37" y="71"/>
                </a:cubicBezTo>
                <a:cubicBezTo>
                  <a:pt x="37" y="59"/>
                  <a:pt x="37" y="59"/>
                  <a:pt x="37" y="59"/>
                </a:cubicBezTo>
                <a:cubicBezTo>
                  <a:pt x="37" y="56"/>
                  <a:pt x="39" y="53"/>
                  <a:pt x="43" y="50"/>
                </a:cubicBezTo>
                <a:cubicBezTo>
                  <a:pt x="47" y="47"/>
                  <a:pt x="58" y="42"/>
                  <a:pt x="58" y="28"/>
                </a:cubicBezTo>
                <a:cubicBezTo>
                  <a:pt x="58" y="14"/>
                  <a:pt x="46" y="4"/>
                  <a:pt x="36" y="2"/>
                </a:cubicBezTo>
                <a:cubicBezTo>
                  <a:pt x="27" y="0"/>
                  <a:pt x="16" y="2"/>
                  <a:pt x="8" y="10"/>
                </a:cubicBezTo>
                <a:cubicBezTo>
                  <a:pt x="1" y="17"/>
                  <a:pt x="0" y="23"/>
                  <a:pt x="0" y="36"/>
                </a:cubicBezTo>
                <a:cubicBezTo>
                  <a:pt x="15" y="36"/>
                  <a:pt x="15" y="36"/>
                  <a:pt x="15" y="36"/>
                </a:cubicBezTo>
                <a:cubicBezTo>
                  <a:pt x="15" y="33"/>
                  <a:pt x="15" y="33"/>
                  <a:pt x="15" y="33"/>
                </a:cubicBezTo>
                <a:cubicBezTo>
                  <a:pt x="15" y="26"/>
                  <a:pt x="16" y="19"/>
                  <a:pt x="26" y="17"/>
                </a:cubicBezTo>
                <a:cubicBezTo>
                  <a:pt x="31" y="16"/>
                  <a:pt x="36" y="18"/>
                  <a:pt x="39" y="21"/>
                </a:cubicBezTo>
                <a:cubicBezTo>
                  <a:pt x="43" y="24"/>
                  <a:pt x="43" y="32"/>
                  <a:pt x="37" y="35"/>
                </a:cubicBezTo>
                <a:cubicBezTo>
                  <a:pt x="29" y="41"/>
                  <a:pt x="29" y="41"/>
                  <a:pt x="29" y="41"/>
                </a:cubicBezTo>
                <a:cubicBezTo>
                  <a:pt x="24" y="44"/>
                  <a:pt x="22" y="48"/>
                  <a:pt x="22" y="53"/>
                </a:cubicBezTo>
                <a:cubicBezTo>
                  <a:pt x="22" y="71"/>
                  <a:pt x="22" y="71"/>
                  <a:pt x="22" y="7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7" name="Oval 80"/>
          <p:cNvSpPr>
            <a:spLocks noChangeArrowheads="1"/>
          </p:cNvSpPr>
          <p:nvPr/>
        </p:nvSpPr>
        <p:spPr bwMode="auto">
          <a:xfrm>
            <a:off x="6080126" y="1962150"/>
            <a:ext cx="34925" cy="3651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8" name="Freeform 81"/>
          <p:cNvSpPr/>
          <p:nvPr/>
        </p:nvSpPr>
        <p:spPr bwMode="auto">
          <a:xfrm>
            <a:off x="6546851" y="1733550"/>
            <a:ext cx="396875" cy="330200"/>
          </a:xfrm>
          <a:custGeom>
            <a:avLst/>
            <a:gdLst>
              <a:gd name="T0" fmla="*/ 0 w 250"/>
              <a:gd name="T1" fmla="*/ 184 h 208"/>
              <a:gd name="T2" fmla="*/ 45 w 250"/>
              <a:gd name="T3" fmla="*/ 184 h 208"/>
              <a:gd name="T4" fmla="*/ 45 w 250"/>
              <a:gd name="T5" fmla="*/ 138 h 208"/>
              <a:gd name="T6" fmla="*/ 91 w 250"/>
              <a:gd name="T7" fmla="*/ 138 h 208"/>
              <a:gd name="T8" fmla="*/ 91 w 250"/>
              <a:gd name="T9" fmla="*/ 91 h 208"/>
              <a:gd name="T10" fmla="*/ 136 w 250"/>
              <a:gd name="T11" fmla="*/ 91 h 208"/>
              <a:gd name="T12" fmla="*/ 136 w 250"/>
              <a:gd name="T13" fmla="*/ 46 h 208"/>
              <a:gd name="T14" fmla="*/ 182 w 250"/>
              <a:gd name="T15" fmla="*/ 46 h 208"/>
              <a:gd name="T16" fmla="*/ 182 w 250"/>
              <a:gd name="T17" fmla="*/ 0 h 208"/>
              <a:gd name="T18" fmla="*/ 250 w 250"/>
              <a:gd name="T19" fmla="*/ 0 h 208"/>
              <a:gd name="T20" fmla="*/ 250 w 250"/>
              <a:gd name="T21" fmla="*/ 23 h 208"/>
              <a:gd name="T22" fmla="*/ 204 w 250"/>
              <a:gd name="T23" fmla="*/ 23 h 208"/>
              <a:gd name="T24" fmla="*/ 204 w 250"/>
              <a:gd name="T25" fmla="*/ 69 h 208"/>
              <a:gd name="T26" fmla="*/ 159 w 250"/>
              <a:gd name="T27" fmla="*/ 69 h 208"/>
              <a:gd name="T28" fmla="*/ 159 w 250"/>
              <a:gd name="T29" fmla="*/ 115 h 208"/>
              <a:gd name="T30" fmla="*/ 113 w 250"/>
              <a:gd name="T31" fmla="*/ 115 h 208"/>
              <a:gd name="T32" fmla="*/ 113 w 250"/>
              <a:gd name="T33" fmla="*/ 161 h 208"/>
              <a:gd name="T34" fmla="*/ 68 w 250"/>
              <a:gd name="T35" fmla="*/ 161 h 208"/>
              <a:gd name="T36" fmla="*/ 68 w 250"/>
              <a:gd name="T37" fmla="*/ 208 h 208"/>
              <a:gd name="T38" fmla="*/ 0 w 250"/>
              <a:gd name="T39" fmla="*/ 208 h 208"/>
              <a:gd name="T40" fmla="*/ 0 w 250"/>
              <a:gd name="T41" fmla="*/ 18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0" h="208">
                <a:moveTo>
                  <a:pt x="0" y="184"/>
                </a:moveTo>
                <a:lnTo>
                  <a:pt x="45" y="184"/>
                </a:lnTo>
                <a:lnTo>
                  <a:pt x="45" y="138"/>
                </a:lnTo>
                <a:lnTo>
                  <a:pt x="91" y="138"/>
                </a:lnTo>
                <a:lnTo>
                  <a:pt x="91" y="91"/>
                </a:lnTo>
                <a:lnTo>
                  <a:pt x="136" y="91"/>
                </a:lnTo>
                <a:lnTo>
                  <a:pt x="136" y="46"/>
                </a:lnTo>
                <a:lnTo>
                  <a:pt x="182" y="46"/>
                </a:lnTo>
                <a:lnTo>
                  <a:pt x="182" y="0"/>
                </a:lnTo>
                <a:lnTo>
                  <a:pt x="250" y="0"/>
                </a:lnTo>
                <a:lnTo>
                  <a:pt x="250" y="23"/>
                </a:lnTo>
                <a:lnTo>
                  <a:pt x="204" y="23"/>
                </a:lnTo>
                <a:lnTo>
                  <a:pt x="204" y="69"/>
                </a:lnTo>
                <a:lnTo>
                  <a:pt x="159" y="69"/>
                </a:lnTo>
                <a:lnTo>
                  <a:pt x="159" y="115"/>
                </a:lnTo>
                <a:lnTo>
                  <a:pt x="113" y="115"/>
                </a:lnTo>
                <a:lnTo>
                  <a:pt x="113" y="161"/>
                </a:lnTo>
                <a:lnTo>
                  <a:pt x="68" y="161"/>
                </a:lnTo>
                <a:lnTo>
                  <a:pt x="68" y="208"/>
                </a:lnTo>
                <a:lnTo>
                  <a:pt x="0" y="208"/>
                </a:lnTo>
                <a:lnTo>
                  <a:pt x="0" y="18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9" name="Freeform 82"/>
          <p:cNvSpPr/>
          <p:nvPr/>
        </p:nvSpPr>
        <p:spPr bwMode="auto">
          <a:xfrm>
            <a:off x="7240588" y="1700214"/>
            <a:ext cx="342900" cy="347662"/>
          </a:xfrm>
          <a:custGeom>
            <a:avLst/>
            <a:gdLst>
              <a:gd name="T0" fmla="*/ 111 w 152"/>
              <a:gd name="T1" fmla="*/ 68 h 154"/>
              <a:gd name="T2" fmla="*/ 111 w 152"/>
              <a:gd name="T3" fmla="*/ 34 h 154"/>
              <a:gd name="T4" fmla="*/ 144 w 152"/>
              <a:gd name="T5" fmla="*/ 37 h 154"/>
              <a:gd name="T6" fmla="*/ 144 w 152"/>
              <a:gd name="T7" fmla="*/ 9 h 154"/>
              <a:gd name="T8" fmla="*/ 105 w 152"/>
              <a:gd name="T9" fmla="*/ 9 h 154"/>
              <a:gd name="T10" fmla="*/ 105 w 152"/>
              <a:gd name="T11" fmla="*/ 9 h 154"/>
              <a:gd name="T12" fmla="*/ 105 w 152"/>
              <a:gd name="T13" fmla="*/ 9 h 154"/>
              <a:gd name="T14" fmla="*/ 105 w 152"/>
              <a:gd name="T15" fmla="*/ 64 h 154"/>
              <a:gd name="T16" fmla="*/ 76 w 152"/>
              <a:gd name="T17" fmla="*/ 45 h 154"/>
              <a:gd name="T18" fmla="*/ 0 w 152"/>
              <a:gd name="T19" fmla="*/ 94 h 154"/>
              <a:gd name="T20" fmla="*/ 18 w 152"/>
              <a:gd name="T21" fmla="*/ 94 h 154"/>
              <a:gd name="T22" fmla="*/ 18 w 152"/>
              <a:gd name="T23" fmla="*/ 154 h 154"/>
              <a:gd name="T24" fmla="*/ 61 w 152"/>
              <a:gd name="T25" fmla="*/ 154 h 154"/>
              <a:gd name="T26" fmla="*/ 61 w 152"/>
              <a:gd name="T27" fmla="*/ 113 h 154"/>
              <a:gd name="T28" fmla="*/ 91 w 152"/>
              <a:gd name="T29" fmla="*/ 113 h 154"/>
              <a:gd name="T30" fmla="*/ 91 w 152"/>
              <a:gd name="T31" fmla="*/ 153 h 154"/>
              <a:gd name="T32" fmla="*/ 134 w 152"/>
              <a:gd name="T33" fmla="*/ 153 h 154"/>
              <a:gd name="T34" fmla="*/ 134 w 152"/>
              <a:gd name="T35" fmla="*/ 94 h 154"/>
              <a:gd name="T36" fmla="*/ 152 w 152"/>
              <a:gd name="T37" fmla="*/ 94 h 154"/>
              <a:gd name="T38" fmla="*/ 111 w 152"/>
              <a:gd name="T39" fmla="*/ 68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2" h="154">
                <a:moveTo>
                  <a:pt x="111" y="68"/>
                </a:moveTo>
                <a:cubicBezTo>
                  <a:pt x="111" y="34"/>
                  <a:pt x="111" y="34"/>
                  <a:pt x="111" y="34"/>
                </a:cubicBezTo>
                <a:cubicBezTo>
                  <a:pt x="122" y="33"/>
                  <a:pt x="133" y="44"/>
                  <a:pt x="144" y="37"/>
                </a:cubicBezTo>
                <a:cubicBezTo>
                  <a:pt x="144" y="9"/>
                  <a:pt x="144" y="9"/>
                  <a:pt x="144" y="9"/>
                </a:cubicBezTo>
                <a:cubicBezTo>
                  <a:pt x="131" y="17"/>
                  <a:pt x="118" y="0"/>
                  <a:pt x="105" y="9"/>
                </a:cubicBezTo>
                <a:cubicBezTo>
                  <a:pt x="105" y="9"/>
                  <a:pt x="105" y="9"/>
                  <a:pt x="105" y="9"/>
                </a:cubicBezTo>
                <a:cubicBezTo>
                  <a:pt x="105" y="9"/>
                  <a:pt x="105" y="9"/>
                  <a:pt x="105" y="9"/>
                </a:cubicBezTo>
                <a:cubicBezTo>
                  <a:pt x="105" y="64"/>
                  <a:pt x="105" y="64"/>
                  <a:pt x="105" y="64"/>
                </a:cubicBezTo>
                <a:cubicBezTo>
                  <a:pt x="76" y="45"/>
                  <a:pt x="76" y="45"/>
                  <a:pt x="76" y="45"/>
                </a:cubicBezTo>
                <a:cubicBezTo>
                  <a:pt x="0" y="94"/>
                  <a:pt x="0" y="94"/>
                  <a:pt x="0" y="94"/>
                </a:cubicBezTo>
                <a:cubicBezTo>
                  <a:pt x="18" y="94"/>
                  <a:pt x="18" y="94"/>
                  <a:pt x="18" y="94"/>
                </a:cubicBezTo>
                <a:cubicBezTo>
                  <a:pt x="18" y="154"/>
                  <a:pt x="18" y="154"/>
                  <a:pt x="18" y="154"/>
                </a:cubicBezTo>
                <a:cubicBezTo>
                  <a:pt x="61" y="154"/>
                  <a:pt x="61" y="154"/>
                  <a:pt x="61" y="154"/>
                </a:cubicBezTo>
                <a:cubicBezTo>
                  <a:pt x="61" y="113"/>
                  <a:pt x="61" y="113"/>
                  <a:pt x="61" y="113"/>
                </a:cubicBezTo>
                <a:cubicBezTo>
                  <a:pt x="91" y="113"/>
                  <a:pt x="91" y="113"/>
                  <a:pt x="91" y="113"/>
                </a:cubicBezTo>
                <a:cubicBezTo>
                  <a:pt x="91" y="153"/>
                  <a:pt x="91" y="153"/>
                  <a:pt x="91" y="153"/>
                </a:cubicBezTo>
                <a:cubicBezTo>
                  <a:pt x="134" y="153"/>
                  <a:pt x="134" y="153"/>
                  <a:pt x="134" y="153"/>
                </a:cubicBezTo>
                <a:cubicBezTo>
                  <a:pt x="134" y="94"/>
                  <a:pt x="134" y="94"/>
                  <a:pt x="134" y="94"/>
                </a:cubicBezTo>
                <a:cubicBezTo>
                  <a:pt x="152" y="94"/>
                  <a:pt x="152" y="94"/>
                  <a:pt x="152" y="94"/>
                </a:cubicBezTo>
                <a:lnTo>
                  <a:pt x="111" y="6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0" name="Freeform 83"/>
          <p:cNvSpPr>
            <a:spLocks noEditPoints="1"/>
          </p:cNvSpPr>
          <p:nvPr/>
        </p:nvSpPr>
        <p:spPr bwMode="auto">
          <a:xfrm>
            <a:off x="7878764" y="1685926"/>
            <a:ext cx="311150" cy="371475"/>
          </a:xfrm>
          <a:custGeom>
            <a:avLst/>
            <a:gdLst>
              <a:gd name="T0" fmla="*/ 78 w 138"/>
              <a:gd name="T1" fmla="*/ 53 h 164"/>
              <a:gd name="T2" fmla="*/ 116 w 138"/>
              <a:gd name="T3" fmla="*/ 6 h 164"/>
              <a:gd name="T4" fmla="*/ 109 w 138"/>
              <a:gd name="T5" fmla="*/ 0 h 164"/>
              <a:gd name="T6" fmla="*/ 67 w 138"/>
              <a:gd name="T7" fmla="*/ 53 h 164"/>
              <a:gd name="T8" fmla="*/ 66 w 138"/>
              <a:gd name="T9" fmla="*/ 53 h 164"/>
              <a:gd name="T10" fmla="*/ 36 w 138"/>
              <a:gd name="T11" fmla="*/ 29 h 164"/>
              <a:gd name="T12" fmla="*/ 31 w 138"/>
              <a:gd name="T13" fmla="*/ 35 h 164"/>
              <a:gd name="T14" fmla="*/ 54 w 138"/>
              <a:gd name="T15" fmla="*/ 53 h 164"/>
              <a:gd name="T16" fmla="*/ 0 w 138"/>
              <a:gd name="T17" fmla="*/ 53 h 164"/>
              <a:gd name="T18" fmla="*/ 0 w 138"/>
              <a:gd name="T19" fmla="*/ 164 h 164"/>
              <a:gd name="T20" fmla="*/ 138 w 138"/>
              <a:gd name="T21" fmla="*/ 164 h 164"/>
              <a:gd name="T22" fmla="*/ 138 w 138"/>
              <a:gd name="T23" fmla="*/ 53 h 164"/>
              <a:gd name="T24" fmla="*/ 78 w 138"/>
              <a:gd name="T25" fmla="*/ 53 h 164"/>
              <a:gd name="T26" fmla="*/ 92 w 138"/>
              <a:gd name="T27" fmla="*/ 153 h 164"/>
              <a:gd name="T28" fmla="*/ 84 w 138"/>
              <a:gd name="T29" fmla="*/ 145 h 164"/>
              <a:gd name="T30" fmla="*/ 92 w 138"/>
              <a:gd name="T31" fmla="*/ 137 h 164"/>
              <a:gd name="T32" fmla="*/ 100 w 138"/>
              <a:gd name="T33" fmla="*/ 145 h 164"/>
              <a:gd name="T34" fmla="*/ 92 w 138"/>
              <a:gd name="T35" fmla="*/ 153 h 164"/>
              <a:gd name="T36" fmla="*/ 113 w 138"/>
              <a:gd name="T37" fmla="*/ 153 h 164"/>
              <a:gd name="T38" fmla="*/ 104 w 138"/>
              <a:gd name="T39" fmla="*/ 145 h 164"/>
              <a:gd name="T40" fmla="*/ 113 w 138"/>
              <a:gd name="T41" fmla="*/ 137 h 164"/>
              <a:gd name="T42" fmla="*/ 121 w 138"/>
              <a:gd name="T43" fmla="*/ 145 h 164"/>
              <a:gd name="T44" fmla="*/ 113 w 138"/>
              <a:gd name="T45" fmla="*/ 153 h 164"/>
              <a:gd name="T46" fmla="*/ 125 w 138"/>
              <a:gd name="T47" fmla="*/ 129 h 164"/>
              <a:gd name="T48" fmla="*/ 13 w 138"/>
              <a:gd name="T49" fmla="*/ 129 h 164"/>
              <a:gd name="T50" fmla="*/ 13 w 138"/>
              <a:gd name="T51" fmla="*/ 65 h 164"/>
              <a:gd name="T52" fmla="*/ 125 w 138"/>
              <a:gd name="T53" fmla="*/ 65 h 164"/>
              <a:gd name="T54" fmla="*/ 125 w 138"/>
              <a:gd name="T55" fmla="*/ 129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164">
                <a:moveTo>
                  <a:pt x="78" y="53"/>
                </a:moveTo>
                <a:cubicBezTo>
                  <a:pt x="116" y="6"/>
                  <a:pt x="116" y="6"/>
                  <a:pt x="116" y="6"/>
                </a:cubicBezTo>
                <a:cubicBezTo>
                  <a:pt x="109" y="0"/>
                  <a:pt x="109" y="0"/>
                  <a:pt x="109" y="0"/>
                </a:cubicBezTo>
                <a:cubicBezTo>
                  <a:pt x="67" y="53"/>
                  <a:pt x="67" y="53"/>
                  <a:pt x="67" y="53"/>
                </a:cubicBezTo>
                <a:cubicBezTo>
                  <a:pt x="66" y="53"/>
                  <a:pt x="66" y="53"/>
                  <a:pt x="66" y="53"/>
                </a:cubicBezTo>
                <a:cubicBezTo>
                  <a:pt x="36" y="29"/>
                  <a:pt x="36" y="29"/>
                  <a:pt x="36" y="29"/>
                </a:cubicBezTo>
                <a:cubicBezTo>
                  <a:pt x="31" y="35"/>
                  <a:pt x="31" y="35"/>
                  <a:pt x="31" y="35"/>
                </a:cubicBezTo>
                <a:cubicBezTo>
                  <a:pt x="54" y="53"/>
                  <a:pt x="54" y="53"/>
                  <a:pt x="54" y="53"/>
                </a:cubicBezTo>
                <a:cubicBezTo>
                  <a:pt x="0" y="53"/>
                  <a:pt x="0" y="53"/>
                  <a:pt x="0" y="53"/>
                </a:cubicBezTo>
                <a:cubicBezTo>
                  <a:pt x="0" y="164"/>
                  <a:pt x="0" y="164"/>
                  <a:pt x="0" y="164"/>
                </a:cubicBezTo>
                <a:cubicBezTo>
                  <a:pt x="138" y="164"/>
                  <a:pt x="138" y="164"/>
                  <a:pt x="138" y="164"/>
                </a:cubicBezTo>
                <a:cubicBezTo>
                  <a:pt x="138" y="53"/>
                  <a:pt x="138" y="53"/>
                  <a:pt x="138" y="53"/>
                </a:cubicBezTo>
                <a:lnTo>
                  <a:pt x="78" y="53"/>
                </a:lnTo>
                <a:close/>
                <a:moveTo>
                  <a:pt x="92" y="153"/>
                </a:moveTo>
                <a:cubicBezTo>
                  <a:pt x="88" y="153"/>
                  <a:pt x="84" y="150"/>
                  <a:pt x="84" y="145"/>
                </a:cubicBezTo>
                <a:cubicBezTo>
                  <a:pt x="84" y="141"/>
                  <a:pt x="88" y="137"/>
                  <a:pt x="92" y="137"/>
                </a:cubicBezTo>
                <a:cubicBezTo>
                  <a:pt x="96" y="137"/>
                  <a:pt x="100" y="141"/>
                  <a:pt x="100" y="145"/>
                </a:cubicBezTo>
                <a:cubicBezTo>
                  <a:pt x="100" y="150"/>
                  <a:pt x="96" y="153"/>
                  <a:pt x="92" y="153"/>
                </a:cubicBezTo>
                <a:close/>
                <a:moveTo>
                  <a:pt x="113" y="153"/>
                </a:moveTo>
                <a:cubicBezTo>
                  <a:pt x="108" y="153"/>
                  <a:pt x="104" y="150"/>
                  <a:pt x="104" y="145"/>
                </a:cubicBezTo>
                <a:cubicBezTo>
                  <a:pt x="104" y="141"/>
                  <a:pt x="108" y="137"/>
                  <a:pt x="113" y="137"/>
                </a:cubicBezTo>
                <a:cubicBezTo>
                  <a:pt x="117" y="137"/>
                  <a:pt x="121" y="141"/>
                  <a:pt x="121" y="145"/>
                </a:cubicBezTo>
                <a:cubicBezTo>
                  <a:pt x="121" y="150"/>
                  <a:pt x="117" y="153"/>
                  <a:pt x="113" y="153"/>
                </a:cubicBezTo>
                <a:close/>
                <a:moveTo>
                  <a:pt x="125" y="129"/>
                </a:moveTo>
                <a:cubicBezTo>
                  <a:pt x="13" y="129"/>
                  <a:pt x="13" y="129"/>
                  <a:pt x="13" y="129"/>
                </a:cubicBezTo>
                <a:cubicBezTo>
                  <a:pt x="13" y="65"/>
                  <a:pt x="13" y="65"/>
                  <a:pt x="13" y="65"/>
                </a:cubicBezTo>
                <a:cubicBezTo>
                  <a:pt x="125" y="65"/>
                  <a:pt x="125" y="65"/>
                  <a:pt x="125" y="65"/>
                </a:cubicBezTo>
                <a:lnTo>
                  <a:pt x="125" y="12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1" name="Oval 84"/>
          <p:cNvSpPr>
            <a:spLocks noChangeArrowheads="1"/>
          </p:cNvSpPr>
          <p:nvPr/>
        </p:nvSpPr>
        <p:spPr bwMode="auto">
          <a:xfrm>
            <a:off x="852489" y="2438400"/>
            <a:ext cx="92075" cy="904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2" name="Oval 85"/>
          <p:cNvSpPr>
            <a:spLocks noChangeArrowheads="1"/>
          </p:cNvSpPr>
          <p:nvPr/>
        </p:nvSpPr>
        <p:spPr bwMode="auto">
          <a:xfrm>
            <a:off x="1069975" y="2438400"/>
            <a:ext cx="93663" cy="920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3" name="Oval 86"/>
          <p:cNvSpPr>
            <a:spLocks noChangeArrowheads="1"/>
          </p:cNvSpPr>
          <p:nvPr/>
        </p:nvSpPr>
        <p:spPr bwMode="auto">
          <a:xfrm>
            <a:off x="912813" y="2541588"/>
            <a:ext cx="87312" cy="889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4" name="Oval 87"/>
          <p:cNvSpPr>
            <a:spLocks noChangeArrowheads="1"/>
          </p:cNvSpPr>
          <p:nvPr/>
        </p:nvSpPr>
        <p:spPr bwMode="auto">
          <a:xfrm>
            <a:off x="1014413" y="2540001"/>
            <a:ext cx="90487" cy="904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5" name="Oval 88"/>
          <p:cNvSpPr>
            <a:spLocks noChangeArrowheads="1"/>
          </p:cNvSpPr>
          <p:nvPr/>
        </p:nvSpPr>
        <p:spPr bwMode="auto">
          <a:xfrm>
            <a:off x="960439" y="2635250"/>
            <a:ext cx="92075" cy="904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6" name="Freeform 89"/>
          <p:cNvSpPr/>
          <p:nvPr/>
        </p:nvSpPr>
        <p:spPr bwMode="auto">
          <a:xfrm>
            <a:off x="914400" y="2354264"/>
            <a:ext cx="185738" cy="176212"/>
          </a:xfrm>
          <a:custGeom>
            <a:avLst/>
            <a:gdLst>
              <a:gd name="T0" fmla="*/ 37 w 82"/>
              <a:gd name="T1" fmla="*/ 41 h 78"/>
              <a:gd name="T2" fmla="*/ 21 w 82"/>
              <a:gd name="T3" fmla="*/ 59 h 78"/>
              <a:gd name="T4" fmla="*/ 40 w 82"/>
              <a:gd name="T5" fmla="*/ 78 h 78"/>
              <a:gd name="T6" fmla="*/ 59 w 82"/>
              <a:gd name="T7" fmla="*/ 59 h 78"/>
              <a:gd name="T8" fmla="*/ 45 w 82"/>
              <a:gd name="T9" fmla="*/ 41 h 78"/>
              <a:gd name="T10" fmla="*/ 45 w 82"/>
              <a:gd name="T11" fmla="*/ 8 h 78"/>
              <a:gd name="T12" fmla="*/ 82 w 82"/>
              <a:gd name="T13" fmla="*/ 8 h 78"/>
              <a:gd name="T14" fmla="*/ 82 w 82"/>
              <a:gd name="T15" fmla="*/ 0 h 78"/>
              <a:gd name="T16" fmla="*/ 0 w 82"/>
              <a:gd name="T17" fmla="*/ 0 h 78"/>
              <a:gd name="T18" fmla="*/ 0 w 82"/>
              <a:gd name="T19" fmla="*/ 8 h 78"/>
              <a:gd name="T20" fmla="*/ 37 w 82"/>
              <a:gd name="T21" fmla="*/ 8 h 78"/>
              <a:gd name="T22" fmla="*/ 37 w 82"/>
              <a:gd name="T23" fmla="*/ 4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78">
                <a:moveTo>
                  <a:pt x="37" y="41"/>
                </a:moveTo>
                <a:cubicBezTo>
                  <a:pt x="28" y="42"/>
                  <a:pt x="21" y="50"/>
                  <a:pt x="21" y="59"/>
                </a:cubicBezTo>
                <a:cubicBezTo>
                  <a:pt x="21" y="70"/>
                  <a:pt x="30" y="78"/>
                  <a:pt x="40" y="78"/>
                </a:cubicBezTo>
                <a:cubicBezTo>
                  <a:pt x="51" y="78"/>
                  <a:pt x="59" y="70"/>
                  <a:pt x="59" y="59"/>
                </a:cubicBezTo>
                <a:cubicBezTo>
                  <a:pt x="59" y="51"/>
                  <a:pt x="53" y="43"/>
                  <a:pt x="45" y="41"/>
                </a:cubicBezTo>
                <a:cubicBezTo>
                  <a:pt x="45" y="8"/>
                  <a:pt x="45" y="8"/>
                  <a:pt x="45" y="8"/>
                </a:cubicBezTo>
                <a:cubicBezTo>
                  <a:pt x="82" y="8"/>
                  <a:pt x="82" y="8"/>
                  <a:pt x="82" y="8"/>
                </a:cubicBezTo>
                <a:cubicBezTo>
                  <a:pt x="82" y="0"/>
                  <a:pt x="82" y="0"/>
                  <a:pt x="82" y="0"/>
                </a:cubicBezTo>
                <a:cubicBezTo>
                  <a:pt x="0" y="0"/>
                  <a:pt x="0" y="0"/>
                  <a:pt x="0" y="0"/>
                </a:cubicBezTo>
                <a:cubicBezTo>
                  <a:pt x="0" y="8"/>
                  <a:pt x="0" y="8"/>
                  <a:pt x="0" y="8"/>
                </a:cubicBezTo>
                <a:cubicBezTo>
                  <a:pt x="37" y="8"/>
                  <a:pt x="37" y="8"/>
                  <a:pt x="37" y="8"/>
                </a:cubicBezTo>
                <a:lnTo>
                  <a:pt x="37" y="4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7" name="Freeform 90"/>
          <p:cNvSpPr>
            <a:spLocks noEditPoints="1"/>
          </p:cNvSpPr>
          <p:nvPr/>
        </p:nvSpPr>
        <p:spPr bwMode="auto">
          <a:xfrm>
            <a:off x="1552575" y="2370139"/>
            <a:ext cx="244475" cy="312737"/>
          </a:xfrm>
          <a:custGeom>
            <a:avLst/>
            <a:gdLst>
              <a:gd name="T0" fmla="*/ 106 w 108"/>
              <a:gd name="T1" fmla="*/ 30 h 138"/>
              <a:gd name="T2" fmla="*/ 81 w 108"/>
              <a:gd name="T3" fmla="*/ 2 h 138"/>
              <a:gd name="T4" fmla="*/ 81 w 108"/>
              <a:gd name="T5" fmla="*/ 0 h 138"/>
              <a:gd name="T6" fmla="*/ 0 w 108"/>
              <a:gd name="T7" fmla="*/ 0 h 138"/>
              <a:gd name="T8" fmla="*/ 0 w 108"/>
              <a:gd name="T9" fmla="*/ 138 h 138"/>
              <a:gd name="T10" fmla="*/ 108 w 108"/>
              <a:gd name="T11" fmla="*/ 138 h 138"/>
              <a:gd name="T12" fmla="*/ 108 w 108"/>
              <a:gd name="T13" fmla="*/ 30 h 138"/>
              <a:gd name="T14" fmla="*/ 106 w 108"/>
              <a:gd name="T15" fmla="*/ 30 h 138"/>
              <a:gd name="T16" fmla="*/ 102 w 108"/>
              <a:gd name="T17" fmla="*/ 30 h 138"/>
              <a:gd name="T18" fmla="*/ 81 w 108"/>
              <a:gd name="T19" fmla="*/ 30 h 138"/>
              <a:gd name="T20" fmla="*/ 81 w 108"/>
              <a:gd name="T21" fmla="*/ 7 h 138"/>
              <a:gd name="T22" fmla="*/ 102 w 108"/>
              <a:gd name="T23" fmla="*/ 30 h 138"/>
              <a:gd name="T24" fmla="*/ 104 w 108"/>
              <a:gd name="T25" fmla="*/ 134 h 138"/>
              <a:gd name="T26" fmla="*/ 4 w 108"/>
              <a:gd name="T27" fmla="*/ 134 h 138"/>
              <a:gd name="T28" fmla="*/ 4 w 108"/>
              <a:gd name="T29" fmla="*/ 4 h 138"/>
              <a:gd name="T30" fmla="*/ 77 w 108"/>
              <a:gd name="T31" fmla="*/ 4 h 138"/>
              <a:gd name="T32" fmla="*/ 77 w 108"/>
              <a:gd name="T33" fmla="*/ 34 h 138"/>
              <a:gd name="T34" fmla="*/ 104 w 108"/>
              <a:gd name="T35" fmla="*/ 34 h 138"/>
              <a:gd name="T36" fmla="*/ 104 w 108"/>
              <a:gd name="T37" fmla="*/ 13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38">
                <a:moveTo>
                  <a:pt x="106" y="30"/>
                </a:moveTo>
                <a:cubicBezTo>
                  <a:pt x="81" y="2"/>
                  <a:pt x="81" y="2"/>
                  <a:pt x="81" y="2"/>
                </a:cubicBezTo>
                <a:cubicBezTo>
                  <a:pt x="81" y="0"/>
                  <a:pt x="81" y="0"/>
                  <a:pt x="81" y="0"/>
                </a:cubicBezTo>
                <a:cubicBezTo>
                  <a:pt x="0" y="0"/>
                  <a:pt x="0" y="0"/>
                  <a:pt x="0" y="0"/>
                </a:cubicBezTo>
                <a:cubicBezTo>
                  <a:pt x="0" y="138"/>
                  <a:pt x="0" y="138"/>
                  <a:pt x="0" y="138"/>
                </a:cubicBezTo>
                <a:cubicBezTo>
                  <a:pt x="108" y="138"/>
                  <a:pt x="108" y="138"/>
                  <a:pt x="108" y="138"/>
                </a:cubicBezTo>
                <a:cubicBezTo>
                  <a:pt x="108" y="30"/>
                  <a:pt x="108" y="30"/>
                  <a:pt x="108" y="30"/>
                </a:cubicBezTo>
                <a:lnTo>
                  <a:pt x="106" y="30"/>
                </a:lnTo>
                <a:close/>
                <a:moveTo>
                  <a:pt x="102" y="30"/>
                </a:moveTo>
                <a:cubicBezTo>
                  <a:pt x="81" y="30"/>
                  <a:pt x="81" y="30"/>
                  <a:pt x="81" y="30"/>
                </a:cubicBezTo>
                <a:cubicBezTo>
                  <a:pt x="81" y="7"/>
                  <a:pt x="81" y="7"/>
                  <a:pt x="81" y="7"/>
                </a:cubicBezTo>
                <a:lnTo>
                  <a:pt x="102" y="30"/>
                </a:lnTo>
                <a:close/>
                <a:moveTo>
                  <a:pt x="104" y="134"/>
                </a:moveTo>
                <a:cubicBezTo>
                  <a:pt x="96" y="134"/>
                  <a:pt x="12" y="134"/>
                  <a:pt x="4" y="134"/>
                </a:cubicBezTo>
                <a:cubicBezTo>
                  <a:pt x="4" y="126"/>
                  <a:pt x="4" y="12"/>
                  <a:pt x="4" y="4"/>
                </a:cubicBezTo>
                <a:cubicBezTo>
                  <a:pt x="9" y="4"/>
                  <a:pt x="49" y="4"/>
                  <a:pt x="77" y="4"/>
                </a:cubicBezTo>
                <a:cubicBezTo>
                  <a:pt x="77" y="34"/>
                  <a:pt x="77" y="34"/>
                  <a:pt x="77" y="34"/>
                </a:cubicBezTo>
                <a:cubicBezTo>
                  <a:pt x="104" y="34"/>
                  <a:pt x="104" y="34"/>
                  <a:pt x="104" y="34"/>
                </a:cubicBezTo>
                <a:cubicBezTo>
                  <a:pt x="104" y="71"/>
                  <a:pt x="104" y="129"/>
                  <a:pt x="104" y="1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8" name="Freeform 91"/>
          <p:cNvSpPr>
            <a:spLocks noEditPoints="1"/>
          </p:cNvSpPr>
          <p:nvPr/>
        </p:nvSpPr>
        <p:spPr bwMode="auto">
          <a:xfrm>
            <a:off x="2257426" y="2379663"/>
            <a:ext cx="49213" cy="49212"/>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4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7"/>
                  <a:pt x="8" y="4"/>
                  <a:pt x="11" y="4"/>
                </a:cubicBezTo>
                <a:cubicBezTo>
                  <a:pt x="15" y="4"/>
                  <a:pt x="17" y="7"/>
                  <a:pt x="17" y="11"/>
                </a:cubicBezTo>
                <a:cubicBezTo>
                  <a:pt x="17" y="14"/>
                  <a:pt x="15" y="17"/>
                  <a:pt x="11" y="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9" name="Freeform 92"/>
          <p:cNvSpPr>
            <a:spLocks noEditPoints="1"/>
          </p:cNvSpPr>
          <p:nvPr/>
        </p:nvSpPr>
        <p:spPr bwMode="auto">
          <a:xfrm>
            <a:off x="2376489" y="2374900"/>
            <a:ext cx="47625" cy="49213"/>
          </a:xfrm>
          <a:custGeom>
            <a:avLst/>
            <a:gdLst>
              <a:gd name="T0" fmla="*/ 10 w 21"/>
              <a:gd name="T1" fmla="*/ 0 h 22"/>
              <a:gd name="T2" fmla="*/ 0 w 21"/>
              <a:gd name="T3" fmla="*/ 11 h 22"/>
              <a:gd name="T4" fmla="*/ 10 w 21"/>
              <a:gd name="T5" fmla="*/ 22 h 22"/>
              <a:gd name="T6" fmla="*/ 21 w 21"/>
              <a:gd name="T7" fmla="*/ 11 h 22"/>
              <a:gd name="T8" fmla="*/ 10 w 21"/>
              <a:gd name="T9" fmla="*/ 0 h 22"/>
              <a:gd name="T10" fmla="*/ 10 w 21"/>
              <a:gd name="T11" fmla="*/ 17 h 22"/>
              <a:gd name="T12" fmla="*/ 4 w 21"/>
              <a:gd name="T13" fmla="*/ 11 h 22"/>
              <a:gd name="T14" fmla="*/ 10 w 21"/>
              <a:gd name="T15" fmla="*/ 5 h 22"/>
              <a:gd name="T16" fmla="*/ 17 w 21"/>
              <a:gd name="T17" fmla="*/ 11 h 22"/>
              <a:gd name="T18" fmla="*/ 10 w 21"/>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2">
                <a:moveTo>
                  <a:pt x="10" y="0"/>
                </a:moveTo>
                <a:cubicBezTo>
                  <a:pt x="4" y="0"/>
                  <a:pt x="0" y="5"/>
                  <a:pt x="0" y="11"/>
                </a:cubicBezTo>
                <a:cubicBezTo>
                  <a:pt x="0" y="17"/>
                  <a:pt x="4" y="22"/>
                  <a:pt x="10" y="22"/>
                </a:cubicBezTo>
                <a:cubicBezTo>
                  <a:pt x="16" y="22"/>
                  <a:pt x="21" y="17"/>
                  <a:pt x="21" y="11"/>
                </a:cubicBezTo>
                <a:cubicBezTo>
                  <a:pt x="21" y="5"/>
                  <a:pt x="16" y="0"/>
                  <a:pt x="10" y="0"/>
                </a:cubicBezTo>
                <a:close/>
                <a:moveTo>
                  <a:pt x="10" y="17"/>
                </a:moveTo>
                <a:cubicBezTo>
                  <a:pt x="7" y="17"/>
                  <a:pt x="4" y="15"/>
                  <a:pt x="4" y="11"/>
                </a:cubicBezTo>
                <a:cubicBezTo>
                  <a:pt x="4" y="8"/>
                  <a:pt x="7" y="5"/>
                  <a:pt x="10" y="5"/>
                </a:cubicBezTo>
                <a:cubicBezTo>
                  <a:pt x="14" y="5"/>
                  <a:pt x="17" y="8"/>
                  <a:pt x="17" y="11"/>
                </a:cubicBezTo>
                <a:cubicBezTo>
                  <a:pt x="17" y="15"/>
                  <a:pt x="14" y="17"/>
                  <a:pt x="10" y="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0" name="Freeform 93"/>
          <p:cNvSpPr>
            <a:spLocks noEditPoints="1"/>
          </p:cNvSpPr>
          <p:nvPr/>
        </p:nvSpPr>
        <p:spPr bwMode="auto">
          <a:xfrm>
            <a:off x="2171701" y="2338388"/>
            <a:ext cx="288925" cy="347662"/>
          </a:xfrm>
          <a:custGeom>
            <a:avLst/>
            <a:gdLst>
              <a:gd name="T0" fmla="*/ 101 w 128"/>
              <a:gd name="T1" fmla="*/ 0 h 154"/>
              <a:gd name="T2" fmla="*/ 75 w 128"/>
              <a:gd name="T3" fmla="*/ 22 h 154"/>
              <a:gd name="T4" fmla="*/ 49 w 128"/>
              <a:gd name="T5" fmla="*/ 2 h 154"/>
              <a:gd name="T6" fmla="*/ 22 w 128"/>
              <a:gd name="T7" fmla="*/ 29 h 154"/>
              <a:gd name="T8" fmla="*/ 41 w 128"/>
              <a:gd name="T9" fmla="*/ 54 h 154"/>
              <a:gd name="T10" fmla="*/ 41 w 128"/>
              <a:gd name="T11" fmla="*/ 65 h 154"/>
              <a:gd name="T12" fmla="*/ 0 w 128"/>
              <a:gd name="T13" fmla="*/ 56 h 154"/>
              <a:gd name="T14" fmla="*/ 0 w 128"/>
              <a:gd name="T15" fmla="*/ 97 h 154"/>
              <a:gd name="T16" fmla="*/ 41 w 128"/>
              <a:gd name="T17" fmla="*/ 92 h 154"/>
              <a:gd name="T18" fmla="*/ 41 w 128"/>
              <a:gd name="T19" fmla="*/ 106 h 154"/>
              <a:gd name="T20" fmla="*/ 75 w 128"/>
              <a:gd name="T21" fmla="*/ 106 h 154"/>
              <a:gd name="T22" fmla="*/ 75 w 128"/>
              <a:gd name="T23" fmla="*/ 144 h 154"/>
              <a:gd name="T24" fmla="*/ 49 w 128"/>
              <a:gd name="T25" fmla="*/ 144 h 154"/>
              <a:gd name="T26" fmla="*/ 49 w 128"/>
              <a:gd name="T27" fmla="*/ 154 h 154"/>
              <a:gd name="T28" fmla="*/ 75 w 128"/>
              <a:gd name="T29" fmla="*/ 154 h 154"/>
              <a:gd name="T30" fmla="*/ 86 w 128"/>
              <a:gd name="T31" fmla="*/ 154 h 154"/>
              <a:gd name="T32" fmla="*/ 112 w 128"/>
              <a:gd name="T33" fmla="*/ 154 h 154"/>
              <a:gd name="T34" fmla="*/ 112 w 128"/>
              <a:gd name="T35" fmla="*/ 144 h 154"/>
              <a:gd name="T36" fmla="*/ 86 w 128"/>
              <a:gd name="T37" fmla="*/ 144 h 154"/>
              <a:gd name="T38" fmla="*/ 86 w 128"/>
              <a:gd name="T39" fmla="*/ 106 h 154"/>
              <a:gd name="T40" fmla="*/ 116 w 128"/>
              <a:gd name="T41" fmla="*/ 106 h 154"/>
              <a:gd name="T42" fmla="*/ 116 w 128"/>
              <a:gd name="T43" fmla="*/ 50 h 154"/>
              <a:gd name="T44" fmla="*/ 128 w 128"/>
              <a:gd name="T45" fmla="*/ 27 h 154"/>
              <a:gd name="T46" fmla="*/ 101 w 128"/>
              <a:gd name="T47" fmla="*/ 0 h 154"/>
              <a:gd name="T48" fmla="*/ 56 w 128"/>
              <a:gd name="T49" fmla="*/ 50 h 154"/>
              <a:gd name="T50" fmla="*/ 42 w 128"/>
              <a:gd name="T51" fmla="*/ 50 h 154"/>
              <a:gd name="T52" fmla="*/ 27 w 128"/>
              <a:gd name="T53" fmla="*/ 29 h 154"/>
              <a:gd name="T54" fmla="*/ 49 w 128"/>
              <a:gd name="T55" fmla="*/ 7 h 154"/>
              <a:gd name="T56" fmla="*/ 71 w 128"/>
              <a:gd name="T57" fmla="*/ 29 h 154"/>
              <a:gd name="T58" fmla="*/ 56 w 128"/>
              <a:gd name="T59" fmla="*/ 50 h 154"/>
              <a:gd name="T60" fmla="*/ 66 w 128"/>
              <a:gd name="T61" fmla="*/ 50 h 154"/>
              <a:gd name="T62" fmla="*/ 76 w 128"/>
              <a:gd name="T63" fmla="*/ 34 h 154"/>
              <a:gd name="T64" fmla="*/ 87 w 128"/>
              <a:gd name="T65" fmla="*/ 50 h 154"/>
              <a:gd name="T66" fmla="*/ 66 w 128"/>
              <a:gd name="T67" fmla="*/ 50 h 154"/>
              <a:gd name="T68" fmla="*/ 101 w 128"/>
              <a:gd name="T69" fmla="*/ 49 h 154"/>
              <a:gd name="T70" fmla="*/ 79 w 128"/>
              <a:gd name="T71" fmla="*/ 27 h 154"/>
              <a:gd name="T72" fmla="*/ 101 w 128"/>
              <a:gd name="T73" fmla="*/ 5 h 154"/>
              <a:gd name="T74" fmla="*/ 124 w 128"/>
              <a:gd name="T75" fmla="*/ 27 h 154"/>
              <a:gd name="T76" fmla="*/ 101 w 128"/>
              <a:gd name="T77"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8" h="154">
                <a:moveTo>
                  <a:pt x="101" y="0"/>
                </a:moveTo>
                <a:cubicBezTo>
                  <a:pt x="88" y="0"/>
                  <a:pt x="78" y="10"/>
                  <a:pt x="75" y="22"/>
                </a:cubicBezTo>
                <a:cubicBezTo>
                  <a:pt x="72" y="10"/>
                  <a:pt x="62" y="2"/>
                  <a:pt x="49" y="2"/>
                </a:cubicBezTo>
                <a:cubicBezTo>
                  <a:pt x="34" y="2"/>
                  <a:pt x="22" y="14"/>
                  <a:pt x="22" y="29"/>
                </a:cubicBezTo>
                <a:cubicBezTo>
                  <a:pt x="22" y="41"/>
                  <a:pt x="30" y="51"/>
                  <a:pt x="41" y="54"/>
                </a:cubicBezTo>
                <a:cubicBezTo>
                  <a:pt x="41" y="65"/>
                  <a:pt x="41" y="65"/>
                  <a:pt x="41" y="65"/>
                </a:cubicBezTo>
                <a:cubicBezTo>
                  <a:pt x="0" y="56"/>
                  <a:pt x="0" y="56"/>
                  <a:pt x="0" y="56"/>
                </a:cubicBezTo>
                <a:cubicBezTo>
                  <a:pt x="0" y="97"/>
                  <a:pt x="0" y="97"/>
                  <a:pt x="0" y="97"/>
                </a:cubicBezTo>
                <a:cubicBezTo>
                  <a:pt x="41" y="92"/>
                  <a:pt x="41" y="92"/>
                  <a:pt x="41" y="92"/>
                </a:cubicBezTo>
                <a:cubicBezTo>
                  <a:pt x="41" y="106"/>
                  <a:pt x="41" y="106"/>
                  <a:pt x="41" y="106"/>
                </a:cubicBezTo>
                <a:cubicBezTo>
                  <a:pt x="75" y="106"/>
                  <a:pt x="75" y="106"/>
                  <a:pt x="75" y="106"/>
                </a:cubicBezTo>
                <a:cubicBezTo>
                  <a:pt x="75" y="144"/>
                  <a:pt x="75" y="144"/>
                  <a:pt x="75" y="144"/>
                </a:cubicBezTo>
                <a:cubicBezTo>
                  <a:pt x="49" y="144"/>
                  <a:pt x="49" y="144"/>
                  <a:pt x="49" y="144"/>
                </a:cubicBezTo>
                <a:cubicBezTo>
                  <a:pt x="49" y="154"/>
                  <a:pt x="49" y="154"/>
                  <a:pt x="49" y="154"/>
                </a:cubicBezTo>
                <a:cubicBezTo>
                  <a:pt x="75" y="154"/>
                  <a:pt x="75" y="154"/>
                  <a:pt x="75" y="154"/>
                </a:cubicBezTo>
                <a:cubicBezTo>
                  <a:pt x="86" y="154"/>
                  <a:pt x="86" y="154"/>
                  <a:pt x="86" y="154"/>
                </a:cubicBezTo>
                <a:cubicBezTo>
                  <a:pt x="112" y="154"/>
                  <a:pt x="112" y="154"/>
                  <a:pt x="112" y="154"/>
                </a:cubicBezTo>
                <a:cubicBezTo>
                  <a:pt x="112" y="144"/>
                  <a:pt x="112" y="144"/>
                  <a:pt x="112" y="144"/>
                </a:cubicBezTo>
                <a:cubicBezTo>
                  <a:pt x="86" y="144"/>
                  <a:pt x="86" y="144"/>
                  <a:pt x="86" y="144"/>
                </a:cubicBezTo>
                <a:cubicBezTo>
                  <a:pt x="86" y="106"/>
                  <a:pt x="86" y="106"/>
                  <a:pt x="86" y="106"/>
                </a:cubicBezTo>
                <a:cubicBezTo>
                  <a:pt x="116" y="106"/>
                  <a:pt x="116" y="106"/>
                  <a:pt x="116" y="106"/>
                </a:cubicBezTo>
                <a:cubicBezTo>
                  <a:pt x="116" y="50"/>
                  <a:pt x="116" y="50"/>
                  <a:pt x="116" y="50"/>
                </a:cubicBezTo>
                <a:cubicBezTo>
                  <a:pt x="123" y="45"/>
                  <a:pt x="128" y="37"/>
                  <a:pt x="128" y="27"/>
                </a:cubicBezTo>
                <a:cubicBezTo>
                  <a:pt x="128" y="12"/>
                  <a:pt x="116" y="0"/>
                  <a:pt x="101" y="0"/>
                </a:cubicBezTo>
                <a:close/>
                <a:moveTo>
                  <a:pt x="56" y="50"/>
                </a:moveTo>
                <a:cubicBezTo>
                  <a:pt x="42" y="50"/>
                  <a:pt x="42" y="50"/>
                  <a:pt x="42" y="50"/>
                </a:cubicBezTo>
                <a:cubicBezTo>
                  <a:pt x="34" y="47"/>
                  <a:pt x="27" y="38"/>
                  <a:pt x="27" y="29"/>
                </a:cubicBezTo>
                <a:cubicBezTo>
                  <a:pt x="27" y="16"/>
                  <a:pt x="37" y="7"/>
                  <a:pt x="49" y="7"/>
                </a:cubicBezTo>
                <a:cubicBezTo>
                  <a:pt x="61" y="7"/>
                  <a:pt x="71" y="16"/>
                  <a:pt x="71" y="29"/>
                </a:cubicBezTo>
                <a:cubicBezTo>
                  <a:pt x="71" y="38"/>
                  <a:pt x="65" y="47"/>
                  <a:pt x="56" y="50"/>
                </a:cubicBezTo>
                <a:close/>
                <a:moveTo>
                  <a:pt x="66" y="50"/>
                </a:moveTo>
                <a:cubicBezTo>
                  <a:pt x="71" y="46"/>
                  <a:pt x="74" y="40"/>
                  <a:pt x="76" y="34"/>
                </a:cubicBezTo>
                <a:cubicBezTo>
                  <a:pt x="77" y="40"/>
                  <a:pt x="81" y="46"/>
                  <a:pt x="87" y="50"/>
                </a:cubicBezTo>
                <a:lnTo>
                  <a:pt x="66" y="50"/>
                </a:lnTo>
                <a:close/>
                <a:moveTo>
                  <a:pt x="101" y="49"/>
                </a:moveTo>
                <a:cubicBezTo>
                  <a:pt x="89" y="49"/>
                  <a:pt x="79" y="39"/>
                  <a:pt x="79" y="27"/>
                </a:cubicBezTo>
                <a:cubicBezTo>
                  <a:pt x="79" y="15"/>
                  <a:pt x="89" y="5"/>
                  <a:pt x="101" y="5"/>
                </a:cubicBezTo>
                <a:cubicBezTo>
                  <a:pt x="114" y="5"/>
                  <a:pt x="124" y="15"/>
                  <a:pt x="124" y="27"/>
                </a:cubicBezTo>
                <a:cubicBezTo>
                  <a:pt x="124" y="39"/>
                  <a:pt x="114" y="49"/>
                  <a:pt x="101" y="4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1" name="Freeform 94"/>
          <p:cNvSpPr>
            <a:spLocks noEditPoints="1"/>
          </p:cNvSpPr>
          <p:nvPr/>
        </p:nvSpPr>
        <p:spPr bwMode="auto">
          <a:xfrm>
            <a:off x="2843213" y="2374900"/>
            <a:ext cx="106362" cy="106363"/>
          </a:xfrm>
          <a:custGeom>
            <a:avLst/>
            <a:gdLst>
              <a:gd name="T0" fmla="*/ 24 w 47"/>
              <a:gd name="T1" fmla="*/ 0 h 47"/>
              <a:gd name="T2" fmla="*/ 0 w 47"/>
              <a:gd name="T3" fmla="*/ 24 h 47"/>
              <a:gd name="T4" fmla="*/ 24 w 47"/>
              <a:gd name="T5" fmla="*/ 47 h 47"/>
              <a:gd name="T6" fmla="*/ 47 w 47"/>
              <a:gd name="T7" fmla="*/ 24 h 47"/>
              <a:gd name="T8" fmla="*/ 24 w 47"/>
              <a:gd name="T9" fmla="*/ 0 h 47"/>
              <a:gd name="T10" fmla="*/ 24 w 47"/>
              <a:gd name="T11" fmla="*/ 43 h 47"/>
              <a:gd name="T12" fmla="*/ 5 w 47"/>
              <a:gd name="T13" fmla="*/ 24 h 47"/>
              <a:gd name="T14" fmla="*/ 24 w 47"/>
              <a:gd name="T15" fmla="*/ 5 h 47"/>
              <a:gd name="T16" fmla="*/ 43 w 47"/>
              <a:gd name="T17" fmla="*/ 24 h 47"/>
              <a:gd name="T18" fmla="*/ 24 w 47"/>
              <a:gd name="T19" fmla="*/ 4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4" y="0"/>
                </a:moveTo>
                <a:cubicBezTo>
                  <a:pt x="11" y="0"/>
                  <a:pt x="0" y="11"/>
                  <a:pt x="0" y="24"/>
                </a:cubicBezTo>
                <a:cubicBezTo>
                  <a:pt x="0" y="37"/>
                  <a:pt x="11" y="47"/>
                  <a:pt x="24" y="47"/>
                </a:cubicBezTo>
                <a:cubicBezTo>
                  <a:pt x="37" y="47"/>
                  <a:pt x="47" y="37"/>
                  <a:pt x="47" y="24"/>
                </a:cubicBezTo>
                <a:cubicBezTo>
                  <a:pt x="47" y="11"/>
                  <a:pt x="37" y="0"/>
                  <a:pt x="24" y="0"/>
                </a:cubicBezTo>
                <a:close/>
                <a:moveTo>
                  <a:pt x="24" y="43"/>
                </a:moveTo>
                <a:cubicBezTo>
                  <a:pt x="13" y="43"/>
                  <a:pt x="5" y="34"/>
                  <a:pt x="5" y="24"/>
                </a:cubicBezTo>
                <a:cubicBezTo>
                  <a:pt x="5" y="13"/>
                  <a:pt x="13" y="5"/>
                  <a:pt x="24" y="5"/>
                </a:cubicBezTo>
                <a:cubicBezTo>
                  <a:pt x="34" y="5"/>
                  <a:pt x="43" y="13"/>
                  <a:pt x="43" y="24"/>
                </a:cubicBezTo>
                <a:cubicBezTo>
                  <a:pt x="43" y="34"/>
                  <a:pt x="34" y="43"/>
                  <a:pt x="24" y="4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2" name="Freeform 95"/>
          <p:cNvSpPr>
            <a:spLocks noEditPoints="1"/>
          </p:cNvSpPr>
          <p:nvPr/>
        </p:nvSpPr>
        <p:spPr bwMode="auto">
          <a:xfrm>
            <a:off x="2790826" y="2322514"/>
            <a:ext cx="212725" cy="212725"/>
          </a:xfrm>
          <a:custGeom>
            <a:avLst/>
            <a:gdLst>
              <a:gd name="T0" fmla="*/ 47 w 94"/>
              <a:gd name="T1" fmla="*/ 0 h 94"/>
              <a:gd name="T2" fmla="*/ 0 w 94"/>
              <a:gd name="T3" fmla="*/ 47 h 94"/>
              <a:gd name="T4" fmla="*/ 47 w 94"/>
              <a:gd name="T5" fmla="*/ 94 h 94"/>
              <a:gd name="T6" fmla="*/ 94 w 94"/>
              <a:gd name="T7" fmla="*/ 47 h 94"/>
              <a:gd name="T8" fmla="*/ 47 w 94"/>
              <a:gd name="T9" fmla="*/ 0 h 94"/>
              <a:gd name="T10" fmla="*/ 47 w 94"/>
              <a:gd name="T11" fmla="*/ 89 h 94"/>
              <a:gd name="T12" fmla="*/ 5 w 94"/>
              <a:gd name="T13" fmla="*/ 47 h 94"/>
              <a:gd name="T14" fmla="*/ 47 w 94"/>
              <a:gd name="T15" fmla="*/ 4 h 94"/>
              <a:gd name="T16" fmla="*/ 89 w 94"/>
              <a:gd name="T17" fmla="*/ 47 h 94"/>
              <a:gd name="T18" fmla="*/ 47 w 94"/>
              <a:gd name="T19" fmla="*/ 8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94">
                <a:moveTo>
                  <a:pt x="47" y="0"/>
                </a:moveTo>
                <a:cubicBezTo>
                  <a:pt x="21" y="0"/>
                  <a:pt x="0" y="21"/>
                  <a:pt x="0" y="47"/>
                </a:cubicBezTo>
                <a:cubicBezTo>
                  <a:pt x="0" y="73"/>
                  <a:pt x="21" y="94"/>
                  <a:pt x="47" y="94"/>
                </a:cubicBezTo>
                <a:cubicBezTo>
                  <a:pt x="73" y="94"/>
                  <a:pt x="94" y="73"/>
                  <a:pt x="94" y="47"/>
                </a:cubicBezTo>
                <a:cubicBezTo>
                  <a:pt x="94" y="21"/>
                  <a:pt x="73" y="0"/>
                  <a:pt x="47" y="0"/>
                </a:cubicBezTo>
                <a:close/>
                <a:moveTo>
                  <a:pt x="47" y="89"/>
                </a:moveTo>
                <a:cubicBezTo>
                  <a:pt x="24" y="89"/>
                  <a:pt x="5" y="70"/>
                  <a:pt x="5" y="47"/>
                </a:cubicBezTo>
                <a:cubicBezTo>
                  <a:pt x="5" y="23"/>
                  <a:pt x="24" y="4"/>
                  <a:pt x="47" y="4"/>
                </a:cubicBezTo>
                <a:cubicBezTo>
                  <a:pt x="70" y="4"/>
                  <a:pt x="89" y="23"/>
                  <a:pt x="89" y="47"/>
                </a:cubicBezTo>
                <a:cubicBezTo>
                  <a:pt x="89" y="70"/>
                  <a:pt x="70" y="89"/>
                  <a:pt x="47" y="8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3" name="Freeform 96"/>
          <p:cNvSpPr/>
          <p:nvPr/>
        </p:nvSpPr>
        <p:spPr bwMode="auto">
          <a:xfrm>
            <a:off x="2876551" y="2416175"/>
            <a:ext cx="190500" cy="285750"/>
          </a:xfrm>
          <a:custGeom>
            <a:avLst/>
            <a:gdLst>
              <a:gd name="T0" fmla="*/ 84 w 84"/>
              <a:gd name="T1" fmla="*/ 86 h 127"/>
              <a:gd name="T2" fmla="*/ 84 w 84"/>
              <a:gd name="T3" fmla="*/ 49 h 127"/>
              <a:gd name="T4" fmla="*/ 75 w 84"/>
              <a:gd name="T5" fmla="*/ 40 h 127"/>
              <a:gd name="T6" fmla="*/ 66 w 84"/>
              <a:gd name="T7" fmla="*/ 49 h 127"/>
              <a:gd name="T8" fmla="*/ 66 w 84"/>
              <a:gd name="T9" fmla="*/ 68 h 127"/>
              <a:gd name="T10" fmla="*/ 62 w 84"/>
              <a:gd name="T11" fmla="*/ 68 h 127"/>
              <a:gd name="T12" fmla="*/ 62 w 84"/>
              <a:gd name="T13" fmla="*/ 49 h 127"/>
              <a:gd name="T14" fmla="*/ 53 w 84"/>
              <a:gd name="T15" fmla="*/ 40 h 127"/>
              <a:gd name="T16" fmla="*/ 44 w 84"/>
              <a:gd name="T17" fmla="*/ 49 h 127"/>
              <a:gd name="T18" fmla="*/ 44 w 84"/>
              <a:gd name="T19" fmla="*/ 68 h 127"/>
              <a:gd name="T20" fmla="*/ 40 w 84"/>
              <a:gd name="T21" fmla="*/ 68 h 127"/>
              <a:gd name="T22" fmla="*/ 40 w 84"/>
              <a:gd name="T23" fmla="*/ 49 h 127"/>
              <a:gd name="T24" fmla="*/ 31 w 84"/>
              <a:gd name="T25" fmla="*/ 40 h 127"/>
              <a:gd name="T26" fmla="*/ 22 w 84"/>
              <a:gd name="T27" fmla="*/ 49 h 127"/>
              <a:gd name="T28" fmla="*/ 22 w 84"/>
              <a:gd name="T29" fmla="*/ 68 h 127"/>
              <a:gd name="T30" fmla="*/ 18 w 84"/>
              <a:gd name="T31" fmla="*/ 68 h 127"/>
              <a:gd name="T32" fmla="*/ 18 w 84"/>
              <a:gd name="T33" fmla="*/ 9 h 127"/>
              <a:gd name="T34" fmla="*/ 9 w 84"/>
              <a:gd name="T35" fmla="*/ 0 h 127"/>
              <a:gd name="T36" fmla="*/ 0 w 84"/>
              <a:gd name="T37" fmla="*/ 9 h 127"/>
              <a:gd name="T38" fmla="*/ 0 w 84"/>
              <a:gd name="T39" fmla="*/ 87 h 127"/>
              <a:gd name="T40" fmla="*/ 0 w 84"/>
              <a:gd name="T41" fmla="*/ 88 h 127"/>
              <a:gd name="T42" fmla="*/ 0 w 84"/>
              <a:gd name="T43" fmla="*/ 108 h 127"/>
              <a:gd name="T44" fmla="*/ 14 w 84"/>
              <a:gd name="T45" fmla="*/ 127 h 127"/>
              <a:gd name="T46" fmla="*/ 70 w 84"/>
              <a:gd name="T47" fmla="*/ 127 h 127"/>
              <a:gd name="T48" fmla="*/ 84 w 84"/>
              <a:gd name="T49" fmla="*/ 108 h 127"/>
              <a:gd name="T50" fmla="*/ 84 w 84"/>
              <a:gd name="T51" fmla="*/ 87 h 127"/>
              <a:gd name="T52" fmla="*/ 84 w 84"/>
              <a:gd name="T53"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4" h="127">
                <a:moveTo>
                  <a:pt x="84" y="86"/>
                </a:moveTo>
                <a:cubicBezTo>
                  <a:pt x="84" y="49"/>
                  <a:pt x="84" y="49"/>
                  <a:pt x="84" y="49"/>
                </a:cubicBezTo>
                <a:cubicBezTo>
                  <a:pt x="84" y="44"/>
                  <a:pt x="80" y="40"/>
                  <a:pt x="75" y="40"/>
                </a:cubicBezTo>
                <a:cubicBezTo>
                  <a:pt x="70" y="40"/>
                  <a:pt x="66" y="44"/>
                  <a:pt x="66" y="49"/>
                </a:cubicBezTo>
                <a:cubicBezTo>
                  <a:pt x="66" y="68"/>
                  <a:pt x="66" y="68"/>
                  <a:pt x="66" y="68"/>
                </a:cubicBezTo>
                <a:cubicBezTo>
                  <a:pt x="62" y="68"/>
                  <a:pt x="62" y="68"/>
                  <a:pt x="62" y="68"/>
                </a:cubicBezTo>
                <a:cubicBezTo>
                  <a:pt x="62" y="49"/>
                  <a:pt x="62" y="49"/>
                  <a:pt x="62" y="49"/>
                </a:cubicBezTo>
                <a:cubicBezTo>
                  <a:pt x="62" y="44"/>
                  <a:pt x="58" y="40"/>
                  <a:pt x="53" y="40"/>
                </a:cubicBezTo>
                <a:cubicBezTo>
                  <a:pt x="48" y="40"/>
                  <a:pt x="44" y="44"/>
                  <a:pt x="44" y="49"/>
                </a:cubicBezTo>
                <a:cubicBezTo>
                  <a:pt x="44" y="68"/>
                  <a:pt x="44" y="68"/>
                  <a:pt x="44" y="68"/>
                </a:cubicBezTo>
                <a:cubicBezTo>
                  <a:pt x="40" y="68"/>
                  <a:pt x="40" y="68"/>
                  <a:pt x="40" y="68"/>
                </a:cubicBezTo>
                <a:cubicBezTo>
                  <a:pt x="40" y="49"/>
                  <a:pt x="40" y="49"/>
                  <a:pt x="40" y="49"/>
                </a:cubicBezTo>
                <a:cubicBezTo>
                  <a:pt x="40" y="44"/>
                  <a:pt x="36" y="40"/>
                  <a:pt x="31" y="40"/>
                </a:cubicBezTo>
                <a:cubicBezTo>
                  <a:pt x="26" y="40"/>
                  <a:pt x="22" y="44"/>
                  <a:pt x="22" y="49"/>
                </a:cubicBezTo>
                <a:cubicBezTo>
                  <a:pt x="22" y="68"/>
                  <a:pt x="22" y="68"/>
                  <a:pt x="22" y="68"/>
                </a:cubicBezTo>
                <a:cubicBezTo>
                  <a:pt x="18" y="68"/>
                  <a:pt x="18" y="68"/>
                  <a:pt x="18" y="68"/>
                </a:cubicBezTo>
                <a:cubicBezTo>
                  <a:pt x="18" y="9"/>
                  <a:pt x="18" y="9"/>
                  <a:pt x="18" y="9"/>
                </a:cubicBezTo>
                <a:cubicBezTo>
                  <a:pt x="18" y="4"/>
                  <a:pt x="14" y="0"/>
                  <a:pt x="9" y="0"/>
                </a:cubicBezTo>
                <a:cubicBezTo>
                  <a:pt x="4" y="0"/>
                  <a:pt x="0" y="4"/>
                  <a:pt x="0" y="9"/>
                </a:cubicBezTo>
                <a:cubicBezTo>
                  <a:pt x="0" y="87"/>
                  <a:pt x="0" y="87"/>
                  <a:pt x="0" y="87"/>
                </a:cubicBezTo>
                <a:cubicBezTo>
                  <a:pt x="0" y="87"/>
                  <a:pt x="0" y="87"/>
                  <a:pt x="0" y="88"/>
                </a:cubicBezTo>
                <a:cubicBezTo>
                  <a:pt x="0" y="108"/>
                  <a:pt x="0" y="108"/>
                  <a:pt x="0" y="108"/>
                </a:cubicBezTo>
                <a:cubicBezTo>
                  <a:pt x="0" y="119"/>
                  <a:pt x="6" y="127"/>
                  <a:pt x="14" y="127"/>
                </a:cubicBezTo>
                <a:cubicBezTo>
                  <a:pt x="70" y="127"/>
                  <a:pt x="70" y="127"/>
                  <a:pt x="70" y="127"/>
                </a:cubicBezTo>
                <a:cubicBezTo>
                  <a:pt x="78" y="127"/>
                  <a:pt x="84" y="119"/>
                  <a:pt x="84" y="108"/>
                </a:cubicBezTo>
                <a:cubicBezTo>
                  <a:pt x="84" y="87"/>
                  <a:pt x="84" y="87"/>
                  <a:pt x="84" y="87"/>
                </a:cubicBezTo>
                <a:cubicBezTo>
                  <a:pt x="84" y="86"/>
                  <a:pt x="84" y="86"/>
                  <a:pt x="84" y="8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4" name="Oval 97"/>
          <p:cNvSpPr>
            <a:spLocks noChangeArrowheads="1"/>
          </p:cNvSpPr>
          <p:nvPr/>
        </p:nvSpPr>
        <p:spPr bwMode="auto">
          <a:xfrm>
            <a:off x="3394076" y="2422526"/>
            <a:ext cx="92075" cy="952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5" name="Freeform 98"/>
          <p:cNvSpPr>
            <a:spLocks noEditPoints="1"/>
          </p:cNvSpPr>
          <p:nvPr/>
        </p:nvSpPr>
        <p:spPr bwMode="auto">
          <a:xfrm>
            <a:off x="3530600" y="2393950"/>
            <a:ext cx="217488" cy="274638"/>
          </a:xfrm>
          <a:custGeom>
            <a:avLst/>
            <a:gdLst>
              <a:gd name="T0" fmla="*/ 0 w 137"/>
              <a:gd name="T1" fmla="*/ 0 h 173"/>
              <a:gd name="T2" fmla="*/ 0 w 137"/>
              <a:gd name="T3" fmla="*/ 173 h 173"/>
              <a:gd name="T4" fmla="*/ 137 w 137"/>
              <a:gd name="T5" fmla="*/ 173 h 173"/>
              <a:gd name="T6" fmla="*/ 137 w 137"/>
              <a:gd name="T7" fmla="*/ 0 h 173"/>
              <a:gd name="T8" fmla="*/ 0 w 137"/>
              <a:gd name="T9" fmla="*/ 0 h 173"/>
              <a:gd name="T10" fmla="*/ 125 w 137"/>
              <a:gd name="T11" fmla="*/ 155 h 173"/>
              <a:gd name="T12" fmla="*/ 12 w 137"/>
              <a:gd name="T13" fmla="*/ 155 h 173"/>
              <a:gd name="T14" fmla="*/ 12 w 137"/>
              <a:gd name="T15" fmla="*/ 136 h 173"/>
              <a:gd name="T16" fmla="*/ 125 w 137"/>
              <a:gd name="T17" fmla="*/ 136 h 173"/>
              <a:gd name="T18" fmla="*/ 125 w 137"/>
              <a:gd name="T19" fmla="*/ 155 h 173"/>
              <a:gd name="T20" fmla="*/ 125 w 137"/>
              <a:gd name="T21" fmla="*/ 116 h 173"/>
              <a:gd name="T22" fmla="*/ 12 w 137"/>
              <a:gd name="T23" fmla="*/ 116 h 173"/>
              <a:gd name="T24" fmla="*/ 12 w 137"/>
              <a:gd name="T25" fmla="*/ 96 h 173"/>
              <a:gd name="T26" fmla="*/ 125 w 137"/>
              <a:gd name="T27" fmla="*/ 96 h 173"/>
              <a:gd name="T28" fmla="*/ 125 w 137"/>
              <a:gd name="T29" fmla="*/ 116 h 173"/>
              <a:gd name="T30" fmla="*/ 125 w 137"/>
              <a:gd name="T31" fmla="*/ 76 h 173"/>
              <a:gd name="T32" fmla="*/ 12 w 137"/>
              <a:gd name="T33" fmla="*/ 76 h 173"/>
              <a:gd name="T34" fmla="*/ 12 w 137"/>
              <a:gd name="T35" fmla="*/ 56 h 173"/>
              <a:gd name="T36" fmla="*/ 125 w 137"/>
              <a:gd name="T37" fmla="*/ 56 h 173"/>
              <a:gd name="T38" fmla="*/ 125 w 137"/>
              <a:gd name="T39" fmla="*/ 76 h 173"/>
              <a:gd name="T40" fmla="*/ 125 w 137"/>
              <a:gd name="T41" fmla="*/ 36 h 173"/>
              <a:gd name="T42" fmla="*/ 12 w 137"/>
              <a:gd name="T43" fmla="*/ 36 h 173"/>
              <a:gd name="T44" fmla="*/ 12 w 137"/>
              <a:gd name="T45" fmla="*/ 18 h 173"/>
              <a:gd name="T46" fmla="*/ 125 w 137"/>
              <a:gd name="T47" fmla="*/ 18 h 173"/>
              <a:gd name="T48" fmla="*/ 125 w 137"/>
              <a:gd name="T49" fmla="*/ 3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7" h="173">
                <a:moveTo>
                  <a:pt x="0" y="0"/>
                </a:moveTo>
                <a:lnTo>
                  <a:pt x="0" y="173"/>
                </a:lnTo>
                <a:lnTo>
                  <a:pt x="137" y="173"/>
                </a:lnTo>
                <a:lnTo>
                  <a:pt x="137" y="0"/>
                </a:lnTo>
                <a:lnTo>
                  <a:pt x="0" y="0"/>
                </a:lnTo>
                <a:close/>
                <a:moveTo>
                  <a:pt x="125" y="155"/>
                </a:moveTo>
                <a:lnTo>
                  <a:pt x="12" y="155"/>
                </a:lnTo>
                <a:lnTo>
                  <a:pt x="12" y="136"/>
                </a:lnTo>
                <a:lnTo>
                  <a:pt x="125" y="136"/>
                </a:lnTo>
                <a:lnTo>
                  <a:pt x="125" y="155"/>
                </a:lnTo>
                <a:close/>
                <a:moveTo>
                  <a:pt x="125" y="116"/>
                </a:moveTo>
                <a:lnTo>
                  <a:pt x="12" y="116"/>
                </a:lnTo>
                <a:lnTo>
                  <a:pt x="12" y="96"/>
                </a:lnTo>
                <a:lnTo>
                  <a:pt x="125" y="96"/>
                </a:lnTo>
                <a:lnTo>
                  <a:pt x="125" y="116"/>
                </a:lnTo>
                <a:close/>
                <a:moveTo>
                  <a:pt x="125" y="76"/>
                </a:moveTo>
                <a:lnTo>
                  <a:pt x="12" y="76"/>
                </a:lnTo>
                <a:lnTo>
                  <a:pt x="12" y="56"/>
                </a:lnTo>
                <a:lnTo>
                  <a:pt x="125" y="56"/>
                </a:lnTo>
                <a:lnTo>
                  <a:pt x="125" y="76"/>
                </a:lnTo>
                <a:close/>
                <a:moveTo>
                  <a:pt x="125" y="36"/>
                </a:moveTo>
                <a:lnTo>
                  <a:pt x="12" y="36"/>
                </a:lnTo>
                <a:lnTo>
                  <a:pt x="12" y="18"/>
                </a:lnTo>
                <a:lnTo>
                  <a:pt x="125" y="18"/>
                </a:lnTo>
                <a:lnTo>
                  <a:pt x="125" y="3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6" name="Freeform 99"/>
          <p:cNvSpPr/>
          <p:nvPr/>
        </p:nvSpPr>
        <p:spPr bwMode="auto">
          <a:xfrm>
            <a:off x="3373439" y="2530475"/>
            <a:ext cx="133350" cy="115888"/>
          </a:xfrm>
          <a:custGeom>
            <a:avLst/>
            <a:gdLst>
              <a:gd name="T0" fmla="*/ 59 w 59"/>
              <a:gd name="T1" fmla="*/ 51 h 51"/>
              <a:gd name="T2" fmla="*/ 59 w 59"/>
              <a:gd name="T3" fmla="*/ 29 h 51"/>
              <a:gd name="T4" fmla="*/ 29 w 59"/>
              <a:gd name="T5" fmla="*/ 0 h 51"/>
              <a:gd name="T6" fmla="*/ 0 w 59"/>
              <a:gd name="T7" fmla="*/ 29 h 51"/>
              <a:gd name="T8" fmla="*/ 0 w 59"/>
              <a:gd name="T9" fmla="*/ 51 h 51"/>
              <a:gd name="T10" fmla="*/ 59 w 59"/>
              <a:gd name="T11" fmla="*/ 51 h 51"/>
            </a:gdLst>
            <a:ahLst/>
            <a:cxnLst>
              <a:cxn ang="0">
                <a:pos x="T0" y="T1"/>
              </a:cxn>
              <a:cxn ang="0">
                <a:pos x="T2" y="T3"/>
              </a:cxn>
              <a:cxn ang="0">
                <a:pos x="T4" y="T5"/>
              </a:cxn>
              <a:cxn ang="0">
                <a:pos x="T6" y="T7"/>
              </a:cxn>
              <a:cxn ang="0">
                <a:pos x="T8" y="T9"/>
              </a:cxn>
              <a:cxn ang="0">
                <a:pos x="T10" y="T11"/>
              </a:cxn>
            </a:cxnLst>
            <a:rect l="0" t="0" r="r" b="b"/>
            <a:pathLst>
              <a:path w="59" h="51">
                <a:moveTo>
                  <a:pt x="59" y="51"/>
                </a:moveTo>
                <a:cubicBezTo>
                  <a:pt x="59" y="29"/>
                  <a:pt x="59" y="29"/>
                  <a:pt x="59" y="29"/>
                </a:cubicBezTo>
                <a:cubicBezTo>
                  <a:pt x="59" y="13"/>
                  <a:pt x="45" y="0"/>
                  <a:pt x="29" y="0"/>
                </a:cubicBezTo>
                <a:cubicBezTo>
                  <a:pt x="13" y="0"/>
                  <a:pt x="0" y="13"/>
                  <a:pt x="0" y="29"/>
                </a:cubicBezTo>
                <a:cubicBezTo>
                  <a:pt x="0" y="51"/>
                  <a:pt x="0" y="51"/>
                  <a:pt x="0" y="51"/>
                </a:cubicBezTo>
                <a:lnTo>
                  <a:pt x="59" y="5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7" name="Oval 100"/>
          <p:cNvSpPr>
            <a:spLocks noChangeArrowheads="1"/>
          </p:cNvSpPr>
          <p:nvPr/>
        </p:nvSpPr>
        <p:spPr bwMode="auto">
          <a:xfrm>
            <a:off x="4024314" y="2451100"/>
            <a:ext cx="85725" cy="8413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8" name="Freeform 101"/>
          <p:cNvSpPr/>
          <p:nvPr/>
        </p:nvSpPr>
        <p:spPr bwMode="auto">
          <a:xfrm>
            <a:off x="4006851" y="2549525"/>
            <a:ext cx="119063" cy="109538"/>
          </a:xfrm>
          <a:custGeom>
            <a:avLst/>
            <a:gdLst>
              <a:gd name="T0" fmla="*/ 27 w 53"/>
              <a:gd name="T1" fmla="*/ 0 h 49"/>
              <a:gd name="T2" fmla="*/ 0 w 53"/>
              <a:gd name="T3" fmla="*/ 26 h 49"/>
              <a:gd name="T4" fmla="*/ 0 w 53"/>
              <a:gd name="T5" fmla="*/ 49 h 49"/>
              <a:gd name="T6" fmla="*/ 53 w 53"/>
              <a:gd name="T7" fmla="*/ 49 h 49"/>
              <a:gd name="T8" fmla="*/ 53 w 53"/>
              <a:gd name="T9" fmla="*/ 26 h 49"/>
              <a:gd name="T10" fmla="*/ 27 w 53"/>
              <a:gd name="T11" fmla="*/ 0 h 49"/>
            </a:gdLst>
            <a:ahLst/>
            <a:cxnLst>
              <a:cxn ang="0">
                <a:pos x="T0" y="T1"/>
              </a:cxn>
              <a:cxn ang="0">
                <a:pos x="T2" y="T3"/>
              </a:cxn>
              <a:cxn ang="0">
                <a:pos x="T4" y="T5"/>
              </a:cxn>
              <a:cxn ang="0">
                <a:pos x="T6" y="T7"/>
              </a:cxn>
              <a:cxn ang="0">
                <a:pos x="T8" y="T9"/>
              </a:cxn>
              <a:cxn ang="0">
                <a:pos x="T10" y="T11"/>
              </a:cxn>
            </a:cxnLst>
            <a:rect l="0" t="0" r="r" b="b"/>
            <a:pathLst>
              <a:path w="53" h="49">
                <a:moveTo>
                  <a:pt x="27"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7"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9" name="Oval 102"/>
          <p:cNvSpPr>
            <a:spLocks noChangeArrowheads="1"/>
          </p:cNvSpPr>
          <p:nvPr/>
        </p:nvSpPr>
        <p:spPr bwMode="auto">
          <a:xfrm>
            <a:off x="4254501" y="2451100"/>
            <a:ext cx="85725" cy="8413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0" name="Freeform 103"/>
          <p:cNvSpPr/>
          <p:nvPr/>
        </p:nvSpPr>
        <p:spPr bwMode="auto">
          <a:xfrm>
            <a:off x="4238625" y="2549525"/>
            <a:ext cx="120650" cy="109538"/>
          </a:xfrm>
          <a:custGeom>
            <a:avLst/>
            <a:gdLst>
              <a:gd name="T0" fmla="*/ 26 w 53"/>
              <a:gd name="T1" fmla="*/ 0 h 49"/>
              <a:gd name="T2" fmla="*/ 0 w 53"/>
              <a:gd name="T3" fmla="*/ 26 h 49"/>
              <a:gd name="T4" fmla="*/ 0 w 53"/>
              <a:gd name="T5" fmla="*/ 49 h 49"/>
              <a:gd name="T6" fmla="*/ 53 w 53"/>
              <a:gd name="T7" fmla="*/ 49 h 49"/>
              <a:gd name="T8" fmla="*/ 53 w 53"/>
              <a:gd name="T9" fmla="*/ 26 h 49"/>
              <a:gd name="T10" fmla="*/ 26 w 53"/>
              <a:gd name="T11" fmla="*/ 0 h 49"/>
            </a:gdLst>
            <a:ahLst/>
            <a:cxnLst>
              <a:cxn ang="0">
                <a:pos x="T0" y="T1"/>
              </a:cxn>
              <a:cxn ang="0">
                <a:pos x="T2" y="T3"/>
              </a:cxn>
              <a:cxn ang="0">
                <a:pos x="T4" y="T5"/>
              </a:cxn>
              <a:cxn ang="0">
                <a:pos x="T6" y="T7"/>
              </a:cxn>
              <a:cxn ang="0">
                <a:pos x="T8" y="T9"/>
              </a:cxn>
              <a:cxn ang="0">
                <a:pos x="T10" y="T11"/>
              </a:cxn>
            </a:cxnLst>
            <a:rect l="0" t="0" r="r" b="b"/>
            <a:pathLst>
              <a:path w="53" h="49">
                <a:moveTo>
                  <a:pt x="26" y="0"/>
                </a:moveTo>
                <a:cubicBezTo>
                  <a:pt x="12" y="0"/>
                  <a:pt x="0" y="12"/>
                  <a:pt x="0" y="26"/>
                </a:cubicBezTo>
                <a:cubicBezTo>
                  <a:pt x="0" y="49"/>
                  <a:pt x="0" y="49"/>
                  <a:pt x="0" y="49"/>
                </a:cubicBezTo>
                <a:cubicBezTo>
                  <a:pt x="53" y="49"/>
                  <a:pt x="53" y="49"/>
                  <a:pt x="53" y="49"/>
                </a:cubicBezTo>
                <a:cubicBezTo>
                  <a:pt x="53" y="26"/>
                  <a:pt x="53" y="26"/>
                  <a:pt x="53" y="26"/>
                </a:cubicBezTo>
                <a:cubicBezTo>
                  <a:pt x="53" y="12"/>
                  <a:pt x="41" y="0"/>
                  <a:pt x="2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1" name="Oval 104"/>
          <p:cNvSpPr>
            <a:spLocks noChangeArrowheads="1"/>
          </p:cNvSpPr>
          <p:nvPr/>
        </p:nvSpPr>
        <p:spPr bwMode="auto">
          <a:xfrm>
            <a:off x="4140201" y="2347914"/>
            <a:ext cx="85725" cy="8413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2" name="Freeform 105"/>
          <p:cNvSpPr/>
          <p:nvPr/>
        </p:nvSpPr>
        <p:spPr bwMode="auto">
          <a:xfrm>
            <a:off x="4122738" y="2444751"/>
            <a:ext cx="120650" cy="111125"/>
          </a:xfrm>
          <a:custGeom>
            <a:avLst/>
            <a:gdLst>
              <a:gd name="T0" fmla="*/ 54 w 54"/>
              <a:gd name="T1" fmla="*/ 27 h 49"/>
              <a:gd name="T2" fmla="*/ 27 w 54"/>
              <a:gd name="T3" fmla="*/ 0 h 49"/>
              <a:gd name="T4" fmla="*/ 0 w 54"/>
              <a:gd name="T5" fmla="*/ 27 h 49"/>
              <a:gd name="T6" fmla="*/ 0 w 54"/>
              <a:gd name="T7" fmla="*/ 49 h 49"/>
              <a:gd name="T8" fmla="*/ 54 w 54"/>
              <a:gd name="T9" fmla="*/ 49 h 49"/>
              <a:gd name="T10" fmla="*/ 54 w 54"/>
              <a:gd name="T11" fmla="*/ 27 h 49"/>
            </a:gdLst>
            <a:ahLst/>
            <a:cxnLst>
              <a:cxn ang="0">
                <a:pos x="T0" y="T1"/>
              </a:cxn>
              <a:cxn ang="0">
                <a:pos x="T2" y="T3"/>
              </a:cxn>
              <a:cxn ang="0">
                <a:pos x="T4" y="T5"/>
              </a:cxn>
              <a:cxn ang="0">
                <a:pos x="T6" y="T7"/>
              </a:cxn>
              <a:cxn ang="0">
                <a:pos x="T8" y="T9"/>
              </a:cxn>
              <a:cxn ang="0">
                <a:pos x="T10" y="T11"/>
              </a:cxn>
            </a:cxnLst>
            <a:rect l="0" t="0" r="r" b="b"/>
            <a:pathLst>
              <a:path w="54" h="49">
                <a:moveTo>
                  <a:pt x="54" y="27"/>
                </a:moveTo>
                <a:cubicBezTo>
                  <a:pt x="54" y="12"/>
                  <a:pt x="42" y="0"/>
                  <a:pt x="27" y="0"/>
                </a:cubicBezTo>
                <a:cubicBezTo>
                  <a:pt x="12" y="0"/>
                  <a:pt x="0" y="12"/>
                  <a:pt x="0" y="27"/>
                </a:cubicBezTo>
                <a:cubicBezTo>
                  <a:pt x="0" y="49"/>
                  <a:pt x="0" y="49"/>
                  <a:pt x="0" y="49"/>
                </a:cubicBezTo>
                <a:cubicBezTo>
                  <a:pt x="54" y="49"/>
                  <a:pt x="54" y="49"/>
                  <a:pt x="54" y="49"/>
                </a:cubicBezTo>
                <a:lnTo>
                  <a:pt x="54" y="2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3" name="Oval 106"/>
          <p:cNvSpPr>
            <a:spLocks noChangeArrowheads="1"/>
          </p:cNvSpPr>
          <p:nvPr/>
        </p:nvSpPr>
        <p:spPr bwMode="auto">
          <a:xfrm>
            <a:off x="4819650" y="2432051"/>
            <a:ext cx="98425" cy="984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4" name="Freeform 107"/>
          <p:cNvSpPr/>
          <p:nvPr/>
        </p:nvSpPr>
        <p:spPr bwMode="auto">
          <a:xfrm>
            <a:off x="4799014" y="2546351"/>
            <a:ext cx="141287" cy="131763"/>
          </a:xfrm>
          <a:custGeom>
            <a:avLst/>
            <a:gdLst>
              <a:gd name="T0" fmla="*/ 31 w 63"/>
              <a:gd name="T1" fmla="*/ 0 h 58"/>
              <a:gd name="T2" fmla="*/ 0 w 63"/>
              <a:gd name="T3" fmla="*/ 31 h 58"/>
              <a:gd name="T4" fmla="*/ 0 w 63"/>
              <a:gd name="T5" fmla="*/ 58 h 58"/>
              <a:gd name="T6" fmla="*/ 63 w 63"/>
              <a:gd name="T7" fmla="*/ 58 h 58"/>
              <a:gd name="T8" fmla="*/ 63 w 63"/>
              <a:gd name="T9" fmla="*/ 31 h 58"/>
              <a:gd name="T10" fmla="*/ 31 w 63"/>
              <a:gd name="T11" fmla="*/ 0 h 58"/>
            </a:gdLst>
            <a:ahLst/>
            <a:cxnLst>
              <a:cxn ang="0">
                <a:pos x="T0" y="T1"/>
              </a:cxn>
              <a:cxn ang="0">
                <a:pos x="T2" y="T3"/>
              </a:cxn>
              <a:cxn ang="0">
                <a:pos x="T4" y="T5"/>
              </a:cxn>
              <a:cxn ang="0">
                <a:pos x="T6" y="T7"/>
              </a:cxn>
              <a:cxn ang="0">
                <a:pos x="T8" y="T9"/>
              </a:cxn>
              <a:cxn ang="0">
                <a:pos x="T10" y="T11"/>
              </a:cxn>
            </a:cxnLst>
            <a:rect l="0" t="0" r="r" b="b"/>
            <a:pathLst>
              <a:path w="63" h="58">
                <a:moveTo>
                  <a:pt x="31" y="0"/>
                </a:moveTo>
                <a:cubicBezTo>
                  <a:pt x="14" y="0"/>
                  <a:pt x="0" y="14"/>
                  <a:pt x="0" y="31"/>
                </a:cubicBezTo>
                <a:cubicBezTo>
                  <a:pt x="0" y="58"/>
                  <a:pt x="0" y="58"/>
                  <a:pt x="0" y="58"/>
                </a:cubicBezTo>
                <a:cubicBezTo>
                  <a:pt x="63" y="58"/>
                  <a:pt x="63" y="58"/>
                  <a:pt x="63" y="58"/>
                </a:cubicBezTo>
                <a:cubicBezTo>
                  <a:pt x="63" y="31"/>
                  <a:pt x="63" y="31"/>
                  <a:pt x="63" y="31"/>
                </a:cubicBezTo>
                <a:cubicBezTo>
                  <a:pt x="63" y="14"/>
                  <a:pt x="49" y="0"/>
                  <a:pt x="3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5" name="Freeform 108"/>
          <p:cNvSpPr>
            <a:spLocks noEditPoints="1"/>
          </p:cNvSpPr>
          <p:nvPr/>
        </p:nvSpPr>
        <p:spPr bwMode="auto">
          <a:xfrm>
            <a:off x="4624388" y="2338388"/>
            <a:ext cx="374650" cy="352425"/>
          </a:xfrm>
          <a:custGeom>
            <a:avLst/>
            <a:gdLst>
              <a:gd name="T0" fmla="*/ 142 w 166"/>
              <a:gd name="T1" fmla="*/ 99 h 156"/>
              <a:gd name="T2" fmla="*/ 147 w 166"/>
              <a:gd name="T3" fmla="*/ 24 h 156"/>
              <a:gd name="T4" fmla="*/ 71 w 166"/>
              <a:gd name="T5" fmla="*/ 19 h 156"/>
              <a:gd name="T6" fmla="*/ 65 w 166"/>
              <a:gd name="T7" fmla="*/ 92 h 156"/>
              <a:gd name="T8" fmla="*/ 52 w 166"/>
              <a:gd name="T9" fmla="*/ 103 h 156"/>
              <a:gd name="T10" fmla="*/ 47 w 166"/>
              <a:gd name="T11" fmla="*/ 98 h 156"/>
              <a:gd name="T12" fmla="*/ 0 w 166"/>
              <a:gd name="T13" fmla="*/ 140 h 156"/>
              <a:gd name="T14" fmla="*/ 14 w 166"/>
              <a:gd name="T15" fmla="*/ 156 h 156"/>
              <a:gd name="T16" fmla="*/ 61 w 166"/>
              <a:gd name="T17" fmla="*/ 114 h 156"/>
              <a:gd name="T18" fmla="*/ 57 w 166"/>
              <a:gd name="T19" fmla="*/ 109 h 156"/>
              <a:gd name="T20" fmla="*/ 70 w 166"/>
              <a:gd name="T21" fmla="*/ 97 h 156"/>
              <a:gd name="T22" fmla="*/ 142 w 166"/>
              <a:gd name="T23" fmla="*/ 99 h 156"/>
              <a:gd name="T24" fmla="*/ 75 w 166"/>
              <a:gd name="T25" fmla="*/ 23 h 156"/>
              <a:gd name="T26" fmla="*/ 143 w 166"/>
              <a:gd name="T27" fmla="*/ 27 h 156"/>
              <a:gd name="T28" fmla="*/ 139 w 166"/>
              <a:gd name="T29" fmla="*/ 95 h 156"/>
              <a:gd name="T30" fmla="*/ 71 w 166"/>
              <a:gd name="T31" fmla="*/ 91 h 156"/>
              <a:gd name="T32" fmla="*/ 75 w 166"/>
              <a:gd name="T33" fmla="*/ 2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56">
                <a:moveTo>
                  <a:pt x="142" y="99"/>
                </a:moveTo>
                <a:cubicBezTo>
                  <a:pt x="165" y="80"/>
                  <a:pt x="166" y="46"/>
                  <a:pt x="147" y="24"/>
                </a:cubicBezTo>
                <a:cubicBezTo>
                  <a:pt x="127" y="2"/>
                  <a:pt x="93" y="0"/>
                  <a:pt x="71" y="19"/>
                </a:cubicBezTo>
                <a:cubicBezTo>
                  <a:pt x="50" y="38"/>
                  <a:pt x="48" y="70"/>
                  <a:pt x="65" y="92"/>
                </a:cubicBezTo>
                <a:cubicBezTo>
                  <a:pt x="52" y="103"/>
                  <a:pt x="52" y="103"/>
                  <a:pt x="52" y="103"/>
                </a:cubicBezTo>
                <a:cubicBezTo>
                  <a:pt x="47" y="98"/>
                  <a:pt x="47" y="98"/>
                  <a:pt x="47" y="98"/>
                </a:cubicBezTo>
                <a:cubicBezTo>
                  <a:pt x="0" y="140"/>
                  <a:pt x="0" y="140"/>
                  <a:pt x="0" y="140"/>
                </a:cubicBezTo>
                <a:cubicBezTo>
                  <a:pt x="14" y="156"/>
                  <a:pt x="14" y="156"/>
                  <a:pt x="14" y="156"/>
                </a:cubicBezTo>
                <a:cubicBezTo>
                  <a:pt x="61" y="114"/>
                  <a:pt x="61" y="114"/>
                  <a:pt x="61" y="114"/>
                </a:cubicBezTo>
                <a:cubicBezTo>
                  <a:pt x="57" y="109"/>
                  <a:pt x="57" y="109"/>
                  <a:pt x="57" y="109"/>
                </a:cubicBezTo>
                <a:cubicBezTo>
                  <a:pt x="70" y="97"/>
                  <a:pt x="70" y="97"/>
                  <a:pt x="70" y="97"/>
                </a:cubicBezTo>
                <a:cubicBezTo>
                  <a:pt x="89" y="117"/>
                  <a:pt x="121" y="118"/>
                  <a:pt x="142" y="99"/>
                </a:cubicBezTo>
                <a:close/>
                <a:moveTo>
                  <a:pt x="75" y="23"/>
                </a:moveTo>
                <a:cubicBezTo>
                  <a:pt x="95" y="5"/>
                  <a:pt x="125" y="7"/>
                  <a:pt x="143" y="27"/>
                </a:cubicBezTo>
                <a:cubicBezTo>
                  <a:pt x="161" y="47"/>
                  <a:pt x="159" y="78"/>
                  <a:pt x="139" y="95"/>
                </a:cubicBezTo>
                <a:cubicBezTo>
                  <a:pt x="119" y="113"/>
                  <a:pt x="88" y="111"/>
                  <a:pt x="71" y="91"/>
                </a:cubicBezTo>
                <a:cubicBezTo>
                  <a:pt x="53" y="71"/>
                  <a:pt x="55" y="41"/>
                  <a:pt x="75" y="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6" name="Oval 109"/>
          <p:cNvSpPr>
            <a:spLocks noChangeArrowheads="1"/>
          </p:cNvSpPr>
          <p:nvPr/>
        </p:nvSpPr>
        <p:spPr bwMode="auto">
          <a:xfrm>
            <a:off x="5294314" y="2593976"/>
            <a:ext cx="52387" cy="523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7" name="Freeform 110"/>
          <p:cNvSpPr/>
          <p:nvPr/>
        </p:nvSpPr>
        <p:spPr bwMode="auto">
          <a:xfrm>
            <a:off x="5286375" y="2652713"/>
            <a:ext cx="71438" cy="31750"/>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8" name="Oval 111"/>
          <p:cNvSpPr>
            <a:spLocks noChangeArrowheads="1"/>
          </p:cNvSpPr>
          <p:nvPr/>
        </p:nvSpPr>
        <p:spPr bwMode="auto">
          <a:xfrm>
            <a:off x="5378450" y="2593976"/>
            <a:ext cx="52388" cy="523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9" name="Freeform 112"/>
          <p:cNvSpPr/>
          <p:nvPr/>
        </p:nvSpPr>
        <p:spPr bwMode="auto">
          <a:xfrm>
            <a:off x="5367338" y="2652713"/>
            <a:ext cx="74612" cy="31750"/>
          </a:xfrm>
          <a:custGeom>
            <a:avLst/>
            <a:gdLst>
              <a:gd name="T0" fmla="*/ 17 w 33"/>
              <a:gd name="T1" fmla="*/ 0 h 14"/>
              <a:gd name="T2" fmla="*/ 0 w 33"/>
              <a:gd name="T3" fmla="*/ 14 h 14"/>
              <a:gd name="T4" fmla="*/ 33 w 33"/>
              <a:gd name="T5" fmla="*/ 14 h 14"/>
              <a:gd name="T6" fmla="*/ 17 w 33"/>
              <a:gd name="T7" fmla="*/ 0 h 14"/>
            </a:gdLst>
            <a:ahLst/>
            <a:cxnLst>
              <a:cxn ang="0">
                <a:pos x="T0" y="T1"/>
              </a:cxn>
              <a:cxn ang="0">
                <a:pos x="T2" y="T3"/>
              </a:cxn>
              <a:cxn ang="0">
                <a:pos x="T4" y="T5"/>
              </a:cxn>
              <a:cxn ang="0">
                <a:pos x="T6" y="T7"/>
              </a:cxn>
            </a:cxnLst>
            <a:rect l="0" t="0" r="r" b="b"/>
            <a:pathLst>
              <a:path w="33" h="14">
                <a:moveTo>
                  <a:pt x="17" y="0"/>
                </a:moveTo>
                <a:cubicBezTo>
                  <a:pt x="8" y="0"/>
                  <a:pt x="2" y="7"/>
                  <a:pt x="0" y="14"/>
                </a:cubicBezTo>
                <a:cubicBezTo>
                  <a:pt x="33" y="14"/>
                  <a:pt x="33" y="14"/>
                  <a:pt x="33" y="14"/>
                </a:cubicBezTo>
                <a:cubicBezTo>
                  <a:pt x="32" y="7"/>
                  <a:pt x="25" y="0"/>
                  <a:pt x="17"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0" name="Oval 113"/>
          <p:cNvSpPr>
            <a:spLocks noChangeArrowheads="1"/>
          </p:cNvSpPr>
          <p:nvPr/>
        </p:nvSpPr>
        <p:spPr bwMode="auto">
          <a:xfrm>
            <a:off x="5461000" y="2593976"/>
            <a:ext cx="52388" cy="523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1" name="Freeform 114"/>
          <p:cNvSpPr/>
          <p:nvPr/>
        </p:nvSpPr>
        <p:spPr bwMode="auto">
          <a:xfrm>
            <a:off x="5449888" y="2652713"/>
            <a:ext cx="74612" cy="31750"/>
          </a:xfrm>
          <a:custGeom>
            <a:avLst/>
            <a:gdLst>
              <a:gd name="T0" fmla="*/ 16 w 33"/>
              <a:gd name="T1" fmla="*/ 0 h 14"/>
              <a:gd name="T2" fmla="*/ 0 w 33"/>
              <a:gd name="T3" fmla="*/ 14 h 14"/>
              <a:gd name="T4" fmla="*/ 33 w 33"/>
              <a:gd name="T5" fmla="*/ 14 h 14"/>
              <a:gd name="T6" fmla="*/ 16 w 33"/>
              <a:gd name="T7" fmla="*/ 0 h 14"/>
            </a:gdLst>
            <a:ahLst/>
            <a:cxnLst>
              <a:cxn ang="0">
                <a:pos x="T0" y="T1"/>
              </a:cxn>
              <a:cxn ang="0">
                <a:pos x="T2" y="T3"/>
              </a:cxn>
              <a:cxn ang="0">
                <a:pos x="T4" y="T5"/>
              </a:cxn>
              <a:cxn ang="0">
                <a:pos x="T6" y="T7"/>
              </a:cxn>
            </a:cxnLst>
            <a:rect l="0" t="0" r="r" b="b"/>
            <a:pathLst>
              <a:path w="33" h="14">
                <a:moveTo>
                  <a:pt x="16" y="0"/>
                </a:moveTo>
                <a:cubicBezTo>
                  <a:pt x="8" y="0"/>
                  <a:pt x="1" y="7"/>
                  <a:pt x="0" y="14"/>
                </a:cubicBezTo>
                <a:cubicBezTo>
                  <a:pt x="33" y="14"/>
                  <a:pt x="33" y="14"/>
                  <a:pt x="33" y="14"/>
                </a:cubicBezTo>
                <a:cubicBezTo>
                  <a:pt x="31" y="7"/>
                  <a:pt x="25" y="0"/>
                  <a:pt x="1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2" name="Oval 115"/>
          <p:cNvSpPr>
            <a:spLocks noChangeArrowheads="1"/>
          </p:cNvSpPr>
          <p:nvPr/>
        </p:nvSpPr>
        <p:spPr bwMode="auto">
          <a:xfrm>
            <a:off x="5545139" y="2593976"/>
            <a:ext cx="52387" cy="523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3" name="Freeform 116"/>
          <p:cNvSpPr/>
          <p:nvPr/>
        </p:nvSpPr>
        <p:spPr bwMode="auto">
          <a:xfrm>
            <a:off x="5534025" y="2652713"/>
            <a:ext cx="71438" cy="31750"/>
          </a:xfrm>
          <a:custGeom>
            <a:avLst/>
            <a:gdLst>
              <a:gd name="T0" fmla="*/ 16 w 32"/>
              <a:gd name="T1" fmla="*/ 0 h 14"/>
              <a:gd name="T2" fmla="*/ 0 w 32"/>
              <a:gd name="T3" fmla="*/ 14 h 14"/>
              <a:gd name="T4" fmla="*/ 32 w 32"/>
              <a:gd name="T5" fmla="*/ 14 h 14"/>
              <a:gd name="T6" fmla="*/ 16 w 32"/>
              <a:gd name="T7" fmla="*/ 0 h 14"/>
            </a:gdLst>
            <a:ahLst/>
            <a:cxnLst>
              <a:cxn ang="0">
                <a:pos x="T0" y="T1"/>
              </a:cxn>
              <a:cxn ang="0">
                <a:pos x="T2" y="T3"/>
              </a:cxn>
              <a:cxn ang="0">
                <a:pos x="T4" y="T5"/>
              </a:cxn>
              <a:cxn ang="0">
                <a:pos x="T6" y="T7"/>
              </a:cxn>
            </a:cxnLst>
            <a:rect l="0" t="0" r="r" b="b"/>
            <a:pathLst>
              <a:path w="32" h="14">
                <a:moveTo>
                  <a:pt x="16" y="0"/>
                </a:moveTo>
                <a:cubicBezTo>
                  <a:pt x="8" y="0"/>
                  <a:pt x="1" y="7"/>
                  <a:pt x="0" y="14"/>
                </a:cubicBezTo>
                <a:cubicBezTo>
                  <a:pt x="32" y="14"/>
                  <a:pt x="32" y="14"/>
                  <a:pt x="32" y="14"/>
                </a:cubicBezTo>
                <a:cubicBezTo>
                  <a:pt x="31" y="7"/>
                  <a:pt x="24" y="0"/>
                  <a:pt x="1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4" name="Freeform 117"/>
          <p:cNvSpPr>
            <a:spLocks noEditPoints="1"/>
          </p:cNvSpPr>
          <p:nvPr/>
        </p:nvSpPr>
        <p:spPr bwMode="auto">
          <a:xfrm>
            <a:off x="5272089" y="2378076"/>
            <a:ext cx="347662" cy="200025"/>
          </a:xfrm>
          <a:custGeom>
            <a:avLst/>
            <a:gdLst>
              <a:gd name="T0" fmla="*/ 77 w 154"/>
              <a:gd name="T1" fmla="*/ 4 h 89"/>
              <a:gd name="T2" fmla="*/ 0 w 154"/>
              <a:gd name="T3" fmla="*/ 0 h 89"/>
              <a:gd name="T4" fmla="*/ 0 w 154"/>
              <a:gd name="T5" fmla="*/ 89 h 89"/>
              <a:gd name="T6" fmla="*/ 77 w 154"/>
              <a:gd name="T7" fmla="*/ 86 h 89"/>
              <a:gd name="T8" fmla="*/ 154 w 154"/>
              <a:gd name="T9" fmla="*/ 89 h 89"/>
              <a:gd name="T10" fmla="*/ 154 w 154"/>
              <a:gd name="T11" fmla="*/ 0 h 89"/>
              <a:gd name="T12" fmla="*/ 77 w 154"/>
              <a:gd name="T13" fmla="*/ 4 h 89"/>
              <a:gd name="T14" fmla="*/ 145 w 154"/>
              <a:gd name="T15" fmla="*/ 83 h 89"/>
              <a:gd name="T16" fmla="*/ 77 w 154"/>
              <a:gd name="T17" fmla="*/ 80 h 89"/>
              <a:gd name="T18" fmla="*/ 9 w 154"/>
              <a:gd name="T19" fmla="*/ 83 h 89"/>
              <a:gd name="T20" fmla="*/ 9 w 154"/>
              <a:gd name="T21" fmla="*/ 6 h 89"/>
              <a:gd name="T22" fmla="*/ 77 w 154"/>
              <a:gd name="T23" fmla="*/ 10 h 89"/>
              <a:gd name="T24" fmla="*/ 145 w 154"/>
              <a:gd name="T25" fmla="*/ 6 h 89"/>
              <a:gd name="T26" fmla="*/ 145 w 154"/>
              <a:gd name="T27" fmla="*/ 8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4" h="89">
                <a:moveTo>
                  <a:pt x="77" y="4"/>
                </a:moveTo>
                <a:cubicBezTo>
                  <a:pt x="0" y="0"/>
                  <a:pt x="0" y="0"/>
                  <a:pt x="0" y="0"/>
                </a:cubicBezTo>
                <a:cubicBezTo>
                  <a:pt x="0" y="89"/>
                  <a:pt x="0" y="89"/>
                  <a:pt x="0" y="89"/>
                </a:cubicBezTo>
                <a:cubicBezTo>
                  <a:pt x="77" y="86"/>
                  <a:pt x="77" y="86"/>
                  <a:pt x="77" y="86"/>
                </a:cubicBezTo>
                <a:cubicBezTo>
                  <a:pt x="154" y="89"/>
                  <a:pt x="154" y="89"/>
                  <a:pt x="154" y="89"/>
                </a:cubicBezTo>
                <a:cubicBezTo>
                  <a:pt x="154" y="0"/>
                  <a:pt x="154" y="0"/>
                  <a:pt x="154" y="0"/>
                </a:cubicBezTo>
                <a:lnTo>
                  <a:pt x="77" y="4"/>
                </a:lnTo>
                <a:close/>
                <a:moveTo>
                  <a:pt x="145" y="83"/>
                </a:moveTo>
                <a:cubicBezTo>
                  <a:pt x="142" y="83"/>
                  <a:pt x="77" y="80"/>
                  <a:pt x="77" y="80"/>
                </a:cubicBezTo>
                <a:cubicBezTo>
                  <a:pt x="77" y="80"/>
                  <a:pt x="12" y="83"/>
                  <a:pt x="9" y="83"/>
                </a:cubicBezTo>
                <a:cubicBezTo>
                  <a:pt x="9" y="80"/>
                  <a:pt x="9" y="9"/>
                  <a:pt x="9" y="6"/>
                </a:cubicBezTo>
                <a:cubicBezTo>
                  <a:pt x="12" y="6"/>
                  <a:pt x="77" y="10"/>
                  <a:pt x="77" y="10"/>
                </a:cubicBezTo>
                <a:cubicBezTo>
                  <a:pt x="77" y="10"/>
                  <a:pt x="142" y="6"/>
                  <a:pt x="145" y="6"/>
                </a:cubicBezTo>
                <a:cubicBezTo>
                  <a:pt x="145" y="9"/>
                  <a:pt x="145" y="80"/>
                  <a:pt x="145" y="8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5" name="Freeform 118"/>
          <p:cNvSpPr/>
          <p:nvPr/>
        </p:nvSpPr>
        <p:spPr bwMode="auto">
          <a:xfrm>
            <a:off x="5946776" y="2400300"/>
            <a:ext cx="161925" cy="242888"/>
          </a:xfrm>
          <a:custGeom>
            <a:avLst/>
            <a:gdLst>
              <a:gd name="T0" fmla="*/ 102 w 102"/>
              <a:gd name="T1" fmla="*/ 0 h 153"/>
              <a:gd name="T2" fmla="*/ 38 w 102"/>
              <a:gd name="T3" fmla="*/ 37 h 153"/>
              <a:gd name="T4" fmla="*/ 0 w 102"/>
              <a:gd name="T5" fmla="*/ 37 h 153"/>
              <a:gd name="T6" fmla="*/ 0 w 102"/>
              <a:gd name="T7" fmla="*/ 116 h 153"/>
              <a:gd name="T8" fmla="*/ 38 w 102"/>
              <a:gd name="T9" fmla="*/ 116 h 153"/>
              <a:gd name="T10" fmla="*/ 102 w 102"/>
              <a:gd name="T11" fmla="*/ 153 h 153"/>
              <a:gd name="T12" fmla="*/ 102 w 102"/>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102" h="153">
                <a:moveTo>
                  <a:pt x="102" y="0"/>
                </a:moveTo>
                <a:lnTo>
                  <a:pt x="38" y="37"/>
                </a:lnTo>
                <a:lnTo>
                  <a:pt x="0" y="37"/>
                </a:lnTo>
                <a:lnTo>
                  <a:pt x="0" y="116"/>
                </a:lnTo>
                <a:lnTo>
                  <a:pt x="38" y="116"/>
                </a:lnTo>
                <a:lnTo>
                  <a:pt x="102" y="153"/>
                </a:lnTo>
                <a:lnTo>
                  <a:pt x="10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6" name="Rectangle 119"/>
          <p:cNvSpPr>
            <a:spLocks noChangeArrowheads="1"/>
          </p:cNvSpPr>
          <p:nvPr/>
        </p:nvSpPr>
        <p:spPr bwMode="auto">
          <a:xfrm>
            <a:off x="6134101" y="2460626"/>
            <a:ext cx="17463" cy="1222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7" name="Rectangle 120"/>
          <p:cNvSpPr>
            <a:spLocks noChangeArrowheads="1"/>
          </p:cNvSpPr>
          <p:nvPr/>
        </p:nvSpPr>
        <p:spPr bwMode="auto">
          <a:xfrm>
            <a:off x="6172201" y="2444751"/>
            <a:ext cx="17463" cy="15398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8" name="Rectangle 121"/>
          <p:cNvSpPr>
            <a:spLocks noChangeArrowheads="1"/>
          </p:cNvSpPr>
          <p:nvPr/>
        </p:nvSpPr>
        <p:spPr bwMode="auto">
          <a:xfrm>
            <a:off x="6208713" y="2428875"/>
            <a:ext cx="17462" cy="1857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9" name="Freeform 122"/>
          <p:cNvSpPr/>
          <p:nvPr/>
        </p:nvSpPr>
        <p:spPr bwMode="auto">
          <a:xfrm>
            <a:off x="6637338" y="2282826"/>
            <a:ext cx="233362" cy="487363"/>
          </a:xfrm>
          <a:custGeom>
            <a:avLst/>
            <a:gdLst>
              <a:gd name="T0" fmla="*/ 72 w 104"/>
              <a:gd name="T1" fmla="*/ 91 h 216"/>
              <a:gd name="T2" fmla="*/ 61 w 104"/>
              <a:gd name="T3" fmla="*/ 57 h 216"/>
              <a:gd name="T4" fmla="*/ 61 w 104"/>
              <a:gd name="T5" fmla="*/ 30 h 216"/>
              <a:gd name="T6" fmla="*/ 65 w 104"/>
              <a:gd name="T7" fmla="*/ 30 h 216"/>
              <a:gd name="T8" fmla="*/ 65 w 104"/>
              <a:gd name="T9" fmla="*/ 26 h 216"/>
              <a:gd name="T10" fmla="*/ 61 w 104"/>
              <a:gd name="T11" fmla="*/ 26 h 216"/>
              <a:gd name="T12" fmla="*/ 61 w 104"/>
              <a:gd name="T13" fmla="*/ 0 h 216"/>
              <a:gd name="T14" fmla="*/ 43 w 104"/>
              <a:gd name="T15" fmla="*/ 0 h 216"/>
              <a:gd name="T16" fmla="*/ 43 w 104"/>
              <a:gd name="T17" fmla="*/ 26 h 216"/>
              <a:gd name="T18" fmla="*/ 39 w 104"/>
              <a:gd name="T19" fmla="*/ 26 h 216"/>
              <a:gd name="T20" fmla="*/ 39 w 104"/>
              <a:gd name="T21" fmla="*/ 30 h 216"/>
              <a:gd name="T22" fmla="*/ 43 w 104"/>
              <a:gd name="T23" fmla="*/ 30 h 216"/>
              <a:gd name="T24" fmla="*/ 43 w 104"/>
              <a:gd name="T25" fmla="*/ 57 h 216"/>
              <a:gd name="T26" fmla="*/ 32 w 104"/>
              <a:gd name="T27" fmla="*/ 91 h 216"/>
              <a:gd name="T28" fmla="*/ 23 w 104"/>
              <a:gd name="T29" fmla="*/ 216 h 216"/>
              <a:gd name="T30" fmla="*/ 50 w 104"/>
              <a:gd name="T31" fmla="*/ 216 h 216"/>
              <a:gd name="T32" fmla="*/ 52 w 104"/>
              <a:gd name="T33" fmla="*/ 215 h 216"/>
              <a:gd name="T34" fmla="*/ 54 w 104"/>
              <a:gd name="T35" fmla="*/ 216 h 216"/>
              <a:gd name="T36" fmla="*/ 81 w 104"/>
              <a:gd name="T37" fmla="*/ 216 h 216"/>
              <a:gd name="T38" fmla="*/ 72 w 104"/>
              <a:gd name="T39" fmla="*/ 9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216">
                <a:moveTo>
                  <a:pt x="72" y="91"/>
                </a:moveTo>
                <a:cubicBezTo>
                  <a:pt x="72" y="91"/>
                  <a:pt x="63" y="79"/>
                  <a:pt x="61" y="57"/>
                </a:cubicBezTo>
                <a:cubicBezTo>
                  <a:pt x="61" y="30"/>
                  <a:pt x="61" y="30"/>
                  <a:pt x="61" y="30"/>
                </a:cubicBezTo>
                <a:cubicBezTo>
                  <a:pt x="65" y="30"/>
                  <a:pt x="65" y="30"/>
                  <a:pt x="65" y="30"/>
                </a:cubicBezTo>
                <a:cubicBezTo>
                  <a:pt x="65" y="26"/>
                  <a:pt x="65" y="26"/>
                  <a:pt x="65" y="26"/>
                </a:cubicBezTo>
                <a:cubicBezTo>
                  <a:pt x="61" y="26"/>
                  <a:pt x="61" y="26"/>
                  <a:pt x="61" y="26"/>
                </a:cubicBezTo>
                <a:cubicBezTo>
                  <a:pt x="61" y="0"/>
                  <a:pt x="61" y="0"/>
                  <a:pt x="61" y="0"/>
                </a:cubicBezTo>
                <a:cubicBezTo>
                  <a:pt x="43" y="0"/>
                  <a:pt x="43" y="0"/>
                  <a:pt x="43" y="0"/>
                </a:cubicBezTo>
                <a:cubicBezTo>
                  <a:pt x="43" y="26"/>
                  <a:pt x="43" y="26"/>
                  <a:pt x="43" y="26"/>
                </a:cubicBezTo>
                <a:cubicBezTo>
                  <a:pt x="39" y="26"/>
                  <a:pt x="39" y="26"/>
                  <a:pt x="39" y="26"/>
                </a:cubicBezTo>
                <a:cubicBezTo>
                  <a:pt x="39" y="30"/>
                  <a:pt x="39" y="30"/>
                  <a:pt x="39" y="30"/>
                </a:cubicBezTo>
                <a:cubicBezTo>
                  <a:pt x="43" y="30"/>
                  <a:pt x="43" y="30"/>
                  <a:pt x="43" y="30"/>
                </a:cubicBezTo>
                <a:cubicBezTo>
                  <a:pt x="43" y="57"/>
                  <a:pt x="43" y="57"/>
                  <a:pt x="43" y="57"/>
                </a:cubicBezTo>
                <a:cubicBezTo>
                  <a:pt x="41" y="79"/>
                  <a:pt x="32" y="91"/>
                  <a:pt x="32" y="91"/>
                </a:cubicBezTo>
                <a:cubicBezTo>
                  <a:pt x="0" y="126"/>
                  <a:pt x="23" y="216"/>
                  <a:pt x="23" y="216"/>
                </a:cubicBezTo>
                <a:cubicBezTo>
                  <a:pt x="50" y="216"/>
                  <a:pt x="50" y="216"/>
                  <a:pt x="50" y="216"/>
                </a:cubicBezTo>
                <a:cubicBezTo>
                  <a:pt x="52" y="215"/>
                  <a:pt x="52" y="215"/>
                  <a:pt x="52" y="215"/>
                </a:cubicBezTo>
                <a:cubicBezTo>
                  <a:pt x="54" y="216"/>
                  <a:pt x="54" y="216"/>
                  <a:pt x="54" y="216"/>
                </a:cubicBezTo>
                <a:cubicBezTo>
                  <a:pt x="81" y="216"/>
                  <a:pt x="81" y="216"/>
                  <a:pt x="81" y="216"/>
                </a:cubicBezTo>
                <a:cubicBezTo>
                  <a:pt x="81" y="216"/>
                  <a:pt x="104" y="126"/>
                  <a:pt x="72" y="9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0" name="Freeform 123"/>
          <p:cNvSpPr/>
          <p:nvPr/>
        </p:nvSpPr>
        <p:spPr bwMode="auto">
          <a:xfrm>
            <a:off x="7407276" y="2373314"/>
            <a:ext cx="61913" cy="77787"/>
          </a:xfrm>
          <a:custGeom>
            <a:avLst/>
            <a:gdLst>
              <a:gd name="T0" fmla="*/ 6 w 27"/>
              <a:gd name="T1" fmla="*/ 33 h 35"/>
              <a:gd name="T2" fmla="*/ 6 w 27"/>
              <a:gd name="T3" fmla="*/ 33 h 35"/>
              <a:gd name="T4" fmla="*/ 17 w 27"/>
              <a:gd name="T5" fmla="*/ 28 h 35"/>
              <a:gd name="T6" fmla="*/ 25 w 27"/>
              <a:gd name="T7" fmla="*/ 14 h 35"/>
              <a:gd name="T8" fmla="*/ 20 w 27"/>
              <a:gd name="T9" fmla="*/ 3 h 35"/>
              <a:gd name="T10" fmla="*/ 17 w 27"/>
              <a:gd name="T11" fmla="*/ 2 h 35"/>
              <a:gd name="T12" fmla="*/ 5 w 27"/>
              <a:gd name="T13" fmla="*/ 6 h 35"/>
              <a:gd name="T14" fmla="*/ 2 w 27"/>
              <a:gd name="T15" fmla="*/ 21 h 35"/>
              <a:gd name="T16" fmla="*/ 6 w 27"/>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35">
                <a:moveTo>
                  <a:pt x="6" y="33"/>
                </a:moveTo>
                <a:cubicBezTo>
                  <a:pt x="6" y="33"/>
                  <a:pt x="6" y="33"/>
                  <a:pt x="6" y="33"/>
                </a:cubicBezTo>
                <a:cubicBezTo>
                  <a:pt x="11" y="35"/>
                  <a:pt x="15" y="32"/>
                  <a:pt x="17" y="28"/>
                </a:cubicBezTo>
                <a:cubicBezTo>
                  <a:pt x="25" y="14"/>
                  <a:pt x="25" y="14"/>
                  <a:pt x="25" y="14"/>
                </a:cubicBezTo>
                <a:cubicBezTo>
                  <a:pt x="27" y="10"/>
                  <a:pt x="24" y="4"/>
                  <a:pt x="20" y="3"/>
                </a:cubicBezTo>
                <a:cubicBezTo>
                  <a:pt x="17" y="2"/>
                  <a:pt x="17" y="2"/>
                  <a:pt x="17" y="2"/>
                </a:cubicBezTo>
                <a:cubicBezTo>
                  <a:pt x="13" y="0"/>
                  <a:pt x="7" y="2"/>
                  <a:pt x="5" y="6"/>
                </a:cubicBezTo>
                <a:cubicBezTo>
                  <a:pt x="2" y="21"/>
                  <a:pt x="2" y="21"/>
                  <a:pt x="2" y="21"/>
                </a:cubicBezTo>
                <a:cubicBezTo>
                  <a:pt x="0" y="26"/>
                  <a:pt x="1" y="31"/>
                  <a:pt x="6" y="3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1" name="Freeform 124"/>
          <p:cNvSpPr/>
          <p:nvPr/>
        </p:nvSpPr>
        <p:spPr bwMode="auto">
          <a:xfrm>
            <a:off x="7396164" y="2447926"/>
            <a:ext cx="34925" cy="33338"/>
          </a:xfrm>
          <a:custGeom>
            <a:avLst/>
            <a:gdLst>
              <a:gd name="T0" fmla="*/ 14 w 15"/>
              <a:gd name="T1" fmla="*/ 10 h 15"/>
              <a:gd name="T2" fmla="*/ 10 w 15"/>
              <a:gd name="T3" fmla="*/ 1 h 15"/>
              <a:gd name="T4" fmla="*/ 1 w 15"/>
              <a:gd name="T5" fmla="*/ 5 h 15"/>
              <a:gd name="T6" fmla="*/ 5 w 15"/>
              <a:gd name="T7" fmla="*/ 13 h 15"/>
              <a:gd name="T8" fmla="*/ 14 w 15"/>
              <a:gd name="T9" fmla="*/ 10 h 15"/>
            </a:gdLst>
            <a:ahLst/>
            <a:cxnLst>
              <a:cxn ang="0">
                <a:pos x="T0" y="T1"/>
              </a:cxn>
              <a:cxn ang="0">
                <a:pos x="T2" y="T3"/>
              </a:cxn>
              <a:cxn ang="0">
                <a:pos x="T4" y="T5"/>
              </a:cxn>
              <a:cxn ang="0">
                <a:pos x="T6" y="T7"/>
              </a:cxn>
              <a:cxn ang="0">
                <a:pos x="T8" y="T9"/>
              </a:cxn>
            </a:cxnLst>
            <a:rect l="0" t="0" r="r" b="b"/>
            <a:pathLst>
              <a:path w="15" h="15">
                <a:moveTo>
                  <a:pt x="14" y="10"/>
                </a:moveTo>
                <a:cubicBezTo>
                  <a:pt x="15" y="6"/>
                  <a:pt x="13" y="2"/>
                  <a:pt x="10" y="1"/>
                </a:cubicBezTo>
                <a:cubicBezTo>
                  <a:pt x="7" y="0"/>
                  <a:pt x="3" y="1"/>
                  <a:pt x="1" y="5"/>
                </a:cubicBezTo>
                <a:cubicBezTo>
                  <a:pt x="0" y="8"/>
                  <a:pt x="2" y="12"/>
                  <a:pt x="5" y="13"/>
                </a:cubicBezTo>
                <a:cubicBezTo>
                  <a:pt x="8" y="15"/>
                  <a:pt x="12" y="13"/>
                  <a:pt x="14" y="1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2" name="Freeform 125"/>
          <p:cNvSpPr/>
          <p:nvPr/>
        </p:nvSpPr>
        <p:spPr bwMode="auto">
          <a:xfrm>
            <a:off x="7319963" y="2444751"/>
            <a:ext cx="76200" cy="47625"/>
          </a:xfrm>
          <a:custGeom>
            <a:avLst/>
            <a:gdLst>
              <a:gd name="T0" fmla="*/ 33 w 34"/>
              <a:gd name="T1" fmla="*/ 8 h 21"/>
              <a:gd name="T2" fmla="*/ 24 w 34"/>
              <a:gd name="T3" fmla="*/ 1 h 21"/>
              <a:gd name="T4" fmla="*/ 8 w 34"/>
              <a:gd name="T5" fmla="*/ 0 h 21"/>
              <a:gd name="T6" fmla="*/ 0 w 34"/>
              <a:gd name="T7" fmla="*/ 10 h 21"/>
              <a:gd name="T8" fmla="*/ 0 w 34"/>
              <a:gd name="T9" fmla="*/ 12 h 21"/>
              <a:gd name="T10" fmla="*/ 10 w 34"/>
              <a:gd name="T11" fmla="*/ 21 h 21"/>
              <a:gd name="T12" fmla="*/ 25 w 34"/>
              <a:gd name="T13" fmla="*/ 18 h 21"/>
              <a:gd name="T14" fmla="*/ 33 w 34"/>
              <a:gd name="T15" fmla="*/ 9 h 21"/>
              <a:gd name="T16" fmla="*/ 33 w 34"/>
              <a:gd name="T17"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21">
                <a:moveTo>
                  <a:pt x="33" y="8"/>
                </a:moveTo>
                <a:cubicBezTo>
                  <a:pt x="33" y="3"/>
                  <a:pt x="29" y="1"/>
                  <a:pt x="24" y="1"/>
                </a:cubicBezTo>
                <a:cubicBezTo>
                  <a:pt x="8" y="0"/>
                  <a:pt x="8" y="0"/>
                  <a:pt x="8" y="0"/>
                </a:cubicBezTo>
                <a:cubicBezTo>
                  <a:pt x="3" y="0"/>
                  <a:pt x="0" y="5"/>
                  <a:pt x="0" y="10"/>
                </a:cubicBezTo>
                <a:cubicBezTo>
                  <a:pt x="0" y="12"/>
                  <a:pt x="0" y="12"/>
                  <a:pt x="0" y="12"/>
                </a:cubicBezTo>
                <a:cubicBezTo>
                  <a:pt x="1" y="17"/>
                  <a:pt x="5" y="21"/>
                  <a:pt x="10" y="21"/>
                </a:cubicBezTo>
                <a:cubicBezTo>
                  <a:pt x="25" y="18"/>
                  <a:pt x="25" y="18"/>
                  <a:pt x="25" y="18"/>
                </a:cubicBezTo>
                <a:cubicBezTo>
                  <a:pt x="30" y="17"/>
                  <a:pt x="34" y="14"/>
                  <a:pt x="33" y="9"/>
                </a:cubicBezTo>
                <a:lnTo>
                  <a:pt x="33"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3" name="Freeform 126"/>
          <p:cNvSpPr/>
          <p:nvPr/>
        </p:nvSpPr>
        <p:spPr bwMode="auto">
          <a:xfrm>
            <a:off x="7410451" y="2471739"/>
            <a:ext cx="65088" cy="79375"/>
          </a:xfrm>
          <a:custGeom>
            <a:avLst/>
            <a:gdLst>
              <a:gd name="T0" fmla="*/ 5 w 29"/>
              <a:gd name="T1" fmla="*/ 3 h 35"/>
              <a:gd name="T2" fmla="*/ 5 w 29"/>
              <a:gd name="T3" fmla="*/ 3 h 35"/>
              <a:gd name="T4" fmla="*/ 3 w 29"/>
              <a:gd name="T5" fmla="*/ 15 h 35"/>
              <a:gd name="T6" fmla="*/ 9 w 29"/>
              <a:gd name="T7" fmla="*/ 29 h 35"/>
              <a:gd name="T8" fmla="*/ 21 w 29"/>
              <a:gd name="T9" fmla="*/ 33 h 35"/>
              <a:gd name="T10" fmla="*/ 23 w 29"/>
              <a:gd name="T11" fmla="*/ 31 h 35"/>
              <a:gd name="T12" fmla="*/ 27 w 29"/>
              <a:gd name="T13" fmla="*/ 19 h 35"/>
              <a:gd name="T14" fmla="*/ 17 w 29"/>
              <a:gd name="T15" fmla="*/ 7 h 35"/>
              <a:gd name="T16" fmla="*/ 5 w 29"/>
              <a:gd name="T17" fmla="*/ 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35">
                <a:moveTo>
                  <a:pt x="5" y="3"/>
                </a:moveTo>
                <a:cubicBezTo>
                  <a:pt x="5" y="3"/>
                  <a:pt x="5" y="3"/>
                  <a:pt x="5" y="3"/>
                </a:cubicBezTo>
                <a:cubicBezTo>
                  <a:pt x="1" y="6"/>
                  <a:pt x="0" y="11"/>
                  <a:pt x="3" y="15"/>
                </a:cubicBezTo>
                <a:cubicBezTo>
                  <a:pt x="9" y="29"/>
                  <a:pt x="9" y="29"/>
                  <a:pt x="9" y="29"/>
                </a:cubicBezTo>
                <a:cubicBezTo>
                  <a:pt x="11" y="34"/>
                  <a:pt x="17" y="35"/>
                  <a:pt x="21" y="33"/>
                </a:cubicBezTo>
                <a:cubicBezTo>
                  <a:pt x="23" y="31"/>
                  <a:pt x="23" y="31"/>
                  <a:pt x="23" y="31"/>
                </a:cubicBezTo>
                <a:cubicBezTo>
                  <a:pt x="28" y="29"/>
                  <a:pt x="29" y="23"/>
                  <a:pt x="27" y="19"/>
                </a:cubicBezTo>
                <a:cubicBezTo>
                  <a:pt x="17" y="7"/>
                  <a:pt x="17" y="7"/>
                  <a:pt x="17" y="7"/>
                </a:cubicBezTo>
                <a:cubicBezTo>
                  <a:pt x="14" y="2"/>
                  <a:pt x="10" y="0"/>
                  <a:pt x="5"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4" name="Freeform 127"/>
          <p:cNvSpPr>
            <a:spLocks noEditPoints="1"/>
          </p:cNvSpPr>
          <p:nvPr/>
        </p:nvSpPr>
        <p:spPr bwMode="auto">
          <a:xfrm>
            <a:off x="7302501" y="2349500"/>
            <a:ext cx="220663" cy="361950"/>
          </a:xfrm>
          <a:custGeom>
            <a:avLst/>
            <a:gdLst>
              <a:gd name="T0" fmla="*/ 82 w 98"/>
              <a:gd name="T1" fmla="*/ 142 h 160"/>
              <a:gd name="T2" fmla="*/ 75 w 98"/>
              <a:gd name="T3" fmla="*/ 142 h 160"/>
              <a:gd name="T4" fmla="*/ 71 w 98"/>
              <a:gd name="T5" fmla="*/ 137 h 160"/>
              <a:gd name="T6" fmla="*/ 56 w 98"/>
              <a:gd name="T7" fmla="*/ 137 h 160"/>
              <a:gd name="T8" fmla="*/ 56 w 98"/>
              <a:gd name="T9" fmla="*/ 98 h 160"/>
              <a:gd name="T10" fmla="*/ 98 w 98"/>
              <a:gd name="T11" fmla="*/ 49 h 160"/>
              <a:gd name="T12" fmla="*/ 49 w 98"/>
              <a:gd name="T13" fmla="*/ 0 h 160"/>
              <a:gd name="T14" fmla="*/ 0 w 98"/>
              <a:gd name="T15" fmla="*/ 49 h 160"/>
              <a:gd name="T16" fmla="*/ 42 w 98"/>
              <a:gd name="T17" fmla="*/ 98 h 160"/>
              <a:gd name="T18" fmla="*/ 42 w 98"/>
              <a:gd name="T19" fmla="*/ 137 h 160"/>
              <a:gd name="T20" fmla="*/ 27 w 98"/>
              <a:gd name="T21" fmla="*/ 137 h 160"/>
              <a:gd name="T22" fmla="*/ 23 w 98"/>
              <a:gd name="T23" fmla="*/ 142 h 160"/>
              <a:gd name="T24" fmla="*/ 16 w 98"/>
              <a:gd name="T25" fmla="*/ 142 h 160"/>
              <a:gd name="T26" fmla="*/ 11 w 98"/>
              <a:gd name="T27" fmla="*/ 146 h 160"/>
              <a:gd name="T28" fmla="*/ 8 w 98"/>
              <a:gd name="T29" fmla="*/ 155 h 160"/>
              <a:gd name="T30" fmla="*/ 13 w 98"/>
              <a:gd name="T31" fmla="*/ 160 h 160"/>
              <a:gd name="T32" fmla="*/ 85 w 98"/>
              <a:gd name="T33" fmla="*/ 160 h 160"/>
              <a:gd name="T34" fmla="*/ 90 w 98"/>
              <a:gd name="T35" fmla="*/ 155 h 160"/>
              <a:gd name="T36" fmla="*/ 87 w 98"/>
              <a:gd name="T37" fmla="*/ 146 h 160"/>
              <a:gd name="T38" fmla="*/ 82 w 98"/>
              <a:gd name="T39" fmla="*/ 142 h 160"/>
              <a:gd name="T40" fmla="*/ 2 w 98"/>
              <a:gd name="T41" fmla="*/ 49 h 160"/>
              <a:gd name="T42" fmla="*/ 49 w 98"/>
              <a:gd name="T43" fmla="*/ 2 h 160"/>
              <a:gd name="T44" fmla="*/ 96 w 98"/>
              <a:gd name="T45" fmla="*/ 49 h 160"/>
              <a:gd name="T46" fmla="*/ 49 w 98"/>
              <a:gd name="T47" fmla="*/ 97 h 160"/>
              <a:gd name="T48" fmla="*/ 2 w 98"/>
              <a:gd name="T49" fmla="*/ 4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60">
                <a:moveTo>
                  <a:pt x="82" y="142"/>
                </a:moveTo>
                <a:cubicBezTo>
                  <a:pt x="75" y="142"/>
                  <a:pt x="75" y="142"/>
                  <a:pt x="75" y="142"/>
                </a:cubicBezTo>
                <a:cubicBezTo>
                  <a:pt x="75" y="139"/>
                  <a:pt x="73" y="137"/>
                  <a:pt x="71" y="137"/>
                </a:cubicBezTo>
                <a:cubicBezTo>
                  <a:pt x="56" y="137"/>
                  <a:pt x="56" y="137"/>
                  <a:pt x="56" y="137"/>
                </a:cubicBezTo>
                <a:cubicBezTo>
                  <a:pt x="56" y="98"/>
                  <a:pt x="56" y="98"/>
                  <a:pt x="56" y="98"/>
                </a:cubicBezTo>
                <a:cubicBezTo>
                  <a:pt x="80" y="95"/>
                  <a:pt x="98" y="74"/>
                  <a:pt x="98" y="49"/>
                </a:cubicBezTo>
                <a:cubicBezTo>
                  <a:pt x="98" y="22"/>
                  <a:pt x="76" y="0"/>
                  <a:pt x="49" y="0"/>
                </a:cubicBezTo>
                <a:cubicBezTo>
                  <a:pt x="22" y="0"/>
                  <a:pt x="0" y="22"/>
                  <a:pt x="0" y="49"/>
                </a:cubicBezTo>
                <a:cubicBezTo>
                  <a:pt x="0" y="74"/>
                  <a:pt x="18" y="95"/>
                  <a:pt x="42" y="98"/>
                </a:cubicBezTo>
                <a:cubicBezTo>
                  <a:pt x="42" y="137"/>
                  <a:pt x="42" y="137"/>
                  <a:pt x="42" y="137"/>
                </a:cubicBezTo>
                <a:cubicBezTo>
                  <a:pt x="27" y="137"/>
                  <a:pt x="27" y="137"/>
                  <a:pt x="27" y="137"/>
                </a:cubicBezTo>
                <a:cubicBezTo>
                  <a:pt x="25" y="137"/>
                  <a:pt x="23" y="139"/>
                  <a:pt x="23" y="142"/>
                </a:cubicBezTo>
                <a:cubicBezTo>
                  <a:pt x="16" y="142"/>
                  <a:pt x="16" y="142"/>
                  <a:pt x="16" y="142"/>
                </a:cubicBezTo>
                <a:cubicBezTo>
                  <a:pt x="13" y="142"/>
                  <a:pt x="11" y="144"/>
                  <a:pt x="11" y="146"/>
                </a:cubicBezTo>
                <a:cubicBezTo>
                  <a:pt x="8" y="155"/>
                  <a:pt x="8" y="155"/>
                  <a:pt x="8" y="155"/>
                </a:cubicBezTo>
                <a:cubicBezTo>
                  <a:pt x="8" y="158"/>
                  <a:pt x="10" y="160"/>
                  <a:pt x="13" y="160"/>
                </a:cubicBezTo>
                <a:cubicBezTo>
                  <a:pt x="85" y="160"/>
                  <a:pt x="85" y="160"/>
                  <a:pt x="85" y="160"/>
                </a:cubicBezTo>
                <a:cubicBezTo>
                  <a:pt x="88" y="160"/>
                  <a:pt x="90" y="158"/>
                  <a:pt x="90" y="155"/>
                </a:cubicBezTo>
                <a:cubicBezTo>
                  <a:pt x="87" y="146"/>
                  <a:pt x="87" y="146"/>
                  <a:pt x="87" y="146"/>
                </a:cubicBezTo>
                <a:cubicBezTo>
                  <a:pt x="87" y="144"/>
                  <a:pt x="85" y="142"/>
                  <a:pt x="82" y="142"/>
                </a:cubicBezTo>
                <a:close/>
                <a:moveTo>
                  <a:pt x="2" y="49"/>
                </a:moveTo>
                <a:cubicBezTo>
                  <a:pt x="2" y="23"/>
                  <a:pt x="23" y="2"/>
                  <a:pt x="49" y="2"/>
                </a:cubicBezTo>
                <a:cubicBezTo>
                  <a:pt x="75" y="2"/>
                  <a:pt x="96" y="23"/>
                  <a:pt x="96" y="49"/>
                </a:cubicBezTo>
                <a:cubicBezTo>
                  <a:pt x="96" y="75"/>
                  <a:pt x="75" y="97"/>
                  <a:pt x="49" y="97"/>
                </a:cubicBezTo>
                <a:cubicBezTo>
                  <a:pt x="23" y="97"/>
                  <a:pt x="2" y="75"/>
                  <a:pt x="2" y="4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5" name="Freeform 128"/>
          <p:cNvSpPr/>
          <p:nvPr/>
        </p:nvSpPr>
        <p:spPr bwMode="auto">
          <a:xfrm>
            <a:off x="7856539" y="2424113"/>
            <a:ext cx="134937" cy="120650"/>
          </a:xfrm>
          <a:custGeom>
            <a:avLst/>
            <a:gdLst>
              <a:gd name="T0" fmla="*/ 57 w 60"/>
              <a:gd name="T1" fmla="*/ 8 h 53"/>
              <a:gd name="T2" fmla="*/ 4 w 60"/>
              <a:gd name="T3" fmla="*/ 0 h 53"/>
              <a:gd name="T4" fmla="*/ 0 w 60"/>
              <a:gd name="T5" fmla="*/ 4 h 53"/>
              <a:gd name="T6" fmla="*/ 0 w 60"/>
              <a:gd name="T7" fmla="*/ 49 h 53"/>
              <a:gd name="T8" fmla="*/ 4 w 60"/>
              <a:gd name="T9" fmla="*/ 53 h 53"/>
              <a:gd name="T10" fmla="*/ 57 w 60"/>
              <a:gd name="T11" fmla="*/ 45 h 53"/>
              <a:gd name="T12" fmla="*/ 60 w 60"/>
              <a:gd name="T13" fmla="*/ 41 h 53"/>
              <a:gd name="T14" fmla="*/ 60 w 60"/>
              <a:gd name="T15" fmla="*/ 12 h 53"/>
              <a:gd name="T16" fmla="*/ 57 w 60"/>
              <a:gd name="T17" fmla="*/ 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57" y="8"/>
                </a:moveTo>
                <a:cubicBezTo>
                  <a:pt x="4" y="0"/>
                  <a:pt x="4" y="0"/>
                  <a:pt x="4" y="0"/>
                </a:cubicBezTo>
                <a:cubicBezTo>
                  <a:pt x="2" y="0"/>
                  <a:pt x="0" y="2"/>
                  <a:pt x="0" y="4"/>
                </a:cubicBezTo>
                <a:cubicBezTo>
                  <a:pt x="0" y="49"/>
                  <a:pt x="0" y="49"/>
                  <a:pt x="0" y="49"/>
                </a:cubicBezTo>
                <a:cubicBezTo>
                  <a:pt x="0" y="51"/>
                  <a:pt x="2" y="53"/>
                  <a:pt x="4" y="53"/>
                </a:cubicBezTo>
                <a:cubicBezTo>
                  <a:pt x="57" y="45"/>
                  <a:pt x="57" y="45"/>
                  <a:pt x="57" y="45"/>
                </a:cubicBezTo>
                <a:cubicBezTo>
                  <a:pt x="59" y="45"/>
                  <a:pt x="60" y="43"/>
                  <a:pt x="60" y="41"/>
                </a:cubicBezTo>
                <a:cubicBezTo>
                  <a:pt x="60" y="12"/>
                  <a:pt x="60" y="12"/>
                  <a:pt x="60" y="12"/>
                </a:cubicBezTo>
                <a:cubicBezTo>
                  <a:pt x="60" y="10"/>
                  <a:pt x="59" y="8"/>
                  <a:pt x="57" y="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6" name="Freeform 129"/>
          <p:cNvSpPr/>
          <p:nvPr/>
        </p:nvSpPr>
        <p:spPr bwMode="auto">
          <a:xfrm>
            <a:off x="8059739" y="2424113"/>
            <a:ext cx="134937" cy="120650"/>
          </a:xfrm>
          <a:custGeom>
            <a:avLst/>
            <a:gdLst>
              <a:gd name="T0" fmla="*/ 56 w 60"/>
              <a:gd name="T1" fmla="*/ 53 h 53"/>
              <a:gd name="T2" fmla="*/ 60 w 60"/>
              <a:gd name="T3" fmla="*/ 49 h 53"/>
              <a:gd name="T4" fmla="*/ 60 w 60"/>
              <a:gd name="T5" fmla="*/ 4 h 53"/>
              <a:gd name="T6" fmla="*/ 56 w 60"/>
              <a:gd name="T7" fmla="*/ 0 h 53"/>
              <a:gd name="T8" fmla="*/ 3 w 60"/>
              <a:gd name="T9" fmla="*/ 8 h 53"/>
              <a:gd name="T10" fmla="*/ 0 w 60"/>
              <a:gd name="T11" fmla="*/ 12 h 53"/>
              <a:gd name="T12" fmla="*/ 0 w 60"/>
              <a:gd name="T13" fmla="*/ 41 h 53"/>
              <a:gd name="T14" fmla="*/ 3 w 60"/>
              <a:gd name="T15" fmla="*/ 45 h 53"/>
              <a:gd name="T16" fmla="*/ 56 w 60"/>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53">
                <a:moveTo>
                  <a:pt x="56" y="53"/>
                </a:moveTo>
                <a:cubicBezTo>
                  <a:pt x="58" y="53"/>
                  <a:pt x="60" y="51"/>
                  <a:pt x="60" y="49"/>
                </a:cubicBezTo>
                <a:cubicBezTo>
                  <a:pt x="60" y="4"/>
                  <a:pt x="60" y="4"/>
                  <a:pt x="60" y="4"/>
                </a:cubicBezTo>
                <a:cubicBezTo>
                  <a:pt x="60" y="2"/>
                  <a:pt x="58" y="0"/>
                  <a:pt x="56" y="0"/>
                </a:cubicBezTo>
                <a:cubicBezTo>
                  <a:pt x="3" y="8"/>
                  <a:pt x="3" y="8"/>
                  <a:pt x="3" y="8"/>
                </a:cubicBezTo>
                <a:cubicBezTo>
                  <a:pt x="1" y="8"/>
                  <a:pt x="0" y="10"/>
                  <a:pt x="0" y="12"/>
                </a:cubicBezTo>
                <a:cubicBezTo>
                  <a:pt x="0" y="41"/>
                  <a:pt x="0" y="41"/>
                  <a:pt x="0" y="41"/>
                </a:cubicBezTo>
                <a:cubicBezTo>
                  <a:pt x="0" y="43"/>
                  <a:pt x="1" y="45"/>
                  <a:pt x="3" y="45"/>
                </a:cubicBezTo>
                <a:lnTo>
                  <a:pt x="56" y="5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7" name="Freeform 130"/>
          <p:cNvSpPr/>
          <p:nvPr/>
        </p:nvSpPr>
        <p:spPr bwMode="auto">
          <a:xfrm>
            <a:off x="8005764" y="2443163"/>
            <a:ext cx="41275" cy="82550"/>
          </a:xfrm>
          <a:custGeom>
            <a:avLst/>
            <a:gdLst>
              <a:gd name="T0" fmla="*/ 14 w 18"/>
              <a:gd name="T1" fmla="*/ 0 h 37"/>
              <a:gd name="T2" fmla="*/ 4 w 18"/>
              <a:gd name="T3" fmla="*/ 0 h 37"/>
              <a:gd name="T4" fmla="*/ 0 w 18"/>
              <a:gd name="T5" fmla="*/ 4 h 37"/>
              <a:gd name="T6" fmla="*/ 0 w 18"/>
              <a:gd name="T7" fmla="*/ 33 h 37"/>
              <a:gd name="T8" fmla="*/ 4 w 18"/>
              <a:gd name="T9" fmla="*/ 37 h 37"/>
              <a:gd name="T10" fmla="*/ 14 w 18"/>
              <a:gd name="T11" fmla="*/ 37 h 37"/>
              <a:gd name="T12" fmla="*/ 18 w 18"/>
              <a:gd name="T13" fmla="*/ 33 h 37"/>
              <a:gd name="T14" fmla="*/ 18 w 18"/>
              <a:gd name="T15" fmla="*/ 4 h 37"/>
              <a:gd name="T16" fmla="*/ 14 w 18"/>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37">
                <a:moveTo>
                  <a:pt x="14" y="0"/>
                </a:moveTo>
                <a:cubicBezTo>
                  <a:pt x="4" y="0"/>
                  <a:pt x="4" y="0"/>
                  <a:pt x="4" y="0"/>
                </a:cubicBezTo>
                <a:cubicBezTo>
                  <a:pt x="2" y="0"/>
                  <a:pt x="0" y="2"/>
                  <a:pt x="0" y="4"/>
                </a:cubicBezTo>
                <a:cubicBezTo>
                  <a:pt x="0" y="33"/>
                  <a:pt x="0" y="33"/>
                  <a:pt x="0" y="33"/>
                </a:cubicBezTo>
                <a:cubicBezTo>
                  <a:pt x="0" y="35"/>
                  <a:pt x="2" y="37"/>
                  <a:pt x="4" y="37"/>
                </a:cubicBezTo>
                <a:cubicBezTo>
                  <a:pt x="14" y="37"/>
                  <a:pt x="14" y="37"/>
                  <a:pt x="14" y="37"/>
                </a:cubicBezTo>
                <a:cubicBezTo>
                  <a:pt x="16" y="37"/>
                  <a:pt x="18" y="35"/>
                  <a:pt x="18" y="33"/>
                </a:cubicBezTo>
                <a:cubicBezTo>
                  <a:pt x="18" y="4"/>
                  <a:pt x="18" y="4"/>
                  <a:pt x="18" y="4"/>
                </a:cubicBezTo>
                <a:cubicBezTo>
                  <a:pt x="18" y="2"/>
                  <a:pt x="16" y="0"/>
                  <a:pt x="14"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8" name="Freeform 131"/>
          <p:cNvSpPr/>
          <p:nvPr/>
        </p:nvSpPr>
        <p:spPr bwMode="auto">
          <a:xfrm>
            <a:off x="7800975" y="2535238"/>
            <a:ext cx="184150" cy="107950"/>
          </a:xfrm>
          <a:custGeom>
            <a:avLst/>
            <a:gdLst>
              <a:gd name="T0" fmla="*/ 3 w 82"/>
              <a:gd name="T1" fmla="*/ 2 h 48"/>
              <a:gd name="T2" fmla="*/ 17 w 82"/>
              <a:gd name="T3" fmla="*/ 22 h 48"/>
              <a:gd name="T4" fmla="*/ 0 w 82"/>
              <a:gd name="T5" fmla="*/ 45 h 48"/>
              <a:gd name="T6" fmla="*/ 82 w 82"/>
              <a:gd name="T7" fmla="*/ 0 h 48"/>
              <a:gd name="T8" fmla="*/ 3 w 82"/>
              <a:gd name="T9" fmla="*/ 2 h 48"/>
            </a:gdLst>
            <a:ahLst/>
            <a:cxnLst>
              <a:cxn ang="0">
                <a:pos x="T0" y="T1"/>
              </a:cxn>
              <a:cxn ang="0">
                <a:pos x="T2" y="T3"/>
              </a:cxn>
              <a:cxn ang="0">
                <a:pos x="T4" y="T5"/>
              </a:cxn>
              <a:cxn ang="0">
                <a:pos x="T6" y="T7"/>
              </a:cxn>
              <a:cxn ang="0">
                <a:pos x="T8" y="T9"/>
              </a:cxn>
            </a:cxnLst>
            <a:rect l="0" t="0" r="r" b="b"/>
            <a:pathLst>
              <a:path w="82" h="48">
                <a:moveTo>
                  <a:pt x="3" y="2"/>
                </a:moveTo>
                <a:cubicBezTo>
                  <a:pt x="17" y="22"/>
                  <a:pt x="17" y="22"/>
                  <a:pt x="17" y="22"/>
                </a:cubicBezTo>
                <a:cubicBezTo>
                  <a:pt x="0" y="45"/>
                  <a:pt x="0" y="45"/>
                  <a:pt x="0" y="45"/>
                </a:cubicBezTo>
                <a:cubicBezTo>
                  <a:pt x="0" y="45"/>
                  <a:pt x="64" y="48"/>
                  <a:pt x="82" y="0"/>
                </a:cubicBezTo>
                <a:cubicBezTo>
                  <a:pt x="82" y="0"/>
                  <a:pt x="25" y="17"/>
                  <a:pt x="3"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9" name="Freeform 132"/>
          <p:cNvSpPr/>
          <p:nvPr/>
        </p:nvSpPr>
        <p:spPr bwMode="auto">
          <a:xfrm>
            <a:off x="8066089" y="2535238"/>
            <a:ext cx="185737" cy="107950"/>
          </a:xfrm>
          <a:custGeom>
            <a:avLst/>
            <a:gdLst>
              <a:gd name="T0" fmla="*/ 65 w 82"/>
              <a:gd name="T1" fmla="*/ 22 h 48"/>
              <a:gd name="T2" fmla="*/ 79 w 82"/>
              <a:gd name="T3" fmla="*/ 2 h 48"/>
              <a:gd name="T4" fmla="*/ 0 w 82"/>
              <a:gd name="T5" fmla="*/ 0 h 48"/>
              <a:gd name="T6" fmla="*/ 82 w 82"/>
              <a:gd name="T7" fmla="*/ 45 h 48"/>
              <a:gd name="T8" fmla="*/ 65 w 82"/>
              <a:gd name="T9" fmla="*/ 22 h 48"/>
            </a:gdLst>
            <a:ahLst/>
            <a:cxnLst>
              <a:cxn ang="0">
                <a:pos x="T0" y="T1"/>
              </a:cxn>
              <a:cxn ang="0">
                <a:pos x="T2" y="T3"/>
              </a:cxn>
              <a:cxn ang="0">
                <a:pos x="T4" y="T5"/>
              </a:cxn>
              <a:cxn ang="0">
                <a:pos x="T6" y="T7"/>
              </a:cxn>
              <a:cxn ang="0">
                <a:pos x="T8" y="T9"/>
              </a:cxn>
            </a:cxnLst>
            <a:rect l="0" t="0" r="r" b="b"/>
            <a:pathLst>
              <a:path w="82" h="48">
                <a:moveTo>
                  <a:pt x="65" y="22"/>
                </a:moveTo>
                <a:cubicBezTo>
                  <a:pt x="79" y="2"/>
                  <a:pt x="79" y="2"/>
                  <a:pt x="79" y="2"/>
                </a:cubicBezTo>
                <a:cubicBezTo>
                  <a:pt x="57" y="17"/>
                  <a:pt x="0" y="0"/>
                  <a:pt x="0" y="0"/>
                </a:cubicBezTo>
                <a:cubicBezTo>
                  <a:pt x="18" y="48"/>
                  <a:pt x="82" y="45"/>
                  <a:pt x="82" y="45"/>
                </a:cubicBezTo>
                <a:lnTo>
                  <a:pt x="65" y="2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0" name="Freeform 133"/>
          <p:cNvSpPr/>
          <p:nvPr/>
        </p:nvSpPr>
        <p:spPr bwMode="auto">
          <a:xfrm>
            <a:off x="849313" y="2994025"/>
            <a:ext cx="315912" cy="320675"/>
          </a:xfrm>
          <a:custGeom>
            <a:avLst/>
            <a:gdLst>
              <a:gd name="T0" fmla="*/ 199 w 199"/>
              <a:gd name="T1" fmla="*/ 133 h 202"/>
              <a:gd name="T2" fmla="*/ 199 w 199"/>
              <a:gd name="T3" fmla="*/ 102 h 202"/>
              <a:gd name="T4" fmla="*/ 135 w 199"/>
              <a:gd name="T5" fmla="*/ 102 h 202"/>
              <a:gd name="T6" fmla="*/ 135 w 199"/>
              <a:gd name="T7" fmla="*/ 114 h 202"/>
              <a:gd name="T8" fmla="*/ 81 w 199"/>
              <a:gd name="T9" fmla="*/ 114 h 202"/>
              <a:gd name="T10" fmla="*/ 81 w 199"/>
              <a:gd name="T11" fmla="*/ 81 h 202"/>
              <a:gd name="T12" fmla="*/ 137 w 199"/>
              <a:gd name="T13" fmla="*/ 81 h 202"/>
              <a:gd name="T14" fmla="*/ 137 w 199"/>
              <a:gd name="T15" fmla="*/ 18 h 202"/>
              <a:gd name="T16" fmla="*/ 56 w 199"/>
              <a:gd name="T17" fmla="*/ 18 h 202"/>
              <a:gd name="T18" fmla="*/ 56 w 199"/>
              <a:gd name="T19" fmla="*/ 0 h 202"/>
              <a:gd name="T20" fmla="*/ 0 w 199"/>
              <a:gd name="T21" fmla="*/ 0 h 202"/>
              <a:gd name="T22" fmla="*/ 0 w 199"/>
              <a:gd name="T23" fmla="*/ 81 h 202"/>
              <a:gd name="T24" fmla="*/ 56 w 199"/>
              <a:gd name="T25" fmla="*/ 81 h 202"/>
              <a:gd name="T26" fmla="*/ 56 w 199"/>
              <a:gd name="T27" fmla="*/ 202 h 202"/>
              <a:gd name="T28" fmla="*/ 81 w 199"/>
              <a:gd name="T29" fmla="*/ 202 h 202"/>
              <a:gd name="T30" fmla="*/ 81 w 199"/>
              <a:gd name="T31" fmla="*/ 172 h 202"/>
              <a:gd name="T32" fmla="*/ 135 w 199"/>
              <a:gd name="T33" fmla="*/ 172 h 202"/>
              <a:gd name="T34" fmla="*/ 135 w 199"/>
              <a:gd name="T35" fmla="*/ 183 h 202"/>
              <a:gd name="T36" fmla="*/ 199 w 199"/>
              <a:gd name="T37" fmla="*/ 183 h 202"/>
              <a:gd name="T38" fmla="*/ 199 w 199"/>
              <a:gd name="T39" fmla="*/ 152 h 202"/>
              <a:gd name="T40" fmla="*/ 135 w 199"/>
              <a:gd name="T41" fmla="*/ 152 h 202"/>
              <a:gd name="T42" fmla="*/ 135 w 199"/>
              <a:gd name="T43" fmla="*/ 163 h 202"/>
              <a:gd name="T44" fmla="*/ 81 w 199"/>
              <a:gd name="T45" fmla="*/ 163 h 202"/>
              <a:gd name="T46" fmla="*/ 81 w 199"/>
              <a:gd name="T47" fmla="*/ 122 h 202"/>
              <a:gd name="T48" fmla="*/ 135 w 199"/>
              <a:gd name="T49" fmla="*/ 122 h 202"/>
              <a:gd name="T50" fmla="*/ 135 w 199"/>
              <a:gd name="T51" fmla="*/ 133 h 202"/>
              <a:gd name="T52" fmla="*/ 199 w 199"/>
              <a:gd name="T53" fmla="*/ 13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9" h="202">
                <a:moveTo>
                  <a:pt x="199" y="133"/>
                </a:moveTo>
                <a:lnTo>
                  <a:pt x="199" y="102"/>
                </a:lnTo>
                <a:lnTo>
                  <a:pt x="135" y="102"/>
                </a:lnTo>
                <a:lnTo>
                  <a:pt x="135" y="114"/>
                </a:lnTo>
                <a:lnTo>
                  <a:pt x="81" y="114"/>
                </a:lnTo>
                <a:lnTo>
                  <a:pt x="81" y="81"/>
                </a:lnTo>
                <a:lnTo>
                  <a:pt x="137" y="81"/>
                </a:lnTo>
                <a:lnTo>
                  <a:pt x="137" y="18"/>
                </a:lnTo>
                <a:lnTo>
                  <a:pt x="56" y="18"/>
                </a:lnTo>
                <a:lnTo>
                  <a:pt x="56" y="0"/>
                </a:lnTo>
                <a:lnTo>
                  <a:pt x="0" y="0"/>
                </a:lnTo>
                <a:lnTo>
                  <a:pt x="0" y="81"/>
                </a:lnTo>
                <a:lnTo>
                  <a:pt x="56" y="81"/>
                </a:lnTo>
                <a:lnTo>
                  <a:pt x="56" y="202"/>
                </a:lnTo>
                <a:lnTo>
                  <a:pt x="81" y="202"/>
                </a:lnTo>
                <a:lnTo>
                  <a:pt x="81" y="172"/>
                </a:lnTo>
                <a:lnTo>
                  <a:pt x="135" y="172"/>
                </a:lnTo>
                <a:lnTo>
                  <a:pt x="135" y="183"/>
                </a:lnTo>
                <a:lnTo>
                  <a:pt x="199" y="183"/>
                </a:lnTo>
                <a:lnTo>
                  <a:pt x="199" y="152"/>
                </a:lnTo>
                <a:lnTo>
                  <a:pt x="135" y="152"/>
                </a:lnTo>
                <a:lnTo>
                  <a:pt x="135" y="163"/>
                </a:lnTo>
                <a:lnTo>
                  <a:pt x="81" y="163"/>
                </a:lnTo>
                <a:lnTo>
                  <a:pt x="81" y="122"/>
                </a:lnTo>
                <a:lnTo>
                  <a:pt x="135" y="122"/>
                </a:lnTo>
                <a:lnTo>
                  <a:pt x="135" y="133"/>
                </a:lnTo>
                <a:lnTo>
                  <a:pt x="199" y="13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1" name="Oval 134"/>
          <p:cNvSpPr>
            <a:spLocks noChangeArrowheads="1"/>
          </p:cNvSpPr>
          <p:nvPr/>
        </p:nvSpPr>
        <p:spPr bwMode="auto">
          <a:xfrm>
            <a:off x="1471613" y="3217864"/>
            <a:ext cx="66675" cy="650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2" name="Freeform 135"/>
          <p:cNvSpPr/>
          <p:nvPr/>
        </p:nvSpPr>
        <p:spPr bwMode="auto">
          <a:xfrm>
            <a:off x="1454150" y="3043238"/>
            <a:ext cx="300038" cy="196850"/>
          </a:xfrm>
          <a:custGeom>
            <a:avLst/>
            <a:gdLst>
              <a:gd name="T0" fmla="*/ 0 w 133"/>
              <a:gd name="T1" fmla="*/ 87 h 87"/>
              <a:gd name="T2" fmla="*/ 7 w 133"/>
              <a:gd name="T3" fmla="*/ 87 h 87"/>
              <a:gd name="T4" fmla="*/ 22 w 133"/>
              <a:gd name="T5" fmla="*/ 75 h 87"/>
              <a:gd name="T6" fmla="*/ 38 w 133"/>
              <a:gd name="T7" fmla="*/ 87 h 87"/>
              <a:gd name="T8" fmla="*/ 133 w 133"/>
              <a:gd name="T9" fmla="*/ 87 h 87"/>
              <a:gd name="T10" fmla="*/ 133 w 133"/>
              <a:gd name="T11" fmla="*/ 0 h 87"/>
              <a:gd name="T12" fmla="*/ 0 w 133"/>
              <a:gd name="T13" fmla="*/ 0 h 87"/>
              <a:gd name="T14" fmla="*/ 0 w 133"/>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87">
                <a:moveTo>
                  <a:pt x="0" y="87"/>
                </a:moveTo>
                <a:cubicBezTo>
                  <a:pt x="7" y="87"/>
                  <a:pt x="7" y="87"/>
                  <a:pt x="7" y="87"/>
                </a:cubicBezTo>
                <a:cubicBezTo>
                  <a:pt x="8" y="80"/>
                  <a:pt x="15" y="75"/>
                  <a:pt x="22" y="75"/>
                </a:cubicBezTo>
                <a:cubicBezTo>
                  <a:pt x="30" y="75"/>
                  <a:pt x="36" y="80"/>
                  <a:pt x="38" y="87"/>
                </a:cubicBezTo>
                <a:cubicBezTo>
                  <a:pt x="133" y="87"/>
                  <a:pt x="133" y="87"/>
                  <a:pt x="133" y="87"/>
                </a:cubicBezTo>
                <a:cubicBezTo>
                  <a:pt x="133" y="0"/>
                  <a:pt x="133" y="0"/>
                  <a:pt x="133" y="0"/>
                </a:cubicBezTo>
                <a:cubicBezTo>
                  <a:pt x="0" y="0"/>
                  <a:pt x="0" y="0"/>
                  <a:pt x="0" y="0"/>
                </a:cubicBezTo>
                <a:lnTo>
                  <a:pt x="0" y="8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3" name="Freeform 136"/>
          <p:cNvSpPr>
            <a:spLocks noEditPoints="1"/>
          </p:cNvSpPr>
          <p:nvPr/>
        </p:nvSpPr>
        <p:spPr bwMode="auto">
          <a:xfrm>
            <a:off x="1765301" y="3092450"/>
            <a:ext cx="130175" cy="147638"/>
          </a:xfrm>
          <a:custGeom>
            <a:avLst/>
            <a:gdLst>
              <a:gd name="T0" fmla="*/ 53 w 58"/>
              <a:gd name="T1" fmla="*/ 54 h 65"/>
              <a:gd name="T2" fmla="*/ 41 w 58"/>
              <a:gd name="T3" fmla="*/ 0 h 65"/>
              <a:gd name="T4" fmla="*/ 0 w 58"/>
              <a:gd name="T5" fmla="*/ 0 h 65"/>
              <a:gd name="T6" fmla="*/ 0 w 58"/>
              <a:gd name="T7" fmla="*/ 65 h 65"/>
              <a:gd name="T8" fmla="*/ 12 w 58"/>
              <a:gd name="T9" fmla="*/ 65 h 65"/>
              <a:gd name="T10" fmla="*/ 27 w 58"/>
              <a:gd name="T11" fmla="*/ 53 h 65"/>
              <a:gd name="T12" fmla="*/ 43 w 58"/>
              <a:gd name="T13" fmla="*/ 65 h 65"/>
              <a:gd name="T14" fmla="*/ 53 w 58"/>
              <a:gd name="T15" fmla="*/ 65 h 65"/>
              <a:gd name="T16" fmla="*/ 58 w 58"/>
              <a:gd name="T17" fmla="*/ 65 h 65"/>
              <a:gd name="T18" fmla="*/ 58 w 58"/>
              <a:gd name="T19" fmla="*/ 54 h 65"/>
              <a:gd name="T20" fmla="*/ 53 w 58"/>
              <a:gd name="T21" fmla="*/ 54 h 65"/>
              <a:gd name="T22" fmla="*/ 4 w 58"/>
              <a:gd name="T23" fmla="*/ 24 h 65"/>
              <a:gd name="T24" fmla="*/ 4 w 58"/>
              <a:gd name="T25" fmla="*/ 4 h 65"/>
              <a:gd name="T26" fmla="*/ 37 w 58"/>
              <a:gd name="T27" fmla="*/ 4 h 65"/>
              <a:gd name="T28" fmla="*/ 41 w 58"/>
              <a:gd name="T29" fmla="*/ 24 h 65"/>
              <a:gd name="T30" fmla="*/ 4 w 58"/>
              <a:gd name="T31" fmla="*/ 2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5">
                <a:moveTo>
                  <a:pt x="53" y="54"/>
                </a:moveTo>
                <a:cubicBezTo>
                  <a:pt x="41" y="0"/>
                  <a:pt x="41" y="0"/>
                  <a:pt x="41" y="0"/>
                </a:cubicBezTo>
                <a:cubicBezTo>
                  <a:pt x="0" y="0"/>
                  <a:pt x="0" y="0"/>
                  <a:pt x="0" y="0"/>
                </a:cubicBezTo>
                <a:cubicBezTo>
                  <a:pt x="0" y="65"/>
                  <a:pt x="0" y="65"/>
                  <a:pt x="0" y="65"/>
                </a:cubicBezTo>
                <a:cubicBezTo>
                  <a:pt x="12" y="65"/>
                  <a:pt x="12" y="65"/>
                  <a:pt x="12" y="65"/>
                </a:cubicBezTo>
                <a:cubicBezTo>
                  <a:pt x="13" y="58"/>
                  <a:pt x="20" y="53"/>
                  <a:pt x="27" y="53"/>
                </a:cubicBezTo>
                <a:cubicBezTo>
                  <a:pt x="35" y="53"/>
                  <a:pt x="41" y="58"/>
                  <a:pt x="43" y="65"/>
                </a:cubicBezTo>
                <a:cubicBezTo>
                  <a:pt x="53" y="65"/>
                  <a:pt x="53" y="65"/>
                  <a:pt x="53" y="65"/>
                </a:cubicBezTo>
                <a:cubicBezTo>
                  <a:pt x="58" y="65"/>
                  <a:pt x="58" y="65"/>
                  <a:pt x="58" y="65"/>
                </a:cubicBezTo>
                <a:cubicBezTo>
                  <a:pt x="58" y="54"/>
                  <a:pt x="58" y="54"/>
                  <a:pt x="58" y="54"/>
                </a:cubicBezTo>
                <a:lnTo>
                  <a:pt x="53" y="54"/>
                </a:lnTo>
                <a:close/>
                <a:moveTo>
                  <a:pt x="4" y="24"/>
                </a:moveTo>
                <a:cubicBezTo>
                  <a:pt x="4" y="4"/>
                  <a:pt x="4" y="4"/>
                  <a:pt x="4" y="4"/>
                </a:cubicBezTo>
                <a:cubicBezTo>
                  <a:pt x="37" y="4"/>
                  <a:pt x="37" y="4"/>
                  <a:pt x="37" y="4"/>
                </a:cubicBezTo>
                <a:cubicBezTo>
                  <a:pt x="41" y="24"/>
                  <a:pt x="41" y="24"/>
                  <a:pt x="41" y="24"/>
                </a:cubicBezTo>
                <a:lnTo>
                  <a:pt x="4"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4" name="Oval 137"/>
          <p:cNvSpPr>
            <a:spLocks noChangeArrowheads="1"/>
          </p:cNvSpPr>
          <p:nvPr/>
        </p:nvSpPr>
        <p:spPr bwMode="auto">
          <a:xfrm>
            <a:off x="1793876" y="3217864"/>
            <a:ext cx="66675" cy="650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5" name="Freeform 138"/>
          <p:cNvSpPr/>
          <p:nvPr/>
        </p:nvSpPr>
        <p:spPr bwMode="auto">
          <a:xfrm>
            <a:off x="2192339" y="2941638"/>
            <a:ext cx="265112" cy="388937"/>
          </a:xfrm>
          <a:custGeom>
            <a:avLst/>
            <a:gdLst>
              <a:gd name="T0" fmla="*/ 116 w 118"/>
              <a:gd name="T1" fmla="*/ 14 h 172"/>
              <a:gd name="T2" fmla="*/ 118 w 118"/>
              <a:gd name="T3" fmla="*/ 9 h 172"/>
              <a:gd name="T4" fmla="*/ 97 w 118"/>
              <a:gd name="T5" fmla="*/ 2 h 172"/>
              <a:gd name="T6" fmla="*/ 92 w 118"/>
              <a:gd name="T7" fmla="*/ 0 h 172"/>
              <a:gd name="T8" fmla="*/ 90 w 118"/>
              <a:gd name="T9" fmla="*/ 5 h 172"/>
              <a:gd name="T10" fmla="*/ 76 w 118"/>
              <a:gd name="T11" fmla="*/ 46 h 172"/>
              <a:gd name="T12" fmla="*/ 0 w 118"/>
              <a:gd name="T13" fmla="*/ 46 h 172"/>
              <a:gd name="T14" fmla="*/ 53 w 118"/>
              <a:gd name="T15" fmla="*/ 107 h 172"/>
              <a:gd name="T16" fmla="*/ 53 w 118"/>
              <a:gd name="T17" fmla="*/ 164 h 172"/>
              <a:gd name="T18" fmla="*/ 17 w 118"/>
              <a:gd name="T19" fmla="*/ 172 h 172"/>
              <a:gd name="T20" fmla="*/ 95 w 118"/>
              <a:gd name="T21" fmla="*/ 172 h 172"/>
              <a:gd name="T22" fmla="*/ 60 w 118"/>
              <a:gd name="T23" fmla="*/ 164 h 172"/>
              <a:gd name="T24" fmla="*/ 60 w 118"/>
              <a:gd name="T25" fmla="*/ 107 h 172"/>
              <a:gd name="T26" fmla="*/ 112 w 118"/>
              <a:gd name="T27" fmla="*/ 46 h 172"/>
              <a:gd name="T28" fmla="*/ 82 w 118"/>
              <a:gd name="T29" fmla="*/ 46 h 172"/>
              <a:gd name="T30" fmla="*/ 95 w 118"/>
              <a:gd name="T31" fmla="*/ 6 h 172"/>
              <a:gd name="T32" fmla="*/ 116 w 118"/>
              <a:gd name="T33" fmla="*/ 14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72">
                <a:moveTo>
                  <a:pt x="116" y="14"/>
                </a:moveTo>
                <a:cubicBezTo>
                  <a:pt x="118" y="9"/>
                  <a:pt x="118" y="9"/>
                  <a:pt x="118" y="9"/>
                </a:cubicBezTo>
                <a:cubicBezTo>
                  <a:pt x="97" y="2"/>
                  <a:pt x="97" y="2"/>
                  <a:pt x="97" y="2"/>
                </a:cubicBezTo>
                <a:cubicBezTo>
                  <a:pt x="92" y="0"/>
                  <a:pt x="92" y="0"/>
                  <a:pt x="92" y="0"/>
                </a:cubicBezTo>
                <a:cubicBezTo>
                  <a:pt x="90" y="5"/>
                  <a:pt x="90" y="5"/>
                  <a:pt x="90" y="5"/>
                </a:cubicBezTo>
                <a:cubicBezTo>
                  <a:pt x="76" y="46"/>
                  <a:pt x="76" y="46"/>
                  <a:pt x="76" y="46"/>
                </a:cubicBezTo>
                <a:cubicBezTo>
                  <a:pt x="0" y="46"/>
                  <a:pt x="0" y="46"/>
                  <a:pt x="0" y="46"/>
                </a:cubicBezTo>
                <a:cubicBezTo>
                  <a:pt x="53" y="107"/>
                  <a:pt x="53" y="107"/>
                  <a:pt x="53" y="107"/>
                </a:cubicBezTo>
                <a:cubicBezTo>
                  <a:pt x="53" y="164"/>
                  <a:pt x="53" y="164"/>
                  <a:pt x="53" y="164"/>
                </a:cubicBezTo>
                <a:cubicBezTo>
                  <a:pt x="36" y="164"/>
                  <a:pt x="22" y="168"/>
                  <a:pt x="17" y="172"/>
                </a:cubicBezTo>
                <a:cubicBezTo>
                  <a:pt x="95" y="172"/>
                  <a:pt x="95" y="172"/>
                  <a:pt x="95" y="172"/>
                </a:cubicBezTo>
                <a:cubicBezTo>
                  <a:pt x="90" y="168"/>
                  <a:pt x="76" y="164"/>
                  <a:pt x="60" y="164"/>
                </a:cubicBezTo>
                <a:cubicBezTo>
                  <a:pt x="60" y="107"/>
                  <a:pt x="60" y="107"/>
                  <a:pt x="60" y="107"/>
                </a:cubicBezTo>
                <a:cubicBezTo>
                  <a:pt x="112" y="46"/>
                  <a:pt x="112" y="46"/>
                  <a:pt x="112" y="46"/>
                </a:cubicBezTo>
                <a:cubicBezTo>
                  <a:pt x="82" y="46"/>
                  <a:pt x="82" y="46"/>
                  <a:pt x="82" y="46"/>
                </a:cubicBezTo>
                <a:cubicBezTo>
                  <a:pt x="95" y="6"/>
                  <a:pt x="95" y="6"/>
                  <a:pt x="95" y="6"/>
                </a:cubicBezTo>
                <a:lnTo>
                  <a:pt x="116" y="1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6" name="Freeform 139"/>
          <p:cNvSpPr/>
          <p:nvPr/>
        </p:nvSpPr>
        <p:spPr bwMode="auto">
          <a:xfrm>
            <a:off x="2789239" y="3009900"/>
            <a:ext cx="333375" cy="279400"/>
          </a:xfrm>
          <a:custGeom>
            <a:avLst/>
            <a:gdLst>
              <a:gd name="T0" fmla="*/ 145 w 148"/>
              <a:gd name="T1" fmla="*/ 54 h 124"/>
              <a:gd name="T2" fmla="*/ 143 w 148"/>
              <a:gd name="T3" fmla="*/ 48 h 124"/>
              <a:gd name="T4" fmla="*/ 148 w 148"/>
              <a:gd name="T5" fmla="*/ 36 h 124"/>
              <a:gd name="T6" fmla="*/ 130 w 148"/>
              <a:gd name="T7" fmla="*/ 18 h 124"/>
              <a:gd name="T8" fmla="*/ 118 w 148"/>
              <a:gd name="T9" fmla="*/ 23 h 124"/>
              <a:gd name="T10" fmla="*/ 104 w 148"/>
              <a:gd name="T11" fmla="*/ 10 h 124"/>
              <a:gd name="T12" fmla="*/ 97 w 148"/>
              <a:gd name="T13" fmla="*/ 12 h 124"/>
              <a:gd name="T14" fmla="*/ 76 w 148"/>
              <a:gd name="T15" fmla="*/ 0 h 124"/>
              <a:gd name="T16" fmla="*/ 56 w 148"/>
              <a:gd name="T17" fmla="*/ 10 h 124"/>
              <a:gd name="T18" fmla="*/ 49 w 148"/>
              <a:gd name="T19" fmla="*/ 8 h 124"/>
              <a:gd name="T20" fmla="*/ 37 w 148"/>
              <a:gd name="T21" fmla="*/ 20 h 124"/>
              <a:gd name="T22" fmla="*/ 38 w 148"/>
              <a:gd name="T23" fmla="*/ 24 h 124"/>
              <a:gd name="T24" fmla="*/ 36 w 148"/>
              <a:gd name="T25" fmla="*/ 24 h 124"/>
              <a:gd name="T26" fmla="*/ 18 w 148"/>
              <a:gd name="T27" fmla="*/ 43 h 124"/>
              <a:gd name="T28" fmla="*/ 18 w 148"/>
              <a:gd name="T29" fmla="*/ 44 h 124"/>
              <a:gd name="T30" fmla="*/ 0 w 148"/>
              <a:gd name="T31" fmla="*/ 65 h 124"/>
              <a:gd name="T32" fmla="*/ 16 w 148"/>
              <a:gd name="T33" fmla="*/ 85 h 124"/>
              <a:gd name="T34" fmla="*/ 31 w 148"/>
              <a:gd name="T35" fmla="*/ 96 h 124"/>
              <a:gd name="T36" fmla="*/ 35 w 148"/>
              <a:gd name="T37" fmla="*/ 95 h 124"/>
              <a:gd name="T38" fmla="*/ 35 w 148"/>
              <a:gd name="T39" fmla="*/ 97 h 124"/>
              <a:gd name="T40" fmla="*/ 53 w 148"/>
              <a:gd name="T41" fmla="*/ 114 h 124"/>
              <a:gd name="T42" fmla="*/ 67 w 148"/>
              <a:gd name="T43" fmla="*/ 107 h 124"/>
              <a:gd name="T44" fmla="*/ 76 w 148"/>
              <a:gd name="T45" fmla="*/ 111 h 124"/>
              <a:gd name="T46" fmla="*/ 83 w 148"/>
              <a:gd name="T47" fmla="*/ 109 h 124"/>
              <a:gd name="T48" fmla="*/ 100 w 148"/>
              <a:gd name="T49" fmla="*/ 124 h 124"/>
              <a:gd name="T50" fmla="*/ 91 w 148"/>
              <a:gd name="T51" fmla="*/ 108 h 124"/>
              <a:gd name="T52" fmla="*/ 100 w 148"/>
              <a:gd name="T53" fmla="*/ 110 h 124"/>
              <a:gd name="T54" fmla="*/ 118 w 148"/>
              <a:gd name="T55" fmla="*/ 94 h 124"/>
              <a:gd name="T56" fmla="*/ 122 w 148"/>
              <a:gd name="T57" fmla="*/ 94 h 124"/>
              <a:gd name="T58" fmla="*/ 143 w 148"/>
              <a:gd name="T59" fmla="*/ 74 h 124"/>
              <a:gd name="T60" fmla="*/ 139 w 148"/>
              <a:gd name="T61" fmla="*/ 63 h 124"/>
              <a:gd name="T62" fmla="*/ 145 w 148"/>
              <a:gd name="T6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24">
                <a:moveTo>
                  <a:pt x="145" y="54"/>
                </a:moveTo>
                <a:cubicBezTo>
                  <a:pt x="145" y="52"/>
                  <a:pt x="144" y="50"/>
                  <a:pt x="143" y="48"/>
                </a:cubicBezTo>
                <a:cubicBezTo>
                  <a:pt x="146" y="45"/>
                  <a:pt x="148" y="41"/>
                  <a:pt x="148" y="36"/>
                </a:cubicBezTo>
                <a:cubicBezTo>
                  <a:pt x="148" y="26"/>
                  <a:pt x="140" y="18"/>
                  <a:pt x="130" y="18"/>
                </a:cubicBezTo>
                <a:cubicBezTo>
                  <a:pt x="125" y="18"/>
                  <a:pt x="121" y="20"/>
                  <a:pt x="118" y="23"/>
                </a:cubicBezTo>
                <a:cubicBezTo>
                  <a:pt x="117" y="16"/>
                  <a:pt x="111" y="10"/>
                  <a:pt x="104" y="10"/>
                </a:cubicBezTo>
                <a:cubicBezTo>
                  <a:pt x="102" y="10"/>
                  <a:pt x="99" y="11"/>
                  <a:pt x="97" y="12"/>
                </a:cubicBezTo>
                <a:cubicBezTo>
                  <a:pt x="93" y="5"/>
                  <a:pt x="85" y="0"/>
                  <a:pt x="76" y="0"/>
                </a:cubicBezTo>
                <a:cubicBezTo>
                  <a:pt x="68" y="0"/>
                  <a:pt x="61" y="4"/>
                  <a:pt x="56" y="10"/>
                </a:cubicBezTo>
                <a:cubicBezTo>
                  <a:pt x="54" y="9"/>
                  <a:pt x="52" y="8"/>
                  <a:pt x="49" y="8"/>
                </a:cubicBezTo>
                <a:cubicBezTo>
                  <a:pt x="42" y="8"/>
                  <a:pt x="37" y="13"/>
                  <a:pt x="37" y="20"/>
                </a:cubicBezTo>
                <a:cubicBezTo>
                  <a:pt x="37" y="21"/>
                  <a:pt x="37" y="23"/>
                  <a:pt x="38" y="24"/>
                </a:cubicBezTo>
                <a:cubicBezTo>
                  <a:pt x="37" y="24"/>
                  <a:pt x="37" y="24"/>
                  <a:pt x="36" y="24"/>
                </a:cubicBezTo>
                <a:cubicBezTo>
                  <a:pt x="26" y="24"/>
                  <a:pt x="18" y="32"/>
                  <a:pt x="18" y="43"/>
                </a:cubicBezTo>
                <a:cubicBezTo>
                  <a:pt x="18" y="43"/>
                  <a:pt x="18" y="44"/>
                  <a:pt x="18" y="44"/>
                </a:cubicBezTo>
                <a:cubicBezTo>
                  <a:pt x="8" y="45"/>
                  <a:pt x="0" y="54"/>
                  <a:pt x="0" y="65"/>
                </a:cubicBezTo>
                <a:cubicBezTo>
                  <a:pt x="0" y="75"/>
                  <a:pt x="7" y="83"/>
                  <a:pt x="16" y="85"/>
                </a:cubicBezTo>
                <a:cubicBezTo>
                  <a:pt x="18" y="91"/>
                  <a:pt x="24" y="96"/>
                  <a:pt x="31" y="96"/>
                </a:cubicBezTo>
                <a:cubicBezTo>
                  <a:pt x="33" y="96"/>
                  <a:pt x="34" y="95"/>
                  <a:pt x="35" y="95"/>
                </a:cubicBezTo>
                <a:cubicBezTo>
                  <a:pt x="35" y="96"/>
                  <a:pt x="35" y="96"/>
                  <a:pt x="35" y="97"/>
                </a:cubicBezTo>
                <a:cubicBezTo>
                  <a:pt x="35" y="106"/>
                  <a:pt x="43" y="114"/>
                  <a:pt x="53" y="114"/>
                </a:cubicBezTo>
                <a:cubicBezTo>
                  <a:pt x="59" y="114"/>
                  <a:pt x="64" y="111"/>
                  <a:pt x="67" y="107"/>
                </a:cubicBezTo>
                <a:cubicBezTo>
                  <a:pt x="70" y="109"/>
                  <a:pt x="73" y="111"/>
                  <a:pt x="76" y="111"/>
                </a:cubicBezTo>
                <a:cubicBezTo>
                  <a:pt x="79" y="111"/>
                  <a:pt x="81" y="110"/>
                  <a:pt x="83" y="109"/>
                </a:cubicBezTo>
                <a:cubicBezTo>
                  <a:pt x="84" y="113"/>
                  <a:pt x="89" y="121"/>
                  <a:pt x="100" y="124"/>
                </a:cubicBezTo>
                <a:cubicBezTo>
                  <a:pt x="100" y="124"/>
                  <a:pt x="92" y="117"/>
                  <a:pt x="91" y="108"/>
                </a:cubicBezTo>
                <a:cubicBezTo>
                  <a:pt x="93" y="109"/>
                  <a:pt x="96" y="110"/>
                  <a:pt x="100" y="110"/>
                </a:cubicBezTo>
                <a:cubicBezTo>
                  <a:pt x="109" y="110"/>
                  <a:pt x="117" y="103"/>
                  <a:pt x="118" y="94"/>
                </a:cubicBezTo>
                <a:cubicBezTo>
                  <a:pt x="119" y="94"/>
                  <a:pt x="121" y="94"/>
                  <a:pt x="122" y="94"/>
                </a:cubicBezTo>
                <a:cubicBezTo>
                  <a:pt x="134" y="94"/>
                  <a:pt x="143" y="85"/>
                  <a:pt x="143" y="74"/>
                </a:cubicBezTo>
                <a:cubicBezTo>
                  <a:pt x="143" y="70"/>
                  <a:pt x="141" y="66"/>
                  <a:pt x="139" y="63"/>
                </a:cubicBezTo>
                <a:cubicBezTo>
                  <a:pt x="142" y="61"/>
                  <a:pt x="145" y="58"/>
                  <a:pt x="145" y="5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7" name="Freeform 140"/>
          <p:cNvSpPr>
            <a:spLocks noEditPoints="1"/>
          </p:cNvSpPr>
          <p:nvPr/>
        </p:nvSpPr>
        <p:spPr bwMode="auto">
          <a:xfrm>
            <a:off x="3384551" y="3005138"/>
            <a:ext cx="352425" cy="279400"/>
          </a:xfrm>
          <a:custGeom>
            <a:avLst/>
            <a:gdLst>
              <a:gd name="T0" fmla="*/ 217 w 222"/>
              <a:gd name="T1" fmla="*/ 0 h 176"/>
              <a:gd name="T2" fmla="*/ 0 w 222"/>
              <a:gd name="T3" fmla="*/ 0 h 176"/>
              <a:gd name="T4" fmla="*/ 0 w 222"/>
              <a:gd name="T5" fmla="*/ 176 h 176"/>
              <a:gd name="T6" fmla="*/ 222 w 222"/>
              <a:gd name="T7" fmla="*/ 176 h 176"/>
              <a:gd name="T8" fmla="*/ 222 w 222"/>
              <a:gd name="T9" fmla="*/ 0 h 176"/>
              <a:gd name="T10" fmla="*/ 217 w 222"/>
              <a:gd name="T11" fmla="*/ 0 h 176"/>
              <a:gd name="T12" fmla="*/ 189 w 222"/>
              <a:gd name="T13" fmla="*/ 118 h 176"/>
              <a:gd name="T14" fmla="*/ 189 w 222"/>
              <a:gd name="T15" fmla="*/ 172 h 176"/>
              <a:gd name="T16" fmla="*/ 158 w 222"/>
              <a:gd name="T17" fmla="*/ 172 h 176"/>
              <a:gd name="T18" fmla="*/ 158 w 222"/>
              <a:gd name="T19" fmla="*/ 118 h 176"/>
              <a:gd name="T20" fmla="*/ 165 w 222"/>
              <a:gd name="T21" fmla="*/ 118 h 176"/>
              <a:gd name="T22" fmla="*/ 165 w 222"/>
              <a:gd name="T23" fmla="*/ 4 h 176"/>
              <a:gd name="T24" fmla="*/ 180 w 222"/>
              <a:gd name="T25" fmla="*/ 4 h 176"/>
              <a:gd name="T26" fmla="*/ 180 w 222"/>
              <a:gd name="T27" fmla="*/ 118 h 176"/>
              <a:gd name="T28" fmla="*/ 189 w 222"/>
              <a:gd name="T29" fmla="*/ 118 h 176"/>
              <a:gd name="T30" fmla="*/ 41 w 222"/>
              <a:gd name="T31" fmla="*/ 118 h 176"/>
              <a:gd name="T32" fmla="*/ 41 w 222"/>
              <a:gd name="T33" fmla="*/ 4 h 176"/>
              <a:gd name="T34" fmla="*/ 57 w 222"/>
              <a:gd name="T35" fmla="*/ 4 h 176"/>
              <a:gd name="T36" fmla="*/ 57 w 222"/>
              <a:gd name="T37" fmla="*/ 118 h 176"/>
              <a:gd name="T38" fmla="*/ 67 w 222"/>
              <a:gd name="T39" fmla="*/ 118 h 176"/>
              <a:gd name="T40" fmla="*/ 67 w 222"/>
              <a:gd name="T41" fmla="*/ 172 h 176"/>
              <a:gd name="T42" fmla="*/ 34 w 222"/>
              <a:gd name="T43" fmla="*/ 172 h 176"/>
              <a:gd name="T44" fmla="*/ 34 w 222"/>
              <a:gd name="T45" fmla="*/ 118 h 176"/>
              <a:gd name="T46" fmla="*/ 41 w 222"/>
              <a:gd name="T47" fmla="*/ 118 h 176"/>
              <a:gd name="T48" fmla="*/ 75 w 222"/>
              <a:gd name="T49" fmla="*/ 118 h 176"/>
              <a:gd name="T50" fmla="*/ 82 w 222"/>
              <a:gd name="T51" fmla="*/ 118 h 176"/>
              <a:gd name="T52" fmla="*/ 82 w 222"/>
              <a:gd name="T53" fmla="*/ 4 h 176"/>
              <a:gd name="T54" fmla="*/ 98 w 222"/>
              <a:gd name="T55" fmla="*/ 4 h 176"/>
              <a:gd name="T56" fmla="*/ 98 w 222"/>
              <a:gd name="T57" fmla="*/ 118 h 176"/>
              <a:gd name="T58" fmla="*/ 108 w 222"/>
              <a:gd name="T59" fmla="*/ 118 h 176"/>
              <a:gd name="T60" fmla="*/ 108 w 222"/>
              <a:gd name="T61" fmla="*/ 172 h 176"/>
              <a:gd name="T62" fmla="*/ 75 w 222"/>
              <a:gd name="T63" fmla="*/ 172 h 176"/>
              <a:gd name="T64" fmla="*/ 75 w 222"/>
              <a:gd name="T65" fmla="*/ 118 h 176"/>
              <a:gd name="T66" fmla="*/ 117 w 222"/>
              <a:gd name="T67" fmla="*/ 118 h 176"/>
              <a:gd name="T68" fmla="*/ 124 w 222"/>
              <a:gd name="T69" fmla="*/ 118 h 176"/>
              <a:gd name="T70" fmla="*/ 124 w 222"/>
              <a:gd name="T71" fmla="*/ 4 h 176"/>
              <a:gd name="T72" fmla="*/ 139 w 222"/>
              <a:gd name="T73" fmla="*/ 4 h 176"/>
              <a:gd name="T74" fmla="*/ 139 w 222"/>
              <a:gd name="T75" fmla="*/ 118 h 176"/>
              <a:gd name="T76" fmla="*/ 149 w 222"/>
              <a:gd name="T77" fmla="*/ 118 h 176"/>
              <a:gd name="T78" fmla="*/ 149 w 222"/>
              <a:gd name="T79" fmla="*/ 172 h 176"/>
              <a:gd name="T80" fmla="*/ 117 w 222"/>
              <a:gd name="T81" fmla="*/ 172 h 176"/>
              <a:gd name="T82" fmla="*/ 117 w 222"/>
              <a:gd name="T83" fmla="*/ 118 h 176"/>
              <a:gd name="T84" fmla="*/ 4 w 222"/>
              <a:gd name="T85" fmla="*/ 4 h 176"/>
              <a:gd name="T86" fmla="*/ 16 w 222"/>
              <a:gd name="T87" fmla="*/ 4 h 176"/>
              <a:gd name="T88" fmla="*/ 16 w 222"/>
              <a:gd name="T89" fmla="*/ 118 h 176"/>
              <a:gd name="T90" fmla="*/ 26 w 222"/>
              <a:gd name="T91" fmla="*/ 118 h 176"/>
              <a:gd name="T92" fmla="*/ 26 w 222"/>
              <a:gd name="T93" fmla="*/ 172 h 176"/>
              <a:gd name="T94" fmla="*/ 4 w 222"/>
              <a:gd name="T95" fmla="*/ 172 h 176"/>
              <a:gd name="T96" fmla="*/ 4 w 222"/>
              <a:gd name="T97" fmla="*/ 4 h 176"/>
              <a:gd name="T98" fmla="*/ 217 w 222"/>
              <a:gd name="T99" fmla="*/ 172 h 176"/>
              <a:gd name="T100" fmla="*/ 199 w 222"/>
              <a:gd name="T101" fmla="*/ 172 h 176"/>
              <a:gd name="T102" fmla="*/ 199 w 222"/>
              <a:gd name="T103" fmla="*/ 118 h 176"/>
              <a:gd name="T104" fmla="*/ 206 w 222"/>
              <a:gd name="T105" fmla="*/ 118 h 176"/>
              <a:gd name="T106" fmla="*/ 206 w 222"/>
              <a:gd name="T107" fmla="*/ 4 h 176"/>
              <a:gd name="T108" fmla="*/ 217 w 222"/>
              <a:gd name="T109" fmla="*/ 4 h 176"/>
              <a:gd name="T110" fmla="*/ 217 w 222"/>
              <a:gd name="T111" fmla="*/ 17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2" h="176">
                <a:moveTo>
                  <a:pt x="217" y="0"/>
                </a:moveTo>
                <a:lnTo>
                  <a:pt x="0" y="0"/>
                </a:lnTo>
                <a:lnTo>
                  <a:pt x="0" y="176"/>
                </a:lnTo>
                <a:lnTo>
                  <a:pt x="222" y="176"/>
                </a:lnTo>
                <a:lnTo>
                  <a:pt x="222" y="0"/>
                </a:lnTo>
                <a:lnTo>
                  <a:pt x="217" y="0"/>
                </a:lnTo>
                <a:close/>
                <a:moveTo>
                  <a:pt x="189" y="118"/>
                </a:moveTo>
                <a:lnTo>
                  <a:pt x="189" y="172"/>
                </a:lnTo>
                <a:lnTo>
                  <a:pt x="158" y="172"/>
                </a:lnTo>
                <a:lnTo>
                  <a:pt x="158" y="118"/>
                </a:lnTo>
                <a:lnTo>
                  <a:pt x="165" y="118"/>
                </a:lnTo>
                <a:lnTo>
                  <a:pt x="165" y="4"/>
                </a:lnTo>
                <a:lnTo>
                  <a:pt x="180" y="4"/>
                </a:lnTo>
                <a:lnTo>
                  <a:pt x="180" y="118"/>
                </a:lnTo>
                <a:lnTo>
                  <a:pt x="189" y="118"/>
                </a:lnTo>
                <a:close/>
                <a:moveTo>
                  <a:pt x="41" y="118"/>
                </a:moveTo>
                <a:lnTo>
                  <a:pt x="41" y="4"/>
                </a:lnTo>
                <a:lnTo>
                  <a:pt x="57" y="4"/>
                </a:lnTo>
                <a:lnTo>
                  <a:pt x="57" y="118"/>
                </a:lnTo>
                <a:lnTo>
                  <a:pt x="67" y="118"/>
                </a:lnTo>
                <a:lnTo>
                  <a:pt x="67" y="172"/>
                </a:lnTo>
                <a:lnTo>
                  <a:pt x="34" y="172"/>
                </a:lnTo>
                <a:lnTo>
                  <a:pt x="34" y="118"/>
                </a:lnTo>
                <a:lnTo>
                  <a:pt x="41" y="118"/>
                </a:lnTo>
                <a:close/>
                <a:moveTo>
                  <a:pt x="75" y="118"/>
                </a:moveTo>
                <a:lnTo>
                  <a:pt x="82" y="118"/>
                </a:lnTo>
                <a:lnTo>
                  <a:pt x="82" y="4"/>
                </a:lnTo>
                <a:lnTo>
                  <a:pt x="98" y="4"/>
                </a:lnTo>
                <a:lnTo>
                  <a:pt x="98" y="118"/>
                </a:lnTo>
                <a:lnTo>
                  <a:pt x="108" y="118"/>
                </a:lnTo>
                <a:lnTo>
                  <a:pt x="108" y="172"/>
                </a:lnTo>
                <a:lnTo>
                  <a:pt x="75" y="172"/>
                </a:lnTo>
                <a:lnTo>
                  <a:pt x="75" y="118"/>
                </a:lnTo>
                <a:close/>
                <a:moveTo>
                  <a:pt x="117" y="118"/>
                </a:moveTo>
                <a:lnTo>
                  <a:pt x="124" y="118"/>
                </a:lnTo>
                <a:lnTo>
                  <a:pt x="124" y="4"/>
                </a:lnTo>
                <a:lnTo>
                  <a:pt x="139" y="4"/>
                </a:lnTo>
                <a:lnTo>
                  <a:pt x="139" y="118"/>
                </a:lnTo>
                <a:lnTo>
                  <a:pt x="149" y="118"/>
                </a:lnTo>
                <a:lnTo>
                  <a:pt x="149" y="172"/>
                </a:lnTo>
                <a:lnTo>
                  <a:pt x="117" y="172"/>
                </a:lnTo>
                <a:lnTo>
                  <a:pt x="117" y="118"/>
                </a:lnTo>
                <a:close/>
                <a:moveTo>
                  <a:pt x="4" y="4"/>
                </a:moveTo>
                <a:lnTo>
                  <a:pt x="16" y="4"/>
                </a:lnTo>
                <a:lnTo>
                  <a:pt x="16" y="118"/>
                </a:lnTo>
                <a:lnTo>
                  <a:pt x="26" y="118"/>
                </a:lnTo>
                <a:lnTo>
                  <a:pt x="26" y="172"/>
                </a:lnTo>
                <a:lnTo>
                  <a:pt x="4" y="172"/>
                </a:lnTo>
                <a:lnTo>
                  <a:pt x="4" y="4"/>
                </a:lnTo>
                <a:close/>
                <a:moveTo>
                  <a:pt x="217" y="172"/>
                </a:moveTo>
                <a:lnTo>
                  <a:pt x="199" y="172"/>
                </a:lnTo>
                <a:lnTo>
                  <a:pt x="199" y="118"/>
                </a:lnTo>
                <a:lnTo>
                  <a:pt x="206" y="118"/>
                </a:lnTo>
                <a:lnTo>
                  <a:pt x="206" y="4"/>
                </a:lnTo>
                <a:lnTo>
                  <a:pt x="217" y="4"/>
                </a:lnTo>
                <a:lnTo>
                  <a:pt x="217" y="17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8" name="Freeform 141"/>
          <p:cNvSpPr/>
          <p:nvPr/>
        </p:nvSpPr>
        <p:spPr bwMode="auto">
          <a:xfrm>
            <a:off x="4130675" y="2947988"/>
            <a:ext cx="127000" cy="93662"/>
          </a:xfrm>
          <a:custGeom>
            <a:avLst/>
            <a:gdLst>
              <a:gd name="T0" fmla="*/ 51 w 56"/>
              <a:gd name="T1" fmla="*/ 0 h 41"/>
              <a:gd name="T2" fmla="*/ 4 w 56"/>
              <a:gd name="T3" fmla="*/ 0 h 41"/>
              <a:gd name="T4" fmla="*/ 0 w 56"/>
              <a:gd name="T5" fmla="*/ 5 h 41"/>
              <a:gd name="T6" fmla="*/ 0 w 56"/>
              <a:gd name="T7" fmla="*/ 36 h 41"/>
              <a:gd name="T8" fmla="*/ 4 w 56"/>
              <a:gd name="T9" fmla="*/ 41 h 41"/>
              <a:gd name="T10" fmla="*/ 51 w 56"/>
              <a:gd name="T11" fmla="*/ 41 h 41"/>
              <a:gd name="T12" fmla="*/ 56 w 56"/>
              <a:gd name="T13" fmla="*/ 36 h 41"/>
              <a:gd name="T14" fmla="*/ 56 w 56"/>
              <a:gd name="T15" fmla="*/ 5 h 41"/>
              <a:gd name="T16" fmla="*/ 51 w 56"/>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1">
                <a:moveTo>
                  <a:pt x="51" y="0"/>
                </a:moveTo>
                <a:cubicBezTo>
                  <a:pt x="4" y="0"/>
                  <a:pt x="4" y="0"/>
                  <a:pt x="4" y="0"/>
                </a:cubicBezTo>
                <a:cubicBezTo>
                  <a:pt x="2" y="0"/>
                  <a:pt x="0" y="2"/>
                  <a:pt x="0" y="5"/>
                </a:cubicBezTo>
                <a:cubicBezTo>
                  <a:pt x="0" y="36"/>
                  <a:pt x="0" y="36"/>
                  <a:pt x="0" y="36"/>
                </a:cubicBezTo>
                <a:cubicBezTo>
                  <a:pt x="0" y="39"/>
                  <a:pt x="2" y="41"/>
                  <a:pt x="4" y="41"/>
                </a:cubicBezTo>
                <a:cubicBezTo>
                  <a:pt x="51" y="41"/>
                  <a:pt x="51" y="41"/>
                  <a:pt x="51" y="41"/>
                </a:cubicBezTo>
                <a:cubicBezTo>
                  <a:pt x="54" y="41"/>
                  <a:pt x="56" y="39"/>
                  <a:pt x="56" y="36"/>
                </a:cubicBezTo>
                <a:cubicBezTo>
                  <a:pt x="56" y="5"/>
                  <a:pt x="56" y="5"/>
                  <a:pt x="56" y="5"/>
                </a:cubicBezTo>
                <a:cubicBezTo>
                  <a:pt x="56" y="2"/>
                  <a:pt x="54" y="0"/>
                  <a:pt x="5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9" name="Freeform 142"/>
          <p:cNvSpPr/>
          <p:nvPr/>
        </p:nvSpPr>
        <p:spPr bwMode="auto">
          <a:xfrm>
            <a:off x="4117976" y="3087688"/>
            <a:ext cx="17463" cy="7937"/>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0" name="Freeform 143"/>
          <p:cNvSpPr/>
          <p:nvPr/>
        </p:nvSpPr>
        <p:spPr bwMode="auto">
          <a:xfrm>
            <a:off x="4144963" y="3087688"/>
            <a:ext cx="17462" cy="7937"/>
          </a:xfrm>
          <a:custGeom>
            <a:avLst/>
            <a:gdLst>
              <a:gd name="T0" fmla="*/ 6 w 8"/>
              <a:gd name="T1" fmla="*/ 0 h 3"/>
              <a:gd name="T2" fmla="*/ 1 w 8"/>
              <a:gd name="T3" fmla="*/ 0 h 3"/>
              <a:gd name="T4" fmla="*/ 0 w 8"/>
              <a:gd name="T5" fmla="*/ 1 h 3"/>
              <a:gd name="T6" fmla="*/ 1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1" y="0"/>
                  <a:pt x="1" y="0"/>
                  <a:pt x="1" y="0"/>
                </a:cubicBezTo>
                <a:cubicBezTo>
                  <a:pt x="0" y="0"/>
                  <a:pt x="0" y="1"/>
                  <a:pt x="0" y="1"/>
                </a:cubicBezTo>
                <a:cubicBezTo>
                  <a:pt x="0" y="2"/>
                  <a:pt x="0" y="3"/>
                  <a:pt x="1"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1" name="Freeform 144"/>
          <p:cNvSpPr/>
          <p:nvPr/>
        </p:nvSpPr>
        <p:spPr bwMode="auto">
          <a:xfrm>
            <a:off x="4171951" y="3087688"/>
            <a:ext cx="17463"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2" name="Freeform 145"/>
          <p:cNvSpPr/>
          <p:nvPr/>
        </p:nvSpPr>
        <p:spPr bwMode="auto">
          <a:xfrm>
            <a:off x="4198938" y="3087688"/>
            <a:ext cx="17462"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0" y="0"/>
                  <a:pt x="0" y="1"/>
                  <a:pt x="0" y="1"/>
                </a:cubicBezTo>
                <a:cubicBezTo>
                  <a:pt x="0" y="2"/>
                  <a:pt x="0" y="3"/>
                  <a:pt x="2"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3" name="Freeform 146"/>
          <p:cNvSpPr/>
          <p:nvPr/>
        </p:nvSpPr>
        <p:spPr bwMode="auto">
          <a:xfrm>
            <a:off x="4225926" y="3087688"/>
            <a:ext cx="17463"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4" name="Freeform 147"/>
          <p:cNvSpPr/>
          <p:nvPr/>
        </p:nvSpPr>
        <p:spPr bwMode="auto">
          <a:xfrm>
            <a:off x="4252913" y="3087688"/>
            <a:ext cx="17462" cy="7937"/>
          </a:xfrm>
          <a:custGeom>
            <a:avLst/>
            <a:gdLst>
              <a:gd name="T0" fmla="*/ 6 w 8"/>
              <a:gd name="T1" fmla="*/ 0 h 3"/>
              <a:gd name="T2" fmla="*/ 2 w 8"/>
              <a:gd name="T3" fmla="*/ 0 h 3"/>
              <a:gd name="T4" fmla="*/ 0 w 8"/>
              <a:gd name="T5" fmla="*/ 1 h 3"/>
              <a:gd name="T6" fmla="*/ 2 w 8"/>
              <a:gd name="T7" fmla="*/ 3 h 3"/>
              <a:gd name="T8" fmla="*/ 6 w 8"/>
              <a:gd name="T9" fmla="*/ 3 h 3"/>
              <a:gd name="T10" fmla="*/ 8 w 8"/>
              <a:gd name="T11" fmla="*/ 1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1"/>
                </a:cubicBezTo>
                <a:cubicBezTo>
                  <a:pt x="0" y="2"/>
                  <a:pt x="1" y="3"/>
                  <a:pt x="2" y="3"/>
                </a:cubicBezTo>
                <a:cubicBezTo>
                  <a:pt x="6" y="3"/>
                  <a:pt x="6" y="3"/>
                  <a:pt x="6" y="3"/>
                </a:cubicBezTo>
                <a:cubicBezTo>
                  <a:pt x="7" y="3"/>
                  <a:pt x="8" y="2"/>
                  <a:pt x="8" y="1"/>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5" name="Freeform 148"/>
          <p:cNvSpPr/>
          <p:nvPr/>
        </p:nvSpPr>
        <p:spPr bwMode="auto">
          <a:xfrm>
            <a:off x="4130676" y="3079751"/>
            <a:ext cx="19050" cy="4763"/>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6" name="Freeform 149"/>
          <p:cNvSpPr/>
          <p:nvPr/>
        </p:nvSpPr>
        <p:spPr bwMode="auto">
          <a:xfrm>
            <a:off x="4157663" y="3079751"/>
            <a:ext cx="19050" cy="4763"/>
          </a:xfrm>
          <a:custGeom>
            <a:avLst/>
            <a:gdLst>
              <a:gd name="T0" fmla="*/ 1 w 8"/>
              <a:gd name="T1" fmla="*/ 2 h 2"/>
              <a:gd name="T2" fmla="*/ 6 w 8"/>
              <a:gd name="T3" fmla="*/ 2 h 2"/>
              <a:gd name="T4" fmla="*/ 8 w 8"/>
              <a:gd name="T5" fmla="*/ 1 h 2"/>
              <a:gd name="T6" fmla="*/ 6 w 8"/>
              <a:gd name="T7" fmla="*/ 0 h 2"/>
              <a:gd name="T8" fmla="*/ 1 w 8"/>
              <a:gd name="T9" fmla="*/ 0 h 2"/>
              <a:gd name="T10" fmla="*/ 0 w 8"/>
              <a:gd name="T11" fmla="*/ 1 h 2"/>
              <a:gd name="T12" fmla="*/ 1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1" y="2"/>
                </a:moveTo>
                <a:cubicBezTo>
                  <a:pt x="6" y="2"/>
                  <a:pt x="6" y="2"/>
                  <a:pt x="6" y="2"/>
                </a:cubicBezTo>
                <a:cubicBezTo>
                  <a:pt x="7" y="2"/>
                  <a:pt x="8" y="2"/>
                  <a:pt x="8" y="1"/>
                </a:cubicBezTo>
                <a:cubicBezTo>
                  <a:pt x="8" y="0"/>
                  <a:pt x="7" y="0"/>
                  <a:pt x="6" y="0"/>
                </a:cubicBezTo>
                <a:cubicBezTo>
                  <a:pt x="1" y="0"/>
                  <a:pt x="1" y="0"/>
                  <a:pt x="1" y="0"/>
                </a:cubicBezTo>
                <a:cubicBezTo>
                  <a:pt x="0" y="0"/>
                  <a:pt x="0" y="0"/>
                  <a:pt x="0" y="1"/>
                </a:cubicBezTo>
                <a:cubicBezTo>
                  <a:pt x="0" y="2"/>
                  <a:pt x="0" y="2"/>
                  <a:pt x="1"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7" name="Freeform 150"/>
          <p:cNvSpPr/>
          <p:nvPr/>
        </p:nvSpPr>
        <p:spPr bwMode="auto">
          <a:xfrm>
            <a:off x="4184650" y="3079751"/>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8" name="Freeform 151"/>
          <p:cNvSpPr/>
          <p:nvPr/>
        </p:nvSpPr>
        <p:spPr bwMode="auto">
          <a:xfrm>
            <a:off x="4211638" y="3079751"/>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9" name="Freeform 152"/>
          <p:cNvSpPr/>
          <p:nvPr/>
        </p:nvSpPr>
        <p:spPr bwMode="auto">
          <a:xfrm>
            <a:off x="4238625" y="3079751"/>
            <a:ext cx="19050" cy="4763"/>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0" y="0"/>
                  <a:pt x="0" y="0"/>
                  <a:pt x="0" y="1"/>
                </a:cubicBezTo>
                <a:cubicBezTo>
                  <a:pt x="0" y="2"/>
                  <a:pt x="0"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0" name="Freeform 153"/>
          <p:cNvSpPr/>
          <p:nvPr/>
        </p:nvSpPr>
        <p:spPr bwMode="auto">
          <a:xfrm>
            <a:off x="4016375" y="3133725"/>
            <a:ext cx="125413" cy="90488"/>
          </a:xfrm>
          <a:custGeom>
            <a:avLst/>
            <a:gdLst>
              <a:gd name="T0" fmla="*/ 52 w 56"/>
              <a:gd name="T1" fmla="*/ 0 h 40"/>
              <a:gd name="T2" fmla="*/ 4 w 56"/>
              <a:gd name="T3" fmla="*/ 0 h 40"/>
              <a:gd name="T4" fmla="*/ 0 w 56"/>
              <a:gd name="T5" fmla="*/ 4 h 40"/>
              <a:gd name="T6" fmla="*/ 0 w 56"/>
              <a:gd name="T7" fmla="*/ 36 h 40"/>
              <a:gd name="T8" fmla="*/ 4 w 56"/>
              <a:gd name="T9" fmla="*/ 40 h 40"/>
              <a:gd name="T10" fmla="*/ 52 w 56"/>
              <a:gd name="T11" fmla="*/ 40 h 40"/>
              <a:gd name="T12" fmla="*/ 56 w 56"/>
              <a:gd name="T13" fmla="*/ 36 h 40"/>
              <a:gd name="T14" fmla="*/ 56 w 56"/>
              <a:gd name="T15" fmla="*/ 4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4"/>
                </a:cubicBezTo>
                <a:cubicBezTo>
                  <a:pt x="0" y="36"/>
                  <a:pt x="0" y="36"/>
                  <a:pt x="0" y="36"/>
                </a:cubicBezTo>
                <a:cubicBezTo>
                  <a:pt x="0" y="38"/>
                  <a:pt x="2" y="40"/>
                  <a:pt x="4" y="40"/>
                </a:cubicBezTo>
                <a:cubicBezTo>
                  <a:pt x="52" y="40"/>
                  <a:pt x="52" y="40"/>
                  <a:pt x="52" y="40"/>
                </a:cubicBezTo>
                <a:cubicBezTo>
                  <a:pt x="54" y="40"/>
                  <a:pt x="56" y="38"/>
                  <a:pt x="56" y="36"/>
                </a:cubicBezTo>
                <a:cubicBezTo>
                  <a:pt x="56" y="4"/>
                  <a:pt x="56" y="4"/>
                  <a:pt x="56" y="4"/>
                </a:cubicBezTo>
                <a:cubicBezTo>
                  <a:pt x="56" y="2"/>
                  <a:pt x="54" y="0"/>
                  <a:pt x="52"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1" name="Freeform 154"/>
          <p:cNvSpPr>
            <a:spLocks noEditPoints="1"/>
          </p:cNvSpPr>
          <p:nvPr/>
        </p:nvSpPr>
        <p:spPr bwMode="auto">
          <a:xfrm>
            <a:off x="3975100" y="3119438"/>
            <a:ext cx="207963" cy="171450"/>
          </a:xfrm>
          <a:custGeom>
            <a:avLst/>
            <a:gdLst>
              <a:gd name="T0" fmla="*/ 89 w 92"/>
              <a:gd name="T1" fmla="*/ 66 h 76"/>
              <a:gd name="T2" fmla="*/ 85 w 92"/>
              <a:gd name="T3" fmla="*/ 61 h 76"/>
              <a:gd name="T4" fmla="*/ 82 w 92"/>
              <a:gd name="T5" fmla="*/ 61 h 76"/>
              <a:gd name="T6" fmla="*/ 79 w 92"/>
              <a:gd name="T7" fmla="*/ 55 h 76"/>
              <a:gd name="T8" fmla="*/ 69 w 92"/>
              <a:gd name="T9" fmla="*/ 55 h 76"/>
              <a:gd name="T10" fmla="*/ 69 w 92"/>
              <a:gd name="T11" fmla="*/ 52 h 76"/>
              <a:gd name="T12" fmla="*/ 75 w 92"/>
              <a:gd name="T13" fmla="*/ 52 h 76"/>
              <a:gd name="T14" fmla="*/ 80 w 92"/>
              <a:gd name="T15" fmla="*/ 48 h 76"/>
              <a:gd name="T16" fmla="*/ 80 w 92"/>
              <a:gd name="T17" fmla="*/ 4 h 76"/>
              <a:gd name="T18" fmla="*/ 75 w 92"/>
              <a:gd name="T19" fmla="*/ 0 h 76"/>
              <a:gd name="T20" fmla="*/ 17 w 92"/>
              <a:gd name="T21" fmla="*/ 0 h 76"/>
              <a:gd name="T22" fmla="*/ 12 w 92"/>
              <a:gd name="T23" fmla="*/ 4 h 76"/>
              <a:gd name="T24" fmla="*/ 12 w 92"/>
              <a:gd name="T25" fmla="*/ 48 h 76"/>
              <a:gd name="T26" fmla="*/ 17 w 92"/>
              <a:gd name="T27" fmla="*/ 52 h 76"/>
              <a:gd name="T28" fmla="*/ 23 w 92"/>
              <a:gd name="T29" fmla="*/ 52 h 76"/>
              <a:gd name="T30" fmla="*/ 23 w 92"/>
              <a:gd name="T31" fmla="*/ 55 h 76"/>
              <a:gd name="T32" fmla="*/ 13 w 92"/>
              <a:gd name="T33" fmla="*/ 55 h 76"/>
              <a:gd name="T34" fmla="*/ 10 w 92"/>
              <a:gd name="T35" fmla="*/ 61 h 76"/>
              <a:gd name="T36" fmla="*/ 7 w 92"/>
              <a:gd name="T37" fmla="*/ 61 h 76"/>
              <a:gd name="T38" fmla="*/ 3 w 92"/>
              <a:gd name="T39" fmla="*/ 66 h 76"/>
              <a:gd name="T40" fmla="*/ 0 w 92"/>
              <a:gd name="T41" fmla="*/ 72 h 76"/>
              <a:gd name="T42" fmla="*/ 4 w 92"/>
              <a:gd name="T43" fmla="*/ 76 h 76"/>
              <a:gd name="T44" fmla="*/ 88 w 92"/>
              <a:gd name="T45" fmla="*/ 76 h 76"/>
              <a:gd name="T46" fmla="*/ 92 w 92"/>
              <a:gd name="T47" fmla="*/ 72 h 76"/>
              <a:gd name="T48" fmla="*/ 89 w 92"/>
              <a:gd name="T49" fmla="*/ 66 h 76"/>
              <a:gd name="T50" fmla="*/ 17 w 92"/>
              <a:gd name="T51" fmla="*/ 49 h 76"/>
              <a:gd name="T52" fmla="*/ 15 w 92"/>
              <a:gd name="T53" fmla="*/ 48 h 76"/>
              <a:gd name="T54" fmla="*/ 15 w 92"/>
              <a:gd name="T55" fmla="*/ 4 h 76"/>
              <a:gd name="T56" fmla="*/ 17 w 92"/>
              <a:gd name="T57" fmla="*/ 2 h 76"/>
              <a:gd name="T58" fmla="*/ 75 w 92"/>
              <a:gd name="T59" fmla="*/ 2 h 76"/>
              <a:gd name="T60" fmla="*/ 77 w 92"/>
              <a:gd name="T61" fmla="*/ 4 h 76"/>
              <a:gd name="T62" fmla="*/ 77 w 92"/>
              <a:gd name="T63" fmla="*/ 48 h 76"/>
              <a:gd name="T64" fmla="*/ 75 w 92"/>
              <a:gd name="T65" fmla="*/ 49 h 76"/>
              <a:gd name="T66" fmla="*/ 17 w 92"/>
              <a:gd name="T67" fmla="*/ 49 h 76"/>
              <a:gd name="T68" fmla="*/ 77 w 92"/>
              <a:gd name="T69" fmla="*/ 58 h 76"/>
              <a:gd name="T70" fmla="*/ 80 w 92"/>
              <a:gd name="T71" fmla="*/ 64 h 76"/>
              <a:gd name="T72" fmla="*/ 85 w 92"/>
              <a:gd name="T73" fmla="*/ 64 h 76"/>
              <a:gd name="T74" fmla="*/ 87 w 92"/>
              <a:gd name="T75" fmla="*/ 66 h 76"/>
              <a:gd name="T76" fmla="*/ 87 w 92"/>
              <a:gd name="T77" fmla="*/ 66 h 76"/>
              <a:gd name="T78" fmla="*/ 90 w 92"/>
              <a:gd name="T79" fmla="*/ 72 h 76"/>
              <a:gd name="T80" fmla="*/ 88 w 92"/>
              <a:gd name="T81" fmla="*/ 74 h 76"/>
              <a:gd name="T82" fmla="*/ 4 w 92"/>
              <a:gd name="T83" fmla="*/ 74 h 76"/>
              <a:gd name="T84" fmla="*/ 2 w 92"/>
              <a:gd name="T85" fmla="*/ 72 h 76"/>
              <a:gd name="T86" fmla="*/ 5 w 92"/>
              <a:gd name="T87" fmla="*/ 66 h 76"/>
              <a:gd name="T88" fmla="*/ 5 w 92"/>
              <a:gd name="T89" fmla="*/ 66 h 76"/>
              <a:gd name="T90" fmla="*/ 7 w 92"/>
              <a:gd name="T91" fmla="*/ 64 h 76"/>
              <a:gd name="T92" fmla="*/ 12 w 92"/>
              <a:gd name="T93" fmla="*/ 64 h 76"/>
              <a:gd name="T94" fmla="*/ 15 w 92"/>
              <a:gd name="T95" fmla="*/ 58 h 76"/>
              <a:gd name="T96" fmla="*/ 26 w 92"/>
              <a:gd name="T97" fmla="*/ 58 h 76"/>
              <a:gd name="T98" fmla="*/ 26 w 92"/>
              <a:gd name="T99" fmla="*/ 54 h 76"/>
              <a:gd name="T100" fmla="*/ 66 w 92"/>
              <a:gd name="T101" fmla="*/ 5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2" h="76">
                <a:moveTo>
                  <a:pt x="89" y="66"/>
                </a:moveTo>
                <a:cubicBezTo>
                  <a:pt x="89" y="63"/>
                  <a:pt x="88" y="61"/>
                  <a:pt x="85" y="61"/>
                </a:cubicBezTo>
                <a:cubicBezTo>
                  <a:pt x="82" y="61"/>
                  <a:pt x="82" y="61"/>
                  <a:pt x="82" y="61"/>
                </a:cubicBezTo>
                <a:cubicBezTo>
                  <a:pt x="79" y="55"/>
                  <a:pt x="79" y="55"/>
                  <a:pt x="79" y="55"/>
                </a:cubicBezTo>
                <a:cubicBezTo>
                  <a:pt x="69" y="55"/>
                  <a:pt x="69" y="55"/>
                  <a:pt x="69" y="55"/>
                </a:cubicBezTo>
                <a:cubicBezTo>
                  <a:pt x="69" y="52"/>
                  <a:pt x="69" y="52"/>
                  <a:pt x="69" y="52"/>
                </a:cubicBezTo>
                <a:cubicBezTo>
                  <a:pt x="75" y="52"/>
                  <a:pt x="75" y="52"/>
                  <a:pt x="75" y="52"/>
                </a:cubicBezTo>
                <a:cubicBezTo>
                  <a:pt x="78" y="52"/>
                  <a:pt x="80" y="50"/>
                  <a:pt x="80" y="48"/>
                </a:cubicBezTo>
                <a:cubicBezTo>
                  <a:pt x="80" y="4"/>
                  <a:pt x="80" y="4"/>
                  <a:pt x="80" y="4"/>
                </a:cubicBezTo>
                <a:cubicBezTo>
                  <a:pt x="80" y="2"/>
                  <a:pt x="78" y="0"/>
                  <a:pt x="75" y="0"/>
                </a:cubicBezTo>
                <a:cubicBezTo>
                  <a:pt x="17" y="0"/>
                  <a:pt x="17" y="0"/>
                  <a:pt x="17" y="0"/>
                </a:cubicBezTo>
                <a:cubicBezTo>
                  <a:pt x="14" y="0"/>
                  <a:pt x="12" y="2"/>
                  <a:pt x="12" y="4"/>
                </a:cubicBezTo>
                <a:cubicBezTo>
                  <a:pt x="12" y="48"/>
                  <a:pt x="12" y="48"/>
                  <a:pt x="12" y="48"/>
                </a:cubicBezTo>
                <a:cubicBezTo>
                  <a:pt x="12" y="50"/>
                  <a:pt x="14" y="52"/>
                  <a:pt x="17" y="52"/>
                </a:cubicBezTo>
                <a:cubicBezTo>
                  <a:pt x="23" y="52"/>
                  <a:pt x="23" y="52"/>
                  <a:pt x="23" y="52"/>
                </a:cubicBezTo>
                <a:cubicBezTo>
                  <a:pt x="23" y="55"/>
                  <a:pt x="23" y="55"/>
                  <a:pt x="23" y="55"/>
                </a:cubicBezTo>
                <a:cubicBezTo>
                  <a:pt x="13" y="55"/>
                  <a:pt x="13" y="55"/>
                  <a:pt x="13" y="55"/>
                </a:cubicBezTo>
                <a:cubicBezTo>
                  <a:pt x="10" y="61"/>
                  <a:pt x="10" y="61"/>
                  <a:pt x="10" y="61"/>
                </a:cubicBezTo>
                <a:cubicBezTo>
                  <a:pt x="7" y="61"/>
                  <a:pt x="7" y="61"/>
                  <a:pt x="7" y="61"/>
                </a:cubicBezTo>
                <a:cubicBezTo>
                  <a:pt x="4" y="61"/>
                  <a:pt x="3" y="63"/>
                  <a:pt x="3" y="66"/>
                </a:cubicBezTo>
                <a:cubicBezTo>
                  <a:pt x="0" y="72"/>
                  <a:pt x="0" y="72"/>
                  <a:pt x="0" y="72"/>
                </a:cubicBezTo>
                <a:cubicBezTo>
                  <a:pt x="0" y="75"/>
                  <a:pt x="1" y="76"/>
                  <a:pt x="4" y="76"/>
                </a:cubicBezTo>
                <a:cubicBezTo>
                  <a:pt x="88" y="76"/>
                  <a:pt x="88" y="76"/>
                  <a:pt x="88" y="76"/>
                </a:cubicBezTo>
                <a:cubicBezTo>
                  <a:pt x="91" y="76"/>
                  <a:pt x="92" y="75"/>
                  <a:pt x="92" y="72"/>
                </a:cubicBezTo>
                <a:lnTo>
                  <a:pt x="89" y="66"/>
                </a:lnTo>
                <a:close/>
                <a:moveTo>
                  <a:pt x="17" y="49"/>
                </a:moveTo>
                <a:cubicBezTo>
                  <a:pt x="15" y="49"/>
                  <a:pt x="15" y="49"/>
                  <a:pt x="15" y="48"/>
                </a:cubicBezTo>
                <a:cubicBezTo>
                  <a:pt x="15" y="4"/>
                  <a:pt x="15" y="4"/>
                  <a:pt x="15" y="4"/>
                </a:cubicBezTo>
                <a:cubicBezTo>
                  <a:pt x="15" y="3"/>
                  <a:pt x="15" y="2"/>
                  <a:pt x="17" y="2"/>
                </a:cubicBezTo>
                <a:cubicBezTo>
                  <a:pt x="75" y="2"/>
                  <a:pt x="75" y="2"/>
                  <a:pt x="75" y="2"/>
                </a:cubicBezTo>
                <a:cubicBezTo>
                  <a:pt x="77" y="2"/>
                  <a:pt x="77" y="3"/>
                  <a:pt x="77" y="4"/>
                </a:cubicBezTo>
                <a:cubicBezTo>
                  <a:pt x="77" y="48"/>
                  <a:pt x="77" y="48"/>
                  <a:pt x="77" y="48"/>
                </a:cubicBezTo>
                <a:cubicBezTo>
                  <a:pt x="77" y="49"/>
                  <a:pt x="77" y="49"/>
                  <a:pt x="75" y="49"/>
                </a:cubicBezTo>
                <a:lnTo>
                  <a:pt x="17" y="49"/>
                </a:lnTo>
                <a:close/>
                <a:moveTo>
                  <a:pt x="77" y="58"/>
                </a:moveTo>
                <a:cubicBezTo>
                  <a:pt x="78" y="59"/>
                  <a:pt x="80" y="64"/>
                  <a:pt x="80" y="64"/>
                </a:cubicBezTo>
                <a:cubicBezTo>
                  <a:pt x="85" y="64"/>
                  <a:pt x="85" y="64"/>
                  <a:pt x="85" y="64"/>
                </a:cubicBezTo>
                <a:cubicBezTo>
                  <a:pt x="86" y="64"/>
                  <a:pt x="87" y="65"/>
                  <a:pt x="87" y="66"/>
                </a:cubicBezTo>
                <a:cubicBezTo>
                  <a:pt x="87" y="66"/>
                  <a:pt x="87" y="66"/>
                  <a:pt x="87" y="66"/>
                </a:cubicBezTo>
                <a:cubicBezTo>
                  <a:pt x="87" y="66"/>
                  <a:pt x="89" y="71"/>
                  <a:pt x="90" y="72"/>
                </a:cubicBezTo>
                <a:cubicBezTo>
                  <a:pt x="90" y="73"/>
                  <a:pt x="89" y="74"/>
                  <a:pt x="88" y="74"/>
                </a:cubicBezTo>
                <a:cubicBezTo>
                  <a:pt x="4" y="74"/>
                  <a:pt x="4" y="74"/>
                  <a:pt x="4" y="74"/>
                </a:cubicBezTo>
                <a:cubicBezTo>
                  <a:pt x="3" y="74"/>
                  <a:pt x="2" y="73"/>
                  <a:pt x="2" y="72"/>
                </a:cubicBezTo>
                <a:cubicBezTo>
                  <a:pt x="3" y="71"/>
                  <a:pt x="5" y="66"/>
                  <a:pt x="5" y="66"/>
                </a:cubicBezTo>
                <a:cubicBezTo>
                  <a:pt x="5" y="66"/>
                  <a:pt x="5" y="66"/>
                  <a:pt x="5" y="66"/>
                </a:cubicBezTo>
                <a:cubicBezTo>
                  <a:pt x="5" y="65"/>
                  <a:pt x="6" y="64"/>
                  <a:pt x="7" y="64"/>
                </a:cubicBezTo>
                <a:cubicBezTo>
                  <a:pt x="12" y="64"/>
                  <a:pt x="12" y="64"/>
                  <a:pt x="12" y="64"/>
                </a:cubicBezTo>
                <a:cubicBezTo>
                  <a:pt x="12" y="64"/>
                  <a:pt x="14" y="59"/>
                  <a:pt x="15" y="58"/>
                </a:cubicBezTo>
                <a:cubicBezTo>
                  <a:pt x="17" y="58"/>
                  <a:pt x="26" y="58"/>
                  <a:pt x="26" y="58"/>
                </a:cubicBezTo>
                <a:cubicBezTo>
                  <a:pt x="26" y="58"/>
                  <a:pt x="26" y="54"/>
                  <a:pt x="26" y="54"/>
                </a:cubicBezTo>
                <a:cubicBezTo>
                  <a:pt x="30" y="54"/>
                  <a:pt x="62" y="54"/>
                  <a:pt x="66" y="5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2" name="Freeform 155"/>
          <p:cNvSpPr/>
          <p:nvPr/>
        </p:nvSpPr>
        <p:spPr bwMode="auto">
          <a:xfrm>
            <a:off x="4002089" y="3271838"/>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3" name="Freeform 156"/>
          <p:cNvSpPr/>
          <p:nvPr/>
        </p:nvSpPr>
        <p:spPr bwMode="auto">
          <a:xfrm>
            <a:off x="4029076" y="3271838"/>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4" name="Freeform 157"/>
          <p:cNvSpPr/>
          <p:nvPr/>
        </p:nvSpPr>
        <p:spPr bwMode="auto">
          <a:xfrm>
            <a:off x="4056063" y="3271838"/>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5" name="Freeform 158"/>
          <p:cNvSpPr/>
          <p:nvPr/>
        </p:nvSpPr>
        <p:spPr bwMode="auto">
          <a:xfrm>
            <a:off x="4083050" y="3271838"/>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6" name="Freeform 159"/>
          <p:cNvSpPr/>
          <p:nvPr/>
        </p:nvSpPr>
        <p:spPr bwMode="auto">
          <a:xfrm>
            <a:off x="4110038" y="3271838"/>
            <a:ext cx="19050"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7" name="Freeform 160"/>
          <p:cNvSpPr/>
          <p:nvPr/>
        </p:nvSpPr>
        <p:spPr bwMode="auto">
          <a:xfrm>
            <a:off x="4138613" y="3271838"/>
            <a:ext cx="17462" cy="6350"/>
          </a:xfrm>
          <a:custGeom>
            <a:avLst/>
            <a:gdLst>
              <a:gd name="T0" fmla="*/ 6 w 8"/>
              <a:gd name="T1" fmla="*/ 0 h 3"/>
              <a:gd name="T2" fmla="*/ 2 w 8"/>
              <a:gd name="T3" fmla="*/ 0 h 3"/>
              <a:gd name="T4" fmla="*/ 0 w 8"/>
              <a:gd name="T5" fmla="*/ 2 h 3"/>
              <a:gd name="T6" fmla="*/ 2 w 8"/>
              <a:gd name="T7" fmla="*/ 3 h 3"/>
              <a:gd name="T8" fmla="*/ 6 w 8"/>
              <a:gd name="T9" fmla="*/ 3 h 3"/>
              <a:gd name="T10" fmla="*/ 8 w 8"/>
              <a:gd name="T11" fmla="*/ 2 h 3"/>
              <a:gd name="T12" fmla="*/ 6 w 8"/>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6" y="0"/>
                </a:moveTo>
                <a:cubicBezTo>
                  <a:pt x="2" y="0"/>
                  <a:pt x="2" y="0"/>
                  <a:pt x="2" y="0"/>
                </a:cubicBezTo>
                <a:cubicBezTo>
                  <a:pt x="1" y="0"/>
                  <a:pt x="0" y="1"/>
                  <a:pt x="0" y="2"/>
                </a:cubicBezTo>
                <a:cubicBezTo>
                  <a:pt x="0" y="3"/>
                  <a:pt x="1" y="3"/>
                  <a:pt x="2" y="3"/>
                </a:cubicBezTo>
                <a:cubicBezTo>
                  <a:pt x="6" y="3"/>
                  <a:pt x="6" y="3"/>
                  <a:pt x="6" y="3"/>
                </a:cubicBezTo>
                <a:cubicBezTo>
                  <a:pt x="7" y="3"/>
                  <a:pt x="8" y="3"/>
                  <a:pt x="8" y="2"/>
                </a:cubicBezTo>
                <a:cubicBezTo>
                  <a:pt x="8" y="1"/>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8" name="Freeform 161"/>
          <p:cNvSpPr/>
          <p:nvPr/>
        </p:nvSpPr>
        <p:spPr bwMode="auto">
          <a:xfrm>
            <a:off x="4016376" y="3262313"/>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9" name="Freeform 162"/>
          <p:cNvSpPr/>
          <p:nvPr/>
        </p:nvSpPr>
        <p:spPr bwMode="auto">
          <a:xfrm>
            <a:off x="4043363" y="3262313"/>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0" name="Freeform 163"/>
          <p:cNvSpPr/>
          <p:nvPr/>
        </p:nvSpPr>
        <p:spPr bwMode="auto">
          <a:xfrm>
            <a:off x="4070351" y="3262313"/>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1" name="Freeform 164"/>
          <p:cNvSpPr/>
          <p:nvPr/>
        </p:nvSpPr>
        <p:spPr bwMode="auto">
          <a:xfrm>
            <a:off x="4097338" y="3262313"/>
            <a:ext cx="17462"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2" name="Freeform 165"/>
          <p:cNvSpPr/>
          <p:nvPr/>
        </p:nvSpPr>
        <p:spPr bwMode="auto">
          <a:xfrm>
            <a:off x="4124326" y="3262313"/>
            <a:ext cx="17463" cy="6350"/>
          </a:xfrm>
          <a:custGeom>
            <a:avLst/>
            <a:gdLst>
              <a:gd name="T0" fmla="*/ 2 w 8"/>
              <a:gd name="T1" fmla="*/ 3 h 3"/>
              <a:gd name="T2" fmla="*/ 6 w 8"/>
              <a:gd name="T3" fmla="*/ 3 h 3"/>
              <a:gd name="T4" fmla="*/ 8 w 8"/>
              <a:gd name="T5" fmla="*/ 2 h 3"/>
              <a:gd name="T6" fmla="*/ 6 w 8"/>
              <a:gd name="T7" fmla="*/ 0 h 3"/>
              <a:gd name="T8" fmla="*/ 2 w 8"/>
              <a:gd name="T9" fmla="*/ 0 h 3"/>
              <a:gd name="T10" fmla="*/ 0 w 8"/>
              <a:gd name="T11" fmla="*/ 2 h 3"/>
              <a:gd name="T12" fmla="*/ 2 w 8"/>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8" h="3">
                <a:moveTo>
                  <a:pt x="2" y="3"/>
                </a:moveTo>
                <a:cubicBezTo>
                  <a:pt x="6" y="3"/>
                  <a:pt x="6" y="3"/>
                  <a:pt x="6" y="3"/>
                </a:cubicBezTo>
                <a:cubicBezTo>
                  <a:pt x="7" y="3"/>
                  <a:pt x="8" y="2"/>
                  <a:pt x="8" y="2"/>
                </a:cubicBezTo>
                <a:cubicBezTo>
                  <a:pt x="8" y="1"/>
                  <a:pt x="7" y="0"/>
                  <a:pt x="6" y="0"/>
                </a:cubicBezTo>
                <a:cubicBezTo>
                  <a:pt x="2" y="0"/>
                  <a:pt x="2" y="0"/>
                  <a:pt x="2" y="0"/>
                </a:cubicBezTo>
                <a:cubicBezTo>
                  <a:pt x="1" y="0"/>
                  <a:pt x="0" y="1"/>
                  <a:pt x="0" y="2"/>
                </a:cubicBezTo>
                <a:cubicBezTo>
                  <a:pt x="0" y="2"/>
                  <a:pt x="1" y="3"/>
                  <a:pt x="2"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3" name="Freeform 166"/>
          <p:cNvSpPr/>
          <p:nvPr/>
        </p:nvSpPr>
        <p:spPr bwMode="auto">
          <a:xfrm>
            <a:off x="4224338" y="3176589"/>
            <a:ext cx="125412" cy="90487"/>
          </a:xfrm>
          <a:custGeom>
            <a:avLst/>
            <a:gdLst>
              <a:gd name="T0" fmla="*/ 52 w 56"/>
              <a:gd name="T1" fmla="*/ 0 h 40"/>
              <a:gd name="T2" fmla="*/ 4 w 56"/>
              <a:gd name="T3" fmla="*/ 0 h 40"/>
              <a:gd name="T4" fmla="*/ 0 w 56"/>
              <a:gd name="T5" fmla="*/ 5 h 40"/>
              <a:gd name="T6" fmla="*/ 0 w 56"/>
              <a:gd name="T7" fmla="*/ 36 h 40"/>
              <a:gd name="T8" fmla="*/ 4 w 56"/>
              <a:gd name="T9" fmla="*/ 40 h 40"/>
              <a:gd name="T10" fmla="*/ 52 w 56"/>
              <a:gd name="T11" fmla="*/ 40 h 40"/>
              <a:gd name="T12" fmla="*/ 56 w 56"/>
              <a:gd name="T13" fmla="*/ 36 h 40"/>
              <a:gd name="T14" fmla="*/ 56 w 56"/>
              <a:gd name="T15" fmla="*/ 5 h 40"/>
              <a:gd name="T16" fmla="*/ 52 w 5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40">
                <a:moveTo>
                  <a:pt x="52" y="0"/>
                </a:moveTo>
                <a:cubicBezTo>
                  <a:pt x="4" y="0"/>
                  <a:pt x="4" y="0"/>
                  <a:pt x="4" y="0"/>
                </a:cubicBezTo>
                <a:cubicBezTo>
                  <a:pt x="2" y="0"/>
                  <a:pt x="0" y="2"/>
                  <a:pt x="0" y="5"/>
                </a:cubicBezTo>
                <a:cubicBezTo>
                  <a:pt x="0" y="36"/>
                  <a:pt x="0" y="36"/>
                  <a:pt x="0" y="36"/>
                </a:cubicBezTo>
                <a:cubicBezTo>
                  <a:pt x="0" y="38"/>
                  <a:pt x="2" y="40"/>
                  <a:pt x="4" y="40"/>
                </a:cubicBezTo>
                <a:cubicBezTo>
                  <a:pt x="52" y="40"/>
                  <a:pt x="52" y="40"/>
                  <a:pt x="52" y="40"/>
                </a:cubicBezTo>
                <a:cubicBezTo>
                  <a:pt x="54" y="40"/>
                  <a:pt x="56" y="38"/>
                  <a:pt x="56" y="36"/>
                </a:cubicBezTo>
                <a:cubicBezTo>
                  <a:pt x="56" y="5"/>
                  <a:pt x="56" y="5"/>
                  <a:pt x="56" y="5"/>
                </a:cubicBezTo>
                <a:cubicBezTo>
                  <a:pt x="56" y="2"/>
                  <a:pt x="54" y="0"/>
                  <a:pt x="52"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4" name="Freeform 167"/>
          <p:cNvSpPr>
            <a:spLocks noEditPoints="1"/>
          </p:cNvSpPr>
          <p:nvPr/>
        </p:nvSpPr>
        <p:spPr bwMode="auto">
          <a:xfrm>
            <a:off x="4087813" y="2935288"/>
            <a:ext cx="303212" cy="401637"/>
          </a:xfrm>
          <a:custGeom>
            <a:avLst/>
            <a:gdLst>
              <a:gd name="T0" fmla="*/ 127 w 134"/>
              <a:gd name="T1" fmla="*/ 163 h 178"/>
              <a:gd name="T2" fmla="*/ 121 w 134"/>
              <a:gd name="T3" fmla="*/ 156 h 178"/>
              <a:gd name="T4" fmla="*/ 111 w 134"/>
              <a:gd name="T5" fmla="*/ 153 h 178"/>
              <a:gd name="T6" fmla="*/ 122 w 134"/>
              <a:gd name="T7" fmla="*/ 149 h 178"/>
              <a:gd name="T8" fmla="*/ 117 w 134"/>
              <a:gd name="T9" fmla="*/ 101 h 178"/>
              <a:gd name="T10" fmla="*/ 54 w 134"/>
              <a:gd name="T11" fmla="*/ 105 h 178"/>
              <a:gd name="T12" fmla="*/ 46 w 134"/>
              <a:gd name="T13" fmla="*/ 112 h 178"/>
              <a:gd name="T14" fmla="*/ 89 w 134"/>
              <a:gd name="T15" fmla="*/ 77 h 178"/>
              <a:gd name="T16" fmla="*/ 90 w 134"/>
              <a:gd name="T17" fmla="*/ 66 h 178"/>
              <a:gd name="T18" fmla="*/ 83 w 134"/>
              <a:gd name="T19" fmla="*/ 62 h 178"/>
              <a:gd name="T20" fmla="*/ 70 w 134"/>
              <a:gd name="T21" fmla="*/ 55 h 178"/>
              <a:gd name="T22" fmla="*/ 76 w 134"/>
              <a:gd name="T23" fmla="*/ 53 h 178"/>
              <a:gd name="T24" fmla="*/ 81 w 134"/>
              <a:gd name="T25" fmla="*/ 4 h 178"/>
              <a:gd name="T26" fmla="*/ 17 w 134"/>
              <a:gd name="T27" fmla="*/ 0 h 178"/>
              <a:gd name="T28" fmla="*/ 13 w 134"/>
              <a:gd name="T29" fmla="*/ 49 h 178"/>
              <a:gd name="T30" fmla="*/ 24 w 134"/>
              <a:gd name="T31" fmla="*/ 53 h 178"/>
              <a:gd name="T32" fmla="*/ 14 w 134"/>
              <a:gd name="T33" fmla="*/ 55 h 178"/>
              <a:gd name="T34" fmla="*/ 8 w 134"/>
              <a:gd name="T35" fmla="*/ 62 h 178"/>
              <a:gd name="T36" fmla="*/ 0 w 134"/>
              <a:gd name="T37" fmla="*/ 73 h 178"/>
              <a:gd name="T38" fmla="*/ 41 w 134"/>
              <a:gd name="T39" fmla="*/ 77 h 178"/>
              <a:gd name="T40" fmla="*/ 30 w 134"/>
              <a:gd name="T41" fmla="*/ 112 h 178"/>
              <a:gd name="T42" fmla="*/ 54 w 134"/>
              <a:gd name="T43" fmla="*/ 116 h 178"/>
              <a:gd name="T44" fmla="*/ 59 w 134"/>
              <a:gd name="T45" fmla="*/ 153 h 178"/>
              <a:gd name="T46" fmla="*/ 65 w 134"/>
              <a:gd name="T47" fmla="*/ 156 h 178"/>
              <a:gd name="T48" fmla="*/ 52 w 134"/>
              <a:gd name="T49" fmla="*/ 163 h 178"/>
              <a:gd name="T50" fmla="*/ 45 w 134"/>
              <a:gd name="T51" fmla="*/ 167 h 178"/>
              <a:gd name="T52" fmla="*/ 46 w 134"/>
              <a:gd name="T53" fmla="*/ 178 h 178"/>
              <a:gd name="T54" fmla="*/ 134 w 134"/>
              <a:gd name="T55" fmla="*/ 173 h 178"/>
              <a:gd name="T56" fmla="*/ 17 w 134"/>
              <a:gd name="T57" fmla="*/ 50 h 178"/>
              <a:gd name="T58" fmla="*/ 15 w 134"/>
              <a:gd name="T59" fmla="*/ 4 h 178"/>
              <a:gd name="T60" fmla="*/ 76 w 134"/>
              <a:gd name="T61" fmla="*/ 3 h 178"/>
              <a:gd name="T62" fmla="*/ 78 w 134"/>
              <a:gd name="T63" fmla="*/ 49 h 178"/>
              <a:gd name="T64" fmla="*/ 17 w 134"/>
              <a:gd name="T65" fmla="*/ 50 h 178"/>
              <a:gd name="T66" fmla="*/ 6 w 134"/>
              <a:gd name="T67" fmla="*/ 67 h 178"/>
              <a:gd name="T68" fmla="*/ 8 w 134"/>
              <a:gd name="T69" fmla="*/ 64 h 178"/>
              <a:gd name="T70" fmla="*/ 15 w 134"/>
              <a:gd name="T71" fmla="*/ 58 h 178"/>
              <a:gd name="T72" fmla="*/ 26 w 134"/>
              <a:gd name="T73" fmla="*/ 54 h 178"/>
              <a:gd name="T74" fmla="*/ 67 w 134"/>
              <a:gd name="T75" fmla="*/ 58 h 178"/>
              <a:gd name="T76" fmla="*/ 81 w 134"/>
              <a:gd name="T77" fmla="*/ 64 h 178"/>
              <a:gd name="T78" fmla="*/ 88 w 134"/>
              <a:gd name="T79" fmla="*/ 66 h 178"/>
              <a:gd name="T80" fmla="*/ 91 w 134"/>
              <a:gd name="T81" fmla="*/ 73 h 178"/>
              <a:gd name="T82" fmla="*/ 5 w 134"/>
              <a:gd name="T83" fmla="*/ 74 h 178"/>
              <a:gd name="T84" fmla="*/ 59 w 134"/>
              <a:gd name="T85" fmla="*/ 151 h 178"/>
              <a:gd name="T86" fmla="*/ 57 w 134"/>
              <a:gd name="T87" fmla="*/ 105 h 178"/>
              <a:gd name="T88" fmla="*/ 117 w 134"/>
              <a:gd name="T89" fmla="*/ 104 h 178"/>
              <a:gd name="T90" fmla="*/ 119 w 134"/>
              <a:gd name="T91" fmla="*/ 149 h 178"/>
              <a:gd name="T92" fmla="*/ 59 w 134"/>
              <a:gd name="T93" fmla="*/ 151 h 178"/>
              <a:gd name="T94" fmla="*/ 46 w 134"/>
              <a:gd name="T95" fmla="*/ 175 h 178"/>
              <a:gd name="T96" fmla="*/ 47 w 134"/>
              <a:gd name="T97" fmla="*/ 167 h 178"/>
              <a:gd name="T98" fmla="*/ 49 w 134"/>
              <a:gd name="T99" fmla="*/ 165 h 178"/>
              <a:gd name="T100" fmla="*/ 57 w 134"/>
              <a:gd name="T101" fmla="*/ 159 h 178"/>
              <a:gd name="T102" fmla="*/ 68 w 134"/>
              <a:gd name="T103" fmla="*/ 155 h 178"/>
              <a:gd name="T104" fmla="*/ 108 w 134"/>
              <a:gd name="T105" fmla="*/ 159 h 178"/>
              <a:gd name="T106" fmla="*/ 122 w 134"/>
              <a:gd name="T107" fmla="*/ 165 h 178"/>
              <a:gd name="T108" fmla="*/ 129 w 134"/>
              <a:gd name="T109" fmla="*/ 167 h 178"/>
              <a:gd name="T110" fmla="*/ 132 w 134"/>
              <a:gd name="T111" fmla="*/ 174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8">
                <a:moveTo>
                  <a:pt x="131" y="167"/>
                </a:moveTo>
                <a:cubicBezTo>
                  <a:pt x="131" y="165"/>
                  <a:pt x="130" y="163"/>
                  <a:pt x="127" y="163"/>
                </a:cubicBezTo>
                <a:cubicBezTo>
                  <a:pt x="124" y="163"/>
                  <a:pt x="124" y="163"/>
                  <a:pt x="124" y="163"/>
                </a:cubicBezTo>
                <a:cubicBezTo>
                  <a:pt x="121" y="156"/>
                  <a:pt x="121" y="156"/>
                  <a:pt x="121" y="156"/>
                </a:cubicBezTo>
                <a:cubicBezTo>
                  <a:pt x="111" y="156"/>
                  <a:pt x="111" y="156"/>
                  <a:pt x="111" y="156"/>
                </a:cubicBezTo>
                <a:cubicBezTo>
                  <a:pt x="111" y="153"/>
                  <a:pt x="111" y="153"/>
                  <a:pt x="111" y="153"/>
                </a:cubicBezTo>
                <a:cubicBezTo>
                  <a:pt x="117" y="153"/>
                  <a:pt x="117" y="153"/>
                  <a:pt x="117" y="153"/>
                </a:cubicBezTo>
                <a:cubicBezTo>
                  <a:pt x="120" y="153"/>
                  <a:pt x="122" y="152"/>
                  <a:pt x="122" y="149"/>
                </a:cubicBezTo>
                <a:cubicBezTo>
                  <a:pt x="122" y="105"/>
                  <a:pt x="122" y="105"/>
                  <a:pt x="122" y="105"/>
                </a:cubicBezTo>
                <a:cubicBezTo>
                  <a:pt x="122" y="103"/>
                  <a:pt x="120" y="101"/>
                  <a:pt x="117" y="101"/>
                </a:cubicBezTo>
                <a:cubicBezTo>
                  <a:pt x="59" y="101"/>
                  <a:pt x="59" y="101"/>
                  <a:pt x="59" y="101"/>
                </a:cubicBezTo>
                <a:cubicBezTo>
                  <a:pt x="56" y="101"/>
                  <a:pt x="54" y="103"/>
                  <a:pt x="54" y="105"/>
                </a:cubicBezTo>
                <a:cubicBezTo>
                  <a:pt x="54" y="112"/>
                  <a:pt x="54" y="112"/>
                  <a:pt x="54" y="112"/>
                </a:cubicBezTo>
                <a:cubicBezTo>
                  <a:pt x="46" y="112"/>
                  <a:pt x="46" y="112"/>
                  <a:pt x="46" y="112"/>
                </a:cubicBezTo>
                <a:cubicBezTo>
                  <a:pt x="46" y="77"/>
                  <a:pt x="46" y="77"/>
                  <a:pt x="46" y="77"/>
                </a:cubicBezTo>
                <a:cubicBezTo>
                  <a:pt x="89" y="77"/>
                  <a:pt x="89" y="77"/>
                  <a:pt x="89" y="77"/>
                </a:cubicBezTo>
                <a:cubicBezTo>
                  <a:pt x="91" y="77"/>
                  <a:pt x="93" y="75"/>
                  <a:pt x="93" y="73"/>
                </a:cubicBezTo>
                <a:cubicBezTo>
                  <a:pt x="90" y="66"/>
                  <a:pt x="90" y="66"/>
                  <a:pt x="90" y="66"/>
                </a:cubicBezTo>
                <a:cubicBezTo>
                  <a:pt x="90" y="64"/>
                  <a:pt x="88" y="62"/>
                  <a:pt x="86" y="62"/>
                </a:cubicBezTo>
                <a:cubicBezTo>
                  <a:pt x="83" y="62"/>
                  <a:pt x="83" y="62"/>
                  <a:pt x="83" y="62"/>
                </a:cubicBezTo>
                <a:cubicBezTo>
                  <a:pt x="80" y="55"/>
                  <a:pt x="80" y="55"/>
                  <a:pt x="80" y="55"/>
                </a:cubicBezTo>
                <a:cubicBezTo>
                  <a:pt x="70" y="55"/>
                  <a:pt x="70" y="55"/>
                  <a:pt x="70" y="55"/>
                </a:cubicBezTo>
                <a:cubicBezTo>
                  <a:pt x="70" y="53"/>
                  <a:pt x="70" y="53"/>
                  <a:pt x="70" y="53"/>
                </a:cubicBezTo>
                <a:cubicBezTo>
                  <a:pt x="76" y="53"/>
                  <a:pt x="76" y="53"/>
                  <a:pt x="76" y="53"/>
                </a:cubicBezTo>
                <a:cubicBezTo>
                  <a:pt x="79" y="53"/>
                  <a:pt x="81" y="51"/>
                  <a:pt x="81" y="49"/>
                </a:cubicBezTo>
                <a:cubicBezTo>
                  <a:pt x="81" y="4"/>
                  <a:pt x="81" y="4"/>
                  <a:pt x="81" y="4"/>
                </a:cubicBezTo>
                <a:cubicBezTo>
                  <a:pt x="81" y="2"/>
                  <a:pt x="79" y="0"/>
                  <a:pt x="76" y="0"/>
                </a:cubicBezTo>
                <a:cubicBezTo>
                  <a:pt x="17" y="0"/>
                  <a:pt x="17" y="0"/>
                  <a:pt x="17" y="0"/>
                </a:cubicBezTo>
                <a:cubicBezTo>
                  <a:pt x="15" y="0"/>
                  <a:pt x="13" y="2"/>
                  <a:pt x="13" y="4"/>
                </a:cubicBezTo>
                <a:cubicBezTo>
                  <a:pt x="13" y="49"/>
                  <a:pt x="13" y="49"/>
                  <a:pt x="13" y="49"/>
                </a:cubicBezTo>
                <a:cubicBezTo>
                  <a:pt x="13" y="51"/>
                  <a:pt x="15" y="53"/>
                  <a:pt x="17" y="53"/>
                </a:cubicBezTo>
                <a:cubicBezTo>
                  <a:pt x="24" y="53"/>
                  <a:pt x="24" y="53"/>
                  <a:pt x="24" y="53"/>
                </a:cubicBezTo>
                <a:cubicBezTo>
                  <a:pt x="24" y="55"/>
                  <a:pt x="24" y="55"/>
                  <a:pt x="24" y="55"/>
                </a:cubicBezTo>
                <a:cubicBezTo>
                  <a:pt x="14" y="55"/>
                  <a:pt x="14" y="55"/>
                  <a:pt x="14" y="55"/>
                </a:cubicBezTo>
                <a:cubicBezTo>
                  <a:pt x="11" y="62"/>
                  <a:pt x="11" y="62"/>
                  <a:pt x="11" y="62"/>
                </a:cubicBezTo>
                <a:cubicBezTo>
                  <a:pt x="8" y="62"/>
                  <a:pt x="8" y="62"/>
                  <a:pt x="8" y="62"/>
                </a:cubicBezTo>
                <a:cubicBezTo>
                  <a:pt x="5" y="62"/>
                  <a:pt x="3" y="64"/>
                  <a:pt x="3" y="66"/>
                </a:cubicBezTo>
                <a:cubicBezTo>
                  <a:pt x="0" y="73"/>
                  <a:pt x="0" y="73"/>
                  <a:pt x="0" y="73"/>
                </a:cubicBezTo>
                <a:cubicBezTo>
                  <a:pt x="0" y="75"/>
                  <a:pt x="2" y="77"/>
                  <a:pt x="5" y="77"/>
                </a:cubicBezTo>
                <a:cubicBezTo>
                  <a:pt x="41" y="77"/>
                  <a:pt x="41" y="77"/>
                  <a:pt x="41" y="77"/>
                </a:cubicBezTo>
                <a:cubicBezTo>
                  <a:pt x="41" y="112"/>
                  <a:pt x="41" y="112"/>
                  <a:pt x="41" y="112"/>
                </a:cubicBezTo>
                <a:cubicBezTo>
                  <a:pt x="30" y="112"/>
                  <a:pt x="30" y="112"/>
                  <a:pt x="30" y="112"/>
                </a:cubicBezTo>
                <a:cubicBezTo>
                  <a:pt x="30" y="116"/>
                  <a:pt x="30" y="116"/>
                  <a:pt x="30" y="116"/>
                </a:cubicBezTo>
                <a:cubicBezTo>
                  <a:pt x="54" y="116"/>
                  <a:pt x="54" y="116"/>
                  <a:pt x="54" y="116"/>
                </a:cubicBezTo>
                <a:cubicBezTo>
                  <a:pt x="54" y="149"/>
                  <a:pt x="54" y="149"/>
                  <a:pt x="54" y="149"/>
                </a:cubicBezTo>
                <a:cubicBezTo>
                  <a:pt x="54" y="152"/>
                  <a:pt x="56" y="153"/>
                  <a:pt x="59" y="153"/>
                </a:cubicBezTo>
                <a:cubicBezTo>
                  <a:pt x="65" y="153"/>
                  <a:pt x="65" y="153"/>
                  <a:pt x="65" y="153"/>
                </a:cubicBezTo>
                <a:cubicBezTo>
                  <a:pt x="65" y="156"/>
                  <a:pt x="65" y="156"/>
                  <a:pt x="65" y="156"/>
                </a:cubicBezTo>
                <a:cubicBezTo>
                  <a:pt x="55" y="156"/>
                  <a:pt x="55" y="156"/>
                  <a:pt x="55" y="156"/>
                </a:cubicBezTo>
                <a:cubicBezTo>
                  <a:pt x="52" y="163"/>
                  <a:pt x="52" y="163"/>
                  <a:pt x="52" y="163"/>
                </a:cubicBezTo>
                <a:cubicBezTo>
                  <a:pt x="49" y="163"/>
                  <a:pt x="49" y="163"/>
                  <a:pt x="49" y="163"/>
                </a:cubicBezTo>
                <a:cubicBezTo>
                  <a:pt x="46" y="163"/>
                  <a:pt x="45" y="165"/>
                  <a:pt x="45" y="167"/>
                </a:cubicBezTo>
                <a:cubicBezTo>
                  <a:pt x="42" y="173"/>
                  <a:pt x="42" y="173"/>
                  <a:pt x="42" y="173"/>
                </a:cubicBezTo>
                <a:cubicBezTo>
                  <a:pt x="42" y="176"/>
                  <a:pt x="43" y="178"/>
                  <a:pt x="46" y="178"/>
                </a:cubicBezTo>
                <a:cubicBezTo>
                  <a:pt x="130" y="178"/>
                  <a:pt x="130" y="178"/>
                  <a:pt x="130" y="178"/>
                </a:cubicBezTo>
                <a:cubicBezTo>
                  <a:pt x="133" y="178"/>
                  <a:pt x="134" y="176"/>
                  <a:pt x="134" y="173"/>
                </a:cubicBezTo>
                <a:lnTo>
                  <a:pt x="131" y="167"/>
                </a:lnTo>
                <a:close/>
                <a:moveTo>
                  <a:pt x="17" y="50"/>
                </a:moveTo>
                <a:cubicBezTo>
                  <a:pt x="16" y="50"/>
                  <a:pt x="15" y="49"/>
                  <a:pt x="15" y="49"/>
                </a:cubicBezTo>
                <a:cubicBezTo>
                  <a:pt x="15" y="4"/>
                  <a:pt x="15" y="4"/>
                  <a:pt x="15" y="4"/>
                </a:cubicBezTo>
                <a:cubicBezTo>
                  <a:pt x="15" y="3"/>
                  <a:pt x="16" y="3"/>
                  <a:pt x="17" y="3"/>
                </a:cubicBezTo>
                <a:cubicBezTo>
                  <a:pt x="76" y="3"/>
                  <a:pt x="76" y="3"/>
                  <a:pt x="76" y="3"/>
                </a:cubicBezTo>
                <a:cubicBezTo>
                  <a:pt x="77" y="3"/>
                  <a:pt x="78" y="3"/>
                  <a:pt x="78" y="4"/>
                </a:cubicBezTo>
                <a:cubicBezTo>
                  <a:pt x="78" y="49"/>
                  <a:pt x="78" y="49"/>
                  <a:pt x="78" y="49"/>
                </a:cubicBezTo>
                <a:cubicBezTo>
                  <a:pt x="78" y="49"/>
                  <a:pt x="77" y="50"/>
                  <a:pt x="76" y="50"/>
                </a:cubicBezTo>
                <a:lnTo>
                  <a:pt x="17" y="50"/>
                </a:lnTo>
                <a:close/>
                <a:moveTo>
                  <a:pt x="3" y="73"/>
                </a:moveTo>
                <a:cubicBezTo>
                  <a:pt x="3" y="72"/>
                  <a:pt x="6" y="67"/>
                  <a:pt x="6" y="67"/>
                </a:cubicBezTo>
                <a:cubicBezTo>
                  <a:pt x="6" y="66"/>
                  <a:pt x="6" y="66"/>
                  <a:pt x="6" y="66"/>
                </a:cubicBezTo>
                <a:cubicBezTo>
                  <a:pt x="6" y="65"/>
                  <a:pt x="7" y="64"/>
                  <a:pt x="8" y="64"/>
                </a:cubicBezTo>
                <a:cubicBezTo>
                  <a:pt x="12" y="64"/>
                  <a:pt x="12" y="64"/>
                  <a:pt x="12" y="64"/>
                </a:cubicBezTo>
                <a:cubicBezTo>
                  <a:pt x="12" y="64"/>
                  <a:pt x="15" y="60"/>
                  <a:pt x="15" y="58"/>
                </a:cubicBezTo>
                <a:cubicBezTo>
                  <a:pt x="18" y="58"/>
                  <a:pt x="26" y="58"/>
                  <a:pt x="26" y="58"/>
                </a:cubicBezTo>
                <a:cubicBezTo>
                  <a:pt x="26" y="58"/>
                  <a:pt x="26" y="55"/>
                  <a:pt x="26" y="54"/>
                </a:cubicBezTo>
                <a:cubicBezTo>
                  <a:pt x="31" y="54"/>
                  <a:pt x="63" y="54"/>
                  <a:pt x="67" y="54"/>
                </a:cubicBezTo>
                <a:cubicBezTo>
                  <a:pt x="67" y="55"/>
                  <a:pt x="67" y="58"/>
                  <a:pt x="67" y="58"/>
                </a:cubicBezTo>
                <a:cubicBezTo>
                  <a:pt x="67" y="58"/>
                  <a:pt x="76" y="58"/>
                  <a:pt x="78" y="58"/>
                </a:cubicBezTo>
                <a:cubicBezTo>
                  <a:pt x="79" y="60"/>
                  <a:pt x="81" y="64"/>
                  <a:pt x="81" y="64"/>
                </a:cubicBezTo>
                <a:cubicBezTo>
                  <a:pt x="86" y="64"/>
                  <a:pt x="86" y="64"/>
                  <a:pt x="86" y="64"/>
                </a:cubicBezTo>
                <a:cubicBezTo>
                  <a:pt x="87" y="64"/>
                  <a:pt x="88" y="65"/>
                  <a:pt x="88" y="66"/>
                </a:cubicBezTo>
                <a:cubicBezTo>
                  <a:pt x="88" y="67"/>
                  <a:pt x="88" y="67"/>
                  <a:pt x="88" y="67"/>
                </a:cubicBezTo>
                <a:cubicBezTo>
                  <a:pt x="88" y="67"/>
                  <a:pt x="90" y="72"/>
                  <a:pt x="91" y="73"/>
                </a:cubicBezTo>
                <a:cubicBezTo>
                  <a:pt x="90" y="74"/>
                  <a:pt x="90" y="74"/>
                  <a:pt x="89" y="74"/>
                </a:cubicBezTo>
                <a:cubicBezTo>
                  <a:pt x="5" y="74"/>
                  <a:pt x="5" y="74"/>
                  <a:pt x="5" y="74"/>
                </a:cubicBezTo>
                <a:cubicBezTo>
                  <a:pt x="4" y="74"/>
                  <a:pt x="3" y="74"/>
                  <a:pt x="3" y="73"/>
                </a:cubicBezTo>
                <a:close/>
                <a:moveTo>
                  <a:pt x="59" y="151"/>
                </a:moveTo>
                <a:cubicBezTo>
                  <a:pt x="57" y="151"/>
                  <a:pt x="57" y="150"/>
                  <a:pt x="57" y="149"/>
                </a:cubicBezTo>
                <a:cubicBezTo>
                  <a:pt x="57" y="105"/>
                  <a:pt x="57" y="105"/>
                  <a:pt x="57" y="105"/>
                </a:cubicBezTo>
                <a:cubicBezTo>
                  <a:pt x="57" y="104"/>
                  <a:pt x="57" y="104"/>
                  <a:pt x="59" y="104"/>
                </a:cubicBezTo>
                <a:cubicBezTo>
                  <a:pt x="117" y="104"/>
                  <a:pt x="117" y="104"/>
                  <a:pt x="117" y="104"/>
                </a:cubicBezTo>
                <a:cubicBezTo>
                  <a:pt x="119" y="104"/>
                  <a:pt x="119" y="104"/>
                  <a:pt x="119" y="105"/>
                </a:cubicBezTo>
                <a:cubicBezTo>
                  <a:pt x="119" y="149"/>
                  <a:pt x="119" y="149"/>
                  <a:pt x="119" y="149"/>
                </a:cubicBezTo>
                <a:cubicBezTo>
                  <a:pt x="119" y="150"/>
                  <a:pt x="119" y="151"/>
                  <a:pt x="117" y="151"/>
                </a:cubicBezTo>
                <a:lnTo>
                  <a:pt x="59" y="151"/>
                </a:lnTo>
                <a:close/>
                <a:moveTo>
                  <a:pt x="130" y="175"/>
                </a:moveTo>
                <a:cubicBezTo>
                  <a:pt x="46" y="175"/>
                  <a:pt x="46" y="175"/>
                  <a:pt x="46" y="175"/>
                </a:cubicBezTo>
                <a:cubicBezTo>
                  <a:pt x="45" y="175"/>
                  <a:pt x="44" y="175"/>
                  <a:pt x="44" y="174"/>
                </a:cubicBezTo>
                <a:cubicBezTo>
                  <a:pt x="45" y="173"/>
                  <a:pt x="47" y="167"/>
                  <a:pt x="47" y="167"/>
                </a:cubicBezTo>
                <a:cubicBezTo>
                  <a:pt x="47" y="167"/>
                  <a:pt x="47" y="167"/>
                  <a:pt x="47" y="167"/>
                </a:cubicBezTo>
                <a:cubicBezTo>
                  <a:pt x="47" y="166"/>
                  <a:pt x="48" y="165"/>
                  <a:pt x="49" y="165"/>
                </a:cubicBezTo>
                <a:cubicBezTo>
                  <a:pt x="54" y="165"/>
                  <a:pt x="54" y="165"/>
                  <a:pt x="54" y="165"/>
                </a:cubicBezTo>
                <a:cubicBezTo>
                  <a:pt x="54" y="165"/>
                  <a:pt x="56" y="161"/>
                  <a:pt x="57" y="159"/>
                </a:cubicBezTo>
                <a:cubicBezTo>
                  <a:pt x="59" y="159"/>
                  <a:pt x="68" y="159"/>
                  <a:pt x="68" y="159"/>
                </a:cubicBezTo>
                <a:cubicBezTo>
                  <a:pt x="68" y="159"/>
                  <a:pt x="68" y="155"/>
                  <a:pt x="68" y="155"/>
                </a:cubicBezTo>
                <a:cubicBezTo>
                  <a:pt x="72" y="155"/>
                  <a:pt x="104" y="155"/>
                  <a:pt x="108" y="155"/>
                </a:cubicBezTo>
                <a:cubicBezTo>
                  <a:pt x="108" y="155"/>
                  <a:pt x="108" y="159"/>
                  <a:pt x="108" y="159"/>
                </a:cubicBezTo>
                <a:cubicBezTo>
                  <a:pt x="108" y="159"/>
                  <a:pt x="117" y="159"/>
                  <a:pt x="119" y="159"/>
                </a:cubicBezTo>
                <a:cubicBezTo>
                  <a:pt x="120" y="161"/>
                  <a:pt x="122" y="165"/>
                  <a:pt x="122" y="165"/>
                </a:cubicBezTo>
                <a:cubicBezTo>
                  <a:pt x="127" y="165"/>
                  <a:pt x="127" y="165"/>
                  <a:pt x="127" y="165"/>
                </a:cubicBezTo>
                <a:cubicBezTo>
                  <a:pt x="128" y="165"/>
                  <a:pt x="129" y="166"/>
                  <a:pt x="129" y="167"/>
                </a:cubicBezTo>
                <a:cubicBezTo>
                  <a:pt x="129" y="167"/>
                  <a:pt x="129" y="167"/>
                  <a:pt x="129" y="167"/>
                </a:cubicBezTo>
                <a:cubicBezTo>
                  <a:pt x="129" y="167"/>
                  <a:pt x="131" y="173"/>
                  <a:pt x="132" y="174"/>
                </a:cubicBezTo>
                <a:cubicBezTo>
                  <a:pt x="132" y="175"/>
                  <a:pt x="131" y="175"/>
                  <a:pt x="130" y="17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5" name="Freeform 168"/>
          <p:cNvSpPr/>
          <p:nvPr/>
        </p:nvSpPr>
        <p:spPr bwMode="auto">
          <a:xfrm>
            <a:off x="4210051" y="3316289"/>
            <a:ext cx="17463"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6" name="Freeform 169"/>
          <p:cNvSpPr/>
          <p:nvPr/>
        </p:nvSpPr>
        <p:spPr bwMode="auto">
          <a:xfrm>
            <a:off x="4237038" y="3316289"/>
            <a:ext cx="17462"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7" name="Freeform 170"/>
          <p:cNvSpPr/>
          <p:nvPr/>
        </p:nvSpPr>
        <p:spPr bwMode="auto">
          <a:xfrm>
            <a:off x="4264026" y="3316289"/>
            <a:ext cx="17463"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8" name="Freeform 171"/>
          <p:cNvSpPr/>
          <p:nvPr/>
        </p:nvSpPr>
        <p:spPr bwMode="auto">
          <a:xfrm>
            <a:off x="4291014" y="3316289"/>
            <a:ext cx="19050"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9" name="Freeform 172"/>
          <p:cNvSpPr/>
          <p:nvPr/>
        </p:nvSpPr>
        <p:spPr bwMode="auto">
          <a:xfrm>
            <a:off x="4318001" y="3316289"/>
            <a:ext cx="19050"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0" name="Freeform 173"/>
          <p:cNvSpPr/>
          <p:nvPr/>
        </p:nvSpPr>
        <p:spPr bwMode="auto">
          <a:xfrm>
            <a:off x="4344988" y="3316289"/>
            <a:ext cx="19050" cy="4762"/>
          </a:xfrm>
          <a:custGeom>
            <a:avLst/>
            <a:gdLst>
              <a:gd name="T0" fmla="*/ 6 w 8"/>
              <a:gd name="T1" fmla="*/ 0 h 2"/>
              <a:gd name="T2" fmla="*/ 2 w 8"/>
              <a:gd name="T3" fmla="*/ 0 h 2"/>
              <a:gd name="T4" fmla="*/ 0 w 8"/>
              <a:gd name="T5" fmla="*/ 1 h 2"/>
              <a:gd name="T6" fmla="*/ 2 w 8"/>
              <a:gd name="T7" fmla="*/ 2 h 2"/>
              <a:gd name="T8" fmla="*/ 6 w 8"/>
              <a:gd name="T9" fmla="*/ 2 h 2"/>
              <a:gd name="T10" fmla="*/ 8 w 8"/>
              <a:gd name="T11" fmla="*/ 1 h 2"/>
              <a:gd name="T12" fmla="*/ 6 w 8"/>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6" y="0"/>
                </a:moveTo>
                <a:cubicBezTo>
                  <a:pt x="2" y="0"/>
                  <a:pt x="2" y="0"/>
                  <a:pt x="2" y="0"/>
                </a:cubicBezTo>
                <a:cubicBezTo>
                  <a:pt x="1" y="0"/>
                  <a:pt x="0" y="0"/>
                  <a:pt x="0" y="1"/>
                </a:cubicBezTo>
                <a:cubicBezTo>
                  <a:pt x="0" y="2"/>
                  <a:pt x="1" y="2"/>
                  <a:pt x="2" y="2"/>
                </a:cubicBezTo>
                <a:cubicBezTo>
                  <a:pt x="6" y="2"/>
                  <a:pt x="6" y="2"/>
                  <a:pt x="6" y="2"/>
                </a:cubicBezTo>
                <a:cubicBezTo>
                  <a:pt x="7" y="2"/>
                  <a:pt x="8" y="2"/>
                  <a:pt x="8" y="1"/>
                </a:cubicBezTo>
                <a:cubicBezTo>
                  <a:pt x="8" y="0"/>
                  <a:pt x="7"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1" name="Freeform 174"/>
          <p:cNvSpPr/>
          <p:nvPr/>
        </p:nvSpPr>
        <p:spPr bwMode="auto">
          <a:xfrm>
            <a:off x="4224338" y="3306763"/>
            <a:ext cx="17462"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2" name="Freeform 175"/>
          <p:cNvSpPr/>
          <p:nvPr/>
        </p:nvSpPr>
        <p:spPr bwMode="auto">
          <a:xfrm>
            <a:off x="4251326" y="3306763"/>
            <a:ext cx="17463"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3" name="Freeform 176"/>
          <p:cNvSpPr/>
          <p:nvPr/>
        </p:nvSpPr>
        <p:spPr bwMode="auto">
          <a:xfrm>
            <a:off x="4278313" y="3306763"/>
            <a:ext cx="17462"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4" name="Freeform 177"/>
          <p:cNvSpPr/>
          <p:nvPr/>
        </p:nvSpPr>
        <p:spPr bwMode="auto">
          <a:xfrm>
            <a:off x="4305301" y="3306763"/>
            <a:ext cx="17463"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5" name="Freeform 178"/>
          <p:cNvSpPr/>
          <p:nvPr/>
        </p:nvSpPr>
        <p:spPr bwMode="auto">
          <a:xfrm>
            <a:off x="4332288" y="3306763"/>
            <a:ext cx="17462" cy="4762"/>
          </a:xfrm>
          <a:custGeom>
            <a:avLst/>
            <a:gdLst>
              <a:gd name="T0" fmla="*/ 2 w 8"/>
              <a:gd name="T1" fmla="*/ 2 h 2"/>
              <a:gd name="T2" fmla="*/ 6 w 8"/>
              <a:gd name="T3" fmla="*/ 2 h 2"/>
              <a:gd name="T4" fmla="*/ 8 w 8"/>
              <a:gd name="T5" fmla="*/ 1 h 2"/>
              <a:gd name="T6" fmla="*/ 6 w 8"/>
              <a:gd name="T7" fmla="*/ 0 h 2"/>
              <a:gd name="T8" fmla="*/ 2 w 8"/>
              <a:gd name="T9" fmla="*/ 0 h 2"/>
              <a:gd name="T10" fmla="*/ 0 w 8"/>
              <a:gd name="T11" fmla="*/ 1 h 2"/>
              <a:gd name="T12" fmla="*/ 2 w 8"/>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8" h="2">
                <a:moveTo>
                  <a:pt x="2" y="2"/>
                </a:moveTo>
                <a:cubicBezTo>
                  <a:pt x="6" y="2"/>
                  <a:pt x="6" y="2"/>
                  <a:pt x="6" y="2"/>
                </a:cubicBezTo>
                <a:cubicBezTo>
                  <a:pt x="7" y="2"/>
                  <a:pt x="8" y="2"/>
                  <a:pt x="8" y="1"/>
                </a:cubicBezTo>
                <a:cubicBezTo>
                  <a:pt x="8" y="0"/>
                  <a:pt x="7" y="0"/>
                  <a:pt x="6" y="0"/>
                </a:cubicBezTo>
                <a:cubicBezTo>
                  <a:pt x="2" y="0"/>
                  <a:pt x="2" y="0"/>
                  <a:pt x="2" y="0"/>
                </a:cubicBezTo>
                <a:cubicBezTo>
                  <a:pt x="1" y="0"/>
                  <a:pt x="0" y="0"/>
                  <a:pt x="0" y="1"/>
                </a:cubicBezTo>
                <a:cubicBezTo>
                  <a:pt x="0" y="2"/>
                  <a:pt x="1" y="2"/>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6" name="Freeform 179"/>
          <p:cNvSpPr>
            <a:spLocks noEditPoints="1"/>
          </p:cNvSpPr>
          <p:nvPr/>
        </p:nvSpPr>
        <p:spPr bwMode="auto">
          <a:xfrm>
            <a:off x="4664075" y="2984501"/>
            <a:ext cx="319088" cy="314325"/>
          </a:xfrm>
          <a:custGeom>
            <a:avLst/>
            <a:gdLst>
              <a:gd name="T0" fmla="*/ 90 w 142"/>
              <a:gd name="T1" fmla="*/ 9 h 139"/>
              <a:gd name="T2" fmla="*/ 142 w 142"/>
              <a:gd name="T3" fmla="*/ 38 h 139"/>
              <a:gd name="T4" fmla="*/ 140 w 142"/>
              <a:gd name="T5" fmla="*/ 21 h 139"/>
              <a:gd name="T6" fmla="*/ 76 w 142"/>
              <a:gd name="T7" fmla="*/ 6 h 139"/>
              <a:gd name="T8" fmla="*/ 67 w 142"/>
              <a:gd name="T9" fmla="*/ 5 h 139"/>
              <a:gd name="T10" fmla="*/ 0 w 142"/>
              <a:gd name="T11" fmla="*/ 72 h 139"/>
              <a:gd name="T12" fmla="*/ 67 w 142"/>
              <a:gd name="T13" fmla="*/ 139 h 139"/>
              <a:gd name="T14" fmla="*/ 134 w 142"/>
              <a:gd name="T15" fmla="*/ 72 h 139"/>
              <a:gd name="T16" fmla="*/ 90 w 142"/>
              <a:gd name="T17" fmla="*/ 9 h 139"/>
              <a:gd name="T18" fmla="*/ 43 w 142"/>
              <a:gd name="T19" fmla="*/ 114 h 139"/>
              <a:gd name="T20" fmla="*/ 25 w 142"/>
              <a:gd name="T21" fmla="*/ 96 h 139"/>
              <a:gd name="T22" fmla="*/ 43 w 142"/>
              <a:gd name="T23" fmla="*/ 78 h 139"/>
              <a:gd name="T24" fmla="*/ 61 w 142"/>
              <a:gd name="T25" fmla="*/ 96 h 139"/>
              <a:gd name="T26" fmla="*/ 43 w 142"/>
              <a:gd name="T27" fmla="*/ 114 h 139"/>
              <a:gd name="T28" fmla="*/ 43 w 142"/>
              <a:gd name="T29" fmla="*/ 66 h 139"/>
              <a:gd name="T30" fmla="*/ 25 w 142"/>
              <a:gd name="T31" fmla="*/ 48 h 139"/>
              <a:gd name="T32" fmla="*/ 43 w 142"/>
              <a:gd name="T33" fmla="*/ 29 h 139"/>
              <a:gd name="T34" fmla="*/ 61 w 142"/>
              <a:gd name="T35" fmla="*/ 48 h 139"/>
              <a:gd name="T36" fmla="*/ 43 w 142"/>
              <a:gd name="T37" fmla="*/ 66 h 139"/>
              <a:gd name="T38" fmla="*/ 91 w 142"/>
              <a:gd name="T39" fmla="*/ 114 h 139"/>
              <a:gd name="T40" fmla="*/ 73 w 142"/>
              <a:gd name="T41" fmla="*/ 96 h 139"/>
              <a:gd name="T42" fmla="*/ 91 w 142"/>
              <a:gd name="T43" fmla="*/ 78 h 139"/>
              <a:gd name="T44" fmla="*/ 109 w 142"/>
              <a:gd name="T45" fmla="*/ 96 h 139"/>
              <a:gd name="T46" fmla="*/ 91 w 142"/>
              <a:gd name="T47" fmla="*/ 114 h 139"/>
              <a:gd name="T48" fmla="*/ 91 w 142"/>
              <a:gd name="T49" fmla="*/ 66 h 139"/>
              <a:gd name="T50" fmla="*/ 73 w 142"/>
              <a:gd name="T51" fmla="*/ 48 h 139"/>
              <a:gd name="T52" fmla="*/ 91 w 142"/>
              <a:gd name="T53" fmla="*/ 29 h 139"/>
              <a:gd name="T54" fmla="*/ 109 w 142"/>
              <a:gd name="T55" fmla="*/ 48 h 139"/>
              <a:gd name="T56" fmla="*/ 91 w 142"/>
              <a:gd name="T57" fmla="*/ 66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139">
                <a:moveTo>
                  <a:pt x="90" y="9"/>
                </a:moveTo>
                <a:cubicBezTo>
                  <a:pt x="132" y="12"/>
                  <a:pt x="142" y="38"/>
                  <a:pt x="142" y="38"/>
                </a:cubicBezTo>
                <a:cubicBezTo>
                  <a:pt x="140" y="21"/>
                  <a:pt x="140" y="21"/>
                  <a:pt x="140" y="21"/>
                </a:cubicBezTo>
                <a:cubicBezTo>
                  <a:pt x="125" y="0"/>
                  <a:pt x="96" y="1"/>
                  <a:pt x="76" y="6"/>
                </a:cubicBezTo>
                <a:cubicBezTo>
                  <a:pt x="73" y="5"/>
                  <a:pt x="70" y="5"/>
                  <a:pt x="67" y="5"/>
                </a:cubicBezTo>
                <a:cubicBezTo>
                  <a:pt x="30" y="5"/>
                  <a:pt x="0" y="35"/>
                  <a:pt x="0" y="72"/>
                </a:cubicBezTo>
                <a:cubicBezTo>
                  <a:pt x="0" y="109"/>
                  <a:pt x="30" y="139"/>
                  <a:pt x="67" y="139"/>
                </a:cubicBezTo>
                <a:cubicBezTo>
                  <a:pt x="104" y="139"/>
                  <a:pt x="134" y="109"/>
                  <a:pt x="134" y="72"/>
                </a:cubicBezTo>
                <a:cubicBezTo>
                  <a:pt x="134" y="43"/>
                  <a:pt x="116" y="18"/>
                  <a:pt x="90" y="9"/>
                </a:cubicBezTo>
                <a:close/>
                <a:moveTo>
                  <a:pt x="43" y="114"/>
                </a:moveTo>
                <a:cubicBezTo>
                  <a:pt x="33" y="114"/>
                  <a:pt x="25" y="106"/>
                  <a:pt x="25" y="96"/>
                </a:cubicBezTo>
                <a:cubicBezTo>
                  <a:pt x="25" y="86"/>
                  <a:pt x="33" y="78"/>
                  <a:pt x="43" y="78"/>
                </a:cubicBezTo>
                <a:cubicBezTo>
                  <a:pt x="53" y="78"/>
                  <a:pt x="61" y="86"/>
                  <a:pt x="61" y="96"/>
                </a:cubicBezTo>
                <a:cubicBezTo>
                  <a:pt x="61" y="106"/>
                  <a:pt x="53" y="114"/>
                  <a:pt x="43" y="114"/>
                </a:cubicBezTo>
                <a:close/>
                <a:moveTo>
                  <a:pt x="43" y="66"/>
                </a:moveTo>
                <a:cubicBezTo>
                  <a:pt x="33" y="66"/>
                  <a:pt x="25" y="58"/>
                  <a:pt x="25" y="48"/>
                </a:cubicBezTo>
                <a:cubicBezTo>
                  <a:pt x="25" y="38"/>
                  <a:pt x="33" y="29"/>
                  <a:pt x="43" y="29"/>
                </a:cubicBezTo>
                <a:cubicBezTo>
                  <a:pt x="53" y="29"/>
                  <a:pt x="61" y="38"/>
                  <a:pt x="61" y="48"/>
                </a:cubicBezTo>
                <a:cubicBezTo>
                  <a:pt x="61" y="58"/>
                  <a:pt x="53" y="66"/>
                  <a:pt x="43" y="66"/>
                </a:cubicBezTo>
                <a:close/>
                <a:moveTo>
                  <a:pt x="91" y="114"/>
                </a:moveTo>
                <a:cubicBezTo>
                  <a:pt x="81" y="114"/>
                  <a:pt x="73" y="106"/>
                  <a:pt x="73" y="96"/>
                </a:cubicBezTo>
                <a:cubicBezTo>
                  <a:pt x="73" y="86"/>
                  <a:pt x="81" y="78"/>
                  <a:pt x="91" y="78"/>
                </a:cubicBezTo>
                <a:cubicBezTo>
                  <a:pt x="101" y="78"/>
                  <a:pt x="109" y="86"/>
                  <a:pt x="109" y="96"/>
                </a:cubicBezTo>
                <a:cubicBezTo>
                  <a:pt x="109" y="106"/>
                  <a:pt x="101" y="114"/>
                  <a:pt x="91" y="114"/>
                </a:cubicBezTo>
                <a:close/>
                <a:moveTo>
                  <a:pt x="91" y="66"/>
                </a:moveTo>
                <a:cubicBezTo>
                  <a:pt x="81" y="66"/>
                  <a:pt x="73" y="58"/>
                  <a:pt x="73" y="48"/>
                </a:cubicBezTo>
                <a:cubicBezTo>
                  <a:pt x="73" y="38"/>
                  <a:pt x="81" y="29"/>
                  <a:pt x="91" y="29"/>
                </a:cubicBezTo>
                <a:cubicBezTo>
                  <a:pt x="101" y="29"/>
                  <a:pt x="109" y="38"/>
                  <a:pt x="109" y="48"/>
                </a:cubicBezTo>
                <a:cubicBezTo>
                  <a:pt x="109" y="58"/>
                  <a:pt x="101" y="66"/>
                  <a:pt x="91" y="6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7" name="Freeform 180"/>
          <p:cNvSpPr/>
          <p:nvPr/>
        </p:nvSpPr>
        <p:spPr bwMode="auto">
          <a:xfrm>
            <a:off x="5468938" y="3119439"/>
            <a:ext cx="20637" cy="15875"/>
          </a:xfrm>
          <a:custGeom>
            <a:avLst/>
            <a:gdLst>
              <a:gd name="T0" fmla="*/ 5 w 9"/>
              <a:gd name="T1" fmla="*/ 0 h 7"/>
              <a:gd name="T2" fmla="*/ 3 w 9"/>
              <a:gd name="T3" fmla="*/ 0 h 7"/>
              <a:gd name="T4" fmla="*/ 1 w 9"/>
              <a:gd name="T5" fmla="*/ 1 h 7"/>
              <a:gd name="T6" fmla="*/ 0 w 9"/>
              <a:gd name="T7" fmla="*/ 3 h 7"/>
              <a:gd name="T8" fmla="*/ 1 w 9"/>
              <a:gd name="T9" fmla="*/ 6 h 7"/>
              <a:gd name="T10" fmla="*/ 3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3" y="0"/>
                  <a:pt x="3" y="0"/>
                  <a:pt x="3" y="0"/>
                </a:cubicBezTo>
                <a:cubicBezTo>
                  <a:pt x="2" y="0"/>
                  <a:pt x="1" y="1"/>
                  <a:pt x="1" y="1"/>
                </a:cubicBezTo>
                <a:cubicBezTo>
                  <a:pt x="0" y="2"/>
                  <a:pt x="0" y="3"/>
                  <a:pt x="0" y="3"/>
                </a:cubicBezTo>
                <a:cubicBezTo>
                  <a:pt x="0" y="4"/>
                  <a:pt x="0" y="5"/>
                  <a:pt x="1" y="6"/>
                </a:cubicBezTo>
                <a:cubicBezTo>
                  <a:pt x="1" y="6"/>
                  <a:pt x="2" y="7"/>
                  <a:pt x="3" y="7"/>
                </a:cubicBezTo>
                <a:cubicBezTo>
                  <a:pt x="5" y="7"/>
                  <a:pt x="5" y="7"/>
                  <a:pt x="5" y="7"/>
                </a:cubicBezTo>
                <a:cubicBezTo>
                  <a:pt x="6" y="7"/>
                  <a:pt x="7" y="6"/>
                  <a:pt x="8" y="6"/>
                </a:cubicBezTo>
                <a:cubicBezTo>
                  <a:pt x="9" y="5"/>
                  <a:pt x="9" y="4"/>
                  <a:pt x="9" y="3"/>
                </a:cubicBezTo>
                <a:cubicBezTo>
                  <a:pt x="9" y="3"/>
                  <a:pt x="9" y="2"/>
                  <a:pt x="8" y="1"/>
                </a:cubicBezTo>
                <a:cubicBezTo>
                  <a:pt x="7" y="1"/>
                  <a:pt x="6" y="0"/>
                  <a:pt x="5"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8" name="Freeform 181"/>
          <p:cNvSpPr/>
          <p:nvPr/>
        </p:nvSpPr>
        <p:spPr bwMode="auto">
          <a:xfrm>
            <a:off x="5540375" y="3119438"/>
            <a:ext cx="20638" cy="47625"/>
          </a:xfrm>
          <a:custGeom>
            <a:avLst/>
            <a:gdLst>
              <a:gd name="T0" fmla="*/ 3 w 9"/>
              <a:gd name="T1" fmla="*/ 0 h 21"/>
              <a:gd name="T2" fmla="*/ 1 w 9"/>
              <a:gd name="T3" fmla="*/ 1 h 21"/>
              <a:gd name="T4" fmla="*/ 0 w 9"/>
              <a:gd name="T5" fmla="*/ 4 h 21"/>
              <a:gd name="T6" fmla="*/ 0 w 9"/>
              <a:gd name="T7" fmla="*/ 17 h 21"/>
              <a:gd name="T8" fmla="*/ 1 w 9"/>
              <a:gd name="T9" fmla="*/ 20 h 21"/>
              <a:gd name="T10" fmla="*/ 3 w 9"/>
              <a:gd name="T11" fmla="*/ 21 h 21"/>
              <a:gd name="T12" fmla="*/ 8 w 9"/>
              <a:gd name="T13" fmla="*/ 18 h 21"/>
              <a:gd name="T14" fmla="*/ 9 w 9"/>
              <a:gd name="T15" fmla="*/ 11 h 21"/>
              <a:gd name="T16" fmla="*/ 8 w 9"/>
              <a:gd name="T17" fmla="*/ 4 h 21"/>
              <a:gd name="T18" fmla="*/ 3 w 9"/>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21">
                <a:moveTo>
                  <a:pt x="3" y="0"/>
                </a:moveTo>
                <a:cubicBezTo>
                  <a:pt x="2" y="0"/>
                  <a:pt x="1" y="1"/>
                  <a:pt x="1" y="1"/>
                </a:cubicBezTo>
                <a:cubicBezTo>
                  <a:pt x="0" y="2"/>
                  <a:pt x="0" y="3"/>
                  <a:pt x="0" y="4"/>
                </a:cubicBezTo>
                <a:cubicBezTo>
                  <a:pt x="0" y="17"/>
                  <a:pt x="0" y="17"/>
                  <a:pt x="0" y="17"/>
                </a:cubicBezTo>
                <a:cubicBezTo>
                  <a:pt x="0" y="18"/>
                  <a:pt x="0" y="19"/>
                  <a:pt x="1" y="20"/>
                </a:cubicBezTo>
                <a:cubicBezTo>
                  <a:pt x="1" y="21"/>
                  <a:pt x="2" y="21"/>
                  <a:pt x="3" y="21"/>
                </a:cubicBezTo>
                <a:cubicBezTo>
                  <a:pt x="5" y="21"/>
                  <a:pt x="7" y="20"/>
                  <a:pt x="8" y="18"/>
                </a:cubicBezTo>
                <a:cubicBezTo>
                  <a:pt x="9" y="16"/>
                  <a:pt x="9" y="13"/>
                  <a:pt x="9" y="11"/>
                </a:cubicBezTo>
                <a:cubicBezTo>
                  <a:pt x="9" y="8"/>
                  <a:pt x="9" y="6"/>
                  <a:pt x="8" y="4"/>
                </a:cubicBezTo>
                <a:cubicBezTo>
                  <a:pt x="7" y="1"/>
                  <a:pt x="5" y="0"/>
                  <a:pt x="3"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9" name="Freeform 182"/>
          <p:cNvSpPr/>
          <p:nvPr/>
        </p:nvSpPr>
        <p:spPr bwMode="auto">
          <a:xfrm>
            <a:off x="5399089" y="3119439"/>
            <a:ext cx="19050" cy="15875"/>
          </a:xfrm>
          <a:custGeom>
            <a:avLst/>
            <a:gdLst>
              <a:gd name="T0" fmla="*/ 5 w 9"/>
              <a:gd name="T1" fmla="*/ 0 h 7"/>
              <a:gd name="T2" fmla="*/ 4 w 9"/>
              <a:gd name="T3" fmla="*/ 0 h 7"/>
              <a:gd name="T4" fmla="*/ 1 w 9"/>
              <a:gd name="T5" fmla="*/ 1 h 7"/>
              <a:gd name="T6" fmla="*/ 0 w 9"/>
              <a:gd name="T7" fmla="*/ 3 h 7"/>
              <a:gd name="T8" fmla="*/ 1 w 9"/>
              <a:gd name="T9" fmla="*/ 6 h 7"/>
              <a:gd name="T10" fmla="*/ 4 w 9"/>
              <a:gd name="T11" fmla="*/ 7 h 7"/>
              <a:gd name="T12" fmla="*/ 5 w 9"/>
              <a:gd name="T13" fmla="*/ 7 h 7"/>
              <a:gd name="T14" fmla="*/ 8 w 9"/>
              <a:gd name="T15" fmla="*/ 6 h 7"/>
              <a:gd name="T16" fmla="*/ 9 w 9"/>
              <a:gd name="T17" fmla="*/ 3 h 7"/>
              <a:gd name="T18" fmla="*/ 8 w 9"/>
              <a:gd name="T19" fmla="*/ 1 h 7"/>
              <a:gd name="T20" fmla="*/ 5 w 9"/>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7">
                <a:moveTo>
                  <a:pt x="5" y="0"/>
                </a:moveTo>
                <a:cubicBezTo>
                  <a:pt x="4" y="0"/>
                  <a:pt x="4" y="0"/>
                  <a:pt x="4" y="0"/>
                </a:cubicBezTo>
                <a:cubicBezTo>
                  <a:pt x="2" y="0"/>
                  <a:pt x="2" y="0"/>
                  <a:pt x="1" y="1"/>
                </a:cubicBezTo>
                <a:cubicBezTo>
                  <a:pt x="0" y="2"/>
                  <a:pt x="0" y="2"/>
                  <a:pt x="0" y="3"/>
                </a:cubicBezTo>
                <a:cubicBezTo>
                  <a:pt x="0" y="4"/>
                  <a:pt x="0" y="5"/>
                  <a:pt x="1" y="6"/>
                </a:cubicBezTo>
                <a:cubicBezTo>
                  <a:pt x="2" y="6"/>
                  <a:pt x="2" y="7"/>
                  <a:pt x="4" y="7"/>
                </a:cubicBezTo>
                <a:cubicBezTo>
                  <a:pt x="5" y="7"/>
                  <a:pt x="5" y="7"/>
                  <a:pt x="5" y="7"/>
                </a:cubicBezTo>
                <a:cubicBezTo>
                  <a:pt x="6" y="7"/>
                  <a:pt x="7" y="6"/>
                  <a:pt x="8" y="6"/>
                </a:cubicBezTo>
                <a:cubicBezTo>
                  <a:pt x="9" y="5"/>
                  <a:pt x="9" y="4"/>
                  <a:pt x="9" y="3"/>
                </a:cubicBezTo>
                <a:cubicBezTo>
                  <a:pt x="9" y="2"/>
                  <a:pt x="9" y="2"/>
                  <a:pt x="8" y="1"/>
                </a:cubicBezTo>
                <a:cubicBezTo>
                  <a:pt x="7" y="0"/>
                  <a:pt x="6" y="0"/>
                  <a:pt x="5"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0" name="Freeform 183"/>
          <p:cNvSpPr>
            <a:spLocks noEditPoints="1"/>
          </p:cNvSpPr>
          <p:nvPr/>
        </p:nvSpPr>
        <p:spPr bwMode="auto">
          <a:xfrm>
            <a:off x="5259389" y="3038475"/>
            <a:ext cx="373062" cy="171450"/>
          </a:xfrm>
          <a:custGeom>
            <a:avLst/>
            <a:gdLst>
              <a:gd name="T0" fmla="*/ 8 w 166"/>
              <a:gd name="T1" fmla="*/ 0 h 76"/>
              <a:gd name="T2" fmla="*/ 0 w 166"/>
              <a:gd name="T3" fmla="*/ 76 h 76"/>
              <a:gd name="T4" fmla="*/ 166 w 166"/>
              <a:gd name="T5" fmla="*/ 8 h 76"/>
              <a:gd name="T6" fmla="*/ 33 w 166"/>
              <a:gd name="T7" fmla="*/ 56 h 76"/>
              <a:gd name="T8" fmla="*/ 43 w 166"/>
              <a:gd name="T9" fmla="*/ 57 h 76"/>
              <a:gd name="T10" fmla="*/ 47 w 166"/>
              <a:gd name="T11" fmla="*/ 61 h 76"/>
              <a:gd name="T12" fmla="*/ 43 w 166"/>
              <a:gd name="T13" fmla="*/ 64 h 76"/>
              <a:gd name="T14" fmla="*/ 26 w 166"/>
              <a:gd name="T15" fmla="*/ 63 h 76"/>
              <a:gd name="T16" fmla="*/ 24 w 166"/>
              <a:gd name="T17" fmla="*/ 33 h 76"/>
              <a:gd name="T18" fmla="*/ 29 w 166"/>
              <a:gd name="T19" fmla="*/ 29 h 76"/>
              <a:gd name="T20" fmla="*/ 46 w 166"/>
              <a:gd name="T21" fmla="*/ 30 h 76"/>
              <a:gd name="T22" fmla="*/ 46 w 166"/>
              <a:gd name="T23" fmla="*/ 35 h 76"/>
              <a:gd name="T24" fmla="*/ 35 w 166"/>
              <a:gd name="T25" fmla="*/ 36 h 76"/>
              <a:gd name="T26" fmla="*/ 32 w 166"/>
              <a:gd name="T27" fmla="*/ 40 h 76"/>
              <a:gd name="T28" fmla="*/ 33 w 166"/>
              <a:gd name="T29" fmla="*/ 56 h 76"/>
              <a:gd name="T30" fmla="*/ 77 w 166"/>
              <a:gd name="T31" fmla="*/ 63 h 76"/>
              <a:gd name="T32" fmla="*/ 72 w 166"/>
              <a:gd name="T33" fmla="*/ 63 h 76"/>
              <a:gd name="T34" fmla="*/ 71 w 166"/>
              <a:gd name="T35" fmla="*/ 54 h 76"/>
              <a:gd name="T36" fmla="*/ 67 w 166"/>
              <a:gd name="T37" fmla="*/ 50 h 76"/>
              <a:gd name="T38" fmla="*/ 63 w 166"/>
              <a:gd name="T39" fmla="*/ 51 h 76"/>
              <a:gd name="T40" fmla="*/ 62 w 166"/>
              <a:gd name="T41" fmla="*/ 60 h 76"/>
              <a:gd name="T42" fmla="*/ 58 w 166"/>
              <a:gd name="T43" fmla="*/ 64 h 76"/>
              <a:gd name="T44" fmla="*/ 55 w 166"/>
              <a:gd name="T45" fmla="*/ 60 h 76"/>
              <a:gd name="T46" fmla="*/ 56 w 166"/>
              <a:gd name="T47" fmla="*/ 30 h 76"/>
              <a:gd name="T48" fmla="*/ 74 w 166"/>
              <a:gd name="T49" fmla="*/ 29 h 76"/>
              <a:gd name="T50" fmla="*/ 78 w 166"/>
              <a:gd name="T51" fmla="*/ 33 h 76"/>
              <a:gd name="T52" fmla="*/ 108 w 166"/>
              <a:gd name="T53" fmla="*/ 64 h 76"/>
              <a:gd name="T54" fmla="*/ 103 w 166"/>
              <a:gd name="T55" fmla="*/ 61 h 76"/>
              <a:gd name="T56" fmla="*/ 99 w 166"/>
              <a:gd name="T57" fmla="*/ 53 h 76"/>
              <a:gd name="T58" fmla="*/ 95 w 166"/>
              <a:gd name="T59" fmla="*/ 50 h 76"/>
              <a:gd name="T60" fmla="*/ 93 w 166"/>
              <a:gd name="T61" fmla="*/ 54 h 76"/>
              <a:gd name="T62" fmla="*/ 92 w 166"/>
              <a:gd name="T63" fmla="*/ 63 h 76"/>
              <a:gd name="T64" fmla="*/ 87 w 166"/>
              <a:gd name="T65" fmla="*/ 63 h 76"/>
              <a:gd name="T66" fmla="*/ 86 w 166"/>
              <a:gd name="T67" fmla="*/ 34 h 76"/>
              <a:gd name="T68" fmla="*/ 90 w 166"/>
              <a:gd name="T69" fmla="*/ 29 h 76"/>
              <a:gd name="T70" fmla="*/ 108 w 166"/>
              <a:gd name="T71" fmla="*/ 31 h 76"/>
              <a:gd name="T72" fmla="*/ 109 w 166"/>
              <a:gd name="T73" fmla="*/ 45 h 76"/>
              <a:gd name="T74" fmla="*/ 107 w 166"/>
              <a:gd name="T75" fmla="*/ 50 h 76"/>
              <a:gd name="T76" fmla="*/ 107 w 166"/>
              <a:gd name="T77" fmla="*/ 53 h 76"/>
              <a:gd name="T78" fmla="*/ 108 w 166"/>
              <a:gd name="T79" fmla="*/ 64 h 76"/>
              <a:gd name="T80" fmla="*/ 142 w 166"/>
              <a:gd name="T81" fmla="*/ 49 h 76"/>
              <a:gd name="T82" fmla="*/ 138 w 166"/>
              <a:gd name="T83" fmla="*/ 61 h 76"/>
              <a:gd name="T84" fmla="*/ 122 w 166"/>
              <a:gd name="T85" fmla="*/ 64 h 76"/>
              <a:gd name="T86" fmla="*/ 117 w 166"/>
              <a:gd name="T87" fmla="*/ 60 h 76"/>
              <a:gd name="T88" fmla="*/ 119 w 166"/>
              <a:gd name="T89" fmla="*/ 30 h 76"/>
              <a:gd name="T90" fmla="*/ 129 w 166"/>
              <a:gd name="T91" fmla="*/ 29 h 76"/>
              <a:gd name="T92" fmla="*/ 141 w 166"/>
              <a:gd name="T93" fmla="*/ 42 h 76"/>
              <a:gd name="T94" fmla="*/ 142 w 166"/>
              <a:gd name="T95" fmla="*/ 4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76">
                <a:moveTo>
                  <a:pt x="158" y="0"/>
                </a:moveTo>
                <a:cubicBezTo>
                  <a:pt x="8" y="0"/>
                  <a:pt x="8" y="0"/>
                  <a:pt x="8" y="0"/>
                </a:cubicBezTo>
                <a:cubicBezTo>
                  <a:pt x="3" y="0"/>
                  <a:pt x="0" y="3"/>
                  <a:pt x="0" y="8"/>
                </a:cubicBezTo>
                <a:cubicBezTo>
                  <a:pt x="0" y="76"/>
                  <a:pt x="0" y="76"/>
                  <a:pt x="0" y="76"/>
                </a:cubicBezTo>
                <a:cubicBezTo>
                  <a:pt x="166" y="76"/>
                  <a:pt x="166" y="76"/>
                  <a:pt x="166" y="76"/>
                </a:cubicBezTo>
                <a:cubicBezTo>
                  <a:pt x="166" y="8"/>
                  <a:pt x="166" y="8"/>
                  <a:pt x="166" y="8"/>
                </a:cubicBezTo>
                <a:cubicBezTo>
                  <a:pt x="166" y="3"/>
                  <a:pt x="163" y="0"/>
                  <a:pt x="158" y="0"/>
                </a:cubicBezTo>
                <a:close/>
                <a:moveTo>
                  <a:pt x="33" y="56"/>
                </a:moveTo>
                <a:cubicBezTo>
                  <a:pt x="33" y="57"/>
                  <a:pt x="34" y="57"/>
                  <a:pt x="35" y="57"/>
                </a:cubicBezTo>
                <a:cubicBezTo>
                  <a:pt x="43" y="57"/>
                  <a:pt x="43" y="57"/>
                  <a:pt x="43" y="57"/>
                </a:cubicBezTo>
                <a:cubicBezTo>
                  <a:pt x="44" y="57"/>
                  <a:pt x="45" y="58"/>
                  <a:pt x="46" y="58"/>
                </a:cubicBezTo>
                <a:cubicBezTo>
                  <a:pt x="47" y="59"/>
                  <a:pt x="47" y="60"/>
                  <a:pt x="47" y="61"/>
                </a:cubicBezTo>
                <a:cubicBezTo>
                  <a:pt x="47" y="62"/>
                  <a:pt x="47" y="63"/>
                  <a:pt x="46" y="63"/>
                </a:cubicBezTo>
                <a:cubicBezTo>
                  <a:pt x="45" y="64"/>
                  <a:pt x="44" y="64"/>
                  <a:pt x="43" y="64"/>
                </a:cubicBezTo>
                <a:cubicBezTo>
                  <a:pt x="29" y="64"/>
                  <a:pt x="29" y="64"/>
                  <a:pt x="29" y="64"/>
                </a:cubicBezTo>
                <a:cubicBezTo>
                  <a:pt x="28" y="64"/>
                  <a:pt x="27" y="64"/>
                  <a:pt x="26" y="63"/>
                </a:cubicBezTo>
                <a:cubicBezTo>
                  <a:pt x="25" y="62"/>
                  <a:pt x="24" y="61"/>
                  <a:pt x="24" y="60"/>
                </a:cubicBezTo>
                <a:cubicBezTo>
                  <a:pt x="24" y="33"/>
                  <a:pt x="24" y="33"/>
                  <a:pt x="24" y="33"/>
                </a:cubicBezTo>
                <a:cubicBezTo>
                  <a:pt x="24" y="32"/>
                  <a:pt x="25" y="31"/>
                  <a:pt x="26" y="30"/>
                </a:cubicBezTo>
                <a:cubicBezTo>
                  <a:pt x="27" y="29"/>
                  <a:pt x="28" y="29"/>
                  <a:pt x="29" y="29"/>
                </a:cubicBezTo>
                <a:cubicBezTo>
                  <a:pt x="43" y="29"/>
                  <a:pt x="43" y="29"/>
                  <a:pt x="43" y="29"/>
                </a:cubicBezTo>
                <a:cubicBezTo>
                  <a:pt x="44" y="29"/>
                  <a:pt x="45" y="29"/>
                  <a:pt x="46" y="30"/>
                </a:cubicBezTo>
                <a:cubicBezTo>
                  <a:pt x="47" y="31"/>
                  <a:pt x="47" y="32"/>
                  <a:pt x="47" y="33"/>
                </a:cubicBezTo>
                <a:cubicBezTo>
                  <a:pt x="47" y="34"/>
                  <a:pt x="47" y="34"/>
                  <a:pt x="46" y="35"/>
                </a:cubicBezTo>
                <a:cubicBezTo>
                  <a:pt x="45" y="36"/>
                  <a:pt x="44" y="36"/>
                  <a:pt x="43" y="36"/>
                </a:cubicBezTo>
                <a:cubicBezTo>
                  <a:pt x="35" y="36"/>
                  <a:pt x="35" y="36"/>
                  <a:pt x="35" y="36"/>
                </a:cubicBezTo>
                <a:cubicBezTo>
                  <a:pt x="34" y="36"/>
                  <a:pt x="33" y="37"/>
                  <a:pt x="33" y="37"/>
                </a:cubicBezTo>
                <a:cubicBezTo>
                  <a:pt x="32" y="38"/>
                  <a:pt x="32" y="39"/>
                  <a:pt x="32" y="40"/>
                </a:cubicBezTo>
                <a:cubicBezTo>
                  <a:pt x="32" y="53"/>
                  <a:pt x="32" y="53"/>
                  <a:pt x="32" y="53"/>
                </a:cubicBezTo>
                <a:cubicBezTo>
                  <a:pt x="32" y="54"/>
                  <a:pt x="32" y="55"/>
                  <a:pt x="33" y="56"/>
                </a:cubicBezTo>
                <a:close/>
                <a:moveTo>
                  <a:pt x="78" y="60"/>
                </a:moveTo>
                <a:cubicBezTo>
                  <a:pt x="78" y="61"/>
                  <a:pt x="78" y="62"/>
                  <a:pt x="77" y="63"/>
                </a:cubicBezTo>
                <a:cubicBezTo>
                  <a:pt x="76" y="64"/>
                  <a:pt x="76" y="64"/>
                  <a:pt x="75" y="64"/>
                </a:cubicBezTo>
                <a:cubicBezTo>
                  <a:pt x="74" y="64"/>
                  <a:pt x="73" y="64"/>
                  <a:pt x="72" y="63"/>
                </a:cubicBezTo>
                <a:cubicBezTo>
                  <a:pt x="71" y="62"/>
                  <a:pt x="71" y="61"/>
                  <a:pt x="71" y="60"/>
                </a:cubicBezTo>
                <a:cubicBezTo>
                  <a:pt x="71" y="54"/>
                  <a:pt x="71" y="54"/>
                  <a:pt x="71" y="54"/>
                </a:cubicBezTo>
                <a:cubicBezTo>
                  <a:pt x="71" y="53"/>
                  <a:pt x="71" y="52"/>
                  <a:pt x="70" y="51"/>
                </a:cubicBezTo>
                <a:cubicBezTo>
                  <a:pt x="69" y="50"/>
                  <a:pt x="68" y="50"/>
                  <a:pt x="67" y="50"/>
                </a:cubicBezTo>
                <a:cubicBezTo>
                  <a:pt x="66" y="50"/>
                  <a:pt x="66" y="50"/>
                  <a:pt x="66" y="50"/>
                </a:cubicBezTo>
                <a:cubicBezTo>
                  <a:pt x="64" y="50"/>
                  <a:pt x="64" y="50"/>
                  <a:pt x="63" y="51"/>
                </a:cubicBezTo>
                <a:cubicBezTo>
                  <a:pt x="62" y="52"/>
                  <a:pt x="62" y="53"/>
                  <a:pt x="62" y="54"/>
                </a:cubicBezTo>
                <a:cubicBezTo>
                  <a:pt x="62" y="60"/>
                  <a:pt x="62" y="60"/>
                  <a:pt x="62" y="60"/>
                </a:cubicBezTo>
                <a:cubicBezTo>
                  <a:pt x="62" y="61"/>
                  <a:pt x="61" y="62"/>
                  <a:pt x="61" y="63"/>
                </a:cubicBezTo>
                <a:cubicBezTo>
                  <a:pt x="60" y="64"/>
                  <a:pt x="59" y="64"/>
                  <a:pt x="58" y="64"/>
                </a:cubicBezTo>
                <a:cubicBezTo>
                  <a:pt x="57" y="64"/>
                  <a:pt x="56" y="64"/>
                  <a:pt x="56" y="63"/>
                </a:cubicBezTo>
                <a:cubicBezTo>
                  <a:pt x="55" y="62"/>
                  <a:pt x="55" y="61"/>
                  <a:pt x="55" y="60"/>
                </a:cubicBezTo>
                <a:cubicBezTo>
                  <a:pt x="55" y="33"/>
                  <a:pt x="55" y="33"/>
                  <a:pt x="55" y="33"/>
                </a:cubicBezTo>
                <a:cubicBezTo>
                  <a:pt x="55" y="32"/>
                  <a:pt x="55" y="31"/>
                  <a:pt x="56" y="30"/>
                </a:cubicBezTo>
                <a:cubicBezTo>
                  <a:pt x="57" y="29"/>
                  <a:pt x="58" y="29"/>
                  <a:pt x="59" y="29"/>
                </a:cubicBezTo>
                <a:cubicBezTo>
                  <a:pt x="74" y="29"/>
                  <a:pt x="74" y="29"/>
                  <a:pt x="74" y="29"/>
                </a:cubicBezTo>
                <a:cubicBezTo>
                  <a:pt x="75" y="29"/>
                  <a:pt x="76" y="29"/>
                  <a:pt x="77" y="30"/>
                </a:cubicBezTo>
                <a:cubicBezTo>
                  <a:pt x="78" y="31"/>
                  <a:pt x="78" y="32"/>
                  <a:pt x="78" y="33"/>
                </a:cubicBezTo>
                <a:lnTo>
                  <a:pt x="78" y="60"/>
                </a:lnTo>
                <a:close/>
                <a:moveTo>
                  <a:pt x="108" y="64"/>
                </a:moveTo>
                <a:cubicBezTo>
                  <a:pt x="107" y="65"/>
                  <a:pt x="106" y="65"/>
                  <a:pt x="105" y="64"/>
                </a:cubicBezTo>
                <a:cubicBezTo>
                  <a:pt x="104" y="63"/>
                  <a:pt x="103" y="62"/>
                  <a:pt x="103" y="61"/>
                </a:cubicBezTo>
                <a:cubicBezTo>
                  <a:pt x="102" y="60"/>
                  <a:pt x="101" y="59"/>
                  <a:pt x="101" y="57"/>
                </a:cubicBezTo>
                <a:cubicBezTo>
                  <a:pt x="100" y="56"/>
                  <a:pt x="99" y="54"/>
                  <a:pt x="99" y="53"/>
                </a:cubicBezTo>
                <a:cubicBezTo>
                  <a:pt x="98" y="52"/>
                  <a:pt x="98" y="51"/>
                  <a:pt x="97" y="51"/>
                </a:cubicBezTo>
                <a:cubicBezTo>
                  <a:pt x="96" y="50"/>
                  <a:pt x="95" y="50"/>
                  <a:pt x="95" y="50"/>
                </a:cubicBezTo>
                <a:cubicBezTo>
                  <a:pt x="94" y="50"/>
                  <a:pt x="94" y="50"/>
                  <a:pt x="93" y="51"/>
                </a:cubicBezTo>
                <a:cubicBezTo>
                  <a:pt x="93" y="52"/>
                  <a:pt x="93" y="52"/>
                  <a:pt x="93" y="54"/>
                </a:cubicBezTo>
                <a:cubicBezTo>
                  <a:pt x="93" y="60"/>
                  <a:pt x="93" y="60"/>
                  <a:pt x="93" y="60"/>
                </a:cubicBezTo>
                <a:cubicBezTo>
                  <a:pt x="93" y="61"/>
                  <a:pt x="92" y="62"/>
                  <a:pt x="92" y="63"/>
                </a:cubicBezTo>
                <a:cubicBezTo>
                  <a:pt x="91" y="64"/>
                  <a:pt x="90" y="64"/>
                  <a:pt x="89" y="64"/>
                </a:cubicBezTo>
                <a:cubicBezTo>
                  <a:pt x="88" y="64"/>
                  <a:pt x="87" y="64"/>
                  <a:pt x="87" y="63"/>
                </a:cubicBezTo>
                <a:cubicBezTo>
                  <a:pt x="86" y="62"/>
                  <a:pt x="86" y="61"/>
                  <a:pt x="86" y="60"/>
                </a:cubicBezTo>
                <a:cubicBezTo>
                  <a:pt x="86" y="34"/>
                  <a:pt x="86" y="34"/>
                  <a:pt x="86" y="34"/>
                </a:cubicBezTo>
                <a:cubicBezTo>
                  <a:pt x="86" y="32"/>
                  <a:pt x="86" y="31"/>
                  <a:pt x="87" y="31"/>
                </a:cubicBezTo>
                <a:cubicBezTo>
                  <a:pt x="88" y="30"/>
                  <a:pt x="89" y="29"/>
                  <a:pt x="90" y="29"/>
                </a:cubicBezTo>
                <a:cubicBezTo>
                  <a:pt x="105" y="29"/>
                  <a:pt x="105" y="29"/>
                  <a:pt x="105" y="29"/>
                </a:cubicBezTo>
                <a:cubicBezTo>
                  <a:pt x="106" y="29"/>
                  <a:pt x="107" y="30"/>
                  <a:pt x="108" y="31"/>
                </a:cubicBezTo>
                <a:cubicBezTo>
                  <a:pt x="109" y="31"/>
                  <a:pt x="109" y="32"/>
                  <a:pt x="109" y="34"/>
                </a:cubicBezTo>
                <a:cubicBezTo>
                  <a:pt x="109" y="45"/>
                  <a:pt x="109" y="45"/>
                  <a:pt x="109" y="45"/>
                </a:cubicBezTo>
                <a:cubicBezTo>
                  <a:pt x="109" y="47"/>
                  <a:pt x="109" y="47"/>
                  <a:pt x="108" y="48"/>
                </a:cubicBezTo>
                <a:cubicBezTo>
                  <a:pt x="108" y="49"/>
                  <a:pt x="107" y="49"/>
                  <a:pt x="107" y="50"/>
                </a:cubicBezTo>
                <a:cubicBezTo>
                  <a:pt x="106" y="50"/>
                  <a:pt x="106" y="50"/>
                  <a:pt x="106" y="51"/>
                </a:cubicBezTo>
                <a:cubicBezTo>
                  <a:pt x="106" y="52"/>
                  <a:pt x="106" y="52"/>
                  <a:pt x="107" y="53"/>
                </a:cubicBezTo>
                <a:cubicBezTo>
                  <a:pt x="107" y="54"/>
                  <a:pt x="108" y="56"/>
                  <a:pt x="110" y="59"/>
                </a:cubicBezTo>
                <a:cubicBezTo>
                  <a:pt x="111" y="61"/>
                  <a:pt x="111" y="63"/>
                  <a:pt x="108" y="64"/>
                </a:cubicBezTo>
                <a:close/>
                <a:moveTo>
                  <a:pt x="142" y="46"/>
                </a:moveTo>
                <a:cubicBezTo>
                  <a:pt x="142" y="47"/>
                  <a:pt x="142" y="48"/>
                  <a:pt x="142" y="49"/>
                </a:cubicBezTo>
                <a:cubicBezTo>
                  <a:pt x="142" y="49"/>
                  <a:pt x="141" y="50"/>
                  <a:pt x="141" y="51"/>
                </a:cubicBezTo>
                <a:cubicBezTo>
                  <a:pt x="141" y="55"/>
                  <a:pt x="140" y="58"/>
                  <a:pt x="138" y="61"/>
                </a:cubicBezTo>
                <a:cubicBezTo>
                  <a:pt x="136" y="63"/>
                  <a:pt x="133" y="64"/>
                  <a:pt x="129" y="64"/>
                </a:cubicBezTo>
                <a:cubicBezTo>
                  <a:pt x="122" y="64"/>
                  <a:pt x="122" y="64"/>
                  <a:pt x="122" y="64"/>
                </a:cubicBezTo>
                <a:cubicBezTo>
                  <a:pt x="121" y="64"/>
                  <a:pt x="120" y="64"/>
                  <a:pt x="119" y="63"/>
                </a:cubicBezTo>
                <a:cubicBezTo>
                  <a:pt x="118" y="62"/>
                  <a:pt x="117" y="61"/>
                  <a:pt x="117" y="60"/>
                </a:cubicBezTo>
                <a:cubicBezTo>
                  <a:pt x="117" y="33"/>
                  <a:pt x="117" y="33"/>
                  <a:pt x="117" y="33"/>
                </a:cubicBezTo>
                <a:cubicBezTo>
                  <a:pt x="117" y="32"/>
                  <a:pt x="118" y="31"/>
                  <a:pt x="119" y="30"/>
                </a:cubicBezTo>
                <a:cubicBezTo>
                  <a:pt x="120" y="29"/>
                  <a:pt x="121" y="29"/>
                  <a:pt x="122" y="29"/>
                </a:cubicBezTo>
                <a:cubicBezTo>
                  <a:pt x="129" y="29"/>
                  <a:pt x="129" y="29"/>
                  <a:pt x="129" y="29"/>
                </a:cubicBezTo>
                <a:cubicBezTo>
                  <a:pt x="133" y="29"/>
                  <a:pt x="136" y="30"/>
                  <a:pt x="138" y="33"/>
                </a:cubicBezTo>
                <a:cubicBezTo>
                  <a:pt x="140" y="35"/>
                  <a:pt x="141" y="38"/>
                  <a:pt x="141" y="42"/>
                </a:cubicBezTo>
                <a:cubicBezTo>
                  <a:pt x="141" y="43"/>
                  <a:pt x="142" y="44"/>
                  <a:pt x="142" y="45"/>
                </a:cubicBezTo>
                <a:cubicBezTo>
                  <a:pt x="142" y="45"/>
                  <a:pt x="142" y="46"/>
                  <a:pt x="142" y="4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1" name="Freeform 184"/>
          <p:cNvSpPr/>
          <p:nvPr/>
        </p:nvSpPr>
        <p:spPr bwMode="auto">
          <a:xfrm>
            <a:off x="5259389" y="3232151"/>
            <a:ext cx="373062" cy="36513"/>
          </a:xfrm>
          <a:custGeom>
            <a:avLst/>
            <a:gdLst>
              <a:gd name="T0" fmla="*/ 0 w 166"/>
              <a:gd name="T1" fmla="*/ 8 h 16"/>
              <a:gd name="T2" fmla="*/ 8 w 166"/>
              <a:gd name="T3" fmla="*/ 16 h 16"/>
              <a:gd name="T4" fmla="*/ 158 w 166"/>
              <a:gd name="T5" fmla="*/ 16 h 16"/>
              <a:gd name="T6" fmla="*/ 166 w 166"/>
              <a:gd name="T7" fmla="*/ 8 h 16"/>
              <a:gd name="T8" fmla="*/ 166 w 166"/>
              <a:gd name="T9" fmla="*/ 0 h 16"/>
              <a:gd name="T10" fmla="*/ 0 w 166"/>
              <a:gd name="T11" fmla="*/ 0 h 16"/>
              <a:gd name="T12" fmla="*/ 0 w 166"/>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66" h="16">
                <a:moveTo>
                  <a:pt x="0" y="8"/>
                </a:moveTo>
                <a:cubicBezTo>
                  <a:pt x="0" y="13"/>
                  <a:pt x="3" y="16"/>
                  <a:pt x="8" y="16"/>
                </a:cubicBezTo>
                <a:cubicBezTo>
                  <a:pt x="158" y="16"/>
                  <a:pt x="158" y="16"/>
                  <a:pt x="158" y="16"/>
                </a:cubicBezTo>
                <a:cubicBezTo>
                  <a:pt x="163" y="16"/>
                  <a:pt x="166" y="13"/>
                  <a:pt x="166" y="8"/>
                </a:cubicBezTo>
                <a:cubicBezTo>
                  <a:pt x="166" y="0"/>
                  <a:pt x="166" y="0"/>
                  <a:pt x="166" y="0"/>
                </a:cubicBezTo>
                <a:cubicBezTo>
                  <a:pt x="0" y="0"/>
                  <a:pt x="0" y="0"/>
                  <a:pt x="0" y="0"/>
                </a:cubicBezTo>
                <a:lnTo>
                  <a:pt x="0"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2" name="Freeform 185"/>
          <p:cNvSpPr/>
          <p:nvPr/>
        </p:nvSpPr>
        <p:spPr bwMode="auto">
          <a:xfrm>
            <a:off x="5873750" y="3074988"/>
            <a:ext cx="406400" cy="157162"/>
          </a:xfrm>
          <a:custGeom>
            <a:avLst/>
            <a:gdLst>
              <a:gd name="T0" fmla="*/ 180 w 180"/>
              <a:gd name="T1" fmla="*/ 24 h 70"/>
              <a:gd name="T2" fmla="*/ 180 w 180"/>
              <a:gd name="T3" fmla="*/ 14 h 70"/>
              <a:gd name="T4" fmla="*/ 140 w 180"/>
              <a:gd name="T5" fmla="*/ 14 h 70"/>
              <a:gd name="T6" fmla="*/ 140 w 180"/>
              <a:gd name="T7" fmla="*/ 10 h 70"/>
              <a:gd name="T8" fmla="*/ 130 w 180"/>
              <a:gd name="T9" fmla="*/ 0 h 70"/>
              <a:gd name="T10" fmla="*/ 75 w 180"/>
              <a:gd name="T11" fmla="*/ 3 h 70"/>
              <a:gd name="T12" fmla="*/ 65 w 180"/>
              <a:gd name="T13" fmla="*/ 14 h 70"/>
              <a:gd name="T14" fmla="*/ 65 w 180"/>
              <a:gd name="T15" fmla="*/ 21 h 70"/>
              <a:gd name="T16" fmla="*/ 60 w 180"/>
              <a:gd name="T17" fmla="*/ 21 h 70"/>
              <a:gd name="T18" fmla="*/ 60 w 180"/>
              <a:gd name="T19" fmla="*/ 30 h 70"/>
              <a:gd name="T20" fmla="*/ 0 w 180"/>
              <a:gd name="T21" fmla="*/ 30 h 70"/>
              <a:gd name="T22" fmla="*/ 0 w 180"/>
              <a:gd name="T23" fmla="*/ 40 h 70"/>
              <a:gd name="T24" fmla="*/ 60 w 180"/>
              <a:gd name="T25" fmla="*/ 40 h 70"/>
              <a:gd name="T26" fmla="*/ 60 w 180"/>
              <a:gd name="T27" fmla="*/ 49 h 70"/>
              <a:gd name="T28" fmla="*/ 65 w 180"/>
              <a:gd name="T29" fmla="*/ 49 h 70"/>
              <a:gd name="T30" fmla="*/ 65 w 180"/>
              <a:gd name="T31" fmla="*/ 56 h 70"/>
              <a:gd name="T32" fmla="*/ 75 w 180"/>
              <a:gd name="T33" fmla="*/ 67 h 70"/>
              <a:gd name="T34" fmla="*/ 130 w 180"/>
              <a:gd name="T35" fmla="*/ 70 h 70"/>
              <a:gd name="T36" fmla="*/ 140 w 180"/>
              <a:gd name="T37" fmla="*/ 60 h 70"/>
              <a:gd name="T38" fmla="*/ 140 w 180"/>
              <a:gd name="T39" fmla="*/ 56 h 70"/>
              <a:gd name="T40" fmla="*/ 180 w 180"/>
              <a:gd name="T41" fmla="*/ 56 h 70"/>
              <a:gd name="T42" fmla="*/ 180 w 180"/>
              <a:gd name="T43" fmla="*/ 46 h 70"/>
              <a:gd name="T44" fmla="*/ 140 w 180"/>
              <a:gd name="T45" fmla="*/ 46 h 70"/>
              <a:gd name="T46" fmla="*/ 140 w 180"/>
              <a:gd name="T47" fmla="*/ 24 h 70"/>
              <a:gd name="T48" fmla="*/ 180 w 180"/>
              <a:gd name="T49"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0" h="70">
                <a:moveTo>
                  <a:pt x="180" y="24"/>
                </a:moveTo>
                <a:cubicBezTo>
                  <a:pt x="180" y="14"/>
                  <a:pt x="180" y="14"/>
                  <a:pt x="180" y="14"/>
                </a:cubicBezTo>
                <a:cubicBezTo>
                  <a:pt x="140" y="14"/>
                  <a:pt x="140" y="14"/>
                  <a:pt x="140" y="14"/>
                </a:cubicBezTo>
                <a:cubicBezTo>
                  <a:pt x="140" y="10"/>
                  <a:pt x="140" y="10"/>
                  <a:pt x="140" y="10"/>
                </a:cubicBezTo>
                <a:cubicBezTo>
                  <a:pt x="140" y="4"/>
                  <a:pt x="135" y="0"/>
                  <a:pt x="130" y="0"/>
                </a:cubicBezTo>
                <a:cubicBezTo>
                  <a:pt x="75" y="3"/>
                  <a:pt x="75" y="3"/>
                  <a:pt x="75" y="3"/>
                </a:cubicBezTo>
                <a:cubicBezTo>
                  <a:pt x="69" y="3"/>
                  <a:pt x="65" y="8"/>
                  <a:pt x="65" y="14"/>
                </a:cubicBezTo>
                <a:cubicBezTo>
                  <a:pt x="65" y="21"/>
                  <a:pt x="65" y="21"/>
                  <a:pt x="65" y="21"/>
                </a:cubicBezTo>
                <a:cubicBezTo>
                  <a:pt x="60" y="21"/>
                  <a:pt x="60" y="21"/>
                  <a:pt x="60" y="21"/>
                </a:cubicBezTo>
                <a:cubicBezTo>
                  <a:pt x="60" y="30"/>
                  <a:pt x="60" y="30"/>
                  <a:pt x="60" y="30"/>
                </a:cubicBezTo>
                <a:cubicBezTo>
                  <a:pt x="0" y="30"/>
                  <a:pt x="0" y="30"/>
                  <a:pt x="0" y="30"/>
                </a:cubicBezTo>
                <a:cubicBezTo>
                  <a:pt x="0" y="40"/>
                  <a:pt x="0" y="40"/>
                  <a:pt x="0" y="40"/>
                </a:cubicBezTo>
                <a:cubicBezTo>
                  <a:pt x="60" y="40"/>
                  <a:pt x="60" y="40"/>
                  <a:pt x="60" y="40"/>
                </a:cubicBezTo>
                <a:cubicBezTo>
                  <a:pt x="60" y="49"/>
                  <a:pt x="60" y="49"/>
                  <a:pt x="60" y="49"/>
                </a:cubicBezTo>
                <a:cubicBezTo>
                  <a:pt x="65" y="49"/>
                  <a:pt x="65" y="49"/>
                  <a:pt x="65" y="49"/>
                </a:cubicBezTo>
                <a:cubicBezTo>
                  <a:pt x="65" y="56"/>
                  <a:pt x="65" y="56"/>
                  <a:pt x="65" y="56"/>
                </a:cubicBezTo>
                <a:cubicBezTo>
                  <a:pt x="65" y="62"/>
                  <a:pt x="69" y="67"/>
                  <a:pt x="75" y="67"/>
                </a:cubicBezTo>
                <a:cubicBezTo>
                  <a:pt x="130" y="70"/>
                  <a:pt x="130" y="70"/>
                  <a:pt x="130" y="70"/>
                </a:cubicBezTo>
                <a:cubicBezTo>
                  <a:pt x="135" y="70"/>
                  <a:pt x="140" y="66"/>
                  <a:pt x="140" y="60"/>
                </a:cubicBezTo>
                <a:cubicBezTo>
                  <a:pt x="140" y="56"/>
                  <a:pt x="140" y="56"/>
                  <a:pt x="140" y="56"/>
                </a:cubicBezTo>
                <a:cubicBezTo>
                  <a:pt x="180" y="56"/>
                  <a:pt x="180" y="56"/>
                  <a:pt x="180" y="56"/>
                </a:cubicBezTo>
                <a:cubicBezTo>
                  <a:pt x="180" y="46"/>
                  <a:pt x="180" y="46"/>
                  <a:pt x="180" y="46"/>
                </a:cubicBezTo>
                <a:cubicBezTo>
                  <a:pt x="140" y="46"/>
                  <a:pt x="140" y="46"/>
                  <a:pt x="140" y="46"/>
                </a:cubicBezTo>
                <a:cubicBezTo>
                  <a:pt x="140" y="24"/>
                  <a:pt x="140" y="24"/>
                  <a:pt x="140" y="24"/>
                </a:cubicBezTo>
                <a:lnTo>
                  <a:pt x="180"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3" name="Freeform 186"/>
          <p:cNvSpPr/>
          <p:nvPr/>
        </p:nvSpPr>
        <p:spPr bwMode="auto">
          <a:xfrm>
            <a:off x="6583363" y="2973388"/>
            <a:ext cx="341312" cy="342900"/>
          </a:xfrm>
          <a:custGeom>
            <a:avLst/>
            <a:gdLst>
              <a:gd name="T0" fmla="*/ 107 w 215"/>
              <a:gd name="T1" fmla="*/ 21 h 216"/>
              <a:gd name="T2" fmla="*/ 119 w 215"/>
              <a:gd name="T3" fmla="*/ 0 h 216"/>
              <a:gd name="T4" fmla="*/ 126 w 215"/>
              <a:gd name="T5" fmla="*/ 23 h 216"/>
              <a:gd name="T6" fmla="*/ 142 w 215"/>
              <a:gd name="T7" fmla="*/ 6 h 216"/>
              <a:gd name="T8" fmla="*/ 143 w 215"/>
              <a:gd name="T9" fmla="*/ 28 h 216"/>
              <a:gd name="T10" fmla="*/ 161 w 215"/>
              <a:gd name="T11" fmla="*/ 14 h 216"/>
              <a:gd name="T12" fmla="*/ 159 w 215"/>
              <a:gd name="T13" fmla="*/ 38 h 216"/>
              <a:gd name="T14" fmla="*/ 180 w 215"/>
              <a:gd name="T15" fmla="*/ 27 h 216"/>
              <a:gd name="T16" fmla="*/ 171 w 215"/>
              <a:gd name="T17" fmla="*/ 50 h 216"/>
              <a:gd name="T18" fmla="*/ 196 w 215"/>
              <a:gd name="T19" fmla="*/ 44 h 216"/>
              <a:gd name="T20" fmla="*/ 183 w 215"/>
              <a:gd name="T21" fmla="*/ 65 h 216"/>
              <a:gd name="T22" fmla="*/ 206 w 215"/>
              <a:gd name="T23" fmla="*/ 64 h 216"/>
              <a:gd name="T24" fmla="*/ 190 w 215"/>
              <a:gd name="T25" fmla="*/ 81 h 216"/>
              <a:gd name="T26" fmla="*/ 213 w 215"/>
              <a:gd name="T27" fmla="*/ 85 h 216"/>
              <a:gd name="T28" fmla="*/ 194 w 215"/>
              <a:gd name="T29" fmla="*/ 99 h 216"/>
              <a:gd name="T30" fmla="*/ 215 w 215"/>
              <a:gd name="T31" fmla="*/ 108 h 216"/>
              <a:gd name="T32" fmla="*/ 194 w 215"/>
              <a:gd name="T33" fmla="*/ 117 h 216"/>
              <a:gd name="T34" fmla="*/ 213 w 215"/>
              <a:gd name="T35" fmla="*/ 131 h 216"/>
              <a:gd name="T36" fmla="*/ 190 w 215"/>
              <a:gd name="T37" fmla="*/ 135 h 216"/>
              <a:gd name="T38" fmla="*/ 206 w 215"/>
              <a:gd name="T39" fmla="*/ 152 h 216"/>
              <a:gd name="T40" fmla="*/ 183 w 215"/>
              <a:gd name="T41" fmla="*/ 151 h 216"/>
              <a:gd name="T42" fmla="*/ 196 w 215"/>
              <a:gd name="T43" fmla="*/ 172 h 216"/>
              <a:gd name="T44" fmla="*/ 171 w 215"/>
              <a:gd name="T45" fmla="*/ 166 h 216"/>
              <a:gd name="T46" fmla="*/ 180 w 215"/>
              <a:gd name="T47" fmla="*/ 189 h 216"/>
              <a:gd name="T48" fmla="*/ 159 w 215"/>
              <a:gd name="T49" fmla="*/ 178 h 216"/>
              <a:gd name="T50" fmla="*/ 161 w 215"/>
              <a:gd name="T51" fmla="*/ 202 h 216"/>
              <a:gd name="T52" fmla="*/ 143 w 215"/>
              <a:gd name="T53" fmla="*/ 188 h 216"/>
              <a:gd name="T54" fmla="*/ 142 w 215"/>
              <a:gd name="T55" fmla="*/ 210 h 216"/>
              <a:gd name="T56" fmla="*/ 126 w 215"/>
              <a:gd name="T57" fmla="*/ 193 h 216"/>
              <a:gd name="T58" fmla="*/ 119 w 215"/>
              <a:gd name="T59" fmla="*/ 216 h 216"/>
              <a:gd name="T60" fmla="*/ 107 w 215"/>
              <a:gd name="T61" fmla="*/ 195 h 216"/>
              <a:gd name="T62" fmla="*/ 96 w 215"/>
              <a:gd name="T63" fmla="*/ 216 h 216"/>
              <a:gd name="T64" fmla="*/ 89 w 215"/>
              <a:gd name="T65" fmla="*/ 193 h 216"/>
              <a:gd name="T66" fmla="*/ 75 w 215"/>
              <a:gd name="T67" fmla="*/ 210 h 216"/>
              <a:gd name="T68" fmla="*/ 72 w 215"/>
              <a:gd name="T69" fmla="*/ 188 h 216"/>
              <a:gd name="T70" fmla="*/ 54 w 215"/>
              <a:gd name="T71" fmla="*/ 202 h 216"/>
              <a:gd name="T72" fmla="*/ 56 w 215"/>
              <a:gd name="T73" fmla="*/ 178 h 216"/>
              <a:gd name="T74" fmla="*/ 35 w 215"/>
              <a:gd name="T75" fmla="*/ 189 h 216"/>
              <a:gd name="T76" fmla="*/ 44 w 215"/>
              <a:gd name="T77" fmla="*/ 166 h 216"/>
              <a:gd name="T78" fmla="*/ 19 w 215"/>
              <a:gd name="T79" fmla="*/ 172 h 216"/>
              <a:gd name="T80" fmla="*/ 32 w 215"/>
              <a:gd name="T81" fmla="*/ 151 h 216"/>
              <a:gd name="T82" fmla="*/ 9 w 215"/>
              <a:gd name="T83" fmla="*/ 152 h 216"/>
              <a:gd name="T84" fmla="*/ 25 w 215"/>
              <a:gd name="T85" fmla="*/ 135 h 216"/>
              <a:gd name="T86" fmla="*/ 2 w 215"/>
              <a:gd name="T87" fmla="*/ 131 h 216"/>
              <a:gd name="T88" fmla="*/ 21 w 215"/>
              <a:gd name="T89" fmla="*/ 117 h 216"/>
              <a:gd name="T90" fmla="*/ 0 w 215"/>
              <a:gd name="T91" fmla="*/ 108 h 216"/>
              <a:gd name="T92" fmla="*/ 21 w 215"/>
              <a:gd name="T93" fmla="*/ 99 h 216"/>
              <a:gd name="T94" fmla="*/ 2 w 215"/>
              <a:gd name="T95" fmla="*/ 85 h 216"/>
              <a:gd name="T96" fmla="*/ 25 w 215"/>
              <a:gd name="T97" fmla="*/ 81 h 216"/>
              <a:gd name="T98" fmla="*/ 9 w 215"/>
              <a:gd name="T99" fmla="*/ 64 h 216"/>
              <a:gd name="T100" fmla="*/ 32 w 215"/>
              <a:gd name="T101" fmla="*/ 65 h 216"/>
              <a:gd name="T102" fmla="*/ 19 w 215"/>
              <a:gd name="T103" fmla="*/ 44 h 216"/>
              <a:gd name="T104" fmla="*/ 44 w 215"/>
              <a:gd name="T105" fmla="*/ 50 h 216"/>
              <a:gd name="T106" fmla="*/ 35 w 215"/>
              <a:gd name="T107" fmla="*/ 27 h 216"/>
              <a:gd name="T108" fmla="*/ 56 w 215"/>
              <a:gd name="T109" fmla="*/ 38 h 216"/>
              <a:gd name="T110" fmla="*/ 54 w 215"/>
              <a:gd name="T111" fmla="*/ 14 h 216"/>
              <a:gd name="T112" fmla="*/ 72 w 215"/>
              <a:gd name="T113" fmla="*/ 28 h 216"/>
              <a:gd name="T114" fmla="*/ 75 w 215"/>
              <a:gd name="T115" fmla="*/ 6 h 216"/>
              <a:gd name="T116" fmla="*/ 89 w 215"/>
              <a:gd name="T117" fmla="*/ 23 h 216"/>
              <a:gd name="T118" fmla="*/ 96 w 215"/>
              <a:gd name="T119" fmla="*/ 0 h 216"/>
              <a:gd name="T120" fmla="*/ 107 w 215"/>
              <a:gd name="T121" fmla="*/ 2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5" h="216">
                <a:moveTo>
                  <a:pt x="107" y="21"/>
                </a:moveTo>
                <a:lnTo>
                  <a:pt x="119" y="0"/>
                </a:lnTo>
                <a:lnTo>
                  <a:pt x="126" y="23"/>
                </a:lnTo>
                <a:lnTo>
                  <a:pt x="142" y="6"/>
                </a:lnTo>
                <a:lnTo>
                  <a:pt x="143" y="28"/>
                </a:lnTo>
                <a:lnTo>
                  <a:pt x="161" y="14"/>
                </a:lnTo>
                <a:lnTo>
                  <a:pt x="159" y="38"/>
                </a:lnTo>
                <a:lnTo>
                  <a:pt x="180" y="27"/>
                </a:lnTo>
                <a:lnTo>
                  <a:pt x="171" y="50"/>
                </a:lnTo>
                <a:lnTo>
                  <a:pt x="196" y="44"/>
                </a:lnTo>
                <a:lnTo>
                  <a:pt x="183" y="65"/>
                </a:lnTo>
                <a:lnTo>
                  <a:pt x="206" y="64"/>
                </a:lnTo>
                <a:lnTo>
                  <a:pt x="190" y="81"/>
                </a:lnTo>
                <a:lnTo>
                  <a:pt x="213" y="85"/>
                </a:lnTo>
                <a:lnTo>
                  <a:pt x="194" y="99"/>
                </a:lnTo>
                <a:lnTo>
                  <a:pt x="215" y="108"/>
                </a:lnTo>
                <a:lnTo>
                  <a:pt x="194" y="117"/>
                </a:lnTo>
                <a:lnTo>
                  <a:pt x="213" y="131"/>
                </a:lnTo>
                <a:lnTo>
                  <a:pt x="190" y="135"/>
                </a:lnTo>
                <a:lnTo>
                  <a:pt x="206" y="152"/>
                </a:lnTo>
                <a:lnTo>
                  <a:pt x="183" y="151"/>
                </a:lnTo>
                <a:lnTo>
                  <a:pt x="196" y="172"/>
                </a:lnTo>
                <a:lnTo>
                  <a:pt x="171" y="166"/>
                </a:lnTo>
                <a:lnTo>
                  <a:pt x="180" y="189"/>
                </a:lnTo>
                <a:lnTo>
                  <a:pt x="159" y="178"/>
                </a:lnTo>
                <a:lnTo>
                  <a:pt x="161" y="202"/>
                </a:lnTo>
                <a:lnTo>
                  <a:pt x="143" y="188"/>
                </a:lnTo>
                <a:lnTo>
                  <a:pt x="142" y="210"/>
                </a:lnTo>
                <a:lnTo>
                  <a:pt x="126" y="193"/>
                </a:lnTo>
                <a:lnTo>
                  <a:pt x="119" y="216"/>
                </a:lnTo>
                <a:lnTo>
                  <a:pt x="107" y="195"/>
                </a:lnTo>
                <a:lnTo>
                  <a:pt x="96" y="216"/>
                </a:lnTo>
                <a:lnTo>
                  <a:pt x="89" y="193"/>
                </a:lnTo>
                <a:lnTo>
                  <a:pt x="75" y="210"/>
                </a:lnTo>
                <a:lnTo>
                  <a:pt x="72" y="188"/>
                </a:lnTo>
                <a:lnTo>
                  <a:pt x="54" y="202"/>
                </a:lnTo>
                <a:lnTo>
                  <a:pt x="56" y="178"/>
                </a:lnTo>
                <a:lnTo>
                  <a:pt x="35" y="189"/>
                </a:lnTo>
                <a:lnTo>
                  <a:pt x="44" y="166"/>
                </a:lnTo>
                <a:lnTo>
                  <a:pt x="19" y="172"/>
                </a:lnTo>
                <a:lnTo>
                  <a:pt x="32" y="151"/>
                </a:lnTo>
                <a:lnTo>
                  <a:pt x="9" y="152"/>
                </a:lnTo>
                <a:lnTo>
                  <a:pt x="25" y="135"/>
                </a:lnTo>
                <a:lnTo>
                  <a:pt x="2" y="131"/>
                </a:lnTo>
                <a:lnTo>
                  <a:pt x="21" y="117"/>
                </a:lnTo>
                <a:lnTo>
                  <a:pt x="0" y="108"/>
                </a:lnTo>
                <a:lnTo>
                  <a:pt x="21" y="99"/>
                </a:lnTo>
                <a:lnTo>
                  <a:pt x="2" y="85"/>
                </a:lnTo>
                <a:lnTo>
                  <a:pt x="25" y="81"/>
                </a:lnTo>
                <a:lnTo>
                  <a:pt x="9" y="64"/>
                </a:lnTo>
                <a:lnTo>
                  <a:pt x="32" y="65"/>
                </a:lnTo>
                <a:lnTo>
                  <a:pt x="19" y="44"/>
                </a:lnTo>
                <a:lnTo>
                  <a:pt x="44" y="50"/>
                </a:lnTo>
                <a:lnTo>
                  <a:pt x="35" y="27"/>
                </a:lnTo>
                <a:lnTo>
                  <a:pt x="56" y="38"/>
                </a:lnTo>
                <a:lnTo>
                  <a:pt x="54" y="14"/>
                </a:lnTo>
                <a:lnTo>
                  <a:pt x="72" y="28"/>
                </a:lnTo>
                <a:lnTo>
                  <a:pt x="75" y="6"/>
                </a:lnTo>
                <a:lnTo>
                  <a:pt x="89" y="23"/>
                </a:lnTo>
                <a:lnTo>
                  <a:pt x="96" y="0"/>
                </a:lnTo>
                <a:lnTo>
                  <a:pt x="107" y="2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4" name="Freeform 187"/>
          <p:cNvSpPr>
            <a:spLocks noEditPoints="1"/>
          </p:cNvSpPr>
          <p:nvPr/>
        </p:nvSpPr>
        <p:spPr bwMode="auto">
          <a:xfrm>
            <a:off x="7362826" y="3068639"/>
            <a:ext cx="100013" cy="187325"/>
          </a:xfrm>
          <a:custGeom>
            <a:avLst/>
            <a:gdLst>
              <a:gd name="T0" fmla="*/ 0 w 44"/>
              <a:gd name="T1" fmla="*/ 83 h 83"/>
              <a:gd name="T2" fmla="*/ 44 w 44"/>
              <a:gd name="T3" fmla="*/ 83 h 83"/>
              <a:gd name="T4" fmla="*/ 44 w 44"/>
              <a:gd name="T5" fmla="*/ 0 h 83"/>
              <a:gd name="T6" fmla="*/ 0 w 44"/>
              <a:gd name="T7" fmla="*/ 0 h 83"/>
              <a:gd name="T8" fmla="*/ 0 w 44"/>
              <a:gd name="T9" fmla="*/ 83 h 83"/>
              <a:gd name="T10" fmla="*/ 29 w 44"/>
              <a:gd name="T11" fmla="*/ 3 h 83"/>
              <a:gd name="T12" fmla="*/ 39 w 44"/>
              <a:gd name="T13" fmla="*/ 3 h 83"/>
              <a:gd name="T14" fmla="*/ 39 w 44"/>
              <a:gd name="T15" fmla="*/ 80 h 83"/>
              <a:gd name="T16" fmla="*/ 29 w 44"/>
              <a:gd name="T17" fmla="*/ 80 h 83"/>
              <a:gd name="T18" fmla="*/ 29 w 44"/>
              <a:gd name="T19" fmla="*/ 3 h 83"/>
              <a:gd name="T20" fmla="*/ 7 w 44"/>
              <a:gd name="T21" fmla="*/ 3 h 83"/>
              <a:gd name="T22" fmla="*/ 15 w 44"/>
              <a:gd name="T23" fmla="*/ 3 h 83"/>
              <a:gd name="T24" fmla="*/ 15 w 44"/>
              <a:gd name="T25" fmla="*/ 80 h 83"/>
              <a:gd name="T26" fmla="*/ 7 w 44"/>
              <a:gd name="T27" fmla="*/ 80 h 83"/>
              <a:gd name="T28" fmla="*/ 7 w 44"/>
              <a:gd name="T29" fmla="*/ 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 h="83">
                <a:moveTo>
                  <a:pt x="0" y="83"/>
                </a:moveTo>
                <a:cubicBezTo>
                  <a:pt x="44" y="83"/>
                  <a:pt x="44" y="83"/>
                  <a:pt x="44" y="83"/>
                </a:cubicBezTo>
                <a:cubicBezTo>
                  <a:pt x="44" y="0"/>
                  <a:pt x="44" y="0"/>
                  <a:pt x="44" y="0"/>
                </a:cubicBezTo>
                <a:cubicBezTo>
                  <a:pt x="0" y="0"/>
                  <a:pt x="0" y="0"/>
                  <a:pt x="0" y="0"/>
                </a:cubicBezTo>
                <a:lnTo>
                  <a:pt x="0" y="83"/>
                </a:lnTo>
                <a:close/>
                <a:moveTo>
                  <a:pt x="29" y="3"/>
                </a:moveTo>
                <a:cubicBezTo>
                  <a:pt x="33" y="3"/>
                  <a:pt x="37" y="3"/>
                  <a:pt x="39" y="3"/>
                </a:cubicBezTo>
                <a:cubicBezTo>
                  <a:pt x="39" y="80"/>
                  <a:pt x="39" y="80"/>
                  <a:pt x="39" y="80"/>
                </a:cubicBezTo>
                <a:cubicBezTo>
                  <a:pt x="37" y="80"/>
                  <a:pt x="33" y="80"/>
                  <a:pt x="29" y="80"/>
                </a:cubicBezTo>
                <a:lnTo>
                  <a:pt x="29" y="3"/>
                </a:lnTo>
                <a:close/>
                <a:moveTo>
                  <a:pt x="7" y="3"/>
                </a:moveTo>
                <a:cubicBezTo>
                  <a:pt x="9" y="3"/>
                  <a:pt x="12" y="3"/>
                  <a:pt x="15" y="3"/>
                </a:cubicBezTo>
                <a:cubicBezTo>
                  <a:pt x="15" y="80"/>
                  <a:pt x="15" y="80"/>
                  <a:pt x="15" y="80"/>
                </a:cubicBezTo>
                <a:cubicBezTo>
                  <a:pt x="12" y="80"/>
                  <a:pt x="9" y="80"/>
                  <a:pt x="7" y="80"/>
                </a:cubicBezTo>
                <a:lnTo>
                  <a:pt x="7" y="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5" name="Rectangle 188"/>
          <p:cNvSpPr>
            <a:spLocks noChangeArrowheads="1"/>
          </p:cNvSpPr>
          <p:nvPr/>
        </p:nvSpPr>
        <p:spPr bwMode="auto">
          <a:xfrm>
            <a:off x="7362826" y="3260726"/>
            <a:ext cx="100013" cy="222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6" name="Freeform 189"/>
          <p:cNvSpPr/>
          <p:nvPr/>
        </p:nvSpPr>
        <p:spPr bwMode="auto">
          <a:xfrm>
            <a:off x="7400925" y="2971801"/>
            <a:ext cx="30163" cy="28575"/>
          </a:xfrm>
          <a:custGeom>
            <a:avLst/>
            <a:gdLst>
              <a:gd name="T0" fmla="*/ 10 w 19"/>
              <a:gd name="T1" fmla="*/ 0 h 18"/>
              <a:gd name="T2" fmla="*/ 0 w 19"/>
              <a:gd name="T3" fmla="*/ 18 h 18"/>
              <a:gd name="T4" fmla="*/ 19 w 19"/>
              <a:gd name="T5" fmla="*/ 18 h 18"/>
              <a:gd name="T6" fmla="*/ 10 w 19"/>
              <a:gd name="T7" fmla="*/ 0 h 18"/>
            </a:gdLst>
            <a:ahLst/>
            <a:cxnLst>
              <a:cxn ang="0">
                <a:pos x="T0" y="T1"/>
              </a:cxn>
              <a:cxn ang="0">
                <a:pos x="T2" y="T3"/>
              </a:cxn>
              <a:cxn ang="0">
                <a:pos x="T4" y="T5"/>
              </a:cxn>
              <a:cxn ang="0">
                <a:pos x="T6" y="T7"/>
              </a:cxn>
            </a:cxnLst>
            <a:rect l="0" t="0" r="r" b="b"/>
            <a:pathLst>
              <a:path w="19" h="18">
                <a:moveTo>
                  <a:pt x="10" y="0"/>
                </a:moveTo>
                <a:lnTo>
                  <a:pt x="0" y="18"/>
                </a:lnTo>
                <a:lnTo>
                  <a:pt x="19" y="18"/>
                </a:lnTo>
                <a:lnTo>
                  <a:pt x="1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7" name="Freeform 190"/>
          <p:cNvSpPr>
            <a:spLocks noEditPoints="1"/>
          </p:cNvSpPr>
          <p:nvPr/>
        </p:nvSpPr>
        <p:spPr bwMode="auto">
          <a:xfrm>
            <a:off x="7364413" y="3006725"/>
            <a:ext cx="95250" cy="57150"/>
          </a:xfrm>
          <a:custGeom>
            <a:avLst/>
            <a:gdLst>
              <a:gd name="T0" fmla="*/ 31 w 42"/>
              <a:gd name="T1" fmla="*/ 0 h 25"/>
              <a:gd name="T2" fmla="*/ 14 w 42"/>
              <a:gd name="T3" fmla="*/ 0 h 25"/>
              <a:gd name="T4" fmla="*/ 0 w 42"/>
              <a:gd name="T5" fmla="*/ 25 h 25"/>
              <a:gd name="T6" fmla="*/ 42 w 42"/>
              <a:gd name="T7" fmla="*/ 25 h 25"/>
              <a:gd name="T8" fmla="*/ 31 w 42"/>
              <a:gd name="T9" fmla="*/ 0 h 25"/>
              <a:gd name="T10" fmla="*/ 16 w 42"/>
              <a:gd name="T11" fmla="*/ 4 h 25"/>
              <a:gd name="T12" fmla="*/ 28 w 42"/>
              <a:gd name="T13" fmla="*/ 4 h 25"/>
              <a:gd name="T14" fmla="*/ 35 w 42"/>
              <a:gd name="T15" fmla="*/ 21 h 25"/>
              <a:gd name="T16" fmla="*/ 7 w 42"/>
              <a:gd name="T17" fmla="*/ 21 h 25"/>
              <a:gd name="T18" fmla="*/ 16 w 42"/>
              <a:gd name="T19"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25">
                <a:moveTo>
                  <a:pt x="31" y="0"/>
                </a:moveTo>
                <a:cubicBezTo>
                  <a:pt x="14" y="0"/>
                  <a:pt x="14" y="0"/>
                  <a:pt x="14" y="0"/>
                </a:cubicBezTo>
                <a:cubicBezTo>
                  <a:pt x="0" y="25"/>
                  <a:pt x="0" y="25"/>
                  <a:pt x="0" y="25"/>
                </a:cubicBezTo>
                <a:cubicBezTo>
                  <a:pt x="42" y="25"/>
                  <a:pt x="42" y="25"/>
                  <a:pt x="42" y="25"/>
                </a:cubicBezTo>
                <a:lnTo>
                  <a:pt x="31" y="0"/>
                </a:lnTo>
                <a:close/>
                <a:moveTo>
                  <a:pt x="16" y="4"/>
                </a:moveTo>
                <a:cubicBezTo>
                  <a:pt x="19" y="4"/>
                  <a:pt x="25" y="4"/>
                  <a:pt x="28" y="4"/>
                </a:cubicBezTo>
                <a:cubicBezTo>
                  <a:pt x="29" y="7"/>
                  <a:pt x="33" y="15"/>
                  <a:pt x="35" y="21"/>
                </a:cubicBezTo>
                <a:cubicBezTo>
                  <a:pt x="28" y="21"/>
                  <a:pt x="15" y="21"/>
                  <a:pt x="7" y="21"/>
                </a:cubicBezTo>
                <a:cubicBezTo>
                  <a:pt x="11" y="15"/>
                  <a:pt x="15" y="7"/>
                  <a:pt x="16"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8" name="Freeform 191"/>
          <p:cNvSpPr/>
          <p:nvPr/>
        </p:nvSpPr>
        <p:spPr bwMode="auto">
          <a:xfrm>
            <a:off x="7897814" y="3005139"/>
            <a:ext cx="71437" cy="52387"/>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3" y="15"/>
                  <a:pt x="19" y="22"/>
                </a:cubicBezTo>
                <a:cubicBezTo>
                  <a:pt x="19" y="22"/>
                  <a:pt x="32" y="13"/>
                  <a:pt x="17" y="0"/>
                </a:cubicBezTo>
                <a:cubicBezTo>
                  <a:pt x="17" y="0"/>
                  <a:pt x="0" y="11"/>
                  <a:pt x="14" y="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9" name="Freeform 192"/>
          <p:cNvSpPr/>
          <p:nvPr/>
        </p:nvSpPr>
        <p:spPr bwMode="auto">
          <a:xfrm>
            <a:off x="7915275" y="3081338"/>
            <a:ext cx="38100" cy="5715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1"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0" name="Freeform 193"/>
          <p:cNvSpPr/>
          <p:nvPr/>
        </p:nvSpPr>
        <p:spPr bwMode="auto">
          <a:xfrm>
            <a:off x="7915275" y="3059113"/>
            <a:ext cx="38100" cy="44450"/>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0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6"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0" y="3"/>
                  <a:pt x="0" y="3"/>
                  <a:pt x="0" y="3"/>
                </a:cubicBezTo>
                <a:cubicBezTo>
                  <a:pt x="1" y="7"/>
                  <a:pt x="2" y="11"/>
                  <a:pt x="3"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1" name="Freeform 194"/>
          <p:cNvSpPr/>
          <p:nvPr/>
        </p:nvSpPr>
        <p:spPr bwMode="auto">
          <a:xfrm>
            <a:off x="8004175" y="3005139"/>
            <a:ext cx="71438" cy="52387"/>
          </a:xfrm>
          <a:custGeom>
            <a:avLst/>
            <a:gdLst>
              <a:gd name="T0" fmla="*/ 14 w 32"/>
              <a:gd name="T1" fmla="*/ 23 h 23"/>
              <a:gd name="T2" fmla="*/ 16 w 32"/>
              <a:gd name="T3" fmla="*/ 11 h 23"/>
              <a:gd name="T4" fmla="*/ 19 w 32"/>
              <a:gd name="T5" fmla="*/ 22 h 23"/>
              <a:gd name="T6" fmla="*/ 16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6" y="11"/>
                </a:cubicBezTo>
                <a:cubicBezTo>
                  <a:pt x="16" y="11"/>
                  <a:pt x="23" y="15"/>
                  <a:pt x="19" y="22"/>
                </a:cubicBezTo>
                <a:cubicBezTo>
                  <a:pt x="19" y="22"/>
                  <a:pt x="32" y="13"/>
                  <a:pt x="16" y="0"/>
                </a:cubicBezTo>
                <a:cubicBezTo>
                  <a:pt x="16" y="0"/>
                  <a:pt x="0" y="11"/>
                  <a:pt x="14" y="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2" name="Freeform 195"/>
          <p:cNvSpPr/>
          <p:nvPr/>
        </p:nvSpPr>
        <p:spPr bwMode="auto">
          <a:xfrm>
            <a:off x="8021638" y="3081338"/>
            <a:ext cx="36512" cy="57150"/>
          </a:xfrm>
          <a:custGeom>
            <a:avLst/>
            <a:gdLst>
              <a:gd name="T0" fmla="*/ 9 w 16"/>
              <a:gd name="T1" fmla="*/ 4 h 25"/>
              <a:gd name="T2" fmla="*/ 9 w 16"/>
              <a:gd name="T3" fmla="*/ 3 h 25"/>
              <a:gd name="T4" fmla="*/ 8 w 16"/>
              <a:gd name="T5" fmla="*/ 0 h 25"/>
              <a:gd name="T6" fmla="*/ 5 w 16"/>
              <a:gd name="T7" fmla="*/ 2 h 25"/>
              <a:gd name="T8" fmla="*/ 2 w 16"/>
              <a:gd name="T9" fmla="*/ 4 h 25"/>
              <a:gd name="T10" fmla="*/ 0 w 16"/>
              <a:gd name="T11" fmla="*/ 2 h 25"/>
              <a:gd name="T12" fmla="*/ 0 w 16"/>
              <a:gd name="T13" fmla="*/ 24 h 25"/>
              <a:gd name="T14" fmla="*/ 1 w 16"/>
              <a:gd name="T15" fmla="*/ 25 h 25"/>
              <a:gd name="T16" fmla="*/ 15 w 16"/>
              <a:gd name="T17" fmla="*/ 25 h 25"/>
              <a:gd name="T18" fmla="*/ 16 w 16"/>
              <a:gd name="T19" fmla="*/ 24 h 25"/>
              <a:gd name="T20" fmla="*/ 16 w 16"/>
              <a:gd name="T21" fmla="*/ 12 h 25"/>
              <a:gd name="T22" fmla="*/ 15 w 16"/>
              <a:gd name="T23" fmla="*/ 12 h 25"/>
              <a:gd name="T24" fmla="*/ 9 w 16"/>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25">
                <a:moveTo>
                  <a:pt x="9" y="4"/>
                </a:moveTo>
                <a:cubicBezTo>
                  <a:pt x="9" y="3"/>
                  <a:pt x="9" y="3"/>
                  <a:pt x="9" y="3"/>
                </a:cubicBezTo>
                <a:cubicBezTo>
                  <a:pt x="9" y="2"/>
                  <a:pt x="9" y="0"/>
                  <a:pt x="8" y="0"/>
                </a:cubicBezTo>
                <a:cubicBezTo>
                  <a:pt x="8" y="0"/>
                  <a:pt x="7" y="0"/>
                  <a:pt x="5" y="2"/>
                </a:cubicBezTo>
                <a:cubicBezTo>
                  <a:pt x="4" y="4"/>
                  <a:pt x="3" y="4"/>
                  <a:pt x="2" y="4"/>
                </a:cubicBezTo>
                <a:cubicBezTo>
                  <a:pt x="1" y="3"/>
                  <a:pt x="0" y="3"/>
                  <a:pt x="0" y="2"/>
                </a:cubicBezTo>
                <a:cubicBezTo>
                  <a:pt x="0" y="24"/>
                  <a:pt x="0" y="24"/>
                  <a:pt x="0" y="24"/>
                </a:cubicBezTo>
                <a:cubicBezTo>
                  <a:pt x="0" y="24"/>
                  <a:pt x="0" y="25"/>
                  <a:pt x="1" y="25"/>
                </a:cubicBezTo>
                <a:cubicBezTo>
                  <a:pt x="15" y="25"/>
                  <a:pt x="15" y="25"/>
                  <a:pt x="15" y="25"/>
                </a:cubicBezTo>
                <a:cubicBezTo>
                  <a:pt x="16" y="25"/>
                  <a:pt x="16" y="24"/>
                  <a:pt x="16" y="24"/>
                </a:cubicBezTo>
                <a:cubicBezTo>
                  <a:pt x="16" y="12"/>
                  <a:pt x="16" y="12"/>
                  <a:pt x="16" y="12"/>
                </a:cubicBezTo>
                <a:cubicBezTo>
                  <a:pt x="16" y="12"/>
                  <a:pt x="16" y="12"/>
                  <a:pt x="15" y="12"/>
                </a:cubicBezTo>
                <a:cubicBezTo>
                  <a:pt x="12" y="12"/>
                  <a:pt x="10" y="6"/>
                  <a:pt x="9"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3" name="Freeform 196"/>
          <p:cNvSpPr/>
          <p:nvPr/>
        </p:nvSpPr>
        <p:spPr bwMode="auto">
          <a:xfrm>
            <a:off x="8021638" y="3059113"/>
            <a:ext cx="36512" cy="44450"/>
          </a:xfrm>
          <a:custGeom>
            <a:avLst/>
            <a:gdLst>
              <a:gd name="T0" fmla="*/ 2 w 16"/>
              <a:gd name="T1" fmla="*/ 12 h 20"/>
              <a:gd name="T2" fmla="*/ 4 w 16"/>
              <a:gd name="T3" fmla="*/ 11 h 20"/>
              <a:gd name="T4" fmla="*/ 9 w 16"/>
              <a:gd name="T5" fmla="*/ 8 h 20"/>
              <a:gd name="T6" fmla="*/ 11 w 16"/>
              <a:gd name="T7" fmla="*/ 13 h 20"/>
              <a:gd name="T8" fmla="*/ 11 w 16"/>
              <a:gd name="T9" fmla="*/ 14 h 20"/>
              <a:gd name="T10" fmla="*/ 15 w 16"/>
              <a:gd name="T11" fmla="*/ 20 h 20"/>
              <a:gd name="T12" fmla="*/ 16 w 16"/>
              <a:gd name="T13" fmla="*/ 19 h 20"/>
              <a:gd name="T14" fmla="*/ 16 w 16"/>
              <a:gd name="T15" fmla="*/ 1 h 20"/>
              <a:gd name="T16" fmla="*/ 15 w 16"/>
              <a:gd name="T17" fmla="*/ 0 h 20"/>
              <a:gd name="T18" fmla="*/ 1 w 16"/>
              <a:gd name="T19" fmla="*/ 0 h 20"/>
              <a:gd name="T20" fmla="*/ 0 w 16"/>
              <a:gd name="T21" fmla="*/ 1 h 20"/>
              <a:gd name="T22" fmla="*/ 0 w 16"/>
              <a:gd name="T23" fmla="*/ 3 h 20"/>
              <a:gd name="T24" fmla="*/ 0 w 16"/>
              <a:gd name="T25" fmla="*/ 3 h 20"/>
              <a:gd name="T26" fmla="*/ 2 w 16"/>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2" y="12"/>
                </a:moveTo>
                <a:cubicBezTo>
                  <a:pt x="3" y="12"/>
                  <a:pt x="3" y="12"/>
                  <a:pt x="4" y="11"/>
                </a:cubicBezTo>
                <a:cubicBezTo>
                  <a:pt x="6" y="9"/>
                  <a:pt x="7" y="8"/>
                  <a:pt x="9" y="8"/>
                </a:cubicBezTo>
                <a:cubicBezTo>
                  <a:pt x="10" y="9"/>
                  <a:pt x="11" y="11"/>
                  <a:pt x="11" y="13"/>
                </a:cubicBezTo>
                <a:cubicBezTo>
                  <a:pt x="11" y="14"/>
                  <a:pt x="11" y="14"/>
                  <a:pt x="11" y="14"/>
                </a:cubicBezTo>
                <a:cubicBezTo>
                  <a:pt x="12" y="16"/>
                  <a:pt x="14" y="20"/>
                  <a:pt x="15" y="20"/>
                </a:cubicBezTo>
                <a:cubicBezTo>
                  <a:pt x="16" y="20"/>
                  <a:pt x="16" y="20"/>
                  <a:pt x="16" y="19"/>
                </a:cubicBezTo>
                <a:cubicBezTo>
                  <a:pt x="16" y="1"/>
                  <a:pt x="16" y="1"/>
                  <a:pt x="16" y="1"/>
                </a:cubicBezTo>
                <a:cubicBezTo>
                  <a:pt x="16" y="0"/>
                  <a:pt x="16" y="0"/>
                  <a:pt x="15" y="0"/>
                </a:cubicBezTo>
                <a:cubicBezTo>
                  <a:pt x="1" y="0"/>
                  <a:pt x="1" y="0"/>
                  <a:pt x="1" y="0"/>
                </a:cubicBezTo>
                <a:cubicBezTo>
                  <a:pt x="0" y="0"/>
                  <a:pt x="0" y="0"/>
                  <a:pt x="0" y="1"/>
                </a:cubicBezTo>
                <a:cubicBezTo>
                  <a:pt x="0" y="3"/>
                  <a:pt x="0" y="3"/>
                  <a:pt x="0" y="3"/>
                </a:cubicBezTo>
                <a:cubicBezTo>
                  <a:pt x="0" y="3"/>
                  <a:pt x="0" y="3"/>
                  <a:pt x="0" y="3"/>
                </a:cubicBezTo>
                <a:cubicBezTo>
                  <a:pt x="0" y="7"/>
                  <a:pt x="1" y="11"/>
                  <a:pt x="2"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4" name="Freeform 197"/>
          <p:cNvSpPr/>
          <p:nvPr/>
        </p:nvSpPr>
        <p:spPr bwMode="auto">
          <a:xfrm>
            <a:off x="8102600" y="3005139"/>
            <a:ext cx="73025" cy="52387"/>
          </a:xfrm>
          <a:custGeom>
            <a:avLst/>
            <a:gdLst>
              <a:gd name="T0" fmla="*/ 14 w 32"/>
              <a:gd name="T1" fmla="*/ 23 h 23"/>
              <a:gd name="T2" fmla="*/ 17 w 32"/>
              <a:gd name="T3" fmla="*/ 11 h 23"/>
              <a:gd name="T4" fmla="*/ 19 w 32"/>
              <a:gd name="T5" fmla="*/ 22 h 23"/>
              <a:gd name="T6" fmla="*/ 17 w 32"/>
              <a:gd name="T7" fmla="*/ 0 h 23"/>
              <a:gd name="T8" fmla="*/ 14 w 32"/>
              <a:gd name="T9" fmla="*/ 23 h 23"/>
            </a:gdLst>
            <a:ahLst/>
            <a:cxnLst>
              <a:cxn ang="0">
                <a:pos x="T0" y="T1"/>
              </a:cxn>
              <a:cxn ang="0">
                <a:pos x="T2" y="T3"/>
              </a:cxn>
              <a:cxn ang="0">
                <a:pos x="T4" y="T5"/>
              </a:cxn>
              <a:cxn ang="0">
                <a:pos x="T6" y="T7"/>
              </a:cxn>
              <a:cxn ang="0">
                <a:pos x="T8" y="T9"/>
              </a:cxn>
            </a:cxnLst>
            <a:rect l="0" t="0" r="r" b="b"/>
            <a:pathLst>
              <a:path w="32" h="23">
                <a:moveTo>
                  <a:pt x="14" y="23"/>
                </a:moveTo>
                <a:cubicBezTo>
                  <a:pt x="14" y="23"/>
                  <a:pt x="10" y="17"/>
                  <a:pt x="17" y="11"/>
                </a:cubicBezTo>
                <a:cubicBezTo>
                  <a:pt x="17" y="11"/>
                  <a:pt x="24" y="15"/>
                  <a:pt x="19" y="22"/>
                </a:cubicBezTo>
                <a:cubicBezTo>
                  <a:pt x="19" y="22"/>
                  <a:pt x="32" y="13"/>
                  <a:pt x="17" y="0"/>
                </a:cubicBezTo>
                <a:cubicBezTo>
                  <a:pt x="17" y="0"/>
                  <a:pt x="0" y="11"/>
                  <a:pt x="14" y="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5" name="Freeform 198"/>
          <p:cNvSpPr/>
          <p:nvPr/>
        </p:nvSpPr>
        <p:spPr bwMode="auto">
          <a:xfrm>
            <a:off x="8120064" y="3081338"/>
            <a:ext cx="39687" cy="57150"/>
          </a:xfrm>
          <a:custGeom>
            <a:avLst/>
            <a:gdLst>
              <a:gd name="T0" fmla="*/ 10 w 17"/>
              <a:gd name="T1" fmla="*/ 4 h 25"/>
              <a:gd name="T2" fmla="*/ 10 w 17"/>
              <a:gd name="T3" fmla="*/ 3 h 25"/>
              <a:gd name="T4" fmla="*/ 9 w 17"/>
              <a:gd name="T5" fmla="*/ 0 h 25"/>
              <a:gd name="T6" fmla="*/ 6 w 17"/>
              <a:gd name="T7" fmla="*/ 2 h 25"/>
              <a:gd name="T8" fmla="*/ 2 w 17"/>
              <a:gd name="T9" fmla="*/ 4 h 25"/>
              <a:gd name="T10" fmla="*/ 0 w 17"/>
              <a:gd name="T11" fmla="*/ 2 h 25"/>
              <a:gd name="T12" fmla="*/ 0 w 17"/>
              <a:gd name="T13" fmla="*/ 24 h 25"/>
              <a:gd name="T14" fmla="*/ 1 w 17"/>
              <a:gd name="T15" fmla="*/ 25 h 25"/>
              <a:gd name="T16" fmla="*/ 16 w 17"/>
              <a:gd name="T17" fmla="*/ 25 h 25"/>
              <a:gd name="T18" fmla="*/ 17 w 17"/>
              <a:gd name="T19" fmla="*/ 24 h 25"/>
              <a:gd name="T20" fmla="*/ 17 w 17"/>
              <a:gd name="T21" fmla="*/ 12 h 25"/>
              <a:gd name="T22" fmla="*/ 16 w 17"/>
              <a:gd name="T23" fmla="*/ 12 h 25"/>
              <a:gd name="T24" fmla="*/ 10 w 17"/>
              <a:gd name="T25"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25">
                <a:moveTo>
                  <a:pt x="10" y="4"/>
                </a:moveTo>
                <a:cubicBezTo>
                  <a:pt x="10" y="3"/>
                  <a:pt x="10" y="3"/>
                  <a:pt x="10" y="3"/>
                </a:cubicBezTo>
                <a:cubicBezTo>
                  <a:pt x="10" y="2"/>
                  <a:pt x="9" y="0"/>
                  <a:pt x="9" y="0"/>
                </a:cubicBezTo>
                <a:cubicBezTo>
                  <a:pt x="9" y="0"/>
                  <a:pt x="8" y="0"/>
                  <a:pt x="6" y="2"/>
                </a:cubicBezTo>
                <a:cubicBezTo>
                  <a:pt x="5" y="4"/>
                  <a:pt x="3" y="4"/>
                  <a:pt x="2" y="4"/>
                </a:cubicBezTo>
                <a:cubicBezTo>
                  <a:pt x="2" y="3"/>
                  <a:pt x="1" y="3"/>
                  <a:pt x="0" y="2"/>
                </a:cubicBezTo>
                <a:cubicBezTo>
                  <a:pt x="0" y="24"/>
                  <a:pt x="0" y="24"/>
                  <a:pt x="0" y="24"/>
                </a:cubicBezTo>
                <a:cubicBezTo>
                  <a:pt x="0" y="24"/>
                  <a:pt x="1" y="25"/>
                  <a:pt x="1" y="25"/>
                </a:cubicBezTo>
                <a:cubicBezTo>
                  <a:pt x="16" y="25"/>
                  <a:pt x="16" y="25"/>
                  <a:pt x="16" y="25"/>
                </a:cubicBezTo>
                <a:cubicBezTo>
                  <a:pt x="17" y="25"/>
                  <a:pt x="17" y="24"/>
                  <a:pt x="17" y="24"/>
                </a:cubicBezTo>
                <a:cubicBezTo>
                  <a:pt x="17" y="12"/>
                  <a:pt x="17" y="12"/>
                  <a:pt x="17" y="12"/>
                </a:cubicBezTo>
                <a:cubicBezTo>
                  <a:pt x="17" y="12"/>
                  <a:pt x="16" y="12"/>
                  <a:pt x="16" y="12"/>
                </a:cubicBezTo>
                <a:cubicBezTo>
                  <a:pt x="13" y="12"/>
                  <a:pt x="10" y="6"/>
                  <a:pt x="10"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6" name="Freeform 199"/>
          <p:cNvSpPr/>
          <p:nvPr/>
        </p:nvSpPr>
        <p:spPr bwMode="auto">
          <a:xfrm>
            <a:off x="8120064" y="3059113"/>
            <a:ext cx="39687" cy="44450"/>
          </a:xfrm>
          <a:custGeom>
            <a:avLst/>
            <a:gdLst>
              <a:gd name="T0" fmla="*/ 3 w 17"/>
              <a:gd name="T1" fmla="*/ 12 h 20"/>
              <a:gd name="T2" fmla="*/ 4 w 17"/>
              <a:gd name="T3" fmla="*/ 11 h 20"/>
              <a:gd name="T4" fmla="*/ 9 w 17"/>
              <a:gd name="T5" fmla="*/ 8 h 20"/>
              <a:gd name="T6" fmla="*/ 12 w 17"/>
              <a:gd name="T7" fmla="*/ 13 h 20"/>
              <a:gd name="T8" fmla="*/ 12 w 17"/>
              <a:gd name="T9" fmla="*/ 14 h 20"/>
              <a:gd name="T10" fmla="*/ 16 w 17"/>
              <a:gd name="T11" fmla="*/ 20 h 20"/>
              <a:gd name="T12" fmla="*/ 17 w 17"/>
              <a:gd name="T13" fmla="*/ 19 h 20"/>
              <a:gd name="T14" fmla="*/ 17 w 17"/>
              <a:gd name="T15" fmla="*/ 1 h 20"/>
              <a:gd name="T16" fmla="*/ 16 w 17"/>
              <a:gd name="T17" fmla="*/ 0 h 20"/>
              <a:gd name="T18" fmla="*/ 1 w 17"/>
              <a:gd name="T19" fmla="*/ 0 h 20"/>
              <a:gd name="T20" fmla="*/ 0 w 17"/>
              <a:gd name="T21" fmla="*/ 1 h 20"/>
              <a:gd name="T22" fmla="*/ 0 w 17"/>
              <a:gd name="T23" fmla="*/ 3 h 20"/>
              <a:gd name="T24" fmla="*/ 1 w 17"/>
              <a:gd name="T25" fmla="*/ 3 h 20"/>
              <a:gd name="T26" fmla="*/ 3 w 17"/>
              <a:gd name="T27" fmla="*/ 12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20">
                <a:moveTo>
                  <a:pt x="3" y="12"/>
                </a:moveTo>
                <a:cubicBezTo>
                  <a:pt x="3" y="12"/>
                  <a:pt x="4" y="12"/>
                  <a:pt x="4" y="11"/>
                </a:cubicBezTo>
                <a:cubicBezTo>
                  <a:pt x="7" y="9"/>
                  <a:pt x="8" y="8"/>
                  <a:pt x="9" y="8"/>
                </a:cubicBezTo>
                <a:cubicBezTo>
                  <a:pt x="11" y="9"/>
                  <a:pt x="11" y="11"/>
                  <a:pt x="12" y="13"/>
                </a:cubicBezTo>
                <a:cubicBezTo>
                  <a:pt x="12" y="14"/>
                  <a:pt x="12" y="14"/>
                  <a:pt x="12" y="14"/>
                </a:cubicBezTo>
                <a:cubicBezTo>
                  <a:pt x="12" y="16"/>
                  <a:pt x="15" y="20"/>
                  <a:pt x="16" y="20"/>
                </a:cubicBezTo>
                <a:cubicBezTo>
                  <a:pt x="16" y="20"/>
                  <a:pt x="17" y="20"/>
                  <a:pt x="17" y="19"/>
                </a:cubicBezTo>
                <a:cubicBezTo>
                  <a:pt x="17" y="1"/>
                  <a:pt x="17" y="1"/>
                  <a:pt x="17" y="1"/>
                </a:cubicBezTo>
                <a:cubicBezTo>
                  <a:pt x="17" y="0"/>
                  <a:pt x="17" y="0"/>
                  <a:pt x="16" y="0"/>
                </a:cubicBezTo>
                <a:cubicBezTo>
                  <a:pt x="1" y="0"/>
                  <a:pt x="1" y="0"/>
                  <a:pt x="1" y="0"/>
                </a:cubicBezTo>
                <a:cubicBezTo>
                  <a:pt x="1" y="0"/>
                  <a:pt x="0" y="0"/>
                  <a:pt x="0" y="1"/>
                </a:cubicBezTo>
                <a:cubicBezTo>
                  <a:pt x="0" y="3"/>
                  <a:pt x="0" y="3"/>
                  <a:pt x="0" y="3"/>
                </a:cubicBezTo>
                <a:cubicBezTo>
                  <a:pt x="1" y="3"/>
                  <a:pt x="1" y="3"/>
                  <a:pt x="1" y="3"/>
                </a:cubicBezTo>
                <a:cubicBezTo>
                  <a:pt x="1" y="7"/>
                  <a:pt x="2" y="11"/>
                  <a:pt x="3"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7" name="Rectangle 200"/>
          <p:cNvSpPr>
            <a:spLocks noChangeArrowheads="1"/>
          </p:cNvSpPr>
          <p:nvPr/>
        </p:nvSpPr>
        <p:spPr bwMode="auto">
          <a:xfrm>
            <a:off x="7881939" y="3267076"/>
            <a:ext cx="322262" cy="174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8" name="Freeform 201"/>
          <p:cNvSpPr/>
          <p:nvPr/>
        </p:nvSpPr>
        <p:spPr bwMode="auto">
          <a:xfrm>
            <a:off x="7891463" y="3182938"/>
            <a:ext cx="303212" cy="80962"/>
          </a:xfrm>
          <a:custGeom>
            <a:avLst/>
            <a:gdLst>
              <a:gd name="T0" fmla="*/ 121 w 135"/>
              <a:gd name="T1" fmla="*/ 5 h 36"/>
              <a:gd name="T2" fmla="*/ 119 w 135"/>
              <a:gd name="T3" fmla="*/ 3 h 36"/>
              <a:gd name="T4" fmla="*/ 115 w 135"/>
              <a:gd name="T5" fmla="*/ 5 h 36"/>
              <a:gd name="T6" fmla="*/ 115 w 135"/>
              <a:gd name="T7" fmla="*/ 5 h 36"/>
              <a:gd name="T8" fmla="*/ 110 w 135"/>
              <a:gd name="T9" fmla="*/ 8 h 36"/>
              <a:gd name="T10" fmla="*/ 103 w 135"/>
              <a:gd name="T11" fmla="*/ 3 h 36"/>
              <a:gd name="T12" fmla="*/ 100 w 135"/>
              <a:gd name="T13" fmla="*/ 2 h 36"/>
              <a:gd name="T14" fmla="*/ 97 w 135"/>
              <a:gd name="T15" fmla="*/ 4 h 36"/>
              <a:gd name="T16" fmla="*/ 97 w 135"/>
              <a:gd name="T17" fmla="*/ 4 h 36"/>
              <a:gd name="T18" fmla="*/ 87 w 135"/>
              <a:gd name="T19" fmla="*/ 10 h 36"/>
              <a:gd name="T20" fmla="*/ 75 w 135"/>
              <a:gd name="T21" fmla="*/ 3 h 36"/>
              <a:gd name="T22" fmla="*/ 74 w 135"/>
              <a:gd name="T23" fmla="*/ 2 h 36"/>
              <a:gd name="T24" fmla="*/ 72 w 135"/>
              <a:gd name="T25" fmla="*/ 0 h 36"/>
              <a:gd name="T26" fmla="*/ 68 w 135"/>
              <a:gd name="T27" fmla="*/ 2 h 36"/>
              <a:gd name="T28" fmla="*/ 54 w 135"/>
              <a:gd name="T29" fmla="*/ 3 h 36"/>
              <a:gd name="T30" fmla="*/ 47 w 135"/>
              <a:gd name="T31" fmla="*/ 5 h 36"/>
              <a:gd name="T32" fmla="*/ 45 w 135"/>
              <a:gd name="T33" fmla="*/ 7 h 36"/>
              <a:gd name="T34" fmla="*/ 27 w 135"/>
              <a:gd name="T35" fmla="*/ 6 h 36"/>
              <a:gd name="T36" fmla="*/ 14 w 135"/>
              <a:gd name="T37" fmla="*/ 6 h 36"/>
              <a:gd name="T38" fmla="*/ 0 w 135"/>
              <a:gd name="T39" fmla="*/ 10 h 36"/>
              <a:gd name="T40" fmla="*/ 0 w 135"/>
              <a:gd name="T41" fmla="*/ 36 h 36"/>
              <a:gd name="T42" fmla="*/ 135 w 135"/>
              <a:gd name="T43" fmla="*/ 36 h 36"/>
              <a:gd name="T44" fmla="*/ 135 w 135"/>
              <a:gd name="T45" fmla="*/ 10 h 36"/>
              <a:gd name="T46" fmla="*/ 121 w 135"/>
              <a:gd name="T47"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5" h="36">
                <a:moveTo>
                  <a:pt x="121" y="5"/>
                </a:moveTo>
                <a:cubicBezTo>
                  <a:pt x="120" y="4"/>
                  <a:pt x="120" y="3"/>
                  <a:pt x="119" y="3"/>
                </a:cubicBezTo>
                <a:cubicBezTo>
                  <a:pt x="117" y="3"/>
                  <a:pt x="116" y="4"/>
                  <a:pt x="115" y="5"/>
                </a:cubicBezTo>
                <a:cubicBezTo>
                  <a:pt x="115" y="5"/>
                  <a:pt x="115" y="5"/>
                  <a:pt x="115" y="5"/>
                </a:cubicBezTo>
                <a:cubicBezTo>
                  <a:pt x="114" y="6"/>
                  <a:pt x="112" y="8"/>
                  <a:pt x="110" y="8"/>
                </a:cubicBezTo>
                <a:cubicBezTo>
                  <a:pt x="108" y="8"/>
                  <a:pt x="106" y="7"/>
                  <a:pt x="103" y="3"/>
                </a:cubicBezTo>
                <a:cubicBezTo>
                  <a:pt x="102" y="2"/>
                  <a:pt x="100" y="2"/>
                  <a:pt x="100" y="2"/>
                </a:cubicBezTo>
                <a:cubicBezTo>
                  <a:pt x="99" y="2"/>
                  <a:pt x="98" y="3"/>
                  <a:pt x="97" y="4"/>
                </a:cubicBezTo>
                <a:cubicBezTo>
                  <a:pt x="97" y="4"/>
                  <a:pt x="97" y="4"/>
                  <a:pt x="97" y="4"/>
                </a:cubicBezTo>
                <a:cubicBezTo>
                  <a:pt x="94" y="8"/>
                  <a:pt x="91" y="10"/>
                  <a:pt x="87" y="10"/>
                </a:cubicBezTo>
                <a:cubicBezTo>
                  <a:pt x="80" y="10"/>
                  <a:pt x="75" y="3"/>
                  <a:pt x="75" y="3"/>
                </a:cubicBezTo>
                <a:cubicBezTo>
                  <a:pt x="74" y="2"/>
                  <a:pt x="74" y="2"/>
                  <a:pt x="74" y="2"/>
                </a:cubicBezTo>
                <a:cubicBezTo>
                  <a:pt x="74" y="1"/>
                  <a:pt x="73" y="0"/>
                  <a:pt x="72" y="0"/>
                </a:cubicBezTo>
                <a:cubicBezTo>
                  <a:pt x="71" y="0"/>
                  <a:pt x="70" y="0"/>
                  <a:pt x="68" y="2"/>
                </a:cubicBezTo>
                <a:cubicBezTo>
                  <a:pt x="62" y="7"/>
                  <a:pt x="56" y="4"/>
                  <a:pt x="54" y="3"/>
                </a:cubicBezTo>
                <a:cubicBezTo>
                  <a:pt x="51" y="1"/>
                  <a:pt x="50" y="2"/>
                  <a:pt x="47" y="5"/>
                </a:cubicBezTo>
                <a:cubicBezTo>
                  <a:pt x="45" y="7"/>
                  <a:pt x="45" y="7"/>
                  <a:pt x="45" y="7"/>
                </a:cubicBezTo>
                <a:cubicBezTo>
                  <a:pt x="39" y="12"/>
                  <a:pt x="31" y="10"/>
                  <a:pt x="27" y="6"/>
                </a:cubicBezTo>
                <a:cubicBezTo>
                  <a:pt x="23" y="3"/>
                  <a:pt x="20" y="1"/>
                  <a:pt x="14" y="6"/>
                </a:cubicBezTo>
                <a:cubicBezTo>
                  <a:pt x="7" y="11"/>
                  <a:pt x="2" y="10"/>
                  <a:pt x="0" y="10"/>
                </a:cubicBezTo>
                <a:cubicBezTo>
                  <a:pt x="0" y="36"/>
                  <a:pt x="0" y="36"/>
                  <a:pt x="0" y="36"/>
                </a:cubicBezTo>
                <a:cubicBezTo>
                  <a:pt x="135" y="36"/>
                  <a:pt x="135" y="36"/>
                  <a:pt x="135" y="36"/>
                </a:cubicBezTo>
                <a:cubicBezTo>
                  <a:pt x="135" y="10"/>
                  <a:pt x="135" y="10"/>
                  <a:pt x="135" y="10"/>
                </a:cubicBezTo>
                <a:cubicBezTo>
                  <a:pt x="131" y="10"/>
                  <a:pt x="125" y="10"/>
                  <a:pt x="121" y="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9" name="Freeform 202"/>
          <p:cNvSpPr/>
          <p:nvPr/>
        </p:nvSpPr>
        <p:spPr bwMode="auto">
          <a:xfrm>
            <a:off x="7891463" y="32051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0" name="Freeform 203"/>
          <p:cNvSpPr/>
          <p:nvPr/>
        </p:nvSpPr>
        <p:spPr bwMode="auto">
          <a:xfrm>
            <a:off x="7891463" y="320516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1" name="Freeform 204"/>
          <p:cNvSpPr/>
          <p:nvPr/>
        </p:nvSpPr>
        <p:spPr bwMode="auto">
          <a:xfrm>
            <a:off x="7891464" y="3205163"/>
            <a:ext cx="1587" cy="0"/>
          </a:xfrm>
          <a:custGeom>
            <a:avLst/>
            <a:gdLst>
              <a:gd name="T0" fmla="*/ 1 w 1"/>
              <a:gd name="T1" fmla="*/ 0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0" y="0"/>
                </a:cubicBezTo>
                <a:cubicBezTo>
                  <a:pt x="0" y="0"/>
                  <a:pt x="0" y="0"/>
                  <a:pt x="0" y="0"/>
                </a:cubicBezTo>
                <a:cubicBezTo>
                  <a:pt x="1" y="0"/>
                  <a:pt x="1" y="0"/>
                  <a:pt x="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2" name="Freeform 206"/>
          <p:cNvSpPr/>
          <p:nvPr/>
        </p:nvSpPr>
        <p:spPr bwMode="auto">
          <a:xfrm>
            <a:off x="7878764" y="3143250"/>
            <a:ext cx="327025" cy="71438"/>
          </a:xfrm>
          <a:custGeom>
            <a:avLst/>
            <a:gdLst>
              <a:gd name="T0" fmla="*/ 5 w 145"/>
              <a:gd name="T1" fmla="*/ 0 h 32"/>
              <a:gd name="T2" fmla="*/ 1 w 145"/>
              <a:gd name="T3" fmla="*/ 4 h 32"/>
              <a:gd name="T4" fmla="*/ 1 w 145"/>
              <a:gd name="T5" fmla="*/ 19 h 32"/>
              <a:gd name="T6" fmla="*/ 6 w 145"/>
              <a:gd name="T7" fmla="*/ 26 h 32"/>
              <a:gd name="T8" fmla="*/ 18 w 145"/>
              <a:gd name="T9" fmla="*/ 22 h 32"/>
              <a:gd name="T10" fmla="*/ 33 w 145"/>
              <a:gd name="T11" fmla="*/ 23 h 32"/>
              <a:gd name="T12" fmla="*/ 48 w 145"/>
              <a:gd name="T13" fmla="*/ 23 h 32"/>
              <a:gd name="T14" fmla="*/ 60 w 145"/>
              <a:gd name="T15" fmla="*/ 19 h 32"/>
              <a:gd name="T16" fmla="*/ 72 w 145"/>
              <a:gd name="T17" fmla="*/ 18 h 32"/>
              <a:gd name="T18" fmla="*/ 82 w 145"/>
              <a:gd name="T19" fmla="*/ 19 h 32"/>
              <a:gd name="T20" fmla="*/ 100 w 145"/>
              <a:gd name="T21" fmla="*/ 21 h 32"/>
              <a:gd name="T22" fmla="*/ 109 w 145"/>
              <a:gd name="T23" fmla="*/ 20 h 32"/>
              <a:gd name="T24" fmla="*/ 119 w 145"/>
              <a:gd name="T25" fmla="*/ 21 h 32"/>
              <a:gd name="T26" fmla="*/ 128 w 145"/>
              <a:gd name="T27" fmla="*/ 21 h 32"/>
              <a:gd name="T28" fmla="*/ 141 w 145"/>
              <a:gd name="T29" fmla="*/ 26 h 32"/>
              <a:gd name="T30" fmla="*/ 145 w 145"/>
              <a:gd name="T31" fmla="*/ 21 h 32"/>
              <a:gd name="T32" fmla="*/ 145 w 145"/>
              <a:gd name="T33" fmla="*/ 5 h 32"/>
              <a:gd name="T34" fmla="*/ 139 w 145"/>
              <a:gd name="T35" fmla="*/ 1 h 32"/>
              <a:gd name="T36" fmla="*/ 5 w 145"/>
              <a:gd name="T3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5" h="32">
                <a:moveTo>
                  <a:pt x="5" y="0"/>
                </a:moveTo>
                <a:cubicBezTo>
                  <a:pt x="5" y="0"/>
                  <a:pt x="1" y="0"/>
                  <a:pt x="1" y="4"/>
                </a:cubicBezTo>
                <a:cubicBezTo>
                  <a:pt x="1" y="19"/>
                  <a:pt x="1" y="19"/>
                  <a:pt x="1" y="19"/>
                </a:cubicBezTo>
                <a:cubicBezTo>
                  <a:pt x="1" y="19"/>
                  <a:pt x="0" y="26"/>
                  <a:pt x="6" y="26"/>
                </a:cubicBezTo>
                <a:cubicBezTo>
                  <a:pt x="6" y="26"/>
                  <a:pt x="11" y="27"/>
                  <a:pt x="18" y="22"/>
                </a:cubicBezTo>
                <a:cubicBezTo>
                  <a:pt x="25" y="17"/>
                  <a:pt x="29" y="19"/>
                  <a:pt x="33" y="23"/>
                </a:cubicBezTo>
                <a:cubicBezTo>
                  <a:pt x="37" y="26"/>
                  <a:pt x="43" y="27"/>
                  <a:pt x="48" y="23"/>
                </a:cubicBezTo>
                <a:cubicBezTo>
                  <a:pt x="53" y="19"/>
                  <a:pt x="55" y="16"/>
                  <a:pt x="60" y="19"/>
                </a:cubicBezTo>
                <a:cubicBezTo>
                  <a:pt x="60" y="19"/>
                  <a:pt x="66" y="23"/>
                  <a:pt x="72" y="18"/>
                </a:cubicBezTo>
                <a:cubicBezTo>
                  <a:pt x="78" y="13"/>
                  <a:pt x="80" y="17"/>
                  <a:pt x="82" y="19"/>
                </a:cubicBezTo>
                <a:cubicBezTo>
                  <a:pt x="83" y="22"/>
                  <a:pt x="92" y="32"/>
                  <a:pt x="100" y="21"/>
                </a:cubicBezTo>
                <a:cubicBezTo>
                  <a:pt x="100" y="21"/>
                  <a:pt x="103" y="14"/>
                  <a:pt x="109" y="20"/>
                </a:cubicBezTo>
                <a:cubicBezTo>
                  <a:pt x="115" y="26"/>
                  <a:pt x="117" y="23"/>
                  <a:pt x="119" y="21"/>
                </a:cubicBezTo>
                <a:cubicBezTo>
                  <a:pt x="121" y="19"/>
                  <a:pt x="125" y="17"/>
                  <a:pt x="128" y="21"/>
                </a:cubicBezTo>
                <a:cubicBezTo>
                  <a:pt x="132" y="26"/>
                  <a:pt x="136" y="26"/>
                  <a:pt x="141" y="26"/>
                </a:cubicBezTo>
                <a:cubicBezTo>
                  <a:pt x="145" y="25"/>
                  <a:pt x="145" y="23"/>
                  <a:pt x="145" y="21"/>
                </a:cubicBezTo>
                <a:cubicBezTo>
                  <a:pt x="145" y="5"/>
                  <a:pt x="145" y="5"/>
                  <a:pt x="145" y="5"/>
                </a:cubicBezTo>
                <a:cubicBezTo>
                  <a:pt x="145" y="5"/>
                  <a:pt x="145" y="1"/>
                  <a:pt x="139" y="1"/>
                </a:cubicBezTo>
                <a:lnTo>
                  <a:pt x="5"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3" name="Oval 207"/>
          <p:cNvSpPr>
            <a:spLocks noChangeArrowheads="1"/>
          </p:cNvSpPr>
          <p:nvPr/>
        </p:nvSpPr>
        <p:spPr bwMode="auto">
          <a:xfrm>
            <a:off x="7926389" y="3205163"/>
            <a:ext cx="22225" cy="238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4" name="Oval 208"/>
          <p:cNvSpPr>
            <a:spLocks noChangeArrowheads="1"/>
          </p:cNvSpPr>
          <p:nvPr/>
        </p:nvSpPr>
        <p:spPr bwMode="auto">
          <a:xfrm>
            <a:off x="7994651" y="3205163"/>
            <a:ext cx="22225" cy="238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5" name="Oval 209"/>
          <p:cNvSpPr>
            <a:spLocks noChangeArrowheads="1"/>
          </p:cNvSpPr>
          <p:nvPr/>
        </p:nvSpPr>
        <p:spPr bwMode="auto">
          <a:xfrm>
            <a:off x="8061326" y="3205163"/>
            <a:ext cx="23813" cy="238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6" name="Oval 210"/>
          <p:cNvSpPr>
            <a:spLocks noChangeArrowheads="1"/>
          </p:cNvSpPr>
          <p:nvPr/>
        </p:nvSpPr>
        <p:spPr bwMode="auto">
          <a:xfrm>
            <a:off x="8129589" y="3205163"/>
            <a:ext cx="22225" cy="238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7" name="Rectangle 211"/>
          <p:cNvSpPr>
            <a:spLocks noChangeArrowheads="1"/>
          </p:cNvSpPr>
          <p:nvPr/>
        </p:nvSpPr>
        <p:spPr bwMode="auto">
          <a:xfrm>
            <a:off x="860426" y="3711575"/>
            <a:ext cx="314325" cy="2698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8" name="Rectangle 212"/>
          <p:cNvSpPr>
            <a:spLocks noChangeArrowheads="1"/>
          </p:cNvSpPr>
          <p:nvPr/>
        </p:nvSpPr>
        <p:spPr bwMode="auto">
          <a:xfrm>
            <a:off x="860426" y="3892550"/>
            <a:ext cx="314325" cy="2381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9" name="Freeform 213"/>
          <p:cNvSpPr/>
          <p:nvPr/>
        </p:nvSpPr>
        <p:spPr bwMode="auto">
          <a:xfrm>
            <a:off x="1016000" y="3743325"/>
            <a:ext cx="0" cy="1588"/>
          </a:xfrm>
          <a:custGeom>
            <a:avLst/>
            <a:gdLst>
              <a:gd name="T0" fmla="*/ 1 h 1"/>
              <a:gd name="T1" fmla="*/ 1 h 1"/>
              <a:gd name="T2" fmla="*/ 0 h 1"/>
              <a:gd name="T3" fmla="*/ 1 h 1"/>
            </a:gdLst>
            <a:ahLst/>
            <a:cxnLst>
              <a:cxn ang="0">
                <a:pos x="0" y="T0"/>
              </a:cxn>
              <a:cxn ang="0">
                <a:pos x="0" y="T1"/>
              </a:cxn>
              <a:cxn ang="0">
                <a:pos x="0" y="T2"/>
              </a:cxn>
              <a:cxn ang="0">
                <a:pos x="0" y="T3"/>
              </a:cxn>
            </a:cxnLst>
            <a:rect l="0" t="0" r="r" b="b"/>
            <a:pathLst>
              <a:path h="1">
                <a:moveTo>
                  <a:pt x="0" y="1"/>
                </a:moveTo>
                <a:lnTo>
                  <a:pt x="0" y="1"/>
                </a:lnTo>
                <a:lnTo>
                  <a:pt x="0" y="0"/>
                </a:lnTo>
                <a:lnTo>
                  <a:pt x="0" y="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0" name="Freeform 214"/>
          <p:cNvSpPr/>
          <p:nvPr/>
        </p:nvSpPr>
        <p:spPr bwMode="auto">
          <a:xfrm>
            <a:off x="1085851" y="3743325"/>
            <a:ext cx="3175" cy="1588"/>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lnTo>
                  <a:pt x="2" y="1"/>
                </a:lnTo>
                <a:lnTo>
                  <a:pt x="2" y="0"/>
                </a:lnTo>
                <a:lnTo>
                  <a:pt x="0" y="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1" name="Rectangle 215"/>
          <p:cNvSpPr>
            <a:spLocks noChangeArrowheads="1"/>
          </p:cNvSpPr>
          <p:nvPr/>
        </p:nvSpPr>
        <p:spPr bwMode="auto">
          <a:xfrm>
            <a:off x="946150" y="3744914"/>
            <a:ext cx="1588" cy="158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2" name="Freeform 216"/>
          <p:cNvSpPr/>
          <p:nvPr/>
        </p:nvSpPr>
        <p:spPr bwMode="auto">
          <a:xfrm>
            <a:off x="874713" y="3744913"/>
            <a:ext cx="284162" cy="139700"/>
          </a:xfrm>
          <a:custGeom>
            <a:avLst/>
            <a:gdLst>
              <a:gd name="T0" fmla="*/ 179 w 179"/>
              <a:gd name="T1" fmla="*/ 0 h 88"/>
              <a:gd name="T2" fmla="*/ 156 w 179"/>
              <a:gd name="T3" fmla="*/ 86 h 88"/>
              <a:gd name="T4" fmla="*/ 135 w 179"/>
              <a:gd name="T5" fmla="*/ 0 h 88"/>
              <a:gd name="T6" fmla="*/ 133 w 179"/>
              <a:gd name="T7" fmla="*/ 0 h 88"/>
              <a:gd name="T8" fmla="*/ 112 w 179"/>
              <a:gd name="T9" fmla="*/ 86 h 88"/>
              <a:gd name="T10" fmla="*/ 89 w 179"/>
              <a:gd name="T11" fmla="*/ 0 h 88"/>
              <a:gd name="T12" fmla="*/ 89 w 179"/>
              <a:gd name="T13" fmla="*/ 0 h 88"/>
              <a:gd name="T14" fmla="*/ 67 w 179"/>
              <a:gd name="T15" fmla="*/ 86 h 88"/>
              <a:gd name="T16" fmla="*/ 45 w 179"/>
              <a:gd name="T17" fmla="*/ 0 h 88"/>
              <a:gd name="T18" fmla="*/ 45 w 179"/>
              <a:gd name="T19" fmla="*/ 0 h 88"/>
              <a:gd name="T20" fmla="*/ 23 w 179"/>
              <a:gd name="T21" fmla="*/ 86 h 88"/>
              <a:gd name="T22" fmla="*/ 1 w 179"/>
              <a:gd name="T23" fmla="*/ 0 h 88"/>
              <a:gd name="T24" fmla="*/ 0 w 179"/>
              <a:gd name="T25" fmla="*/ 0 h 88"/>
              <a:gd name="T26" fmla="*/ 0 w 179"/>
              <a:gd name="T27" fmla="*/ 88 h 88"/>
              <a:gd name="T28" fmla="*/ 179 w 179"/>
              <a:gd name="T29" fmla="*/ 88 h 88"/>
              <a:gd name="T30" fmla="*/ 179 w 179"/>
              <a:gd name="T31" fmla="*/ 0 h 88"/>
              <a:gd name="T32" fmla="*/ 179 w 179"/>
              <a:gd name="T3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88">
                <a:moveTo>
                  <a:pt x="179" y="0"/>
                </a:moveTo>
                <a:lnTo>
                  <a:pt x="156" y="86"/>
                </a:lnTo>
                <a:lnTo>
                  <a:pt x="135" y="0"/>
                </a:lnTo>
                <a:lnTo>
                  <a:pt x="133" y="0"/>
                </a:lnTo>
                <a:lnTo>
                  <a:pt x="112" y="86"/>
                </a:lnTo>
                <a:lnTo>
                  <a:pt x="89" y="0"/>
                </a:lnTo>
                <a:lnTo>
                  <a:pt x="89" y="0"/>
                </a:lnTo>
                <a:lnTo>
                  <a:pt x="67" y="86"/>
                </a:lnTo>
                <a:lnTo>
                  <a:pt x="45" y="0"/>
                </a:lnTo>
                <a:lnTo>
                  <a:pt x="45" y="0"/>
                </a:lnTo>
                <a:lnTo>
                  <a:pt x="23" y="86"/>
                </a:lnTo>
                <a:lnTo>
                  <a:pt x="1" y="0"/>
                </a:lnTo>
                <a:lnTo>
                  <a:pt x="0" y="0"/>
                </a:lnTo>
                <a:lnTo>
                  <a:pt x="0" y="88"/>
                </a:lnTo>
                <a:lnTo>
                  <a:pt x="179" y="88"/>
                </a:lnTo>
                <a:lnTo>
                  <a:pt x="179" y="0"/>
                </a:lnTo>
                <a:lnTo>
                  <a:pt x="179"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3" name="Freeform 217"/>
          <p:cNvSpPr/>
          <p:nvPr/>
        </p:nvSpPr>
        <p:spPr bwMode="auto">
          <a:xfrm>
            <a:off x="946150" y="3743325"/>
            <a:ext cx="0" cy="1588"/>
          </a:xfrm>
          <a:custGeom>
            <a:avLst/>
            <a:gdLst>
              <a:gd name="T0" fmla="*/ 0 h 1"/>
              <a:gd name="T1" fmla="*/ 0 h 1"/>
              <a:gd name="T2" fmla="*/ 1 h 1"/>
              <a:gd name="T3" fmla="*/ 0 h 1"/>
            </a:gdLst>
            <a:ahLst/>
            <a:cxnLst>
              <a:cxn ang="0">
                <a:pos x="0" y="T0"/>
              </a:cxn>
              <a:cxn ang="0">
                <a:pos x="0" y="T1"/>
              </a:cxn>
              <a:cxn ang="0">
                <a:pos x="0" y="T2"/>
              </a:cxn>
              <a:cxn ang="0">
                <a:pos x="0" y="T3"/>
              </a:cxn>
            </a:cxnLst>
            <a:rect l="0" t="0" r="r" b="b"/>
            <a:pathLst>
              <a:path h="1">
                <a:moveTo>
                  <a:pt x="0" y="0"/>
                </a:moveTo>
                <a:lnTo>
                  <a:pt x="0" y="0"/>
                </a:lnTo>
                <a:lnTo>
                  <a:pt x="0" y="1"/>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4" name="Rectangle 218"/>
          <p:cNvSpPr>
            <a:spLocks noChangeArrowheads="1"/>
          </p:cNvSpPr>
          <p:nvPr/>
        </p:nvSpPr>
        <p:spPr bwMode="auto">
          <a:xfrm>
            <a:off x="1016000" y="3743325"/>
            <a:ext cx="1588" cy="158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5" name="Freeform 219"/>
          <p:cNvSpPr/>
          <p:nvPr/>
        </p:nvSpPr>
        <p:spPr bwMode="auto">
          <a:xfrm>
            <a:off x="1085851" y="3743325"/>
            <a:ext cx="3175" cy="0"/>
          </a:xfrm>
          <a:custGeom>
            <a:avLst/>
            <a:gdLst>
              <a:gd name="T0" fmla="*/ 2 w 2"/>
              <a:gd name="T1" fmla="*/ 0 w 2"/>
              <a:gd name="T2" fmla="*/ 2 w 2"/>
              <a:gd name="T3" fmla="*/ 2 w 2"/>
            </a:gdLst>
            <a:ahLst/>
            <a:cxnLst>
              <a:cxn ang="0">
                <a:pos x="T0" y="0"/>
              </a:cxn>
              <a:cxn ang="0">
                <a:pos x="T1" y="0"/>
              </a:cxn>
              <a:cxn ang="0">
                <a:pos x="T2" y="0"/>
              </a:cxn>
              <a:cxn ang="0">
                <a:pos x="T3" y="0"/>
              </a:cxn>
            </a:cxnLst>
            <a:rect l="0" t="0" r="r" b="b"/>
            <a:pathLst>
              <a:path w="2">
                <a:moveTo>
                  <a:pt x="2" y="0"/>
                </a:moveTo>
                <a:lnTo>
                  <a:pt x="0" y="0"/>
                </a:lnTo>
                <a:lnTo>
                  <a:pt x="2" y="0"/>
                </a:lnTo>
                <a:lnTo>
                  <a:pt x="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6" name="Freeform 220"/>
          <p:cNvSpPr/>
          <p:nvPr/>
        </p:nvSpPr>
        <p:spPr bwMode="auto">
          <a:xfrm>
            <a:off x="854076" y="3603626"/>
            <a:ext cx="328613" cy="80963"/>
          </a:xfrm>
          <a:custGeom>
            <a:avLst/>
            <a:gdLst>
              <a:gd name="T0" fmla="*/ 146 w 146"/>
              <a:gd name="T1" fmla="*/ 4 h 36"/>
              <a:gd name="T2" fmla="*/ 146 w 146"/>
              <a:gd name="T3" fmla="*/ 4 h 36"/>
              <a:gd name="T4" fmla="*/ 146 w 146"/>
              <a:gd name="T5" fmla="*/ 4 h 36"/>
              <a:gd name="T6" fmla="*/ 141 w 146"/>
              <a:gd name="T7" fmla="*/ 1 h 36"/>
              <a:gd name="T8" fmla="*/ 12 w 146"/>
              <a:gd name="T9" fmla="*/ 30 h 36"/>
              <a:gd name="T10" fmla="*/ 5 w 146"/>
              <a:gd name="T11" fmla="*/ 29 h 36"/>
              <a:gd name="T12" fmla="*/ 0 w 146"/>
              <a:gd name="T13" fmla="*/ 33 h 36"/>
              <a:gd name="T14" fmla="*/ 6 w 146"/>
              <a:gd name="T15" fmla="*/ 35 h 36"/>
              <a:gd name="T16" fmla="*/ 12 w 146"/>
              <a:gd name="T17" fmla="*/ 32 h 36"/>
              <a:gd name="T18" fmla="*/ 143 w 146"/>
              <a:gd name="T19" fmla="*/ 9 h 36"/>
              <a:gd name="T20" fmla="*/ 146 w 146"/>
              <a:gd name="T21" fmla="*/ 4 h 36"/>
              <a:gd name="T22" fmla="*/ 146 w 146"/>
              <a:gd name="T23" fmla="*/ 4 h 36"/>
              <a:gd name="T24" fmla="*/ 146 w 146"/>
              <a:gd name="T25" fmla="*/ 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6" h="36">
                <a:moveTo>
                  <a:pt x="146" y="4"/>
                </a:moveTo>
                <a:cubicBezTo>
                  <a:pt x="146" y="4"/>
                  <a:pt x="146" y="4"/>
                  <a:pt x="146" y="4"/>
                </a:cubicBezTo>
                <a:cubicBezTo>
                  <a:pt x="146" y="4"/>
                  <a:pt x="146" y="4"/>
                  <a:pt x="146" y="4"/>
                </a:cubicBezTo>
                <a:cubicBezTo>
                  <a:pt x="145" y="0"/>
                  <a:pt x="141" y="1"/>
                  <a:pt x="141" y="1"/>
                </a:cubicBezTo>
                <a:cubicBezTo>
                  <a:pt x="12" y="30"/>
                  <a:pt x="12" y="30"/>
                  <a:pt x="12" y="30"/>
                </a:cubicBezTo>
                <a:cubicBezTo>
                  <a:pt x="11" y="29"/>
                  <a:pt x="8" y="28"/>
                  <a:pt x="5" y="29"/>
                </a:cubicBezTo>
                <a:cubicBezTo>
                  <a:pt x="2" y="29"/>
                  <a:pt x="0" y="31"/>
                  <a:pt x="0" y="33"/>
                </a:cubicBezTo>
                <a:cubicBezTo>
                  <a:pt x="0" y="35"/>
                  <a:pt x="3" y="36"/>
                  <a:pt x="6" y="35"/>
                </a:cubicBezTo>
                <a:cubicBezTo>
                  <a:pt x="9" y="35"/>
                  <a:pt x="11" y="34"/>
                  <a:pt x="12" y="32"/>
                </a:cubicBezTo>
                <a:cubicBezTo>
                  <a:pt x="143" y="9"/>
                  <a:pt x="143" y="9"/>
                  <a:pt x="143" y="9"/>
                </a:cubicBezTo>
                <a:cubicBezTo>
                  <a:pt x="143" y="9"/>
                  <a:pt x="146" y="8"/>
                  <a:pt x="146" y="4"/>
                </a:cubicBezTo>
                <a:cubicBezTo>
                  <a:pt x="146" y="4"/>
                  <a:pt x="146" y="4"/>
                  <a:pt x="146" y="4"/>
                </a:cubicBezTo>
                <a:cubicBezTo>
                  <a:pt x="146" y="4"/>
                  <a:pt x="146" y="4"/>
                  <a:pt x="146"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7" name="Freeform 221"/>
          <p:cNvSpPr/>
          <p:nvPr/>
        </p:nvSpPr>
        <p:spPr bwMode="auto">
          <a:xfrm>
            <a:off x="849314" y="3600451"/>
            <a:ext cx="331787" cy="77788"/>
          </a:xfrm>
          <a:custGeom>
            <a:avLst/>
            <a:gdLst>
              <a:gd name="T0" fmla="*/ 0 w 147"/>
              <a:gd name="T1" fmla="*/ 4 h 34"/>
              <a:gd name="T2" fmla="*/ 0 w 147"/>
              <a:gd name="T3" fmla="*/ 4 h 34"/>
              <a:gd name="T4" fmla="*/ 0 w 147"/>
              <a:gd name="T5" fmla="*/ 4 h 34"/>
              <a:gd name="T6" fmla="*/ 5 w 147"/>
              <a:gd name="T7" fmla="*/ 0 h 34"/>
              <a:gd name="T8" fmla="*/ 135 w 147"/>
              <a:gd name="T9" fmla="*/ 29 h 34"/>
              <a:gd name="T10" fmla="*/ 141 w 147"/>
              <a:gd name="T11" fmla="*/ 27 h 34"/>
              <a:gd name="T12" fmla="*/ 146 w 147"/>
              <a:gd name="T13" fmla="*/ 32 h 34"/>
              <a:gd name="T14" fmla="*/ 140 w 147"/>
              <a:gd name="T15" fmla="*/ 34 h 34"/>
              <a:gd name="T16" fmla="*/ 134 w 147"/>
              <a:gd name="T17" fmla="*/ 31 h 34"/>
              <a:gd name="T18" fmla="*/ 3 w 147"/>
              <a:gd name="T19" fmla="*/ 9 h 34"/>
              <a:gd name="T20" fmla="*/ 0 w 147"/>
              <a:gd name="T21" fmla="*/ 4 h 34"/>
              <a:gd name="T22" fmla="*/ 0 w 147"/>
              <a:gd name="T23" fmla="*/ 4 h 34"/>
              <a:gd name="T24" fmla="*/ 0 w 147"/>
              <a:gd name="T25" fmla="*/ 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34">
                <a:moveTo>
                  <a:pt x="0" y="4"/>
                </a:moveTo>
                <a:cubicBezTo>
                  <a:pt x="0" y="4"/>
                  <a:pt x="0" y="4"/>
                  <a:pt x="0" y="4"/>
                </a:cubicBezTo>
                <a:cubicBezTo>
                  <a:pt x="0" y="4"/>
                  <a:pt x="0" y="4"/>
                  <a:pt x="0" y="4"/>
                </a:cubicBezTo>
                <a:cubicBezTo>
                  <a:pt x="1" y="0"/>
                  <a:pt x="5" y="0"/>
                  <a:pt x="5" y="0"/>
                </a:cubicBezTo>
                <a:cubicBezTo>
                  <a:pt x="135" y="29"/>
                  <a:pt x="135" y="29"/>
                  <a:pt x="135" y="29"/>
                </a:cubicBezTo>
                <a:cubicBezTo>
                  <a:pt x="136" y="28"/>
                  <a:pt x="138" y="27"/>
                  <a:pt x="141" y="27"/>
                </a:cubicBezTo>
                <a:cubicBezTo>
                  <a:pt x="144" y="28"/>
                  <a:pt x="147" y="30"/>
                  <a:pt x="146" y="32"/>
                </a:cubicBezTo>
                <a:cubicBezTo>
                  <a:pt x="146" y="33"/>
                  <a:pt x="143" y="34"/>
                  <a:pt x="140" y="34"/>
                </a:cubicBezTo>
                <a:cubicBezTo>
                  <a:pt x="137" y="33"/>
                  <a:pt x="135" y="32"/>
                  <a:pt x="134" y="31"/>
                </a:cubicBezTo>
                <a:cubicBezTo>
                  <a:pt x="3" y="9"/>
                  <a:pt x="3" y="9"/>
                  <a:pt x="3" y="9"/>
                </a:cubicBezTo>
                <a:cubicBezTo>
                  <a:pt x="3" y="9"/>
                  <a:pt x="0" y="8"/>
                  <a:pt x="0" y="4"/>
                </a:cubicBezTo>
                <a:cubicBezTo>
                  <a:pt x="0" y="4"/>
                  <a:pt x="0" y="4"/>
                  <a:pt x="0" y="4"/>
                </a:cubicBezTo>
                <a:cubicBezTo>
                  <a:pt x="0" y="4"/>
                  <a:pt x="0" y="4"/>
                  <a:pt x="0"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8" name="Freeform 222"/>
          <p:cNvSpPr>
            <a:spLocks noEditPoints="1"/>
          </p:cNvSpPr>
          <p:nvPr/>
        </p:nvSpPr>
        <p:spPr bwMode="auto">
          <a:xfrm>
            <a:off x="1474789" y="3506789"/>
            <a:ext cx="439737" cy="503237"/>
          </a:xfrm>
          <a:custGeom>
            <a:avLst/>
            <a:gdLst>
              <a:gd name="T0" fmla="*/ 157 w 195"/>
              <a:gd name="T1" fmla="*/ 173 h 223"/>
              <a:gd name="T2" fmla="*/ 136 w 195"/>
              <a:gd name="T3" fmla="*/ 148 h 223"/>
              <a:gd name="T4" fmla="*/ 148 w 195"/>
              <a:gd name="T5" fmla="*/ 111 h 223"/>
              <a:gd name="T6" fmla="*/ 101 w 195"/>
              <a:gd name="T7" fmla="*/ 107 h 223"/>
              <a:gd name="T8" fmla="*/ 90 w 195"/>
              <a:gd name="T9" fmla="*/ 79 h 223"/>
              <a:gd name="T10" fmla="*/ 117 w 195"/>
              <a:gd name="T11" fmla="*/ 68 h 223"/>
              <a:gd name="T12" fmla="*/ 154 w 195"/>
              <a:gd name="T13" fmla="*/ 61 h 223"/>
              <a:gd name="T14" fmla="*/ 143 w 195"/>
              <a:gd name="T15" fmla="*/ 55 h 223"/>
              <a:gd name="T16" fmla="*/ 147 w 195"/>
              <a:gd name="T17" fmla="*/ 46 h 223"/>
              <a:gd name="T18" fmla="*/ 135 w 195"/>
              <a:gd name="T19" fmla="*/ 39 h 223"/>
              <a:gd name="T20" fmla="*/ 121 w 195"/>
              <a:gd name="T21" fmla="*/ 41 h 223"/>
              <a:gd name="T22" fmla="*/ 133 w 195"/>
              <a:gd name="T23" fmla="*/ 23 h 223"/>
              <a:gd name="T24" fmla="*/ 107 w 195"/>
              <a:gd name="T25" fmla="*/ 46 h 223"/>
              <a:gd name="T26" fmla="*/ 109 w 195"/>
              <a:gd name="T27" fmla="*/ 27 h 223"/>
              <a:gd name="T28" fmla="*/ 97 w 195"/>
              <a:gd name="T29" fmla="*/ 34 h 223"/>
              <a:gd name="T30" fmla="*/ 113 w 195"/>
              <a:gd name="T31" fmla="*/ 12 h 223"/>
              <a:gd name="T32" fmla="*/ 89 w 195"/>
              <a:gd name="T33" fmla="*/ 33 h 223"/>
              <a:gd name="T34" fmla="*/ 94 w 195"/>
              <a:gd name="T35" fmla="*/ 5 h 223"/>
              <a:gd name="T36" fmla="*/ 84 w 195"/>
              <a:gd name="T37" fmla="*/ 42 h 223"/>
              <a:gd name="T38" fmla="*/ 71 w 195"/>
              <a:gd name="T39" fmla="*/ 50 h 223"/>
              <a:gd name="T40" fmla="*/ 67 w 195"/>
              <a:gd name="T41" fmla="*/ 45 h 223"/>
              <a:gd name="T42" fmla="*/ 54 w 195"/>
              <a:gd name="T43" fmla="*/ 45 h 223"/>
              <a:gd name="T44" fmla="*/ 63 w 195"/>
              <a:gd name="T45" fmla="*/ 51 h 223"/>
              <a:gd name="T46" fmla="*/ 70 w 195"/>
              <a:gd name="T47" fmla="*/ 63 h 223"/>
              <a:gd name="T48" fmla="*/ 48 w 195"/>
              <a:gd name="T49" fmla="*/ 85 h 223"/>
              <a:gd name="T50" fmla="*/ 32 w 195"/>
              <a:gd name="T51" fmla="*/ 102 h 223"/>
              <a:gd name="T52" fmla="*/ 10 w 195"/>
              <a:gd name="T53" fmla="*/ 97 h 223"/>
              <a:gd name="T54" fmla="*/ 2 w 195"/>
              <a:gd name="T55" fmla="*/ 111 h 223"/>
              <a:gd name="T56" fmla="*/ 30 w 195"/>
              <a:gd name="T57" fmla="*/ 162 h 223"/>
              <a:gd name="T58" fmla="*/ 33 w 195"/>
              <a:gd name="T59" fmla="*/ 144 h 223"/>
              <a:gd name="T60" fmla="*/ 15 w 195"/>
              <a:gd name="T61" fmla="*/ 117 h 223"/>
              <a:gd name="T62" fmla="*/ 97 w 195"/>
              <a:gd name="T63" fmla="*/ 149 h 223"/>
              <a:gd name="T64" fmla="*/ 146 w 195"/>
              <a:gd name="T65" fmla="*/ 181 h 223"/>
              <a:gd name="T66" fmla="*/ 191 w 195"/>
              <a:gd name="T67" fmla="*/ 223 h 223"/>
              <a:gd name="T68" fmla="*/ 120 w 195"/>
              <a:gd name="T69" fmla="*/ 51 h 223"/>
              <a:gd name="T70" fmla="*/ 130 w 195"/>
              <a:gd name="T71" fmla="*/ 48 h 223"/>
              <a:gd name="T72" fmla="*/ 128 w 195"/>
              <a:gd name="T73" fmla="*/ 62 h 223"/>
              <a:gd name="T74" fmla="*/ 120 w 195"/>
              <a:gd name="T75" fmla="*/ 51 h 223"/>
              <a:gd name="T76" fmla="*/ 114 w 195"/>
              <a:gd name="T77" fmla="*/ 53 h 223"/>
              <a:gd name="T78" fmla="*/ 106 w 195"/>
              <a:gd name="T79" fmla="*/ 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223">
                <a:moveTo>
                  <a:pt x="192" y="212"/>
                </a:moveTo>
                <a:cubicBezTo>
                  <a:pt x="192" y="212"/>
                  <a:pt x="164" y="194"/>
                  <a:pt x="157" y="173"/>
                </a:cubicBezTo>
                <a:cubicBezTo>
                  <a:pt x="157" y="173"/>
                  <a:pt x="155" y="166"/>
                  <a:pt x="148" y="165"/>
                </a:cubicBezTo>
                <a:cubicBezTo>
                  <a:pt x="142" y="163"/>
                  <a:pt x="135" y="154"/>
                  <a:pt x="136" y="148"/>
                </a:cubicBezTo>
                <a:cubicBezTo>
                  <a:pt x="137" y="141"/>
                  <a:pt x="144" y="139"/>
                  <a:pt x="141" y="127"/>
                </a:cubicBezTo>
                <a:cubicBezTo>
                  <a:pt x="141" y="127"/>
                  <a:pt x="154" y="119"/>
                  <a:pt x="148" y="111"/>
                </a:cubicBezTo>
                <a:cubicBezTo>
                  <a:pt x="148" y="111"/>
                  <a:pt x="139" y="119"/>
                  <a:pt x="132" y="114"/>
                </a:cubicBezTo>
                <a:cubicBezTo>
                  <a:pt x="125" y="110"/>
                  <a:pt x="115" y="106"/>
                  <a:pt x="101" y="107"/>
                </a:cubicBezTo>
                <a:cubicBezTo>
                  <a:pt x="86" y="108"/>
                  <a:pt x="72" y="102"/>
                  <a:pt x="77" y="93"/>
                </a:cubicBezTo>
                <a:cubicBezTo>
                  <a:pt x="83" y="84"/>
                  <a:pt x="90" y="79"/>
                  <a:pt x="90" y="79"/>
                </a:cubicBezTo>
                <a:cubicBezTo>
                  <a:pt x="90" y="79"/>
                  <a:pt x="97" y="73"/>
                  <a:pt x="99" y="71"/>
                </a:cubicBezTo>
                <a:cubicBezTo>
                  <a:pt x="101" y="69"/>
                  <a:pt x="112" y="74"/>
                  <a:pt x="117" y="68"/>
                </a:cubicBezTo>
                <a:cubicBezTo>
                  <a:pt x="117" y="68"/>
                  <a:pt x="118" y="66"/>
                  <a:pt x="121" y="67"/>
                </a:cubicBezTo>
                <a:cubicBezTo>
                  <a:pt x="124" y="68"/>
                  <a:pt x="141" y="68"/>
                  <a:pt x="154" y="61"/>
                </a:cubicBezTo>
                <a:cubicBezTo>
                  <a:pt x="154" y="61"/>
                  <a:pt x="155" y="56"/>
                  <a:pt x="152" y="57"/>
                </a:cubicBezTo>
                <a:cubicBezTo>
                  <a:pt x="149" y="58"/>
                  <a:pt x="138" y="61"/>
                  <a:pt x="143" y="55"/>
                </a:cubicBezTo>
                <a:cubicBezTo>
                  <a:pt x="148" y="49"/>
                  <a:pt x="150" y="49"/>
                  <a:pt x="150" y="49"/>
                </a:cubicBezTo>
                <a:cubicBezTo>
                  <a:pt x="150" y="49"/>
                  <a:pt x="150" y="44"/>
                  <a:pt x="147" y="46"/>
                </a:cubicBezTo>
                <a:cubicBezTo>
                  <a:pt x="144" y="49"/>
                  <a:pt x="134" y="56"/>
                  <a:pt x="134" y="51"/>
                </a:cubicBezTo>
                <a:cubicBezTo>
                  <a:pt x="134" y="46"/>
                  <a:pt x="135" y="39"/>
                  <a:pt x="135" y="39"/>
                </a:cubicBezTo>
                <a:cubicBezTo>
                  <a:pt x="135" y="39"/>
                  <a:pt x="133" y="39"/>
                  <a:pt x="130" y="40"/>
                </a:cubicBezTo>
                <a:cubicBezTo>
                  <a:pt x="127" y="42"/>
                  <a:pt x="117" y="47"/>
                  <a:pt x="121" y="41"/>
                </a:cubicBezTo>
                <a:cubicBezTo>
                  <a:pt x="124" y="35"/>
                  <a:pt x="126" y="28"/>
                  <a:pt x="135" y="26"/>
                </a:cubicBezTo>
                <a:cubicBezTo>
                  <a:pt x="135" y="26"/>
                  <a:pt x="138" y="21"/>
                  <a:pt x="133" y="23"/>
                </a:cubicBezTo>
                <a:cubicBezTo>
                  <a:pt x="127" y="25"/>
                  <a:pt x="116" y="31"/>
                  <a:pt x="114" y="41"/>
                </a:cubicBezTo>
                <a:cubicBezTo>
                  <a:pt x="112" y="51"/>
                  <a:pt x="109" y="46"/>
                  <a:pt x="107" y="46"/>
                </a:cubicBezTo>
                <a:cubicBezTo>
                  <a:pt x="105" y="47"/>
                  <a:pt x="97" y="45"/>
                  <a:pt x="101" y="36"/>
                </a:cubicBezTo>
                <a:cubicBezTo>
                  <a:pt x="106" y="28"/>
                  <a:pt x="109" y="27"/>
                  <a:pt x="109" y="27"/>
                </a:cubicBezTo>
                <a:cubicBezTo>
                  <a:pt x="109" y="27"/>
                  <a:pt x="113" y="23"/>
                  <a:pt x="109" y="24"/>
                </a:cubicBezTo>
                <a:cubicBezTo>
                  <a:pt x="106" y="24"/>
                  <a:pt x="99" y="29"/>
                  <a:pt x="97" y="34"/>
                </a:cubicBezTo>
                <a:cubicBezTo>
                  <a:pt x="97" y="34"/>
                  <a:pt x="93" y="38"/>
                  <a:pt x="94" y="32"/>
                </a:cubicBezTo>
                <a:cubicBezTo>
                  <a:pt x="95" y="27"/>
                  <a:pt x="97" y="16"/>
                  <a:pt x="113" y="12"/>
                </a:cubicBezTo>
                <a:cubicBezTo>
                  <a:pt x="113" y="12"/>
                  <a:pt x="114" y="8"/>
                  <a:pt x="111" y="9"/>
                </a:cubicBezTo>
                <a:cubicBezTo>
                  <a:pt x="109" y="10"/>
                  <a:pt x="93" y="12"/>
                  <a:pt x="89" y="33"/>
                </a:cubicBezTo>
                <a:cubicBezTo>
                  <a:pt x="89" y="33"/>
                  <a:pt x="87" y="38"/>
                  <a:pt x="85" y="32"/>
                </a:cubicBezTo>
                <a:cubicBezTo>
                  <a:pt x="83" y="26"/>
                  <a:pt x="80" y="13"/>
                  <a:pt x="94" y="5"/>
                </a:cubicBezTo>
                <a:cubicBezTo>
                  <a:pt x="94" y="5"/>
                  <a:pt x="96" y="0"/>
                  <a:pt x="93" y="1"/>
                </a:cubicBezTo>
                <a:cubicBezTo>
                  <a:pt x="90" y="2"/>
                  <a:pt x="69" y="13"/>
                  <a:pt x="84" y="42"/>
                </a:cubicBezTo>
                <a:cubicBezTo>
                  <a:pt x="84" y="42"/>
                  <a:pt x="88" y="48"/>
                  <a:pt x="85" y="48"/>
                </a:cubicBezTo>
                <a:cubicBezTo>
                  <a:pt x="85" y="48"/>
                  <a:pt x="77" y="50"/>
                  <a:pt x="71" y="50"/>
                </a:cubicBezTo>
                <a:cubicBezTo>
                  <a:pt x="71" y="50"/>
                  <a:pt x="67" y="49"/>
                  <a:pt x="64" y="50"/>
                </a:cubicBezTo>
                <a:cubicBezTo>
                  <a:pt x="66" y="49"/>
                  <a:pt x="67" y="47"/>
                  <a:pt x="67" y="45"/>
                </a:cubicBezTo>
                <a:cubicBezTo>
                  <a:pt x="67" y="42"/>
                  <a:pt x="64" y="39"/>
                  <a:pt x="60" y="39"/>
                </a:cubicBezTo>
                <a:cubicBezTo>
                  <a:pt x="56" y="39"/>
                  <a:pt x="54" y="42"/>
                  <a:pt x="54" y="45"/>
                </a:cubicBezTo>
                <a:cubicBezTo>
                  <a:pt x="54" y="49"/>
                  <a:pt x="56" y="52"/>
                  <a:pt x="60" y="52"/>
                </a:cubicBezTo>
                <a:cubicBezTo>
                  <a:pt x="61" y="52"/>
                  <a:pt x="62" y="52"/>
                  <a:pt x="63" y="51"/>
                </a:cubicBezTo>
                <a:cubicBezTo>
                  <a:pt x="62" y="52"/>
                  <a:pt x="62" y="53"/>
                  <a:pt x="62" y="54"/>
                </a:cubicBezTo>
                <a:cubicBezTo>
                  <a:pt x="62" y="54"/>
                  <a:pt x="64" y="59"/>
                  <a:pt x="70" y="63"/>
                </a:cubicBezTo>
                <a:cubicBezTo>
                  <a:pt x="75" y="67"/>
                  <a:pt x="76" y="68"/>
                  <a:pt x="72" y="71"/>
                </a:cubicBezTo>
                <a:cubicBezTo>
                  <a:pt x="67" y="74"/>
                  <a:pt x="48" y="85"/>
                  <a:pt x="48" y="85"/>
                </a:cubicBezTo>
                <a:cubicBezTo>
                  <a:pt x="48" y="85"/>
                  <a:pt x="37" y="91"/>
                  <a:pt x="40" y="104"/>
                </a:cubicBezTo>
                <a:cubicBezTo>
                  <a:pt x="40" y="104"/>
                  <a:pt x="41" y="107"/>
                  <a:pt x="32" y="102"/>
                </a:cubicBezTo>
                <a:cubicBezTo>
                  <a:pt x="18" y="97"/>
                  <a:pt x="18" y="97"/>
                  <a:pt x="18" y="97"/>
                </a:cubicBezTo>
                <a:cubicBezTo>
                  <a:pt x="18" y="97"/>
                  <a:pt x="13" y="93"/>
                  <a:pt x="10" y="97"/>
                </a:cubicBezTo>
                <a:cubicBezTo>
                  <a:pt x="7" y="101"/>
                  <a:pt x="4" y="103"/>
                  <a:pt x="4" y="103"/>
                </a:cubicBezTo>
                <a:cubicBezTo>
                  <a:pt x="4" y="103"/>
                  <a:pt x="0" y="105"/>
                  <a:pt x="2" y="111"/>
                </a:cubicBezTo>
                <a:cubicBezTo>
                  <a:pt x="3" y="117"/>
                  <a:pt x="7" y="136"/>
                  <a:pt x="21" y="151"/>
                </a:cubicBezTo>
                <a:cubicBezTo>
                  <a:pt x="21" y="151"/>
                  <a:pt x="24" y="158"/>
                  <a:pt x="30" y="162"/>
                </a:cubicBezTo>
                <a:cubicBezTo>
                  <a:pt x="30" y="162"/>
                  <a:pt x="33" y="156"/>
                  <a:pt x="32" y="151"/>
                </a:cubicBezTo>
                <a:cubicBezTo>
                  <a:pt x="32" y="151"/>
                  <a:pt x="36" y="149"/>
                  <a:pt x="33" y="144"/>
                </a:cubicBezTo>
                <a:cubicBezTo>
                  <a:pt x="28" y="140"/>
                  <a:pt x="28" y="140"/>
                  <a:pt x="28" y="140"/>
                </a:cubicBezTo>
                <a:cubicBezTo>
                  <a:pt x="28" y="140"/>
                  <a:pt x="15" y="125"/>
                  <a:pt x="15" y="117"/>
                </a:cubicBezTo>
                <a:cubicBezTo>
                  <a:pt x="15" y="117"/>
                  <a:pt x="20" y="114"/>
                  <a:pt x="37" y="131"/>
                </a:cubicBezTo>
                <a:cubicBezTo>
                  <a:pt x="54" y="147"/>
                  <a:pt x="71" y="154"/>
                  <a:pt x="97" y="149"/>
                </a:cubicBezTo>
                <a:cubicBezTo>
                  <a:pt x="97" y="149"/>
                  <a:pt x="111" y="166"/>
                  <a:pt x="140" y="177"/>
                </a:cubicBezTo>
                <a:cubicBezTo>
                  <a:pt x="140" y="177"/>
                  <a:pt x="143" y="178"/>
                  <a:pt x="146" y="181"/>
                </a:cubicBezTo>
                <a:cubicBezTo>
                  <a:pt x="148" y="184"/>
                  <a:pt x="167" y="206"/>
                  <a:pt x="183" y="215"/>
                </a:cubicBezTo>
                <a:cubicBezTo>
                  <a:pt x="183" y="215"/>
                  <a:pt x="187" y="221"/>
                  <a:pt x="191" y="223"/>
                </a:cubicBezTo>
                <a:cubicBezTo>
                  <a:pt x="191" y="223"/>
                  <a:pt x="195" y="216"/>
                  <a:pt x="192" y="212"/>
                </a:cubicBezTo>
                <a:close/>
                <a:moveTo>
                  <a:pt x="120" y="51"/>
                </a:moveTo>
                <a:cubicBezTo>
                  <a:pt x="120" y="51"/>
                  <a:pt x="126" y="47"/>
                  <a:pt x="128" y="46"/>
                </a:cubicBezTo>
                <a:cubicBezTo>
                  <a:pt x="130" y="46"/>
                  <a:pt x="130" y="48"/>
                  <a:pt x="130" y="48"/>
                </a:cubicBezTo>
                <a:cubicBezTo>
                  <a:pt x="132" y="58"/>
                  <a:pt x="132" y="58"/>
                  <a:pt x="132" y="58"/>
                </a:cubicBezTo>
                <a:cubicBezTo>
                  <a:pt x="132" y="58"/>
                  <a:pt x="134" y="62"/>
                  <a:pt x="128" y="62"/>
                </a:cubicBezTo>
                <a:cubicBezTo>
                  <a:pt x="122" y="62"/>
                  <a:pt x="120" y="57"/>
                  <a:pt x="119" y="54"/>
                </a:cubicBezTo>
                <a:cubicBezTo>
                  <a:pt x="118" y="51"/>
                  <a:pt x="120" y="51"/>
                  <a:pt x="120" y="51"/>
                </a:cubicBezTo>
                <a:close/>
                <a:moveTo>
                  <a:pt x="111" y="51"/>
                </a:moveTo>
                <a:cubicBezTo>
                  <a:pt x="114" y="51"/>
                  <a:pt x="114" y="53"/>
                  <a:pt x="114" y="53"/>
                </a:cubicBezTo>
                <a:cubicBezTo>
                  <a:pt x="114" y="53"/>
                  <a:pt x="114" y="55"/>
                  <a:pt x="116" y="58"/>
                </a:cubicBezTo>
                <a:cubicBezTo>
                  <a:pt x="117" y="61"/>
                  <a:pt x="111" y="60"/>
                  <a:pt x="106" y="56"/>
                </a:cubicBezTo>
                <a:cubicBezTo>
                  <a:pt x="101" y="53"/>
                  <a:pt x="109" y="51"/>
                  <a:pt x="111" y="5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9" name="Freeform 223"/>
          <p:cNvSpPr>
            <a:spLocks noEditPoints="1"/>
          </p:cNvSpPr>
          <p:nvPr/>
        </p:nvSpPr>
        <p:spPr bwMode="auto">
          <a:xfrm>
            <a:off x="2133601" y="3522664"/>
            <a:ext cx="346075" cy="471487"/>
          </a:xfrm>
          <a:custGeom>
            <a:avLst/>
            <a:gdLst>
              <a:gd name="T0" fmla="*/ 94 w 154"/>
              <a:gd name="T1" fmla="*/ 38 h 209"/>
              <a:gd name="T2" fmla="*/ 79 w 154"/>
              <a:gd name="T3" fmla="*/ 28 h 209"/>
              <a:gd name="T4" fmla="*/ 92 w 154"/>
              <a:gd name="T5" fmla="*/ 15 h 209"/>
              <a:gd name="T6" fmla="*/ 76 w 154"/>
              <a:gd name="T7" fmla="*/ 1 h 209"/>
              <a:gd name="T8" fmla="*/ 65 w 154"/>
              <a:gd name="T9" fmla="*/ 16 h 209"/>
              <a:gd name="T10" fmla="*/ 76 w 154"/>
              <a:gd name="T11" fmla="*/ 6 h 209"/>
              <a:gd name="T12" fmla="*/ 87 w 154"/>
              <a:gd name="T13" fmla="*/ 15 h 209"/>
              <a:gd name="T14" fmla="*/ 75 w 154"/>
              <a:gd name="T15" fmla="*/ 25 h 209"/>
              <a:gd name="T16" fmla="*/ 73 w 154"/>
              <a:gd name="T17" fmla="*/ 38 h 209"/>
              <a:gd name="T18" fmla="*/ 59 w 154"/>
              <a:gd name="T19" fmla="*/ 57 h 209"/>
              <a:gd name="T20" fmla="*/ 77 w 154"/>
              <a:gd name="T21" fmla="*/ 209 h 209"/>
              <a:gd name="T22" fmla="*/ 94 w 154"/>
              <a:gd name="T23" fmla="*/ 56 h 209"/>
              <a:gd name="T24" fmla="*/ 95 w 154"/>
              <a:gd name="T25" fmla="*/ 100 h 209"/>
              <a:gd name="T26" fmla="*/ 94 w 154"/>
              <a:gd name="T27" fmla="*/ 85 h 209"/>
              <a:gd name="T28" fmla="*/ 64 w 154"/>
              <a:gd name="T29" fmla="*/ 68 h 209"/>
              <a:gd name="T30" fmla="*/ 65 w 154"/>
              <a:gd name="T31" fmla="*/ 83 h 209"/>
              <a:gd name="T32" fmla="*/ 64 w 154"/>
              <a:gd name="T33" fmla="*/ 68 h 209"/>
              <a:gd name="T34" fmla="*/ 54 w 154"/>
              <a:gd name="T35" fmla="*/ 100 h 209"/>
              <a:gd name="T36" fmla="*/ 76 w 154"/>
              <a:gd name="T37" fmla="*/ 102 h 209"/>
              <a:gd name="T38" fmla="*/ 53 w 154"/>
              <a:gd name="T39" fmla="*/ 106 h 209"/>
              <a:gd name="T40" fmla="*/ 53 w 154"/>
              <a:gd name="T41" fmla="*/ 114 h 209"/>
              <a:gd name="T42" fmla="*/ 76 w 154"/>
              <a:gd name="T43" fmla="*/ 147 h 209"/>
              <a:gd name="T44" fmla="*/ 53 w 154"/>
              <a:gd name="T45" fmla="*/ 114 h 209"/>
              <a:gd name="T46" fmla="*/ 98 w 154"/>
              <a:gd name="T47" fmla="*/ 183 h 209"/>
              <a:gd name="T48" fmla="*/ 90 w 154"/>
              <a:gd name="T49" fmla="*/ 185 h 209"/>
              <a:gd name="T50" fmla="*/ 63 w 154"/>
              <a:gd name="T51" fmla="*/ 178 h 209"/>
              <a:gd name="T52" fmla="*/ 37 w 154"/>
              <a:gd name="T53" fmla="*/ 186 h 209"/>
              <a:gd name="T54" fmla="*/ 36 w 154"/>
              <a:gd name="T55" fmla="*/ 155 h 209"/>
              <a:gd name="T56" fmla="*/ 37 w 154"/>
              <a:gd name="T57" fmla="*/ 154 h 209"/>
              <a:gd name="T58" fmla="*/ 50 w 154"/>
              <a:gd name="T59" fmla="*/ 137 h 209"/>
              <a:gd name="T60" fmla="*/ 53 w 154"/>
              <a:gd name="T61" fmla="*/ 139 h 209"/>
              <a:gd name="T62" fmla="*/ 76 w 154"/>
              <a:gd name="T63" fmla="*/ 156 h 209"/>
              <a:gd name="T64" fmla="*/ 83 w 154"/>
              <a:gd name="T65" fmla="*/ 155 h 209"/>
              <a:gd name="T66" fmla="*/ 106 w 154"/>
              <a:gd name="T67" fmla="*/ 155 h 209"/>
              <a:gd name="T68" fmla="*/ 83 w 154"/>
              <a:gd name="T69" fmla="*/ 133 h 209"/>
              <a:gd name="T70" fmla="*/ 84 w 154"/>
              <a:gd name="T71" fmla="*/ 118 h 209"/>
              <a:gd name="T72" fmla="*/ 106 w 154"/>
              <a:gd name="T73" fmla="*/ 119 h 209"/>
              <a:gd name="T74" fmla="*/ 107 w 154"/>
              <a:gd name="T75" fmla="*/ 133 h 209"/>
              <a:gd name="T76" fmla="*/ 122 w 154"/>
              <a:gd name="T77" fmla="*/ 154 h 209"/>
              <a:gd name="T78" fmla="*/ 121 w 154"/>
              <a:gd name="T79" fmla="*/ 155 h 209"/>
              <a:gd name="T80" fmla="*/ 119 w 154"/>
              <a:gd name="T81" fmla="*/ 186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4" h="209">
                <a:moveTo>
                  <a:pt x="94" y="56"/>
                </a:moveTo>
                <a:cubicBezTo>
                  <a:pt x="94" y="38"/>
                  <a:pt x="94" y="38"/>
                  <a:pt x="94" y="38"/>
                </a:cubicBezTo>
                <a:cubicBezTo>
                  <a:pt x="79" y="38"/>
                  <a:pt x="79" y="38"/>
                  <a:pt x="79" y="38"/>
                </a:cubicBezTo>
                <a:cubicBezTo>
                  <a:pt x="79" y="28"/>
                  <a:pt x="79" y="28"/>
                  <a:pt x="79" y="28"/>
                </a:cubicBezTo>
                <a:cubicBezTo>
                  <a:pt x="79" y="28"/>
                  <a:pt x="80" y="28"/>
                  <a:pt x="80" y="28"/>
                </a:cubicBezTo>
                <a:cubicBezTo>
                  <a:pt x="85" y="27"/>
                  <a:pt x="92" y="22"/>
                  <a:pt x="92" y="15"/>
                </a:cubicBezTo>
                <a:cubicBezTo>
                  <a:pt x="92" y="11"/>
                  <a:pt x="91" y="7"/>
                  <a:pt x="88" y="4"/>
                </a:cubicBezTo>
                <a:cubicBezTo>
                  <a:pt x="86" y="2"/>
                  <a:pt x="82" y="0"/>
                  <a:pt x="76" y="1"/>
                </a:cubicBezTo>
                <a:cubicBezTo>
                  <a:pt x="68" y="1"/>
                  <a:pt x="63" y="5"/>
                  <a:pt x="63" y="13"/>
                </a:cubicBezTo>
                <a:cubicBezTo>
                  <a:pt x="62" y="14"/>
                  <a:pt x="63" y="16"/>
                  <a:pt x="65" y="16"/>
                </a:cubicBezTo>
                <a:cubicBezTo>
                  <a:pt x="66" y="16"/>
                  <a:pt x="68" y="15"/>
                  <a:pt x="68" y="14"/>
                </a:cubicBezTo>
                <a:cubicBezTo>
                  <a:pt x="68" y="10"/>
                  <a:pt x="70" y="7"/>
                  <a:pt x="76" y="6"/>
                </a:cubicBezTo>
                <a:cubicBezTo>
                  <a:pt x="80" y="6"/>
                  <a:pt x="83" y="7"/>
                  <a:pt x="84" y="8"/>
                </a:cubicBezTo>
                <a:cubicBezTo>
                  <a:pt x="86" y="10"/>
                  <a:pt x="87" y="12"/>
                  <a:pt x="87" y="15"/>
                </a:cubicBezTo>
                <a:cubicBezTo>
                  <a:pt x="87" y="19"/>
                  <a:pt x="82" y="22"/>
                  <a:pt x="79" y="22"/>
                </a:cubicBezTo>
                <a:cubicBezTo>
                  <a:pt x="77" y="23"/>
                  <a:pt x="76" y="24"/>
                  <a:pt x="75" y="25"/>
                </a:cubicBezTo>
                <a:cubicBezTo>
                  <a:pt x="73" y="29"/>
                  <a:pt x="73" y="29"/>
                  <a:pt x="73" y="29"/>
                </a:cubicBezTo>
                <a:cubicBezTo>
                  <a:pt x="73" y="38"/>
                  <a:pt x="73" y="38"/>
                  <a:pt x="73" y="38"/>
                </a:cubicBezTo>
                <a:cubicBezTo>
                  <a:pt x="59" y="38"/>
                  <a:pt x="59" y="38"/>
                  <a:pt x="59" y="38"/>
                </a:cubicBezTo>
                <a:cubicBezTo>
                  <a:pt x="59" y="57"/>
                  <a:pt x="59" y="57"/>
                  <a:pt x="59" y="57"/>
                </a:cubicBezTo>
                <a:cubicBezTo>
                  <a:pt x="25" y="65"/>
                  <a:pt x="0" y="95"/>
                  <a:pt x="0" y="132"/>
                </a:cubicBezTo>
                <a:cubicBezTo>
                  <a:pt x="0" y="175"/>
                  <a:pt x="34" y="209"/>
                  <a:pt x="77" y="209"/>
                </a:cubicBezTo>
                <a:cubicBezTo>
                  <a:pt x="120" y="209"/>
                  <a:pt x="154" y="175"/>
                  <a:pt x="154" y="132"/>
                </a:cubicBezTo>
                <a:cubicBezTo>
                  <a:pt x="154" y="95"/>
                  <a:pt x="129" y="64"/>
                  <a:pt x="94" y="56"/>
                </a:cubicBezTo>
                <a:close/>
                <a:moveTo>
                  <a:pt x="98" y="116"/>
                </a:moveTo>
                <a:cubicBezTo>
                  <a:pt x="104" y="105"/>
                  <a:pt x="95" y="100"/>
                  <a:pt x="95" y="100"/>
                </a:cubicBezTo>
                <a:cubicBezTo>
                  <a:pt x="86" y="108"/>
                  <a:pt x="91" y="116"/>
                  <a:pt x="91" y="116"/>
                </a:cubicBezTo>
                <a:cubicBezTo>
                  <a:pt x="72" y="101"/>
                  <a:pt x="94" y="85"/>
                  <a:pt x="94" y="85"/>
                </a:cubicBezTo>
                <a:cubicBezTo>
                  <a:pt x="116" y="103"/>
                  <a:pt x="98" y="116"/>
                  <a:pt x="98" y="116"/>
                </a:cubicBezTo>
                <a:close/>
                <a:moveTo>
                  <a:pt x="64" y="68"/>
                </a:moveTo>
                <a:cubicBezTo>
                  <a:pt x="86" y="85"/>
                  <a:pt x="68" y="98"/>
                  <a:pt x="68" y="98"/>
                </a:cubicBezTo>
                <a:cubicBezTo>
                  <a:pt x="74" y="88"/>
                  <a:pt x="65" y="83"/>
                  <a:pt x="65" y="83"/>
                </a:cubicBezTo>
                <a:cubicBezTo>
                  <a:pt x="56" y="91"/>
                  <a:pt x="61" y="99"/>
                  <a:pt x="61" y="99"/>
                </a:cubicBezTo>
                <a:cubicBezTo>
                  <a:pt x="42" y="83"/>
                  <a:pt x="64" y="68"/>
                  <a:pt x="64" y="68"/>
                </a:cubicBezTo>
                <a:close/>
                <a:moveTo>
                  <a:pt x="53" y="102"/>
                </a:moveTo>
                <a:cubicBezTo>
                  <a:pt x="53" y="101"/>
                  <a:pt x="54" y="100"/>
                  <a:pt x="54" y="100"/>
                </a:cubicBezTo>
                <a:cubicBezTo>
                  <a:pt x="75" y="100"/>
                  <a:pt x="75" y="100"/>
                  <a:pt x="75" y="100"/>
                </a:cubicBezTo>
                <a:cubicBezTo>
                  <a:pt x="75" y="100"/>
                  <a:pt x="76" y="101"/>
                  <a:pt x="76" y="102"/>
                </a:cubicBezTo>
                <a:cubicBezTo>
                  <a:pt x="76" y="122"/>
                  <a:pt x="76" y="122"/>
                  <a:pt x="76" y="122"/>
                </a:cubicBezTo>
                <a:cubicBezTo>
                  <a:pt x="63" y="117"/>
                  <a:pt x="56" y="110"/>
                  <a:pt x="53" y="106"/>
                </a:cubicBezTo>
                <a:lnTo>
                  <a:pt x="53" y="102"/>
                </a:lnTo>
                <a:close/>
                <a:moveTo>
                  <a:pt x="53" y="114"/>
                </a:moveTo>
                <a:cubicBezTo>
                  <a:pt x="60" y="123"/>
                  <a:pt x="71" y="127"/>
                  <a:pt x="76" y="128"/>
                </a:cubicBezTo>
                <a:cubicBezTo>
                  <a:pt x="76" y="147"/>
                  <a:pt x="76" y="147"/>
                  <a:pt x="76" y="147"/>
                </a:cubicBezTo>
                <a:cubicBezTo>
                  <a:pt x="63" y="143"/>
                  <a:pt x="56" y="135"/>
                  <a:pt x="53" y="131"/>
                </a:cubicBezTo>
                <a:lnTo>
                  <a:pt x="53" y="114"/>
                </a:lnTo>
                <a:close/>
                <a:moveTo>
                  <a:pt x="119" y="186"/>
                </a:moveTo>
                <a:cubicBezTo>
                  <a:pt x="114" y="177"/>
                  <a:pt x="98" y="183"/>
                  <a:pt x="98" y="183"/>
                </a:cubicBezTo>
                <a:cubicBezTo>
                  <a:pt x="98" y="182"/>
                  <a:pt x="96" y="180"/>
                  <a:pt x="95" y="179"/>
                </a:cubicBezTo>
                <a:cubicBezTo>
                  <a:pt x="92" y="180"/>
                  <a:pt x="90" y="183"/>
                  <a:pt x="90" y="185"/>
                </a:cubicBezTo>
                <a:cubicBezTo>
                  <a:pt x="90" y="185"/>
                  <a:pt x="74" y="178"/>
                  <a:pt x="68" y="187"/>
                </a:cubicBezTo>
                <a:cubicBezTo>
                  <a:pt x="68" y="187"/>
                  <a:pt x="67" y="183"/>
                  <a:pt x="63" y="178"/>
                </a:cubicBezTo>
                <a:cubicBezTo>
                  <a:pt x="60" y="180"/>
                  <a:pt x="59" y="182"/>
                  <a:pt x="58" y="184"/>
                </a:cubicBezTo>
                <a:cubicBezTo>
                  <a:pt x="58" y="184"/>
                  <a:pt x="42" y="177"/>
                  <a:pt x="37" y="186"/>
                </a:cubicBezTo>
                <a:cubicBezTo>
                  <a:pt x="37" y="186"/>
                  <a:pt x="30" y="172"/>
                  <a:pt x="16" y="170"/>
                </a:cubicBezTo>
                <a:cubicBezTo>
                  <a:pt x="16" y="170"/>
                  <a:pt x="33" y="167"/>
                  <a:pt x="36" y="155"/>
                </a:cubicBezTo>
                <a:cubicBezTo>
                  <a:pt x="36" y="155"/>
                  <a:pt x="41" y="161"/>
                  <a:pt x="48" y="160"/>
                </a:cubicBezTo>
                <a:cubicBezTo>
                  <a:pt x="46" y="157"/>
                  <a:pt x="42" y="152"/>
                  <a:pt x="37" y="154"/>
                </a:cubicBezTo>
                <a:cubicBezTo>
                  <a:pt x="37" y="154"/>
                  <a:pt x="40" y="143"/>
                  <a:pt x="33" y="135"/>
                </a:cubicBezTo>
                <a:cubicBezTo>
                  <a:pt x="33" y="135"/>
                  <a:pt x="43" y="142"/>
                  <a:pt x="50" y="137"/>
                </a:cubicBezTo>
                <a:cubicBezTo>
                  <a:pt x="50" y="137"/>
                  <a:pt x="50" y="141"/>
                  <a:pt x="53" y="144"/>
                </a:cubicBezTo>
                <a:cubicBezTo>
                  <a:pt x="53" y="139"/>
                  <a:pt x="53" y="139"/>
                  <a:pt x="53" y="139"/>
                </a:cubicBezTo>
                <a:cubicBezTo>
                  <a:pt x="60" y="148"/>
                  <a:pt x="72" y="152"/>
                  <a:pt x="76" y="153"/>
                </a:cubicBezTo>
                <a:cubicBezTo>
                  <a:pt x="76" y="156"/>
                  <a:pt x="76" y="156"/>
                  <a:pt x="76" y="156"/>
                </a:cubicBezTo>
                <a:cubicBezTo>
                  <a:pt x="77" y="155"/>
                  <a:pt x="78" y="155"/>
                  <a:pt x="79" y="155"/>
                </a:cubicBezTo>
                <a:cubicBezTo>
                  <a:pt x="81" y="155"/>
                  <a:pt x="82" y="155"/>
                  <a:pt x="83" y="155"/>
                </a:cubicBezTo>
                <a:cubicBezTo>
                  <a:pt x="83" y="141"/>
                  <a:pt x="83" y="141"/>
                  <a:pt x="83" y="141"/>
                </a:cubicBezTo>
                <a:cubicBezTo>
                  <a:pt x="90" y="150"/>
                  <a:pt x="102" y="154"/>
                  <a:pt x="106" y="155"/>
                </a:cubicBezTo>
                <a:cubicBezTo>
                  <a:pt x="106" y="149"/>
                  <a:pt x="106" y="149"/>
                  <a:pt x="106" y="149"/>
                </a:cubicBezTo>
                <a:cubicBezTo>
                  <a:pt x="93" y="145"/>
                  <a:pt x="86" y="137"/>
                  <a:pt x="83" y="133"/>
                </a:cubicBezTo>
                <a:cubicBezTo>
                  <a:pt x="83" y="119"/>
                  <a:pt x="83" y="119"/>
                  <a:pt x="83" y="119"/>
                </a:cubicBezTo>
                <a:cubicBezTo>
                  <a:pt x="83" y="119"/>
                  <a:pt x="84" y="118"/>
                  <a:pt x="84" y="118"/>
                </a:cubicBezTo>
                <a:cubicBezTo>
                  <a:pt x="104" y="118"/>
                  <a:pt x="104" y="118"/>
                  <a:pt x="104" y="118"/>
                </a:cubicBezTo>
                <a:cubicBezTo>
                  <a:pt x="105" y="118"/>
                  <a:pt x="106" y="119"/>
                  <a:pt x="106" y="119"/>
                </a:cubicBezTo>
                <a:cubicBezTo>
                  <a:pt x="106" y="139"/>
                  <a:pt x="106" y="139"/>
                  <a:pt x="106" y="139"/>
                </a:cubicBezTo>
                <a:cubicBezTo>
                  <a:pt x="107" y="136"/>
                  <a:pt x="107" y="133"/>
                  <a:pt x="107" y="133"/>
                </a:cubicBezTo>
                <a:cubicBezTo>
                  <a:pt x="115" y="140"/>
                  <a:pt x="128" y="133"/>
                  <a:pt x="128" y="133"/>
                </a:cubicBezTo>
                <a:cubicBezTo>
                  <a:pt x="119" y="141"/>
                  <a:pt x="122" y="154"/>
                  <a:pt x="122" y="154"/>
                </a:cubicBezTo>
                <a:cubicBezTo>
                  <a:pt x="117" y="152"/>
                  <a:pt x="112" y="156"/>
                  <a:pt x="110" y="159"/>
                </a:cubicBezTo>
                <a:cubicBezTo>
                  <a:pt x="116" y="160"/>
                  <a:pt x="121" y="155"/>
                  <a:pt x="121" y="155"/>
                </a:cubicBezTo>
                <a:cubicBezTo>
                  <a:pt x="123" y="167"/>
                  <a:pt x="141" y="169"/>
                  <a:pt x="141" y="169"/>
                </a:cubicBezTo>
                <a:cubicBezTo>
                  <a:pt x="126" y="171"/>
                  <a:pt x="119" y="186"/>
                  <a:pt x="119" y="18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0" name="Freeform 224"/>
          <p:cNvSpPr>
            <a:spLocks noEditPoints="1"/>
          </p:cNvSpPr>
          <p:nvPr/>
        </p:nvSpPr>
        <p:spPr bwMode="auto">
          <a:xfrm>
            <a:off x="2762250" y="3544889"/>
            <a:ext cx="369888" cy="428625"/>
          </a:xfrm>
          <a:custGeom>
            <a:avLst/>
            <a:gdLst>
              <a:gd name="T0" fmla="*/ 162 w 164"/>
              <a:gd name="T1" fmla="*/ 126 h 190"/>
              <a:gd name="T2" fmla="*/ 140 w 164"/>
              <a:gd name="T3" fmla="*/ 122 h 190"/>
              <a:gd name="T4" fmla="*/ 130 w 164"/>
              <a:gd name="T5" fmla="*/ 115 h 190"/>
              <a:gd name="T6" fmla="*/ 138 w 164"/>
              <a:gd name="T7" fmla="*/ 96 h 190"/>
              <a:gd name="T8" fmla="*/ 130 w 164"/>
              <a:gd name="T9" fmla="*/ 75 h 190"/>
              <a:gd name="T10" fmla="*/ 140 w 164"/>
              <a:gd name="T11" fmla="*/ 68 h 190"/>
              <a:gd name="T12" fmla="*/ 162 w 164"/>
              <a:gd name="T13" fmla="*/ 64 h 190"/>
              <a:gd name="T14" fmla="*/ 164 w 164"/>
              <a:gd name="T15" fmla="*/ 48 h 190"/>
              <a:gd name="T16" fmla="*/ 149 w 164"/>
              <a:gd name="T17" fmla="*/ 41 h 190"/>
              <a:gd name="T18" fmla="*/ 134 w 164"/>
              <a:gd name="T19" fmla="*/ 58 h 190"/>
              <a:gd name="T20" fmla="*/ 124 w 164"/>
              <a:gd name="T21" fmla="*/ 64 h 190"/>
              <a:gd name="T22" fmla="*/ 110 w 164"/>
              <a:gd name="T23" fmla="*/ 47 h 190"/>
              <a:gd name="T24" fmla="*/ 88 w 164"/>
              <a:gd name="T25" fmla="*/ 44 h 190"/>
              <a:gd name="T26" fmla="*/ 88 w 164"/>
              <a:gd name="T27" fmla="*/ 32 h 190"/>
              <a:gd name="T28" fmla="*/ 95 w 164"/>
              <a:gd name="T29" fmla="*/ 11 h 190"/>
              <a:gd name="T30" fmla="*/ 82 w 164"/>
              <a:gd name="T31" fmla="*/ 0 h 190"/>
              <a:gd name="T32" fmla="*/ 69 w 164"/>
              <a:gd name="T33" fmla="*/ 11 h 190"/>
              <a:gd name="T34" fmla="*/ 76 w 164"/>
              <a:gd name="T35" fmla="*/ 32 h 190"/>
              <a:gd name="T36" fmla="*/ 76 w 164"/>
              <a:gd name="T37" fmla="*/ 44 h 190"/>
              <a:gd name="T38" fmla="*/ 55 w 164"/>
              <a:gd name="T39" fmla="*/ 47 h 190"/>
              <a:gd name="T40" fmla="*/ 40 w 164"/>
              <a:gd name="T41" fmla="*/ 64 h 190"/>
              <a:gd name="T42" fmla="*/ 30 w 164"/>
              <a:gd name="T43" fmla="*/ 58 h 190"/>
              <a:gd name="T44" fmla="*/ 15 w 164"/>
              <a:gd name="T45" fmla="*/ 41 h 190"/>
              <a:gd name="T46" fmla="*/ 0 w 164"/>
              <a:gd name="T47" fmla="*/ 48 h 190"/>
              <a:gd name="T48" fmla="*/ 2 w 164"/>
              <a:gd name="T49" fmla="*/ 64 h 190"/>
              <a:gd name="T50" fmla="*/ 24 w 164"/>
              <a:gd name="T51" fmla="*/ 68 h 190"/>
              <a:gd name="T52" fmla="*/ 34 w 164"/>
              <a:gd name="T53" fmla="*/ 75 h 190"/>
              <a:gd name="T54" fmla="*/ 26 w 164"/>
              <a:gd name="T55" fmla="*/ 95 h 190"/>
              <a:gd name="T56" fmla="*/ 34 w 164"/>
              <a:gd name="T57" fmla="*/ 115 h 190"/>
              <a:gd name="T58" fmla="*/ 24 w 164"/>
              <a:gd name="T59" fmla="*/ 122 h 190"/>
              <a:gd name="T60" fmla="*/ 2 w 164"/>
              <a:gd name="T61" fmla="*/ 126 h 190"/>
              <a:gd name="T62" fmla="*/ 0 w 164"/>
              <a:gd name="T63" fmla="*/ 142 h 190"/>
              <a:gd name="T64" fmla="*/ 15 w 164"/>
              <a:gd name="T65" fmla="*/ 149 h 190"/>
              <a:gd name="T66" fmla="*/ 30 w 164"/>
              <a:gd name="T67" fmla="*/ 132 h 190"/>
              <a:gd name="T68" fmla="*/ 40 w 164"/>
              <a:gd name="T69" fmla="*/ 126 h 190"/>
              <a:gd name="T70" fmla="*/ 54 w 164"/>
              <a:gd name="T71" fmla="*/ 143 h 190"/>
              <a:gd name="T72" fmla="*/ 76 w 164"/>
              <a:gd name="T73" fmla="*/ 146 h 190"/>
              <a:gd name="T74" fmla="*/ 76 w 164"/>
              <a:gd name="T75" fmla="*/ 158 h 190"/>
              <a:gd name="T76" fmla="*/ 69 w 164"/>
              <a:gd name="T77" fmla="*/ 179 h 190"/>
              <a:gd name="T78" fmla="*/ 82 w 164"/>
              <a:gd name="T79" fmla="*/ 190 h 190"/>
              <a:gd name="T80" fmla="*/ 95 w 164"/>
              <a:gd name="T81" fmla="*/ 179 h 190"/>
              <a:gd name="T82" fmla="*/ 88 w 164"/>
              <a:gd name="T83" fmla="*/ 158 h 190"/>
              <a:gd name="T84" fmla="*/ 88 w 164"/>
              <a:gd name="T85" fmla="*/ 146 h 190"/>
              <a:gd name="T86" fmla="*/ 109 w 164"/>
              <a:gd name="T87" fmla="*/ 143 h 190"/>
              <a:gd name="T88" fmla="*/ 124 w 164"/>
              <a:gd name="T89" fmla="*/ 126 h 190"/>
              <a:gd name="T90" fmla="*/ 134 w 164"/>
              <a:gd name="T91" fmla="*/ 132 h 190"/>
              <a:gd name="T92" fmla="*/ 149 w 164"/>
              <a:gd name="T93" fmla="*/ 149 h 190"/>
              <a:gd name="T94" fmla="*/ 164 w 164"/>
              <a:gd name="T95" fmla="*/ 142 h 190"/>
              <a:gd name="T96" fmla="*/ 105 w 164"/>
              <a:gd name="T97" fmla="*/ 74 h 190"/>
              <a:gd name="T98" fmla="*/ 88 w 164"/>
              <a:gd name="T99" fmla="*/ 64 h 190"/>
              <a:gd name="T100" fmla="*/ 74 w 164"/>
              <a:gd name="T101" fmla="*/ 77 h 190"/>
              <a:gd name="T102" fmla="*/ 76 w 164"/>
              <a:gd name="T103" fmla="*/ 65 h 190"/>
              <a:gd name="T104" fmla="*/ 63 w 164"/>
              <a:gd name="T105" fmla="*/ 99 h 190"/>
              <a:gd name="T106" fmla="*/ 76 w 164"/>
              <a:gd name="T107" fmla="*/ 126 h 190"/>
              <a:gd name="T108" fmla="*/ 76 w 164"/>
              <a:gd name="T109" fmla="*/ 115 h 190"/>
              <a:gd name="T110" fmla="*/ 73 w 164"/>
              <a:gd name="T111" fmla="*/ 101 h 190"/>
              <a:gd name="T112" fmla="*/ 82 w 164"/>
              <a:gd name="T113" fmla="*/ 85 h 190"/>
              <a:gd name="T114" fmla="*/ 82 w 164"/>
              <a:gd name="T115" fmla="*/ 106 h 190"/>
              <a:gd name="T116" fmla="*/ 107 w 164"/>
              <a:gd name="T117" fmla="*/ 116 h 190"/>
              <a:gd name="T118" fmla="*/ 113 w 164"/>
              <a:gd name="T119" fmla="*/ 106 h 190"/>
              <a:gd name="T120" fmla="*/ 113 w 164"/>
              <a:gd name="T12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4" h="190">
                <a:moveTo>
                  <a:pt x="162" y="134"/>
                </a:moveTo>
                <a:cubicBezTo>
                  <a:pt x="155" y="130"/>
                  <a:pt x="155" y="130"/>
                  <a:pt x="155" y="130"/>
                </a:cubicBezTo>
                <a:cubicBezTo>
                  <a:pt x="162" y="126"/>
                  <a:pt x="162" y="126"/>
                  <a:pt x="162" y="126"/>
                </a:cubicBezTo>
                <a:cubicBezTo>
                  <a:pt x="152" y="120"/>
                  <a:pt x="152" y="120"/>
                  <a:pt x="152" y="120"/>
                </a:cubicBezTo>
                <a:cubicBezTo>
                  <a:pt x="144" y="124"/>
                  <a:pt x="144" y="124"/>
                  <a:pt x="144" y="124"/>
                </a:cubicBezTo>
                <a:cubicBezTo>
                  <a:pt x="140" y="122"/>
                  <a:pt x="140" y="122"/>
                  <a:pt x="140" y="122"/>
                </a:cubicBezTo>
                <a:cubicBezTo>
                  <a:pt x="153" y="115"/>
                  <a:pt x="153" y="115"/>
                  <a:pt x="153" y="115"/>
                </a:cubicBezTo>
                <a:cubicBezTo>
                  <a:pt x="143" y="109"/>
                  <a:pt x="143" y="109"/>
                  <a:pt x="143" y="109"/>
                </a:cubicBezTo>
                <a:cubicBezTo>
                  <a:pt x="130" y="115"/>
                  <a:pt x="130" y="115"/>
                  <a:pt x="130" y="115"/>
                </a:cubicBezTo>
                <a:cubicBezTo>
                  <a:pt x="124" y="112"/>
                  <a:pt x="124" y="112"/>
                  <a:pt x="124" y="112"/>
                </a:cubicBezTo>
                <a:cubicBezTo>
                  <a:pt x="124" y="100"/>
                  <a:pt x="124" y="100"/>
                  <a:pt x="124" y="100"/>
                </a:cubicBezTo>
                <a:cubicBezTo>
                  <a:pt x="138" y="96"/>
                  <a:pt x="138" y="96"/>
                  <a:pt x="138" y="96"/>
                </a:cubicBezTo>
                <a:cubicBezTo>
                  <a:pt x="124" y="90"/>
                  <a:pt x="124" y="90"/>
                  <a:pt x="124" y="90"/>
                </a:cubicBezTo>
                <a:cubicBezTo>
                  <a:pt x="124" y="78"/>
                  <a:pt x="124" y="78"/>
                  <a:pt x="124" y="78"/>
                </a:cubicBezTo>
                <a:cubicBezTo>
                  <a:pt x="130" y="75"/>
                  <a:pt x="130" y="75"/>
                  <a:pt x="130" y="75"/>
                </a:cubicBezTo>
                <a:cubicBezTo>
                  <a:pt x="143" y="81"/>
                  <a:pt x="143" y="81"/>
                  <a:pt x="143" y="81"/>
                </a:cubicBezTo>
                <a:cubicBezTo>
                  <a:pt x="153" y="75"/>
                  <a:pt x="153" y="75"/>
                  <a:pt x="153" y="75"/>
                </a:cubicBezTo>
                <a:cubicBezTo>
                  <a:pt x="140" y="68"/>
                  <a:pt x="140" y="68"/>
                  <a:pt x="140" y="68"/>
                </a:cubicBezTo>
                <a:cubicBezTo>
                  <a:pt x="144" y="66"/>
                  <a:pt x="144" y="66"/>
                  <a:pt x="144" y="66"/>
                </a:cubicBezTo>
                <a:cubicBezTo>
                  <a:pt x="152" y="70"/>
                  <a:pt x="152" y="70"/>
                  <a:pt x="152" y="70"/>
                </a:cubicBezTo>
                <a:cubicBezTo>
                  <a:pt x="162" y="64"/>
                  <a:pt x="162" y="64"/>
                  <a:pt x="162" y="64"/>
                </a:cubicBezTo>
                <a:cubicBezTo>
                  <a:pt x="155" y="60"/>
                  <a:pt x="155" y="60"/>
                  <a:pt x="155" y="60"/>
                </a:cubicBezTo>
                <a:cubicBezTo>
                  <a:pt x="162" y="56"/>
                  <a:pt x="162" y="56"/>
                  <a:pt x="162" y="56"/>
                </a:cubicBezTo>
                <a:cubicBezTo>
                  <a:pt x="164" y="48"/>
                  <a:pt x="164" y="48"/>
                  <a:pt x="164" y="48"/>
                </a:cubicBezTo>
                <a:cubicBezTo>
                  <a:pt x="156" y="45"/>
                  <a:pt x="156" y="45"/>
                  <a:pt x="156" y="45"/>
                </a:cubicBezTo>
                <a:cubicBezTo>
                  <a:pt x="149" y="50"/>
                  <a:pt x="149" y="50"/>
                  <a:pt x="149" y="50"/>
                </a:cubicBezTo>
                <a:cubicBezTo>
                  <a:pt x="149" y="41"/>
                  <a:pt x="149" y="41"/>
                  <a:pt x="149" y="41"/>
                </a:cubicBezTo>
                <a:cubicBezTo>
                  <a:pt x="138" y="47"/>
                  <a:pt x="138" y="47"/>
                  <a:pt x="138" y="47"/>
                </a:cubicBezTo>
                <a:cubicBezTo>
                  <a:pt x="138" y="56"/>
                  <a:pt x="138" y="56"/>
                  <a:pt x="138" y="56"/>
                </a:cubicBezTo>
                <a:cubicBezTo>
                  <a:pt x="134" y="58"/>
                  <a:pt x="134" y="58"/>
                  <a:pt x="134" y="58"/>
                </a:cubicBezTo>
                <a:cubicBezTo>
                  <a:pt x="135" y="43"/>
                  <a:pt x="135" y="43"/>
                  <a:pt x="135" y="43"/>
                </a:cubicBezTo>
                <a:cubicBezTo>
                  <a:pt x="124" y="49"/>
                  <a:pt x="124" y="49"/>
                  <a:pt x="124" y="49"/>
                </a:cubicBezTo>
                <a:cubicBezTo>
                  <a:pt x="124" y="64"/>
                  <a:pt x="124" y="64"/>
                  <a:pt x="124" y="64"/>
                </a:cubicBezTo>
                <a:cubicBezTo>
                  <a:pt x="117" y="68"/>
                  <a:pt x="117" y="68"/>
                  <a:pt x="117" y="68"/>
                </a:cubicBezTo>
                <a:cubicBezTo>
                  <a:pt x="107" y="63"/>
                  <a:pt x="107" y="63"/>
                  <a:pt x="107" y="63"/>
                </a:cubicBezTo>
                <a:cubicBezTo>
                  <a:pt x="110" y="47"/>
                  <a:pt x="110" y="47"/>
                  <a:pt x="110" y="47"/>
                </a:cubicBezTo>
                <a:cubicBezTo>
                  <a:pt x="97" y="57"/>
                  <a:pt x="97" y="57"/>
                  <a:pt x="97" y="57"/>
                </a:cubicBezTo>
                <a:cubicBezTo>
                  <a:pt x="88" y="52"/>
                  <a:pt x="88" y="52"/>
                  <a:pt x="88" y="52"/>
                </a:cubicBezTo>
                <a:cubicBezTo>
                  <a:pt x="88" y="44"/>
                  <a:pt x="88" y="44"/>
                  <a:pt x="88" y="44"/>
                </a:cubicBezTo>
                <a:cubicBezTo>
                  <a:pt x="101" y="36"/>
                  <a:pt x="101" y="36"/>
                  <a:pt x="101" y="36"/>
                </a:cubicBezTo>
                <a:cubicBezTo>
                  <a:pt x="101" y="24"/>
                  <a:pt x="101" y="24"/>
                  <a:pt x="101" y="24"/>
                </a:cubicBezTo>
                <a:cubicBezTo>
                  <a:pt x="88" y="32"/>
                  <a:pt x="88" y="32"/>
                  <a:pt x="88" y="32"/>
                </a:cubicBezTo>
                <a:cubicBezTo>
                  <a:pt x="88" y="27"/>
                  <a:pt x="88" y="27"/>
                  <a:pt x="88" y="27"/>
                </a:cubicBezTo>
                <a:cubicBezTo>
                  <a:pt x="95" y="23"/>
                  <a:pt x="95" y="23"/>
                  <a:pt x="95" y="23"/>
                </a:cubicBezTo>
                <a:cubicBezTo>
                  <a:pt x="95" y="11"/>
                  <a:pt x="95" y="11"/>
                  <a:pt x="95" y="11"/>
                </a:cubicBezTo>
                <a:cubicBezTo>
                  <a:pt x="88" y="15"/>
                  <a:pt x="88" y="15"/>
                  <a:pt x="88" y="15"/>
                </a:cubicBezTo>
                <a:cubicBezTo>
                  <a:pt x="88" y="6"/>
                  <a:pt x="88" y="6"/>
                  <a:pt x="88" y="6"/>
                </a:cubicBezTo>
                <a:cubicBezTo>
                  <a:pt x="82" y="0"/>
                  <a:pt x="82" y="0"/>
                  <a:pt x="82" y="0"/>
                </a:cubicBezTo>
                <a:cubicBezTo>
                  <a:pt x="76" y="6"/>
                  <a:pt x="76" y="6"/>
                  <a:pt x="76" y="6"/>
                </a:cubicBezTo>
                <a:cubicBezTo>
                  <a:pt x="76" y="15"/>
                  <a:pt x="76" y="15"/>
                  <a:pt x="76" y="15"/>
                </a:cubicBezTo>
                <a:cubicBezTo>
                  <a:pt x="69" y="11"/>
                  <a:pt x="69" y="11"/>
                  <a:pt x="69" y="11"/>
                </a:cubicBezTo>
                <a:cubicBezTo>
                  <a:pt x="69" y="23"/>
                  <a:pt x="69" y="23"/>
                  <a:pt x="69" y="23"/>
                </a:cubicBezTo>
                <a:cubicBezTo>
                  <a:pt x="76" y="27"/>
                  <a:pt x="76" y="27"/>
                  <a:pt x="76" y="27"/>
                </a:cubicBezTo>
                <a:cubicBezTo>
                  <a:pt x="76" y="32"/>
                  <a:pt x="76" y="32"/>
                  <a:pt x="76" y="32"/>
                </a:cubicBezTo>
                <a:cubicBezTo>
                  <a:pt x="63" y="24"/>
                  <a:pt x="63" y="24"/>
                  <a:pt x="63" y="24"/>
                </a:cubicBezTo>
                <a:cubicBezTo>
                  <a:pt x="63" y="36"/>
                  <a:pt x="63" y="36"/>
                  <a:pt x="63" y="36"/>
                </a:cubicBezTo>
                <a:cubicBezTo>
                  <a:pt x="76" y="44"/>
                  <a:pt x="76" y="44"/>
                  <a:pt x="76" y="44"/>
                </a:cubicBezTo>
                <a:cubicBezTo>
                  <a:pt x="76" y="52"/>
                  <a:pt x="76" y="52"/>
                  <a:pt x="76" y="52"/>
                </a:cubicBezTo>
                <a:cubicBezTo>
                  <a:pt x="67" y="57"/>
                  <a:pt x="67" y="57"/>
                  <a:pt x="67" y="57"/>
                </a:cubicBezTo>
                <a:cubicBezTo>
                  <a:pt x="55" y="47"/>
                  <a:pt x="55" y="47"/>
                  <a:pt x="55" y="47"/>
                </a:cubicBezTo>
                <a:cubicBezTo>
                  <a:pt x="57" y="63"/>
                  <a:pt x="57" y="63"/>
                  <a:pt x="57" y="63"/>
                </a:cubicBezTo>
                <a:cubicBezTo>
                  <a:pt x="48" y="68"/>
                  <a:pt x="48" y="68"/>
                  <a:pt x="48" y="68"/>
                </a:cubicBezTo>
                <a:cubicBezTo>
                  <a:pt x="40" y="64"/>
                  <a:pt x="40" y="64"/>
                  <a:pt x="40" y="64"/>
                </a:cubicBezTo>
                <a:cubicBezTo>
                  <a:pt x="40" y="49"/>
                  <a:pt x="40" y="49"/>
                  <a:pt x="40" y="49"/>
                </a:cubicBezTo>
                <a:cubicBezTo>
                  <a:pt x="29" y="43"/>
                  <a:pt x="29" y="43"/>
                  <a:pt x="29" y="43"/>
                </a:cubicBezTo>
                <a:cubicBezTo>
                  <a:pt x="30" y="58"/>
                  <a:pt x="30" y="58"/>
                  <a:pt x="30" y="58"/>
                </a:cubicBezTo>
                <a:cubicBezTo>
                  <a:pt x="26" y="56"/>
                  <a:pt x="26" y="56"/>
                  <a:pt x="26" y="56"/>
                </a:cubicBezTo>
                <a:cubicBezTo>
                  <a:pt x="26" y="47"/>
                  <a:pt x="26" y="47"/>
                  <a:pt x="26" y="47"/>
                </a:cubicBezTo>
                <a:cubicBezTo>
                  <a:pt x="15" y="41"/>
                  <a:pt x="15" y="41"/>
                  <a:pt x="15" y="41"/>
                </a:cubicBezTo>
                <a:cubicBezTo>
                  <a:pt x="15" y="50"/>
                  <a:pt x="15" y="50"/>
                  <a:pt x="15" y="50"/>
                </a:cubicBezTo>
                <a:cubicBezTo>
                  <a:pt x="8" y="45"/>
                  <a:pt x="8" y="45"/>
                  <a:pt x="8" y="45"/>
                </a:cubicBezTo>
                <a:cubicBezTo>
                  <a:pt x="0" y="48"/>
                  <a:pt x="0" y="48"/>
                  <a:pt x="0" y="48"/>
                </a:cubicBezTo>
                <a:cubicBezTo>
                  <a:pt x="2" y="56"/>
                  <a:pt x="2" y="56"/>
                  <a:pt x="2" y="56"/>
                </a:cubicBezTo>
                <a:cubicBezTo>
                  <a:pt x="9" y="60"/>
                  <a:pt x="9" y="60"/>
                  <a:pt x="9" y="60"/>
                </a:cubicBezTo>
                <a:cubicBezTo>
                  <a:pt x="2" y="64"/>
                  <a:pt x="2" y="64"/>
                  <a:pt x="2" y="64"/>
                </a:cubicBezTo>
                <a:cubicBezTo>
                  <a:pt x="12" y="70"/>
                  <a:pt x="12" y="70"/>
                  <a:pt x="12" y="70"/>
                </a:cubicBezTo>
                <a:cubicBezTo>
                  <a:pt x="20" y="66"/>
                  <a:pt x="20" y="66"/>
                  <a:pt x="20" y="66"/>
                </a:cubicBezTo>
                <a:cubicBezTo>
                  <a:pt x="24" y="68"/>
                  <a:pt x="24" y="68"/>
                  <a:pt x="24" y="68"/>
                </a:cubicBezTo>
                <a:cubicBezTo>
                  <a:pt x="11" y="75"/>
                  <a:pt x="11" y="75"/>
                  <a:pt x="11" y="75"/>
                </a:cubicBezTo>
                <a:cubicBezTo>
                  <a:pt x="21" y="81"/>
                  <a:pt x="21" y="81"/>
                  <a:pt x="21" y="81"/>
                </a:cubicBezTo>
                <a:cubicBezTo>
                  <a:pt x="34" y="75"/>
                  <a:pt x="34" y="75"/>
                  <a:pt x="34" y="75"/>
                </a:cubicBezTo>
                <a:cubicBezTo>
                  <a:pt x="41" y="78"/>
                  <a:pt x="41" y="78"/>
                  <a:pt x="41" y="78"/>
                </a:cubicBezTo>
                <a:cubicBezTo>
                  <a:pt x="41" y="89"/>
                  <a:pt x="41" y="89"/>
                  <a:pt x="41" y="89"/>
                </a:cubicBezTo>
                <a:cubicBezTo>
                  <a:pt x="26" y="95"/>
                  <a:pt x="26" y="95"/>
                  <a:pt x="26" y="95"/>
                </a:cubicBezTo>
                <a:cubicBezTo>
                  <a:pt x="41" y="101"/>
                  <a:pt x="41" y="101"/>
                  <a:pt x="41" y="101"/>
                </a:cubicBezTo>
                <a:cubicBezTo>
                  <a:pt x="41" y="111"/>
                  <a:pt x="41" y="111"/>
                  <a:pt x="41" y="111"/>
                </a:cubicBezTo>
                <a:cubicBezTo>
                  <a:pt x="34" y="115"/>
                  <a:pt x="34" y="115"/>
                  <a:pt x="34" y="115"/>
                </a:cubicBezTo>
                <a:cubicBezTo>
                  <a:pt x="21" y="109"/>
                  <a:pt x="21" y="109"/>
                  <a:pt x="21" y="109"/>
                </a:cubicBezTo>
                <a:cubicBezTo>
                  <a:pt x="11" y="115"/>
                  <a:pt x="11" y="115"/>
                  <a:pt x="11" y="115"/>
                </a:cubicBezTo>
                <a:cubicBezTo>
                  <a:pt x="24" y="122"/>
                  <a:pt x="24" y="122"/>
                  <a:pt x="24" y="122"/>
                </a:cubicBezTo>
                <a:cubicBezTo>
                  <a:pt x="20" y="124"/>
                  <a:pt x="20" y="124"/>
                  <a:pt x="20" y="124"/>
                </a:cubicBezTo>
                <a:cubicBezTo>
                  <a:pt x="12" y="120"/>
                  <a:pt x="12" y="120"/>
                  <a:pt x="12" y="120"/>
                </a:cubicBezTo>
                <a:cubicBezTo>
                  <a:pt x="2" y="126"/>
                  <a:pt x="2" y="126"/>
                  <a:pt x="2" y="126"/>
                </a:cubicBezTo>
                <a:cubicBezTo>
                  <a:pt x="9" y="130"/>
                  <a:pt x="9" y="130"/>
                  <a:pt x="9" y="130"/>
                </a:cubicBezTo>
                <a:cubicBezTo>
                  <a:pt x="2" y="134"/>
                  <a:pt x="2" y="134"/>
                  <a:pt x="2" y="134"/>
                </a:cubicBezTo>
                <a:cubicBezTo>
                  <a:pt x="0" y="142"/>
                  <a:pt x="0" y="142"/>
                  <a:pt x="0" y="142"/>
                </a:cubicBezTo>
                <a:cubicBezTo>
                  <a:pt x="8" y="145"/>
                  <a:pt x="8" y="145"/>
                  <a:pt x="8" y="145"/>
                </a:cubicBezTo>
                <a:cubicBezTo>
                  <a:pt x="15" y="140"/>
                  <a:pt x="15" y="140"/>
                  <a:pt x="15" y="140"/>
                </a:cubicBezTo>
                <a:cubicBezTo>
                  <a:pt x="15" y="149"/>
                  <a:pt x="15" y="149"/>
                  <a:pt x="15" y="149"/>
                </a:cubicBezTo>
                <a:cubicBezTo>
                  <a:pt x="26" y="143"/>
                  <a:pt x="26" y="143"/>
                  <a:pt x="26" y="143"/>
                </a:cubicBezTo>
                <a:cubicBezTo>
                  <a:pt x="26" y="134"/>
                  <a:pt x="26" y="134"/>
                  <a:pt x="26" y="134"/>
                </a:cubicBezTo>
                <a:cubicBezTo>
                  <a:pt x="30" y="132"/>
                  <a:pt x="30" y="132"/>
                  <a:pt x="30" y="132"/>
                </a:cubicBezTo>
                <a:cubicBezTo>
                  <a:pt x="29" y="146"/>
                  <a:pt x="29" y="146"/>
                  <a:pt x="29" y="146"/>
                </a:cubicBezTo>
                <a:cubicBezTo>
                  <a:pt x="40" y="141"/>
                  <a:pt x="40" y="141"/>
                  <a:pt x="40" y="141"/>
                </a:cubicBezTo>
                <a:cubicBezTo>
                  <a:pt x="40" y="126"/>
                  <a:pt x="40" y="126"/>
                  <a:pt x="40" y="126"/>
                </a:cubicBezTo>
                <a:cubicBezTo>
                  <a:pt x="47" y="122"/>
                  <a:pt x="47" y="122"/>
                  <a:pt x="47" y="122"/>
                </a:cubicBezTo>
                <a:cubicBezTo>
                  <a:pt x="57" y="128"/>
                  <a:pt x="57" y="128"/>
                  <a:pt x="57" y="128"/>
                </a:cubicBezTo>
                <a:cubicBezTo>
                  <a:pt x="54" y="143"/>
                  <a:pt x="54" y="143"/>
                  <a:pt x="54" y="143"/>
                </a:cubicBezTo>
                <a:cubicBezTo>
                  <a:pt x="66" y="133"/>
                  <a:pt x="66" y="133"/>
                  <a:pt x="66" y="133"/>
                </a:cubicBezTo>
                <a:cubicBezTo>
                  <a:pt x="76" y="139"/>
                  <a:pt x="76" y="139"/>
                  <a:pt x="76" y="139"/>
                </a:cubicBezTo>
                <a:cubicBezTo>
                  <a:pt x="76" y="146"/>
                  <a:pt x="76" y="146"/>
                  <a:pt x="76" y="146"/>
                </a:cubicBezTo>
                <a:cubicBezTo>
                  <a:pt x="63" y="154"/>
                  <a:pt x="63" y="154"/>
                  <a:pt x="63" y="154"/>
                </a:cubicBezTo>
                <a:cubicBezTo>
                  <a:pt x="63" y="166"/>
                  <a:pt x="63" y="166"/>
                  <a:pt x="63" y="166"/>
                </a:cubicBezTo>
                <a:cubicBezTo>
                  <a:pt x="76" y="158"/>
                  <a:pt x="76" y="158"/>
                  <a:pt x="76" y="158"/>
                </a:cubicBezTo>
                <a:cubicBezTo>
                  <a:pt x="76" y="163"/>
                  <a:pt x="76" y="163"/>
                  <a:pt x="76" y="163"/>
                </a:cubicBezTo>
                <a:cubicBezTo>
                  <a:pt x="69" y="167"/>
                  <a:pt x="69" y="167"/>
                  <a:pt x="69" y="167"/>
                </a:cubicBezTo>
                <a:cubicBezTo>
                  <a:pt x="69" y="179"/>
                  <a:pt x="69" y="179"/>
                  <a:pt x="69" y="179"/>
                </a:cubicBezTo>
                <a:cubicBezTo>
                  <a:pt x="76" y="175"/>
                  <a:pt x="76" y="175"/>
                  <a:pt x="76" y="175"/>
                </a:cubicBezTo>
                <a:cubicBezTo>
                  <a:pt x="76" y="184"/>
                  <a:pt x="76" y="184"/>
                  <a:pt x="76" y="184"/>
                </a:cubicBezTo>
                <a:cubicBezTo>
                  <a:pt x="82" y="190"/>
                  <a:pt x="82" y="190"/>
                  <a:pt x="82" y="190"/>
                </a:cubicBezTo>
                <a:cubicBezTo>
                  <a:pt x="88" y="184"/>
                  <a:pt x="88" y="184"/>
                  <a:pt x="88" y="184"/>
                </a:cubicBezTo>
                <a:cubicBezTo>
                  <a:pt x="88" y="175"/>
                  <a:pt x="88" y="175"/>
                  <a:pt x="88" y="175"/>
                </a:cubicBezTo>
                <a:cubicBezTo>
                  <a:pt x="95" y="179"/>
                  <a:pt x="95" y="179"/>
                  <a:pt x="95" y="179"/>
                </a:cubicBezTo>
                <a:cubicBezTo>
                  <a:pt x="95" y="167"/>
                  <a:pt x="95" y="167"/>
                  <a:pt x="95" y="167"/>
                </a:cubicBezTo>
                <a:cubicBezTo>
                  <a:pt x="88" y="163"/>
                  <a:pt x="88" y="163"/>
                  <a:pt x="88" y="163"/>
                </a:cubicBezTo>
                <a:cubicBezTo>
                  <a:pt x="88" y="158"/>
                  <a:pt x="88" y="158"/>
                  <a:pt x="88" y="158"/>
                </a:cubicBezTo>
                <a:cubicBezTo>
                  <a:pt x="101" y="166"/>
                  <a:pt x="101" y="166"/>
                  <a:pt x="101" y="166"/>
                </a:cubicBezTo>
                <a:cubicBezTo>
                  <a:pt x="101" y="154"/>
                  <a:pt x="101" y="154"/>
                  <a:pt x="101" y="154"/>
                </a:cubicBezTo>
                <a:cubicBezTo>
                  <a:pt x="88" y="146"/>
                  <a:pt x="88" y="146"/>
                  <a:pt x="88" y="146"/>
                </a:cubicBezTo>
                <a:cubicBezTo>
                  <a:pt x="88" y="139"/>
                  <a:pt x="88" y="139"/>
                  <a:pt x="88" y="139"/>
                </a:cubicBezTo>
                <a:cubicBezTo>
                  <a:pt x="98" y="134"/>
                  <a:pt x="98" y="134"/>
                  <a:pt x="98" y="134"/>
                </a:cubicBezTo>
                <a:cubicBezTo>
                  <a:pt x="109" y="143"/>
                  <a:pt x="109" y="143"/>
                  <a:pt x="109" y="143"/>
                </a:cubicBezTo>
                <a:cubicBezTo>
                  <a:pt x="108" y="128"/>
                  <a:pt x="108" y="128"/>
                  <a:pt x="108" y="128"/>
                </a:cubicBezTo>
                <a:cubicBezTo>
                  <a:pt x="118" y="122"/>
                  <a:pt x="118" y="122"/>
                  <a:pt x="118" y="122"/>
                </a:cubicBezTo>
                <a:cubicBezTo>
                  <a:pt x="124" y="126"/>
                  <a:pt x="124" y="126"/>
                  <a:pt x="124" y="126"/>
                </a:cubicBezTo>
                <a:cubicBezTo>
                  <a:pt x="124" y="141"/>
                  <a:pt x="124" y="141"/>
                  <a:pt x="124" y="141"/>
                </a:cubicBezTo>
                <a:cubicBezTo>
                  <a:pt x="135" y="147"/>
                  <a:pt x="135" y="147"/>
                  <a:pt x="135" y="147"/>
                </a:cubicBezTo>
                <a:cubicBezTo>
                  <a:pt x="134" y="132"/>
                  <a:pt x="134" y="132"/>
                  <a:pt x="134" y="132"/>
                </a:cubicBezTo>
                <a:cubicBezTo>
                  <a:pt x="138" y="134"/>
                  <a:pt x="138" y="134"/>
                  <a:pt x="138" y="134"/>
                </a:cubicBezTo>
                <a:cubicBezTo>
                  <a:pt x="138" y="143"/>
                  <a:pt x="138" y="143"/>
                  <a:pt x="138" y="143"/>
                </a:cubicBezTo>
                <a:cubicBezTo>
                  <a:pt x="149" y="149"/>
                  <a:pt x="149" y="149"/>
                  <a:pt x="149" y="149"/>
                </a:cubicBezTo>
                <a:cubicBezTo>
                  <a:pt x="149" y="140"/>
                  <a:pt x="149" y="140"/>
                  <a:pt x="149" y="140"/>
                </a:cubicBezTo>
                <a:cubicBezTo>
                  <a:pt x="156" y="145"/>
                  <a:pt x="156" y="145"/>
                  <a:pt x="156" y="145"/>
                </a:cubicBezTo>
                <a:cubicBezTo>
                  <a:pt x="164" y="142"/>
                  <a:pt x="164" y="142"/>
                  <a:pt x="164" y="142"/>
                </a:cubicBezTo>
                <a:lnTo>
                  <a:pt x="162" y="134"/>
                </a:lnTo>
                <a:close/>
                <a:moveTo>
                  <a:pt x="88" y="64"/>
                </a:moveTo>
                <a:cubicBezTo>
                  <a:pt x="93" y="67"/>
                  <a:pt x="100" y="71"/>
                  <a:pt x="105" y="74"/>
                </a:cubicBezTo>
                <a:cubicBezTo>
                  <a:pt x="95" y="80"/>
                  <a:pt x="95" y="80"/>
                  <a:pt x="95" y="80"/>
                </a:cubicBezTo>
                <a:cubicBezTo>
                  <a:pt x="93" y="78"/>
                  <a:pt x="90" y="77"/>
                  <a:pt x="88" y="76"/>
                </a:cubicBezTo>
                <a:lnTo>
                  <a:pt x="88" y="64"/>
                </a:lnTo>
                <a:close/>
                <a:moveTo>
                  <a:pt x="76" y="65"/>
                </a:moveTo>
                <a:cubicBezTo>
                  <a:pt x="76" y="76"/>
                  <a:pt x="76" y="76"/>
                  <a:pt x="76" y="76"/>
                </a:cubicBezTo>
                <a:cubicBezTo>
                  <a:pt x="75" y="77"/>
                  <a:pt x="74" y="77"/>
                  <a:pt x="74" y="77"/>
                </a:cubicBezTo>
                <a:cubicBezTo>
                  <a:pt x="74" y="77"/>
                  <a:pt x="72" y="79"/>
                  <a:pt x="70" y="80"/>
                </a:cubicBezTo>
                <a:cubicBezTo>
                  <a:pt x="59" y="74"/>
                  <a:pt x="59" y="74"/>
                  <a:pt x="59" y="74"/>
                </a:cubicBezTo>
                <a:cubicBezTo>
                  <a:pt x="64" y="71"/>
                  <a:pt x="71" y="67"/>
                  <a:pt x="76" y="65"/>
                </a:cubicBezTo>
                <a:close/>
                <a:moveTo>
                  <a:pt x="52" y="84"/>
                </a:moveTo>
                <a:cubicBezTo>
                  <a:pt x="63" y="90"/>
                  <a:pt x="63" y="90"/>
                  <a:pt x="63" y="90"/>
                </a:cubicBezTo>
                <a:cubicBezTo>
                  <a:pt x="63" y="93"/>
                  <a:pt x="63" y="96"/>
                  <a:pt x="63" y="99"/>
                </a:cubicBezTo>
                <a:cubicBezTo>
                  <a:pt x="52" y="105"/>
                  <a:pt x="52" y="105"/>
                  <a:pt x="52" y="105"/>
                </a:cubicBezTo>
                <a:cubicBezTo>
                  <a:pt x="52" y="99"/>
                  <a:pt x="52" y="90"/>
                  <a:pt x="52" y="84"/>
                </a:cubicBezTo>
                <a:close/>
                <a:moveTo>
                  <a:pt x="76" y="126"/>
                </a:moveTo>
                <a:cubicBezTo>
                  <a:pt x="71" y="123"/>
                  <a:pt x="63" y="119"/>
                  <a:pt x="58" y="116"/>
                </a:cubicBezTo>
                <a:cubicBezTo>
                  <a:pt x="68" y="110"/>
                  <a:pt x="68" y="110"/>
                  <a:pt x="68" y="110"/>
                </a:cubicBezTo>
                <a:cubicBezTo>
                  <a:pt x="70" y="111"/>
                  <a:pt x="73" y="113"/>
                  <a:pt x="76" y="115"/>
                </a:cubicBezTo>
                <a:lnTo>
                  <a:pt x="76" y="126"/>
                </a:lnTo>
                <a:close/>
                <a:moveTo>
                  <a:pt x="82" y="106"/>
                </a:moveTo>
                <a:cubicBezTo>
                  <a:pt x="82" y="106"/>
                  <a:pt x="73" y="101"/>
                  <a:pt x="73" y="101"/>
                </a:cubicBezTo>
                <a:cubicBezTo>
                  <a:pt x="73" y="101"/>
                  <a:pt x="73" y="90"/>
                  <a:pt x="73" y="90"/>
                </a:cubicBezTo>
                <a:cubicBezTo>
                  <a:pt x="73" y="90"/>
                  <a:pt x="79" y="87"/>
                  <a:pt x="79" y="87"/>
                </a:cubicBezTo>
                <a:cubicBezTo>
                  <a:pt x="79" y="87"/>
                  <a:pt x="82" y="85"/>
                  <a:pt x="82" y="85"/>
                </a:cubicBezTo>
                <a:cubicBezTo>
                  <a:pt x="83" y="85"/>
                  <a:pt x="92" y="90"/>
                  <a:pt x="92" y="90"/>
                </a:cubicBezTo>
                <a:cubicBezTo>
                  <a:pt x="92" y="90"/>
                  <a:pt x="92" y="101"/>
                  <a:pt x="92" y="101"/>
                </a:cubicBezTo>
                <a:cubicBezTo>
                  <a:pt x="92" y="101"/>
                  <a:pt x="83" y="106"/>
                  <a:pt x="82" y="106"/>
                </a:cubicBezTo>
                <a:close/>
                <a:moveTo>
                  <a:pt x="88" y="115"/>
                </a:moveTo>
                <a:cubicBezTo>
                  <a:pt x="91" y="114"/>
                  <a:pt x="94" y="112"/>
                  <a:pt x="97" y="110"/>
                </a:cubicBezTo>
                <a:cubicBezTo>
                  <a:pt x="107" y="116"/>
                  <a:pt x="107" y="116"/>
                  <a:pt x="107" y="116"/>
                </a:cubicBezTo>
                <a:cubicBezTo>
                  <a:pt x="102" y="119"/>
                  <a:pt x="93" y="124"/>
                  <a:pt x="88" y="127"/>
                </a:cubicBezTo>
                <a:lnTo>
                  <a:pt x="88" y="115"/>
                </a:lnTo>
                <a:close/>
                <a:moveTo>
                  <a:pt x="113" y="106"/>
                </a:moveTo>
                <a:cubicBezTo>
                  <a:pt x="102" y="100"/>
                  <a:pt x="102" y="100"/>
                  <a:pt x="102" y="100"/>
                </a:cubicBezTo>
                <a:cubicBezTo>
                  <a:pt x="102" y="96"/>
                  <a:pt x="102" y="92"/>
                  <a:pt x="102" y="89"/>
                </a:cubicBezTo>
                <a:cubicBezTo>
                  <a:pt x="113" y="84"/>
                  <a:pt x="113" y="84"/>
                  <a:pt x="113" y="84"/>
                </a:cubicBezTo>
                <a:cubicBezTo>
                  <a:pt x="113" y="90"/>
                  <a:pt x="113" y="99"/>
                  <a:pt x="113" y="10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1" name="Freeform 225"/>
          <p:cNvSpPr/>
          <p:nvPr/>
        </p:nvSpPr>
        <p:spPr bwMode="auto">
          <a:xfrm>
            <a:off x="3441701" y="3552825"/>
            <a:ext cx="142875" cy="101600"/>
          </a:xfrm>
          <a:custGeom>
            <a:avLst/>
            <a:gdLst>
              <a:gd name="T0" fmla="*/ 33 w 64"/>
              <a:gd name="T1" fmla="*/ 0 h 45"/>
              <a:gd name="T2" fmla="*/ 28 w 64"/>
              <a:gd name="T3" fmla="*/ 45 h 45"/>
              <a:gd name="T4" fmla="*/ 34 w 64"/>
              <a:gd name="T5" fmla="*/ 22 h 45"/>
              <a:gd name="T6" fmla="*/ 38 w 64"/>
              <a:gd name="T7" fmla="*/ 45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4" y="22"/>
                </a:cubicBezTo>
                <a:cubicBezTo>
                  <a:pt x="34" y="22"/>
                  <a:pt x="47" y="29"/>
                  <a:pt x="38" y="45"/>
                </a:cubicBezTo>
                <a:cubicBezTo>
                  <a:pt x="38" y="45"/>
                  <a:pt x="64" y="26"/>
                  <a:pt x="33"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2" name="Freeform 226"/>
          <p:cNvSpPr/>
          <p:nvPr/>
        </p:nvSpPr>
        <p:spPr bwMode="auto">
          <a:xfrm>
            <a:off x="3540125" y="3611563"/>
            <a:ext cx="144463" cy="101600"/>
          </a:xfrm>
          <a:custGeom>
            <a:avLst/>
            <a:gdLst>
              <a:gd name="T0" fmla="*/ 33 w 64"/>
              <a:gd name="T1" fmla="*/ 0 h 45"/>
              <a:gd name="T2" fmla="*/ 28 w 64"/>
              <a:gd name="T3" fmla="*/ 45 h 45"/>
              <a:gd name="T4" fmla="*/ 33 w 64"/>
              <a:gd name="T5" fmla="*/ 22 h 45"/>
              <a:gd name="T6" fmla="*/ 38 w 64"/>
              <a:gd name="T7" fmla="*/ 44 h 45"/>
              <a:gd name="T8" fmla="*/ 33 w 64"/>
              <a:gd name="T9" fmla="*/ 0 h 45"/>
            </a:gdLst>
            <a:ahLst/>
            <a:cxnLst>
              <a:cxn ang="0">
                <a:pos x="T0" y="T1"/>
              </a:cxn>
              <a:cxn ang="0">
                <a:pos x="T2" y="T3"/>
              </a:cxn>
              <a:cxn ang="0">
                <a:pos x="T4" y="T5"/>
              </a:cxn>
              <a:cxn ang="0">
                <a:pos x="T6" y="T7"/>
              </a:cxn>
              <a:cxn ang="0">
                <a:pos x="T8" y="T9"/>
              </a:cxn>
            </a:cxnLst>
            <a:rect l="0" t="0" r="r" b="b"/>
            <a:pathLst>
              <a:path w="64" h="45">
                <a:moveTo>
                  <a:pt x="33" y="0"/>
                </a:moveTo>
                <a:cubicBezTo>
                  <a:pt x="33" y="0"/>
                  <a:pt x="0" y="22"/>
                  <a:pt x="28" y="45"/>
                </a:cubicBezTo>
                <a:cubicBezTo>
                  <a:pt x="28" y="45"/>
                  <a:pt x="20" y="33"/>
                  <a:pt x="33" y="22"/>
                </a:cubicBezTo>
                <a:cubicBezTo>
                  <a:pt x="33" y="22"/>
                  <a:pt x="46" y="29"/>
                  <a:pt x="38" y="44"/>
                </a:cubicBezTo>
                <a:cubicBezTo>
                  <a:pt x="38" y="44"/>
                  <a:pt x="64" y="25"/>
                  <a:pt x="33"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3" name="Freeform 227"/>
          <p:cNvSpPr/>
          <p:nvPr/>
        </p:nvSpPr>
        <p:spPr bwMode="auto">
          <a:xfrm>
            <a:off x="3517901" y="3857625"/>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0" y="0"/>
                  <a:pt x="0" y="0"/>
                  <a:pt x="0" y="0"/>
                </a:cubicBezTo>
                <a:cubicBezTo>
                  <a:pt x="1" y="0"/>
                  <a:pt x="1" y="0"/>
                  <a:pt x="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4" name="Freeform 228"/>
          <p:cNvSpPr/>
          <p:nvPr/>
        </p:nvSpPr>
        <p:spPr bwMode="auto">
          <a:xfrm>
            <a:off x="3476625" y="3662363"/>
            <a:ext cx="77788" cy="69850"/>
          </a:xfrm>
          <a:custGeom>
            <a:avLst/>
            <a:gdLst>
              <a:gd name="T0" fmla="*/ 34 w 34"/>
              <a:gd name="T1" fmla="*/ 31 h 31"/>
              <a:gd name="T2" fmla="*/ 34 w 34"/>
              <a:gd name="T3" fmla="*/ 1 h 31"/>
              <a:gd name="T4" fmla="*/ 32 w 34"/>
              <a:gd name="T5" fmla="*/ 0 h 31"/>
              <a:gd name="T6" fmla="*/ 2 w 34"/>
              <a:gd name="T7" fmla="*/ 0 h 31"/>
              <a:gd name="T8" fmla="*/ 0 w 34"/>
              <a:gd name="T9" fmla="*/ 1 h 31"/>
              <a:gd name="T10" fmla="*/ 0 w 34"/>
              <a:gd name="T11" fmla="*/ 8 h 31"/>
              <a:gd name="T12" fmla="*/ 34 w 34"/>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34" h="31">
                <a:moveTo>
                  <a:pt x="34" y="31"/>
                </a:moveTo>
                <a:cubicBezTo>
                  <a:pt x="34" y="1"/>
                  <a:pt x="34" y="1"/>
                  <a:pt x="34" y="1"/>
                </a:cubicBezTo>
                <a:cubicBezTo>
                  <a:pt x="34" y="0"/>
                  <a:pt x="33" y="0"/>
                  <a:pt x="32" y="0"/>
                </a:cubicBezTo>
                <a:cubicBezTo>
                  <a:pt x="2" y="0"/>
                  <a:pt x="2" y="0"/>
                  <a:pt x="2" y="0"/>
                </a:cubicBezTo>
                <a:cubicBezTo>
                  <a:pt x="1" y="0"/>
                  <a:pt x="0" y="0"/>
                  <a:pt x="0" y="1"/>
                </a:cubicBezTo>
                <a:cubicBezTo>
                  <a:pt x="0" y="8"/>
                  <a:pt x="0" y="8"/>
                  <a:pt x="0" y="8"/>
                </a:cubicBezTo>
                <a:cubicBezTo>
                  <a:pt x="4" y="13"/>
                  <a:pt x="14" y="24"/>
                  <a:pt x="34" y="3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5" name="Freeform 229"/>
          <p:cNvSpPr/>
          <p:nvPr/>
        </p:nvSpPr>
        <p:spPr bwMode="auto">
          <a:xfrm>
            <a:off x="3476625" y="3706814"/>
            <a:ext cx="77788" cy="107950"/>
          </a:xfrm>
          <a:custGeom>
            <a:avLst/>
            <a:gdLst>
              <a:gd name="T0" fmla="*/ 34 w 34"/>
              <a:gd name="T1" fmla="*/ 48 h 48"/>
              <a:gd name="T2" fmla="*/ 34 w 34"/>
              <a:gd name="T3" fmla="*/ 20 h 48"/>
              <a:gd name="T4" fmla="*/ 0 w 34"/>
              <a:gd name="T5" fmla="*/ 0 h 48"/>
              <a:gd name="T6" fmla="*/ 0 w 34"/>
              <a:gd name="T7" fmla="*/ 25 h 48"/>
              <a:gd name="T8" fmla="*/ 34 w 34"/>
              <a:gd name="T9" fmla="*/ 48 h 48"/>
            </a:gdLst>
            <a:ahLst/>
            <a:cxnLst>
              <a:cxn ang="0">
                <a:pos x="T0" y="T1"/>
              </a:cxn>
              <a:cxn ang="0">
                <a:pos x="T2" y="T3"/>
              </a:cxn>
              <a:cxn ang="0">
                <a:pos x="T4" y="T5"/>
              </a:cxn>
              <a:cxn ang="0">
                <a:pos x="T6" y="T7"/>
              </a:cxn>
              <a:cxn ang="0">
                <a:pos x="T8" y="T9"/>
              </a:cxn>
            </a:cxnLst>
            <a:rect l="0" t="0" r="r" b="b"/>
            <a:pathLst>
              <a:path w="34" h="48">
                <a:moveTo>
                  <a:pt x="34" y="48"/>
                </a:moveTo>
                <a:cubicBezTo>
                  <a:pt x="34" y="20"/>
                  <a:pt x="34" y="20"/>
                  <a:pt x="34" y="20"/>
                </a:cubicBezTo>
                <a:cubicBezTo>
                  <a:pt x="27" y="18"/>
                  <a:pt x="10" y="12"/>
                  <a:pt x="0" y="0"/>
                </a:cubicBezTo>
                <a:cubicBezTo>
                  <a:pt x="0" y="25"/>
                  <a:pt x="0" y="25"/>
                  <a:pt x="0" y="25"/>
                </a:cubicBezTo>
                <a:cubicBezTo>
                  <a:pt x="5" y="31"/>
                  <a:pt x="15" y="41"/>
                  <a:pt x="34"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6" name="Freeform 230"/>
          <p:cNvSpPr>
            <a:spLocks noEditPoints="1"/>
          </p:cNvSpPr>
          <p:nvPr/>
        </p:nvSpPr>
        <p:spPr bwMode="auto">
          <a:xfrm>
            <a:off x="3352800" y="3717925"/>
            <a:ext cx="415925" cy="228600"/>
          </a:xfrm>
          <a:custGeom>
            <a:avLst/>
            <a:gdLst>
              <a:gd name="T0" fmla="*/ 154 w 184"/>
              <a:gd name="T1" fmla="*/ 54 h 101"/>
              <a:gd name="T2" fmla="*/ 138 w 184"/>
              <a:gd name="T3" fmla="*/ 61 h 101"/>
              <a:gd name="T4" fmla="*/ 156 w 184"/>
              <a:gd name="T5" fmla="*/ 53 h 101"/>
              <a:gd name="T6" fmla="*/ 164 w 184"/>
              <a:gd name="T7" fmla="*/ 22 h 101"/>
              <a:gd name="T8" fmla="*/ 135 w 184"/>
              <a:gd name="T9" fmla="*/ 23 h 101"/>
              <a:gd name="T10" fmla="*/ 132 w 184"/>
              <a:gd name="T11" fmla="*/ 30 h 101"/>
              <a:gd name="T12" fmla="*/ 132 w 184"/>
              <a:gd name="T13" fmla="*/ 2 h 101"/>
              <a:gd name="T14" fmla="*/ 131 w 184"/>
              <a:gd name="T15" fmla="*/ 0 h 101"/>
              <a:gd name="T16" fmla="*/ 101 w 184"/>
              <a:gd name="T17" fmla="*/ 0 h 101"/>
              <a:gd name="T18" fmla="*/ 99 w 184"/>
              <a:gd name="T19" fmla="*/ 2 h 101"/>
              <a:gd name="T20" fmla="*/ 99 w 184"/>
              <a:gd name="T21" fmla="*/ 23 h 101"/>
              <a:gd name="T22" fmla="*/ 133 w 184"/>
              <a:gd name="T23" fmla="*/ 46 h 101"/>
              <a:gd name="T24" fmla="*/ 133 w 184"/>
              <a:gd name="T25" fmla="*/ 55 h 101"/>
              <a:gd name="T26" fmla="*/ 99 w 184"/>
              <a:gd name="T27" fmla="*/ 35 h 101"/>
              <a:gd name="T28" fmla="*/ 99 w 184"/>
              <a:gd name="T29" fmla="*/ 55 h 101"/>
              <a:gd name="T30" fmla="*/ 94 w 184"/>
              <a:gd name="T31" fmla="*/ 54 h 101"/>
              <a:gd name="T32" fmla="*/ 89 w 184"/>
              <a:gd name="T33" fmla="*/ 55 h 101"/>
              <a:gd name="T34" fmla="*/ 89 w 184"/>
              <a:gd name="T35" fmla="*/ 52 h 101"/>
              <a:gd name="T36" fmla="*/ 55 w 184"/>
              <a:gd name="T37" fmla="*/ 32 h 101"/>
              <a:gd name="T38" fmla="*/ 55 w 184"/>
              <a:gd name="T39" fmla="*/ 38 h 101"/>
              <a:gd name="T40" fmla="*/ 51 w 184"/>
              <a:gd name="T41" fmla="*/ 28 h 101"/>
              <a:gd name="T42" fmla="*/ 26 w 184"/>
              <a:gd name="T43" fmla="*/ 26 h 101"/>
              <a:gd name="T44" fmla="*/ 32 w 184"/>
              <a:gd name="T45" fmla="*/ 53 h 101"/>
              <a:gd name="T46" fmla="*/ 48 w 184"/>
              <a:gd name="T47" fmla="*/ 62 h 101"/>
              <a:gd name="T48" fmla="*/ 30 w 184"/>
              <a:gd name="T49" fmla="*/ 55 h 101"/>
              <a:gd name="T50" fmla="*/ 0 w 184"/>
              <a:gd name="T51" fmla="*/ 76 h 101"/>
              <a:gd name="T52" fmla="*/ 32 w 184"/>
              <a:gd name="T53" fmla="*/ 101 h 101"/>
              <a:gd name="T54" fmla="*/ 63 w 184"/>
              <a:gd name="T55" fmla="*/ 97 h 101"/>
              <a:gd name="T56" fmla="*/ 69 w 184"/>
              <a:gd name="T57" fmla="*/ 89 h 101"/>
              <a:gd name="T58" fmla="*/ 78 w 184"/>
              <a:gd name="T59" fmla="*/ 101 h 101"/>
              <a:gd name="T60" fmla="*/ 109 w 184"/>
              <a:gd name="T61" fmla="*/ 99 h 101"/>
              <a:gd name="T62" fmla="*/ 117 w 184"/>
              <a:gd name="T63" fmla="*/ 89 h 101"/>
              <a:gd name="T64" fmla="*/ 121 w 184"/>
              <a:gd name="T65" fmla="*/ 96 h 101"/>
              <a:gd name="T66" fmla="*/ 152 w 184"/>
              <a:gd name="T67" fmla="*/ 100 h 101"/>
              <a:gd name="T68" fmla="*/ 184 w 184"/>
              <a:gd name="T69" fmla="*/ 75 h 101"/>
              <a:gd name="T70" fmla="*/ 154 w 184"/>
              <a:gd name="T71" fmla="*/ 54 h 101"/>
              <a:gd name="T72" fmla="*/ 74 w 184"/>
              <a:gd name="T73" fmla="*/ 62 h 101"/>
              <a:gd name="T74" fmla="*/ 73 w 184"/>
              <a:gd name="T75" fmla="*/ 62 h 101"/>
              <a:gd name="T76" fmla="*/ 74 w 184"/>
              <a:gd name="T77" fmla="*/ 62 h 101"/>
              <a:gd name="T78" fmla="*/ 74 w 184"/>
              <a:gd name="T79" fmla="*/ 6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4" h="101">
                <a:moveTo>
                  <a:pt x="154" y="54"/>
                </a:moveTo>
                <a:cubicBezTo>
                  <a:pt x="154" y="54"/>
                  <a:pt x="148" y="61"/>
                  <a:pt x="138" y="61"/>
                </a:cubicBezTo>
                <a:cubicBezTo>
                  <a:pt x="142" y="56"/>
                  <a:pt x="149" y="50"/>
                  <a:pt x="156" y="53"/>
                </a:cubicBezTo>
                <a:cubicBezTo>
                  <a:pt x="156" y="53"/>
                  <a:pt x="152" y="34"/>
                  <a:pt x="164" y="22"/>
                </a:cubicBezTo>
                <a:cubicBezTo>
                  <a:pt x="164" y="22"/>
                  <a:pt x="146" y="32"/>
                  <a:pt x="135" y="23"/>
                </a:cubicBezTo>
                <a:cubicBezTo>
                  <a:pt x="135" y="23"/>
                  <a:pt x="135" y="27"/>
                  <a:pt x="132" y="30"/>
                </a:cubicBezTo>
                <a:cubicBezTo>
                  <a:pt x="132" y="2"/>
                  <a:pt x="132" y="2"/>
                  <a:pt x="132" y="2"/>
                </a:cubicBezTo>
                <a:cubicBezTo>
                  <a:pt x="132" y="1"/>
                  <a:pt x="132" y="0"/>
                  <a:pt x="131" y="0"/>
                </a:cubicBezTo>
                <a:cubicBezTo>
                  <a:pt x="101" y="0"/>
                  <a:pt x="101" y="0"/>
                  <a:pt x="101" y="0"/>
                </a:cubicBezTo>
                <a:cubicBezTo>
                  <a:pt x="100" y="0"/>
                  <a:pt x="99" y="1"/>
                  <a:pt x="99" y="2"/>
                </a:cubicBezTo>
                <a:cubicBezTo>
                  <a:pt x="99" y="23"/>
                  <a:pt x="99" y="23"/>
                  <a:pt x="99" y="23"/>
                </a:cubicBezTo>
                <a:cubicBezTo>
                  <a:pt x="103" y="28"/>
                  <a:pt x="113" y="39"/>
                  <a:pt x="133" y="46"/>
                </a:cubicBezTo>
                <a:cubicBezTo>
                  <a:pt x="133" y="55"/>
                  <a:pt x="133" y="55"/>
                  <a:pt x="133" y="55"/>
                </a:cubicBezTo>
                <a:cubicBezTo>
                  <a:pt x="126" y="53"/>
                  <a:pt x="109" y="47"/>
                  <a:pt x="99" y="35"/>
                </a:cubicBezTo>
                <a:cubicBezTo>
                  <a:pt x="99" y="55"/>
                  <a:pt x="99" y="55"/>
                  <a:pt x="99" y="55"/>
                </a:cubicBezTo>
                <a:cubicBezTo>
                  <a:pt x="98" y="54"/>
                  <a:pt x="96" y="54"/>
                  <a:pt x="94" y="54"/>
                </a:cubicBezTo>
                <a:cubicBezTo>
                  <a:pt x="92" y="54"/>
                  <a:pt x="90" y="54"/>
                  <a:pt x="89" y="55"/>
                </a:cubicBezTo>
                <a:cubicBezTo>
                  <a:pt x="89" y="52"/>
                  <a:pt x="89" y="52"/>
                  <a:pt x="89" y="52"/>
                </a:cubicBezTo>
                <a:cubicBezTo>
                  <a:pt x="82" y="50"/>
                  <a:pt x="66" y="44"/>
                  <a:pt x="55" y="32"/>
                </a:cubicBezTo>
                <a:cubicBezTo>
                  <a:pt x="55" y="38"/>
                  <a:pt x="55" y="38"/>
                  <a:pt x="55" y="38"/>
                </a:cubicBezTo>
                <a:cubicBezTo>
                  <a:pt x="51" y="33"/>
                  <a:pt x="51" y="28"/>
                  <a:pt x="51" y="28"/>
                </a:cubicBezTo>
                <a:cubicBezTo>
                  <a:pt x="41" y="36"/>
                  <a:pt x="26" y="26"/>
                  <a:pt x="26" y="26"/>
                </a:cubicBezTo>
                <a:cubicBezTo>
                  <a:pt x="36" y="37"/>
                  <a:pt x="32" y="53"/>
                  <a:pt x="32" y="53"/>
                </a:cubicBezTo>
                <a:cubicBezTo>
                  <a:pt x="39" y="51"/>
                  <a:pt x="45" y="57"/>
                  <a:pt x="48" y="62"/>
                </a:cubicBezTo>
                <a:cubicBezTo>
                  <a:pt x="37" y="63"/>
                  <a:pt x="30" y="55"/>
                  <a:pt x="30" y="55"/>
                </a:cubicBezTo>
                <a:cubicBezTo>
                  <a:pt x="26" y="73"/>
                  <a:pt x="0" y="76"/>
                  <a:pt x="0" y="76"/>
                </a:cubicBezTo>
                <a:cubicBezTo>
                  <a:pt x="22" y="79"/>
                  <a:pt x="32" y="101"/>
                  <a:pt x="32" y="101"/>
                </a:cubicBezTo>
                <a:cubicBezTo>
                  <a:pt x="40" y="87"/>
                  <a:pt x="63" y="97"/>
                  <a:pt x="63" y="97"/>
                </a:cubicBezTo>
                <a:cubicBezTo>
                  <a:pt x="64" y="94"/>
                  <a:pt x="66" y="91"/>
                  <a:pt x="69" y="89"/>
                </a:cubicBezTo>
                <a:cubicBezTo>
                  <a:pt x="75" y="95"/>
                  <a:pt x="78" y="101"/>
                  <a:pt x="78" y="101"/>
                </a:cubicBezTo>
                <a:cubicBezTo>
                  <a:pt x="86" y="88"/>
                  <a:pt x="109" y="99"/>
                  <a:pt x="109" y="99"/>
                </a:cubicBezTo>
                <a:cubicBezTo>
                  <a:pt x="110" y="95"/>
                  <a:pt x="113" y="92"/>
                  <a:pt x="117" y="89"/>
                </a:cubicBezTo>
                <a:cubicBezTo>
                  <a:pt x="119" y="91"/>
                  <a:pt x="121" y="94"/>
                  <a:pt x="121" y="96"/>
                </a:cubicBezTo>
                <a:cubicBezTo>
                  <a:pt x="121" y="96"/>
                  <a:pt x="144" y="86"/>
                  <a:pt x="152" y="100"/>
                </a:cubicBezTo>
                <a:cubicBezTo>
                  <a:pt x="152" y="100"/>
                  <a:pt x="162" y="78"/>
                  <a:pt x="184" y="75"/>
                </a:cubicBezTo>
                <a:cubicBezTo>
                  <a:pt x="184" y="75"/>
                  <a:pt x="158" y="72"/>
                  <a:pt x="154" y="54"/>
                </a:cubicBezTo>
                <a:close/>
                <a:moveTo>
                  <a:pt x="74" y="62"/>
                </a:moveTo>
                <a:cubicBezTo>
                  <a:pt x="74" y="62"/>
                  <a:pt x="74" y="62"/>
                  <a:pt x="73" y="62"/>
                </a:cubicBezTo>
                <a:cubicBezTo>
                  <a:pt x="74" y="62"/>
                  <a:pt x="74" y="62"/>
                  <a:pt x="74" y="62"/>
                </a:cubicBezTo>
                <a:cubicBezTo>
                  <a:pt x="74" y="62"/>
                  <a:pt x="74" y="62"/>
                  <a:pt x="74" y="6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7" name="Freeform 231"/>
          <p:cNvSpPr/>
          <p:nvPr/>
        </p:nvSpPr>
        <p:spPr bwMode="auto">
          <a:xfrm>
            <a:off x="4160838" y="3525838"/>
            <a:ext cx="47625" cy="50800"/>
          </a:xfrm>
          <a:custGeom>
            <a:avLst/>
            <a:gdLst>
              <a:gd name="T0" fmla="*/ 7 w 21"/>
              <a:gd name="T1" fmla="*/ 21 h 22"/>
              <a:gd name="T2" fmla="*/ 10 w 21"/>
              <a:gd name="T3" fmla="*/ 22 h 22"/>
              <a:gd name="T4" fmla="*/ 14 w 21"/>
              <a:gd name="T5" fmla="*/ 21 h 22"/>
              <a:gd name="T6" fmla="*/ 21 w 21"/>
              <a:gd name="T7" fmla="*/ 11 h 22"/>
              <a:gd name="T8" fmla="*/ 10 w 21"/>
              <a:gd name="T9" fmla="*/ 0 h 22"/>
              <a:gd name="T10" fmla="*/ 0 w 21"/>
              <a:gd name="T11" fmla="*/ 11 h 22"/>
              <a:gd name="T12" fmla="*/ 7 w 21"/>
              <a:gd name="T13" fmla="*/ 21 h 22"/>
            </a:gdLst>
            <a:ahLst/>
            <a:cxnLst>
              <a:cxn ang="0">
                <a:pos x="T0" y="T1"/>
              </a:cxn>
              <a:cxn ang="0">
                <a:pos x="T2" y="T3"/>
              </a:cxn>
              <a:cxn ang="0">
                <a:pos x="T4" y="T5"/>
              </a:cxn>
              <a:cxn ang="0">
                <a:pos x="T6" y="T7"/>
              </a:cxn>
              <a:cxn ang="0">
                <a:pos x="T8" y="T9"/>
              </a:cxn>
              <a:cxn ang="0">
                <a:pos x="T10" y="T11"/>
              </a:cxn>
              <a:cxn ang="0">
                <a:pos x="T12" y="T13"/>
              </a:cxn>
            </a:cxnLst>
            <a:rect l="0" t="0" r="r" b="b"/>
            <a:pathLst>
              <a:path w="21" h="22">
                <a:moveTo>
                  <a:pt x="7" y="21"/>
                </a:moveTo>
                <a:cubicBezTo>
                  <a:pt x="8" y="21"/>
                  <a:pt x="9" y="22"/>
                  <a:pt x="10" y="22"/>
                </a:cubicBezTo>
                <a:cubicBezTo>
                  <a:pt x="12" y="22"/>
                  <a:pt x="13" y="21"/>
                  <a:pt x="14" y="21"/>
                </a:cubicBezTo>
                <a:cubicBezTo>
                  <a:pt x="18" y="19"/>
                  <a:pt x="21" y="15"/>
                  <a:pt x="21" y="11"/>
                </a:cubicBezTo>
                <a:cubicBezTo>
                  <a:pt x="21" y="5"/>
                  <a:pt x="16" y="0"/>
                  <a:pt x="10" y="0"/>
                </a:cubicBezTo>
                <a:cubicBezTo>
                  <a:pt x="4" y="0"/>
                  <a:pt x="0" y="5"/>
                  <a:pt x="0" y="11"/>
                </a:cubicBezTo>
                <a:cubicBezTo>
                  <a:pt x="0" y="16"/>
                  <a:pt x="3" y="19"/>
                  <a:pt x="7" y="2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8" name="Freeform 232"/>
          <p:cNvSpPr>
            <a:spLocks noEditPoints="1"/>
          </p:cNvSpPr>
          <p:nvPr/>
        </p:nvSpPr>
        <p:spPr bwMode="auto">
          <a:xfrm>
            <a:off x="4059238" y="3578225"/>
            <a:ext cx="247650" cy="325438"/>
          </a:xfrm>
          <a:custGeom>
            <a:avLst/>
            <a:gdLst>
              <a:gd name="T0" fmla="*/ 110 w 110"/>
              <a:gd name="T1" fmla="*/ 128 h 144"/>
              <a:gd name="T2" fmla="*/ 55 w 110"/>
              <a:gd name="T3" fmla="*/ 1 h 144"/>
              <a:gd name="T4" fmla="*/ 0 w 110"/>
              <a:gd name="T5" fmla="*/ 128 h 144"/>
              <a:gd name="T6" fmla="*/ 109 w 110"/>
              <a:gd name="T7" fmla="*/ 128 h 144"/>
              <a:gd name="T8" fmla="*/ 86 w 110"/>
              <a:gd name="T9" fmla="*/ 82 h 144"/>
              <a:gd name="T10" fmla="*/ 89 w 110"/>
              <a:gd name="T11" fmla="*/ 86 h 144"/>
              <a:gd name="T12" fmla="*/ 86 w 110"/>
              <a:gd name="T13" fmla="*/ 90 h 144"/>
              <a:gd name="T14" fmla="*/ 81 w 110"/>
              <a:gd name="T15" fmla="*/ 89 h 144"/>
              <a:gd name="T16" fmla="*/ 80 w 110"/>
              <a:gd name="T17" fmla="*/ 83 h 144"/>
              <a:gd name="T18" fmla="*/ 75 w 110"/>
              <a:gd name="T19" fmla="*/ 104 h 144"/>
              <a:gd name="T20" fmla="*/ 92 w 110"/>
              <a:gd name="T21" fmla="*/ 111 h 144"/>
              <a:gd name="T22" fmla="*/ 91 w 110"/>
              <a:gd name="T23" fmla="*/ 129 h 144"/>
              <a:gd name="T24" fmla="*/ 73 w 110"/>
              <a:gd name="T25" fmla="*/ 134 h 144"/>
              <a:gd name="T26" fmla="*/ 63 w 110"/>
              <a:gd name="T27" fmla="*/ 119 h 144"/>
              <a:gd name="T28" fmla="*/ 75 w 110"/>
              <a:gd name="T29" fmla="*/ 104 h 144"/>
              <a:gd name="T30" fmla="*/ 69 w 110"/>
              <a:gd name="T31" fmla="*/ 38 h 144"/>
              <a:gd name="T32" fmla="*/ 73 w 110"/>
              <a:gd name="T33" fmla="*/ 43 h 144"/>
              <a:gd name="T34" fmla="*/ 69 w 110"/>
              <a:gd name="T35" fmla="*/ 49 h 144"/>
              <a:gd name="T36" fmla="*/ 63 w 110"/>
              <a:gd name="T37" fmla="*/ 47 h 144"/>
              <a:gd name="T38" fmla="*/ 62 w 110"/>
              <a:gd name="T39" fmla="*/ 40 h 144"/>
              <a:gd name="T40" fmla="*/ 53 w 110"/>
              <a:gd name="T41" fmla="*/ 17 h 144"/>
              <a:gd name="T42" fmla="*/ 55 w 110"/>
              <a:gd name="T43" fmla="*/ 17 h 144"/>
              <a:gd name="T44" fmla="*/ 55 w 110"/>
              <a:gd name="T45" fmla="*/ 20 h 144"/>
              <a:gd name="T46" fmla="*/ 53 w 110"/>
              <a:gd name="T47" fmla="*/ 20 h 144"/>
              <a:gd name="T48" fmla="*/ 52 w 110"/>
              <a:gd name="T49" fmla="*/ 19 h 144"/>
              <a:gd name="T50" fmla="*/ 53 w 110"/>
              <a:gd name="T51" fmla="*/ 17 h 144"/>
              <a:gd name="T52" fmla="*/ 56 w 110"/>
              <a:gd name="T53" fmla="*/ 56 h 144"/>
              <a:gd name="T54" fmla="*/ 63 w 110"/>
              <a:gd name="T55" fmla="*/ 65 h 144"/>
              <a:gd name="T56" fmla="*/ 57 w 110"/>
              <a:gd name="T57" fmla="*/ 75 h 144"/>
              <a:gd name="T58" fmla="*/ 46 w 110"/>
              <a:gd name="T59" fmla="*/ 71 h 144"/>
              <a:gd name="T60" fmla="*/ 45 w 110"/>
              <a:gd name="T61" fmla="*/ 60 h 144"/>
              <a:gd name="T62" fmla="*/ 29 w 110"/>
              <a:gd name="T63" fmla="*/ 97 h 144"/>
              <a:gd name="T64" fmla="*/ 35 w 110"/>
              <a:gd name="T65" fmla="*/ 99 h 144"/>
              <a:gd name="T66" fmla="*/ 35 w 110"/>
              <a:gd name="T67" fmla="*/ 105 h 144"/>
              <a:gd name="T68" fmla="*/ 29 w 110"/>
              <a:gd name="T69" fmla="*/ 107 h 144"/>
              <a:gd name="T70" fmla="*/ 26 w 110"/>
              <a:gd name="T71" fmla="*/ 102 h 144"/>
              <a:gd name="T72" fmla="*/ 29 w 110"/>
              <a:gd name="T73" fmla="*/ 9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 h="144">
                <a:moveTo>
                  <a:pt x="109" y="128"/>
                </a:moveTo>
                <a:cubicBezTo>
                  <a:pt x="109" y="128"/>
                  <a:pt x="110" y="128"/>
                  <a:pt x="110" y="128"/>
                </a:cubicBezTo>
                <a:cubicBezTo>
                  <a:pt x="59" y="0"/>
                  <a:pt x="59" y="0"/>
                  <a:pt x="59" y="0"/>
                </a:cubicBezTo>
                <a:cubicBezTo>
                  <a:pt x="58" y="0"/>
                  <a:pt x="57" y="1"/>
                  <a:pt x="55" y="1"/>
                </a:cubicBezTo>
                <a:cubicBezTo>
                  <a:pt x="54" y="1"/>
                  <a:pt x="53" y="0"/>
                  <a:pt x="52" y="0"/>
                </a:cubicBezTo>
                <a:cubicBezTo>
                  <a:pt x="0" y="128"/>
                  <a:pt x="0" y="128"/>
                  <a:pt x="0" y="128"/>
                </a:cubicBezTo>
                <a:cubicBezTo>
                  <a:pt x="1" y="128"/>
                  <a:pt x="1" y="128"/>
                  <a:pt x="2" y="129"/>
                </a:cubicBezTo>
                <a:cubicBezTo>
                  <a:pt x="2" y="129"/>
                  <a:pt x="52" y="144"/>
                  <a:pt x="109" y="128"/>
                </a:cubicBezTo>
                <a:close/>
                <a:moveTo>
                  <a:pt x="84" y="84"/>
                </a:moveTo>
                <a:cubicBezTo>
                  <a:pt x="86" y="82"/>
                  <a:pt x="86" y="82"/>
                  <a:pt x="86" y="82"/>
                </a:cubicBezTo>
                <a:cubicBezTo>
                  <a:pt x="86" y="85"/>
                  <a:pt x="86" y="85"/>
                  <a:pt x="86" y="85"/>
                </a:cubicBezTo>
                <a:cubicBezTo>
                  <a:pt x="89" y="86"/>
                  <a:pt x="89" y="86"/>
                  <a:pt x="89" y="86"/>
                </a:cubicBezTo>
                <a:cubicBezTo>
                  <a:pt x="86" y="87"/>
                  <a:pt x="86" y="87"/>
                  <a:pt x="86" y="87"/>
                </a:cubicBezTo>
                <a:cubicBezTo>
                  <a:pt x="86" y="90"/>
                  <a:pt x="86" y="90"/>
                  <a:pt x="86" y="90"/>
                </a:cubicBezTo>
                <a:cubicBezTo>
                  <a:pt x="84" y="88"/>
                  <a:pt x="84" y="88"/>
                  <a:pt x="84" y="88"/>
                </a:cubicBezTo>
                <a:cubicBezTo>
                  <a:pt x="81" y="89"/>
                  <a:pt x="81" y="89"/>
                  <a:pt x="81" y="89"/>
                </a:cubicBezTo>
                <a:cubicBezTo>
                  <a:pt x="82" y="86"/>
                  <a:pt x="82" y="86"/>
                  <a:pt x="82" y="86"/>
                </a:cubicBezTo>
                <a:cubicBezTo>
                  <a:pt x="80" y="83"/>
                  <a:pt x="80" y="83"/>
                  <a:pt x="80" y="83"/>
                </a:cubicBezTo>
                <a:lnTo>
                  <a:pt x="84" y="84"/>
                </a:lnTo>
                <a:close/>
                <a:moveTo>
                  <a:pt x="75" y="104"/>
                </a:moveTo>
                <a:cubicBezTo>
                  <a:pt x="81" y="113"/>
                  <a:pt x="81" y="113"/>
                  <a:pt x="81" y="113"/>
                </a:cubicBezTo>
                <a:cubicBezTo>
                  <a:pt x="92" y="111"/>
                  <a:pt x="92" y="111"/>
                  <a:pt x="92" y="111"/>
                </a:cubicBezTo>
                <a:cubicBezTo>
                  <a:pt x="85" y="120"/>
                  <a:pt x="85" y="120"/>
                  <a:pt x="85" y="120"/>
                </a:cubicBezTo>
                <a:cubicBezTo>
                  <a:pt x="91" y="129"/>
                  <a:pt x="91" y="129"/>
                  <a:pt x="91" y="129"/>
                </a:cubicBezTo>
                <a:cubicBezTo>
                  <a:pt x="80" y="125"/>
                  <a:pt x="80" y="125"/>
                  <a:pt x="80" y="125"/>
                </a:cubicBezTo>
                <a:cubicBezTo>
                  <a:pt x="73" y="134"/>
                  <a:pt x="73" y="134"/>
                  <a:pt x="73" y="134"/>
                </a:cubicBezTo>
                <a:cubicBezTo>
                  <a:pt x="73" y="123"/>
                  <a:pt x="73" y="123"/>
                  <a:pt x="73" y="123"/>
                </a:cubicBezTo>
                <a:cubicBezTo>
                  <a:pt x="63" y="119"/>
                  <a:pt x="63" y="119"/>
                  <a:pt x="63" y="119"/>
                </a:cubicBezTo>
                <a:cubicBezTo>
                  <a:pt x="74" y="115"/>
                  <a:pt x="74" y="115"/>
                  <a:pt x="74" y="115"/>
                </a:cubicBezTo>
                <a:lnTo>
                  <a:pt x="75" y="104"/>
                </a:lnTo>
                <a:close/>
                <a:moveTo>
                  <a:pt x="66" y="41"/>
                </a:moveTo>
                <a:cubicBezTo>
                  <a:pt x="69" y="38"/>
                  <a:pt x="69" y="38"/>
                  <a:pt x="69" y="38"/>
                </a:cubicBezTo>
                <a:cubicBezTo>
                  <a:pt x="69" y="42"/>
                  <a:pt x="69" y="42"/>
                  <a:pt x="69" y="42"/>
                </a:cubicBezTo>
                <a:cubicBezTo>
                  <a:pt x="73" y="43"/>
                  <a:pt x="73" y="43"/>
                  <a:pt x="73" y="43"/>
                </a:cubicBezTo>
                <a:cubicBezTo>
                  <a:pt x="69" y="45"/>
                  <a:pt x="69" y="45"/>
                  <a:pt x="69" y="45"/>
                </a:cubicBezTo>
                <a:cubicBezTo>
                  <a:pt x="69" y="49"/>
                  <a:pt x="69" y="49"/>
                  <a:pt x="69" y="49"/>
                </a:cubicBezTo>
                <a:cubicBezTo>
                  <a:pt x="67" y="46"/>
                  <a:pt x="67" y="46"/>
                  <a:pt x="67" y="46"/>
                </a:cubicBezTo>
                <a:cubicBezTo>
                  <a:pt x="63" y="47"/>
                  <a:pt x="63" y="47"/>
                  <a:pt x="63" y="47"/>
                </a:cubicBezTo>
                <a:cubicBezTo>
                  <a:pt x="65" y="43"/>
                  <a:pt x="65" y="43"/>
                  <a:pt x="65" y="43"/>
                </a:cubicBezTo>
                <a:cubicBezTo>
                  <a:pt x="62" y="40"/>
                  <a:pt x="62" y="40"/>
                  <a:pt x="62" y="40"/>
                </a:cubicBezTo>
                <a:lnTo>
                  <a:pt x="66" y="41"/>
                </a:lnTo>
                <a:close/>
                <a:moveTo>
                  <a:pt x="53" y="17"/>
                </a:moveTo>
                <a:cubicBezTo>
                  <a:pt x="55" y="14"/>
                  <a:pt x="55" y="14"/>
                  <a:pt x="55" y="14"/>
                </a:cubicBezTo>
                <a:cubicBezTo>
                  <a:pt x="55" y="17"/>
                  <a:pt x="55" y="17"/>
                  <a:pt x="55" y="17"/>
                </a:cubicBezTo>
                <a:cubicBezTo>
                  <a:pt x="58" y="18"/>
                  <a:pt x="58" y="18"/>
                  <a:pt x="58" y="18"/>
                </a:cubicBezTo>
                <a:cubicBezTo>
                  <a:pt x="55" y="20"/>
                  <a:pt x="55" y="20"/>
                  <a:pt x="55" y="20"/>
                </a:cubicBezTo>
                <a:cubicBezTo>
                  <a:pt x="55" y="23"/>
                  <a:pt x="55" y="23"/>
                  <a:pt x="55" y="23"/>
                </a:cubicBezTo>
                <a:cubicBezTo>
                  <a:pt x="53" y="20"/>
                  <a:pt x="53" y="20"/>
                  <a:pt x="53" y="20"/>
                </a:cubicBezTo>
                <a:cubicBezTo>
                  <a:pt x="50" y="21"/>
                  <a:pt x="50" y="21"/>
                  <a:pt x="50" y="21"/>
                </a:cubicBezTo>
                <a:cubicBezTo>
                  <a:pt x="52" y="19"/>
                  <a:pt x="52" y="19"/>
                  <a:pt x="52" y="19"/>
                </a:cubicBezTo>
                <a:cubicBezTo>
                  <a:pt x="50" y="16"/>
                  <a:pt x="50" y="16"/>
                  <a:pt x="50" y="16"/>
                </a:cubicBezTo>
                <a:lnTo>
                  <a:pt x="53" y="17"/>
                </a:lnTo>
                <a:close/>
                <a:moveTo>
                  <a:pt x="52" y="61"/>
                </a:moveTo>
                <a:cubicBezTo>
                  <a:pt x="56" y="56"/>
                  <a:pt x="56" y="56"/>
                  <a:pt x="56" y="56"/>
                </a:cubicBezTo>
                <a:cubicBezTo>
                  <a:pt x="57" y="63"/>
                  <a:pt x="57" y="63"/>
                  <a:pt x="57" y="63"/>
                </a:cubicBezTo>
                <a:cubicBezTo>
                  <a:pt x="63" y="65"/>
                  <a:pt x="63" y="65"/>
                  <a:pt x="63" y="65"/>
                </a:cubicBezTo>
                <a:cubicBezTo>
                  <a:pt x="57" y="68"/>
                  <a:pt x="57" y="68"/>
                  <a:pt x="57" y="68"/>
                </a:cubicBezTo>
                <a:cubicBezTo>
                  <a:pt x="57" y="75"/>
                  <a:pt x="57" y="75"/>
                  <a:pt x="57" y="75"/>
                </a:cubicBezTo>
                <a:cubicBezTo>
                  <a:pt x="52" y="69"/>
                  <a:pt x="52" y="69"/>
                  <a:pt x="52" y="69"/>
                </a:cubicBezTo>
                <a:cubicBezTo>
                  <a:pt x="46" y="71"/>
                  <a:pt x="46" y="71"/>
                  <a:pt x="46" y="71"/>
                </a:cubicBezTo>
                <a:cubicBezTo>
                  <a:pt x="49" y="65"/>
                  <a:pt x="49" y="65"/>
                  <a:pt x="49" y="65"/>
                </a:cubicBezTo>
                <a:cubicBezTo>
                  <a:pt x="45" y="60"/>
                  <a:pt x="45" y="60"/>
                  <a:pt x="45" y="60"/>
                </a:cubicBezTo>
                <a:lnTo>
                  <a:pt x="52" y="61"/>
                </a:lnTo>
                <a:close/>
                <a:moveTo>
                  <a:pt x="29" y="97"/>
                </a:moveTo>
                <a:cubicBezTo>
                  <a:pt x="34" y="90"/>
                  <a:pt x="34" y="90"/>
                  <a:pt x="34" y="90"/>
                </a:cubicBezTo>
                <a:cubicBezTo>
                  <a:pt x="35" y="99"/>
                  <a:pt x="35" y="99"/>
                  <a:pt x="35" y="99"/>
                </a:cubicBezTo>
                <a:cubicBezTo>
                  <a:pt x="43" y="102"/>
                  <a:pt x="43" y="102"/>
                  <a:pt x="43" y="102"/>
                </a:cubicBezTo>
                <a:cubicBezTo>
                  <a:pt x="35" y="105"/>
                  <a:pt x="35" y="105"/>
                  <a:pt x="35" y="105"/>
                </a:cubicBezTo>
                <a:cubicBezTo>
                  <a:pt x="35" y="114"/>
                  <a:pt x="35" y="114"/>
                  <a:pt x="35" y="114"/>
                </a:cubicBezTo>
                <a:cubicBezTo>
                  <a:pt x="29" y="107"/>
                  <a:pt x="29" y="107"/>
                  <a:pt x="29" y="107"/>
                </a:cubicBezTo>
                <a:cubicBezTo>
                  <a:pt x="21" y="110"/>
                  <a:pt x="21" y="110"/>
                  <a:pt x="21" y="110"/>
                </a:cubicBezTo>
                <a:cubicBezTo>
                  <a:pt x="26" y="102"/>
                  <a:pt x="26" y="102"/>
                  <a:pt x="26" y="102"/>
                </a:cubicBezTo>
                <a:cubicBezTo>
                  <a:pt x="20" y="95"/>
                  <a:pt x="20" y="95"/>
                  <a:pt x="20" y="95"/>
                </a:cubicBezTo>
                <a:lnTo>
                  <a:pt x="29" y="9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9" name="Freeform 233"/>
          <p:cNvSpPr/>
          <p:nvPr/>
        </p:nvSpPr>
        <p:spPr bwMode="auto">
          <a:xfrm>
            <a:off x="4021138" y="3876676"/>
            <a:ext cx="323850" cy="98425"/>
          </a:xfrm>
          <a:custGeom>
            <a:avLst/>
            <a:gdLst>
              <a:gd name="T0" fmla="*/ 142 w 144"/>
              <a:gd name="T1" fmla="*/ 11 h 44"/>
              <a:gd name="T2" fmla="*/ 127 w 144"/>
              <a:gd name="T3" fmla="*/ 2 h 44"/>
              <a:gd name="T4" fmla="*/ 126 w 144"/>
              <a:gd name="T5" fmla="*/ 2 h 44"/>
              <a:gd name="T6" fmla="*/ 19 w 144"/>
              <a:gd name="T7" fmla="*/ 2 h 44"/>
              <a:gd name="T8" fmla="*/ 17 w 144"/>
              <a:gd name="T9" fmla="*/ 2 h 44"/>
              <a:gd name="T10" fmla="*/ 2 w 144"/>
              <a:gd name="T11" fmla="*/ 10 h 44"/>
              <a:gd name="T12" fmla="*/ 11 w 144"/>
              <a:gd name="T13" fmla="*/ 26 h 44"/>
              <a:gd name="T14" fmla="*/ 133 w 144"/>
              <a:gd name="T15" fmla="*/ 26 h 44"/>
              <a:gd name="T16" fmla="*/ 142 w 144"/>
              <a:gd name="T17" fmla="*/ 1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44">
                <a:moveTo>
                  <a:pt x="142" y="11"/>
                </a:moveTo>
                <a:cubicBezTo>
                  <a:pt x="140" y="4"/>
                  <a:pt x="133" y="0"/>
                  <a:pt x="127" y="2"/>
                </a:cubicBezTo>
                <a:cubicBezTo>
                  <a:pt x="127" y="2"/>
                  <a:pt x="126" y="2"/>
                  <a:pt x="126" y="2"/>
                </a:cubicBezTo>
                <a:cubicBezTo>
                  <a:pt x="69" y="18"/>
                  <a:pt x="19" y="2"/>
                  <a:pt x="19" y="2"/>
                </a:cubicBezTo>
                <a:cubicBezTo>
                  <a:pt x="18" y="2"/>
                  <a:pt x="18" y="2"/>
                  <a:pt x="17" y="2"/>
                </a:cubicBezTo>
                <a:cubicBezTo>
                  <a:pt x="11" y="0"/>
                  <a:pt x="4" y="4"/>
                  <a:pt x="2" y="10"/>
                </a:cubicBezTo>
                <a:cubicBezTo>
                  <a:pt x="0" y="17"/>
                  <a:pt x="4" y="24"/>
                  <a:pt x="11" y="26"/>
                </a:cubicBezTo>
                <a:cubicBezTo>
                  <a:pt x="13" y="27"/>
                  <a:pt x="68" y="44"/>
                  <a:pt x="133" y="26"/>
                </a:cubicBezTo>
                <a:cubicBezTo>
                  <a:pt x="140" y="24"/>
                  <a:pt x="144" y="17"/>
                  <a:pt x="142" y="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0" name="Freeform 234"/>
          <p:cNvSpPr/>
          <p:nvPr/>
        </p:nvSpPr>
        <p:spPr bwMode="auto">
          <a:xfrm>
            <a:off x="4565650" y="3627439"/>
            <a:ext cx="517525" cy="280987"/>
          </a:xfrm>
          <a:custGeom>
            <a:avLst/>
            <a:gdLst>
              <a:gd name="T0" fmla="*/ 194 w 229"/>
              <a:gd name="T1" fmla="*/ 71 h 124"/>
              <a:gd name="T2" fmla="*/ 194 w 229"/>
              <a:gd name="T3" fmla="*/ 63 h 124"/>
              <a:gd name="T4" fmla="*/ 146 w 229"/>
              <a:gd name="T5" fmla="*/ 63 h 124"/>
              <a:gd name="T6" fmla="*/ 151 w 229"/>
              <a:gd name="T7" fmla="*/ 55 h 124"/>
              <a:gd name="T8" fmla="*/ 160 w 229"/>
              <a:gd name="T9" fmla="*/ 48 h 124"/>
              <a:gd name="T10" fmla="*/ 168 w 229"/>
              <a:gd name="T11" fmla="*/ 34 h 124"/>
              <a:gd name="T12" fmla="*/ 180 w 229"/>
              <a:gd name="T13" fmla="*/ 18 h 124"/>
              <a:gd name="T14" fmla="*/ 180 w 229"/>
              <a:gd name="T15" fmla="*/ 0 h 124"/>
              <a:gd name="T16" fmla="*/ 124 w 229"/>
              <a:gd name="T17" fmla="*/ 29 h 124"/>
              <a:gd name="T18" fmla="*/ 119 w 229"/>
              <a:gd name="T19" fmla="*/ 49 h 124"/>
              <a:gd name="T20" fmla="*/ 120 w 229"/>
              <a:gd name="T21" fmla="*/ 63 h 124"/>
              <a:gd name="T22" fmla="*/ 114 w 229"/>
              <a:gd name="T23" fmla="*/ 63 h 124"/>
              <a:gd name="T24" fmla="*/ 115 w 229"/>
              <a:gd name="T25" fmla="*/ 60 h 124"/>
              <a:gd name="T26" fmla="*/ 93 w 229"/>
              <a:gd name="T27" fmla="*/ 39 h 124"/>
              <a:gd name="T28" fmla="*/ 72 w 229"/>
              <a:gd name="T29" fmla="*/ 60 h 124"/>
              <a:gd name="T30" fmla="*/ 72 w 229"/>
              <a:gd name="T31" fmla="*/ 66 h 124"/>
              <a:gd name="T32" fmla="*/ 66 w 229"/>
              <a:gd name="T33" fmla="*/ 66 h 124"/>
              <a:gd name="T34" fmla="*/ 57 w 229"/>
              <a:gd name="T35" fmla="*/ 59 h 124"/>
              <a:gd name="T36" fmla="*/ 48 w 229"/>
              <a:gd name="T37" fmla="*/ 66 h 124"/>
              <a:gd name="T38" fmla="*/ 27 w 229"/>
              <a:gd name="T39" fmla="*/ 66 h 124"/>
              <a:gd name="T40" fmla="*/ 4 w 229"/>
              <a:gd name="T41" fmla="*/ 54 h 124"/>
              <a:gd name="T42" fmla="*/ 0 w 229"/>
              <a:gd name="T43" fmla="*/ 54 h 124"/>
              <a:gd name="T44" fmla="*/ 0 w 229"/>
              <a:gd name="T45" fmla="*/ 81 h 124"/>
              <a:gd name="T46" fmla="*/ 4 w 229"/>
              <a:gd name="T47" fmla="*/ 81 h 124"/>
              <a:gd name="T48" fmla="*/ 27 w 229"/>
              <a:gd name="T49" fmla="*/ 69 h 124"/>
              <a:gd name="T50" fmla="*/ 48 w 229"/>
              <a:gd name="T51" fmla="*/ 69 h 124"/>
              <a:gd name="T52" fmla="*/ 57 w 229"/>
              <a:gd name="T53" fmla="*/ 77 h 124"/>
              <a:gd name="T54" fmla="*/ 66 w 229"/>
              <a:gd name="T55" fmla="*/ 69 h 124"/>
              <a:gd name="T56" fmla="*/ 73 w 229"/>
              <a:gd name="T57" fmla="*/ 69 h 124"/>
              <a:gd name="T58" fmla="*/ 93 w 229"/>
              <a:gd name="T59" fmla="*/ 82 h 124"/>
              <a:gd name="T60" fmla="*/ 99 w 229"/>
              <a:gd name="T61" fmla="*/ 81 h 124"/>
              <a:gd name="T62" fmla="*/ 101 w 229"/>
              <a:gd name="T63" fmla="*/ 83 h 124"/>
              <a:gd name="T64" fmla="*/ 69 w 229"/>
              <a:gd name="T65" fmla="*/ 72 h 124"/>
              <a:gd name="T66" fmla="*/ 43 w 229"/>
              <a:gd name="T67" fmla="*/ 99 h 124"/>
              <a:gd name="T68" fmla="*/ 109 w 229"/>
              <a:gd name="T69" fmla="*/ 92 h 124"/>
              <a:gd name="T70" fmla="*/ 194 w 229"/>
              <a:gd name="T71" fmla="*/ 124 h 124"/>
              <a:gd name="T72" fmla="*/ 194 w 229"/>
              <a:gd name="T73" fmla="*/ 88 h 124"/>
              <a:gd name="T74" fmla="*/ 194 w 229"/>
              <a:gd name="T75" fmla="*/ 7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124">
                <a:moveTo>
                  <a:pt x="194" y="71"/>
                </a:moveTo>
                <a:cubicBezTo>
                  <a:pt x="194" y="63"/>
                  <a:pt x="194" y="63"/>
                  <a:pt x="194" y="63"/>
                </a:cubicBezTo>
                <a:cubicBezTo>
                  <a:pt x="146" y="63"/>
                  <a:pt x="146" y="63"/>
                  <a:pt x="146" y="63"/>
                </a:cubicBezTo>
                <a:cubicBezTo>
                  <a:pt x="152" y="60"/>
                  <a:pt x="151" y="55"/>
                  <a:pt x="151" y="55"/>
                </a:cubicBezTo>
                <a:cubicBezTo>
                  <a:pt x="161" y="56"/>
                  <a:pt x="160" y="48"/>
                  <a:pt x="160" y="48"/>
                </a:cubicBezTo>
                <a:cubicBezTo>
                  <a:pt x="173" y="47"/>
                  <a:pt x="168" y="34"/>
                  <a:pt x="168" y="34"/>
                </a:cubicBezTo>
                <a:cubicBezTo>
                  <a:pt x="183" y="29"/>
                  <a:pt x="180" y="18"/>
                  <a:pt x="180" y="18"/>
                </a:cubicBezTo>
                <a:cubicBezTo>
                  <a:pt x="196" y="2"/>
                  <a:pt x="180" y="0"/>
                  <a:pt x="180" y="0"/>
                </a:cubicBezTo>
                <a:cubicBezTo>
                  <a:pt x="177" y="13"/>
                  <a:pt x="138" y="24"/>
                  <a:pt x="124" y="29"/>
                </a:cubicBezTo>
                <a:cubicBezTo>
                  <a:pt x="111" y="33"/>
                  <a:pt x="105" y="38"/>
                  <a:pt x="119" y="49"/>
                </a:cubicBezTo>
                <a:cubicBezTo>
                  <a:pt x="125" y="55"/>
                  <a:pt x="124" y="60"/>
                  <a:pt x="120" y="63"/>
                </a:cubicBezTo>
                <a:cubicBezTo>
                  <a:pt x="114" y="63"/>
                  <a:pt x="114" y="63"/>
                  <a:pt x="114" y="63"/>
                </a:cubicBezTo>
                <a:cubicBezTo>
                  <a:pt x="114" y="62"/>
                  <a:pt x="115" y="61"/>
                  <a:pt x="115" y="60"/>
                </a:cubicBezTo>
                <a:cubicBezTo>
                  <a:pt x="115" y="49"/>
                  <a:pt x="105" y="39"/>
                  <a:pt x="93" y="39"/>
                </a:cubicBezTo>
                <a:cubicBezTo>
                  <a:pt x="81" y="39"/>
                  <a:pt x="72" y="49"/>
                  <a:pt x="72" y="60"/>
                </a:cubicBezTo>
                <a:cubicBezTo>
                  <a:pt x="72" y="62"/>
                  <a:pt x="72" y="64"/>
                  <a:pt x="72" y="66"/>
                </a:cubicBezTo>
                <a:cubicBezTo>
                  <a:pt x="66" y="66"/>
                  <a:pt x="66" y="66"/>
                  <a:pt x="66" y="66"/>
                </a:cubicBezTo>
                <a:cubicBezTo>
                  <a:pt x="65" y="62"/>
                  <a:pt x="62" y="59"/>
                  <a:pt x="57" y="59"/>
                </a:cubicBezTo>
                <a:cubicBezTo>
                  <a:pt x="53" y="59"/>
                  <a:pt x="49" y="62"/>
                  <a:pt x="48" y="66"/>
                </a:cubicBezTo>
                <a:cubicBezTo>
                  <a:pt x="27" y="66"/>
                  <a:pt x="27" y="66"/>
                  <a:pt x="27" y="66"/>
                </a:cubicBezTo>
                <a:cubicBezTo>
                  <a:pt x="27" y="66"/>
                  <a:pt x="8" y="65"/>
                  <a:pt x="4" y="54"/>
                </a:cubicBezTo>
                <a:cubicBezTo>
                  <a:pt x="4" y="54"/>
                  <a:pt x="0" y="50"/>
                  <a:pt x="0" y="54"/>
                </a:cubicBezTo>
                <a:cubicBezTo>
                  <a:pt x="0" y="81"/>
                  <a:pt x="0" y="81"/>
                  <a:pt x="0" y="81"/>
                </a:cubicBezTo>
                <a:cubicBezTo>
                  <a:pt x="0" y="84"/>
                  <a:pt x="4" y="81"/>
                  <a:pt x="4" y="81"/>
                </a:cubicBezTo>
                <a:cubicBezTo>
                  <a:pt x="8" y="69"/>
                  <a:pt x="27" y="69"/>
                  <a:pt x="27" y="69"/>
                </a:cubicBezTo>
                <a:cubicBezTo>
                  <a:pt x="48" y="69"/>
                  <a:pt x="48" y="69"/>
                  <a:pt x="48" y="69"/>
                </a:cubicBezTo>
                <a:cubicBezTo>
                  <a:pt x="49" y="73"/>
                  <a:pt x="52" y="77"/>
                  <a:pt x="57" y="77"/>
                </a:cubicBezTo>
                <a:cubicBezTo>
                  <a:pt x="62" y="77"/>
                  <a:pt x="66" y="73"/>
                  <a:pt x="66" y="69"/>
                </a:cubicBezTo>
                <a:cubicBezTo>
                  <a:pt x="73" y="69"/>
                  <a:pt x="73" y="69"/>
                  <a:pt x="73" y="69"/>
                </a:cubicBezTo>
                <a:cubicBezTo>
                  <a:pt x="76" y="76"/>
                  <a:pt x="84" y="82"/>
                  <a:pt x="93" y="82"/>
                </a:cubicBezTo>
                <a:cubicBezTo>
                  <a:pt x="95" y="82"/>
                  <a:pt x="97" y="81"/>
                  <a:pt x="99" y="81"/>
                </a:cubicBezTo>
                <a:cubicBezTo>
                  <a:pt x="100" y="82"/>
                  <a:pt x="100" y="83"/>
                  <a:pt x="101" y="83"/>
                </a:cubicBezTo>
                <a:cubicBezTo>
                  <a:pt x="93" y="87"/>
                  <a:pt x="81" y="89"/>
                  <a:pt x="69" y="72"/>
                </a:cubicBezTo>
                <a:cubicBezTo>
                  <a:pt x="43" y="99"/>
                  <a:pt x="43" y="99"/>
                  <a:pt x="43" y="99"/>
                </a:cubicBezTo>
                <a:cubicBezTo>
                  <a:pt x="43" y="99"/>
                  <a:pt x="85" y="124"/>
                  <a:pt x="109" y="92"/>
                </a:cubicBezTo>
                <a:cubicBezTo>
                  <a:pt x="136" y="115"/>
                  <a:pt x="194" y="124"/>
                  <a:pt x="194" y="124"/>
                </a:cubicBezTo>
                <a:cubicBezTo>
                  <a:pt x="194" y="88"/>
                  <a:pt x="194" y="88"/>
                  <a:pt x="194" y="88"/>
                </a:cubicBezTo>
                <a:cubicBezTo>
                  <a:pt x="229" y="100"/>
                  <a:pt x="205" y="79"/>
                  <a:pt x="194" y="7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1" name="Freeform 235"/>
          <p:cNvSpPr>
            <a:spLocks noEditPoints="1"/>
          </p:cNvSpPr>
          <p:nvPr/>
        </p:nvSpPr>
        <p:spPr bwMode="auto">
          <a:xfrm>
            <a:off x="5246688" y="3663950"/>
            <a:ext cx="415925" cy="207963"/>
          </a:xfrm>
          <a:custGeom>
            <a:avLst/>
            <a:gdLst>
              <a:gd name="T0" fmla="*/ 97 w 184"/>
              <a:gd name="T1" fmla="*/ 16 h 92"/>
              <a:gd name="T2" fmla="*/ 109 w 184"/>
              <a:gd name="T3" fmla="*/ 21 h 92"/>
              <a:gd name="T4" fmla="*/ 136 w 184"/>
              <a:gd name="T5" fmla="*/ 16 h 92"/>
              <a:gd name="T6" fmla="*/ 124 w 184"/>
              <a:gd name="T7" fmla="*/ 21 h 92"/>
              <a:gd name="T8" fmla="*/ 136 w 184"/>
              <a:gd name="T9" fmla="*/ 16 h 92"/>
              <a:gd name="T10" fmla="*/ 110 w 184"/>
              <a:gd name="T11" fmla="*/ 16 h 92"/>
              <a:gd name="T12" fmla="*/ 122 w 184"/>
              <a:gd name="T13" fmla="*/ 21 h 92"/>
              <a:gd name="T14" fmla="*/ 95 w 184"/>
              <a:gd name="T15" fmla="*/ 16 h 92"/>
              <a:gd name="T16" fmla="*/ 83 w 184"/>
              <a:gd name="T17" fmla="*/ 21 h 92"/>
              <a:gd name="T18" fmla="*/ 95 w 184"/>
              <a:gd name="T19" fmla="*/ 16 h 92"/>
              <a:gd name="T20" fmla="*/ 171 w 184"/>
              <a:gd name="T21" fmla="*/ 32 h 92"/>
              <a:gd name="T22" fmla="*/ 165 w 184"/>
              <a:gd name="T23" fmla="*/ 32 h 92"/>
              <a:gd name="T24" fmla="*/ 135 w 184"/>
              <a:gd name="T25" fmla="*/ 23 h 92"/>
              <a:gd name="T26" fmla="*/ 125 w 184"/>
              <a:gd name="T27" fmla="*/ 32 h 92"/>
              <a:gd name="T28" fmla="*/ 121 w 184"/>
              <a:gd name="T29" fmla="*/ 23 h 92"/>
              <a:gd name="T30" fmla="*/ 112 w 184"/>
              <a:gd name="T31" fmla="*/ 32 h 92"/>
              <a:gd name="T32" fmla="*/ 107 w 184"/>
              <a:gd name="T33" fmla="*/ 23 h 92"/>
              <a:gd name="T34" fmla="*/ 98 w 184"/>
              <a:gd name="T35" fmla="*/ 32 h 92"/>
              <a:gd name="T36" fmla="*/ 94 w 184"/>
              <a:gd name="T37" fmla="*/ 23 h 92"/>
              <a:gd name="T38" fmla="*/ 84 w 184"/>
              <a:gd name="T39" fmla="*/ 32 h 92"/>
              <a:gd name="T40" fmla="*/ 68 w 184"/>
              <a:gd name="T41" fmla="*/ 32 h 92"/>
              <a:gd name="T42" fmla="*/ 0 w 184"/>
              <a:gd name="T43" fmla="*/ 78 h 92"/>
              <a:gd name="T44" fmla="*/ 42 w 184"/>
              <a:gd name="T45" fmla="*/ 60 h 92"/>
              <a:gd name="T46" fmla="*/ 60 w 184"/>
              <a:gd name="T47" fmla="*/ 92 h 92"/>
              <a:gd name="T48" fmla="*/ 158 w 184"/>
              <a:gd name="T49" fmla="*/ 68 h 92"/>
              <a:gd name="T50" fmla="*/ 151 w 184"/>
              <a:gd name="T51" fmla="*/ 42 h 92"/>
              <a:gd name="T52" fmla="*/ 168 w 184"/>
              <a:gd name="T53" fmla="*/ 44 h 92"/>
              <a:gd name="T54" fmla="*/ 178 w 184"/>
              <a:gd name="T55" fmla="*/ 42 h 92"/>
              <a:gd name="T56" fmla="*/ 184 w 184"/>
              <a:gd name="T57" fmla="*/ 30 h 92"/>
              <a:gd name="T58" fmla="*/ 148 w 184"/>
              <a:gd name="T59" fmla="*/ 66 h 92"/>
              <a:gd name="T60" fmla="*/ 67 w 184"/>
              <a:gd name="T61" fmla="*/ 83 h 92"/>
              <a:gd name="T62" fmla="*/ 51 w 184"/>
              <a:gd name="T63" fmla="*/ 60 h 92"/>
              <a:gd name="T64" fmla="*/ 84 w 184"/>
              <a:gd name="T65" fmla="*/ 44 h 92"/>
              <a:gd name="T66" fmla="*/ 94 w 184"/>
              <a:gd name="T67" fmla="*/ 60 h 92"/>
              <a:gd name="T68" fmla="*/ 98 w 184"/>
              <a:gd name="T69" fmla="*/ 44 h 92"/>
              <a:gd name="T70" fmla="*/ 107 w 184"/>
              <a:gd name="T71" fmla="*/ 60 h 92"/>
              <a:gd name="T72" fmla="*/ 112 w 184"/>
              <a:gd name="T73" fmla="*/ 44 h 92"/>
              <a:gd name="T74" fmla="*/ 121 w 184"/>
              <a:gd name="T75" fmla="*/ 60 h 92"/>
              <a:gd name="T76" fmla="*/ 125 w 184"/>
              <a:gd name="T77" fmla="*/ 44 h 92"/>
              <a:gd name="T78" fmla="*/ 135 w 184"/>
              <a:gd name="T79" fmla="*/ 60 h 92"/>
              <a:gd name="T80" fmla="*/ 148 w 184"/>
              <a:gd name="T81" fmla="*/ 6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4" h="92">
                <a:moveTo>
                  <a:pt x="109" y="16"/>
                </a:moveTo>
                <a:cubicBezTo>
                  <a:pt x="97" y="16"/>
                  <a:pt x="97" y="16"/>
                  <a:pt x="97" y="16"/>
                </a:cubicBezTo>
                <a:cubicBezTo>
                  <a:pt x="97" y="21"/>
                  <a:pt x="97" y="21"/>
                  <a:pt x="97" y="21"/>
                </a:cubicBezTo>
                <a:cubicBezTo>
                  <a:pt x="109" y="21"/>
                  <a:pt x="109" y="21"/>
                  <a:pt x="109" y="21"/>
                </a:cubicBezTo>
                <a:lnTo>
                  <a:pt x="109" y="16"/>
                </a:lnTo>
                <a:close/>
                <a:moveTo>
                  <a:pt x="136" y="16"/>
                </a:moveTo>
                <a:cubicBezTo>
                  <a:pt x="124" y="16"/>
                  <a:pt x="124" y="16"/>
                  <a:pt x="124" y="16"/>
                </a:cubicBezTo>
                <a:cubicBezTo>
                  <a:pt x="124" y="21"/>
                  <a:pt x="124" y="21"/>
                  <a:pt x="124" y="21"/>
                </a:cubicBezTo>
                <a:cubicBezTo>
                  <a:pt x="136" y="21"/>
                  <a:pt x="136" y="21"/>
                  <a:pt x="136" y="21"/>
                </a:cubicBezTo>
                <a:lnTo>
                  <a:pt x="136" y="16"/>
                </a:lnTo>
                <a:close/>
                <a:moveTo>
                  <a:pt x="122" y="16"/>
                </a:moveTo>
                <a:cubicBezTo>
                  <a:pt x="110" y="16"/>
                  <a:pt x="110" y="16"/>
                  <a:pt x="110" y="16"/>
                </a:cubicBezTo>
                <a:cubicBezTo>
                  <a:pt x="110" y="21"/>
                  <a:pt x="110" y="21"/>
                  <a:pt x="110" y="21"/>
                </a:cubicBezTo>
                <a:cubicBezTo>
                  <a:pt x="122" y="21"/>
                  <a:pt x="122" y="21"/>
                  <a:pt x="122" y="21"/>
                </a:cubicBezTo>
                <a:lnTo>
                  <a:pt x="122" y="16"/>
                </a:lnTo>
                <a:close/>
                <a:moveTo>
                  <a:pt x="95" y="16"/>
                </a:moveTo>
                <a:cubicBezTo>
                  <a:pt x="83" y="16"/>
                  <a:pt x="83" y="16"/>
                  <a:pt x="83" y="16"/>
                </a:cubicBezTo>
                <a:cubicBezTo>
                  <a:pt x="83" y="21"/>
                  <a:pt x="83" y="21"/>
                  <a:pt x="83" y="21"/>
                </a:cubicBezTo>
                <a:cubicBezTo>
                  <a:pt x="95" y="21"/>
                  <a:pt x="95" y="21"/>
                  <a:pt x="95" y="21"/>
                </a:cubicBezTo>
                <a:lnTo>
                  <a:pt x="95" y="16"/>
                </a:lnTo>
                <a:close/>
                <a:moveTo>
                  <a:pt x="178" y="32"/>
                </a:moveTo>
                <a:cubicBezTo>
                  <a:pt x="171" y="32"/>
                  <a:pt x="171" y="32"/>
                  <a:pt x="171" y="32"/>
                </a:cubicBezTo>
                <a:cubicBezTo>
                  <a:pt x="171" y="31"/>
                  <a:pt x="169" y="30"/>
                  <a:pt x="168" y="30"/>
                </a:cubicBezTo>
                <a:cubicBezTo>
                  <a:pt x="166" y="30"/>
                  <a:pt x="165" y="31"/>
                  <a:pt x="165" y="32"/>
                </a:cubicBezTo>
                <a:cubicBezTo>
                  <a:pt x="135" y="32"/>
                  <a:pt x="135" y="32"/>
                  <a:pt x="135" y="32"/>
                </a:cubicBezTo>
                <a:cubicBezTo>
                  <a:pt x="135" y="23"/>
                  <a:pt x="135" y="23"/>
                  <a:pt x="135" y="23"/>
                </a:cubicBezTo>
                <a:cubicBezTo>
                  <a:pt x="125" y="23"/>
                  <a:pt x="125" y="23"/>
                  <a:pt x="125" y="23"/>
                </a:cubicBezTo>
                <a:cubicBezTo>
                  <a:pt x="125" y="32"/>
                  <a:pt x="125" y="32"/>
                  <a:pt x="125" y="32"/>
                </a:cubicBezTo>
                <a:cubicBezTo>
                  <a:pt x="121" y="32"/>
                  <a:pt x="121" y="32"/>
                  <a:pt x="121" y="32"/>
                </a:cubicBezTo>
                <a:cubicBezTo>
                  <a:pt x="121" y="23"/>
                  <a:pt x="121" y="23"/>
                  <a:pt x="121" y="23"/>
                </a:cubicBezTo>
                <a:cubicBezTo>
                  <a:pt x="112" y="23"/>
                  <a:pt x="112" y="23"/>
                  <a:pt x="112" y="23"/>
                </a:cubicBezTo>
                <a:cubicBezTo>
                  <a:pt x="112" y="32"/>
                  <a:pt x="112" y="32"/>
                  <a:pt x="112" y="32"/>
                </a:cubicBezTo>
                <a:cubicBezTo>
                  <a:pt x="107" y="32"/>
                  <a:pt x="107" y="32"/>
                  <a:pt x="107" y="32"/>
                </a:cubicBezTo>
                <a:cubicBezTo>
                  <a:pt x="107" y="23"/>
                  <a:pt x="107" y="23"/>
                  <a:pt x="107" y="23"/>
                </a:cubicBezTo>
                <a:cubicBezTo>
                  <a:pt x="98" y="23"/>
                  <a:pt x="98" y="23"/>
                  <a:pt x="98" y="23"/>
                </a:cubicBezTo>
                <a:cubicBezTo>
                  <a:pt x="98" y="32"/>
                  <a:pt x="98" y="32"/>
                  <a:pt x="98" y="32"/>
                </a:cubicBezTo>
                <a:cubicBezTo>
                  <a:pt x="94" y="32"/>
                  <a:pt x="94" y="32"/>
                  <a:pt x="94" y="32"/>
                </a:cubicBezTo>
                <a:cubicBezTo>
                  <a:pt x="94" y="23"/>
                  <a:pt x="94" y="23"/>
                  <a:pt x="94" y="23"/>
                </a:cubicBezTo>
                <a:cubicBezTo>
                  <a:pt x="84" y="23"/>
                  <a:pt x="84" y="23"/>
                  <a:pt x="84" y="23"/>
                </a:cubicBezTo>
                <a:cubicBezTo>
                  <a:pt x="84" y="32"/>
                  <a:pt x="84" y="32"/>
                  <a:pt x="84" y="32"/>
                </a:cubicBezTo>
                <a:cubicBezTo>
                  <a:pt x="68" y="32"/>
                  <a:pt x="68" y="32"/>
                  <a:pt x="68" y="32"/>
                </a:cubicBezTo>
                <a:cubicBezTo>
                  <a:pt x="68" y="32"/>
                  <a:pt x="68" y="32"/>
                  <a:pt x="68" y="32"/>
                </a:cubicBezTo>
                <a:cubicBezTo>
                  <a:pt x="14" y="32"/>
                  <a:pt x="0" y="0"/>
                  <a:pt x="0" y="0"/>
                </a:cubicBezTo>
                <a:cubicBezTo>
                  <a:pt x="0" y="78"/>
                  <a:pt x="0" y="78"/>
                  <a:pt x="0" y="78"/>
                </a:cubicBezTo>
                <a:cubicBezTo>
                  <a:pt x="17" y="59"/>
                  <a:pt x="34" y="51"/>
                  <a:pt x="46" y="46"/>
                </a:cubicBezTo>
                <a:cubicBezTo>
                  <a:pt x="44" y="50"/>
                  <a:pt x="42" y="55"/>
                  <a:pt x="42" y="60"/>
                </a:cubicBezTo>
                <a:cubicBezTo>
                  <a:pt x="42" y="68"/>
                  <a:pt x="42" y="68"/>
                  <a:pt x="42" y="68"/>
                </a:cubicBezTo>
                <a:cubicBezTo>
                  <a:pt x="42" y="81"/>
                  <a:pt x="50" y="92"/>
                  <a:pt x="60" y="92"/>
                </a:cubicBezTo>
                <a:cubicBezTo>
                  <a:pt x="139" y="92"/>
                  <a:pt x="139" y="92"/>
                  <a:pt x="139" y="92"/>
                </a:cubicBezTo>
                <a:cubicBezTo>
                  <a:pt x="149" y="92"/>
                  <a:pt x="158" y="81"/>
                  <a:pt x="158" y="68"/>
                </a:cubicBezTo>
                <a:cubicBezTo>
                  <a:pt x="158" y="60"/>
                  <a:pt x="158" y="60"/>
                  <a:pt x="158" y="60"/>
                </a:cubicBezTo>
                <a:cubicBezTo>
                  <a:pt x="158" y="53"/>
                  <a:pt x="155" y="47"/>
                  <a:pt x="151" y="42"/>
                </a:cubicBezTo>
                <a:cubicBezTo>
                  <a:pt x="165" y="42"/>
                  <a:pt x="165" y="42"/>
                  <a:pt x="165" y="42"/>
                </a:cubicBezTo>
                <a:cubicBezTo>
                  <a:pt x="165" y="44"/>
                  <a:pt x="167" y="44"/>
                  <a:pt x="168" y="44"/>
                </a:cubicBezTo>
                <a:cubicBezTo>
                  <a:pt x="169" y="44"/>
                  <a:pt x="171" y="44"/>
                  <a:pt x="171" y="42"/>
                </a:cubicBezTo>
                <a:cubicBezTo>
                  <a:pt x="178" y="42"/>
                  <a:pt x="178" y="42"/>
                  <a:pt x="178" y="42"/>
                </a:cubicBezTo>
                <a:cubicBezTo>
                  <a:pt x="179" y="44"/>
                  <a:pt x="181" y="46"/>
                  <a:pt x="184" y="46"/>
                </a:cubicBezTo>
                <a:cubicBezTo>
                  <a:pt x="184" y="30"/>
                  <a:pt x="184" y="30"/>
                  <a:pt x="184" y="30"/>
                </a:cubicBezTo>
                <a:cubicBezTo>
                  <a:pt x="182" y="30"/>
                  <a:pt x="180" y="31"/>
                  <a:pt x="178" y="32"/>
                </a:cubicBezTo>
                <a:close/>
                <a:moveTo>
                  <a:pt x="148" y="66"/>
                </a:moveTo>
                <a:cubicBezTo>
                  <a:pt x="148" y="76"/>
                  <a:pt x="141" y="83"/>
                  <a:pt x="133" y="83"/>
                </a:cubicBezTo>
                <a:cubicBezTo>
                  <a:pt x="67" y="83"/>
                  <a:pt x="67" y="83"/>
                  <a:pt x="67" y="83"/>
                </a:cubicBezTo>
                <a:cubicBezTo>
                  <a:pt x="58" y="83"/>
                  <a:pt x="51" y="76"/>
                  <a:pt x="51" y="66"/>
                </a:cubicBezTo>
                <a:cubicBezTo>
                  <a:pt x="51" y="60"/>
                  <a:pt x="51" y="60"/>
                  <a:pt x="51" y="60"/>
                </a:cubicBezTo>
                <a:cubicBezTo>
                  <a:pt x="51" y="51"/>
                  <a:pt x="58" y="44"/>
                  <a:pt x="67" y="44"/>
                </a:cubicBezTo>
                <a:cubicBezTo>
                  <a:pt x="84" y="44"/>
                  <a:pt x="84" y="44"/>
                  <a:pt x="84" y="44"/>
                </a:cubicBezTo>
                <a:cubicBezTo>
                  <a:pt x="84" y="60"/>
                  <a:pt x="84" y="60"/>
                  <a:pt x="84" y="60"/>
                </a:cubicBezTo>
                <a:cubicBezTo>
                  <a:pt x="94" y="60"/>
                  <a:pt x="94" y="60"/>
                  <a:pt x="94" y="60"/>
                </a:cubicBezTo>
                <a:cubicBezTo>
                  <a:pt x="94" y="44"/>
                  <a:pt x="94" y="44"/>
                  <a:pt x="94" y="44"/>
                </a:cubicBezTo>
                <a:cubicBezTo>
                  <a:pt x="98" y="44"/>
                  <a:pt x="98" y="44"/>
                  <a:pt x="98" y="44"/>
                </a:cubicBezTo>
                <a:cubicBezTo>
                  <a:pt x="98" y="60"/>
                  <a:pt x="98" y="60"/>
                  <a:pt x="98" y="60"/>
                </a:cubicBezTo>
                <a:cubicBezTo>
                  <a:pt x="107" y="60"/>
                  <a:pt x="107" y="60"/>
                  <a:pt x="107" y="60"/>
                </a:cubicBezTo>
                <a:cubicBezTo>
                  <a:pt x="107" y="44"/>
                  <a:pt x="107" y="44"/>
                  <a:pt x="107" y="44"/>
                </a:cubicBezTo>
                <a:cubicBezTo>
                  <a:pt x="112" y="44"/>
                  <a:pt x="112" y="44"/>
                  <a:pt x="112" y="44"/>
                </a:cubicBezTo>
                <a:cubicBezTo>
                  <a:pt x="112" y="60"/>
                  <a:pt x="112" y="60"/>
                  <a:pt x="112" y="60"/>
                </a:cubicBezTo>
                <a:cubicBezTo>
                  <a:pt x="121" y="60"/>
                  <a:pt x="121" y="60"/>
                  <a:pt x="121" y="60"/>
                </a:cubicBezTo>
                <a:cubicBezTo>
                  <a:pt x="121" y="44"/>
                  <a:pt x="121" y="44"/>
                  <a:pt x="121" y="44"/>
                </a:cubicBezTo>
                <a:cubicBezTo>
                  <a:pt x="125" y="44"/>
                  <a:pt x="125" y="44"/>
                  <a:pt x="125" y="44"/>
                </a:cubicBezTo>
                <a:cubicBezTo>
                  <a:pt x="125" y="60"/>
                  <a:pt x="125" y="60"/>
                  <a:pt x="125" y="60"/>
                </a:cubicBezTo>
                <a:cubicBezTo>
                  <a:pt x="135" y="60"/>
                  <a:pt x="135" y="60"/>
                  <a:pt x="135" y="60"/>
                </a:cubicBezTo>
                <a:cubicBezTo>
                  <a:pt x="135" y="44"/>
                  <a:pt x="135" y="44"/>
                  <a:pt x="135" y="44"/>
                </a:cubicBezTo>
                <a:cubicBezTo>
                  <a:pt x="142" y="45"/>
                  <a:pt x="148" y="52"/>
                  <a:pt x="148" y="60"/>
                </a:cubicBezTo>
                <a:lnTo>
                  <a:pt x="148" y="6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2" name="Freeform 236"/>
          <p:cNvSpPr>
            <a:spLocks noEditPoints="1"/>
          </p:cNvSpPr>
          <p:nvPr/>
        </p:nvSpPr>
        <p:spPr bwMode="auto">
          <a:xfrm>
            <a:off x="5984876" y="3573464"/>
            <a:ext cx="220663" cy="352425"/>
          </a:xfrm>
          <a:custGeom>
            <a:avLst/>
            <a:gdLst>
              <a:gd name="T0" fmla="*/ 73 w 98"/>
              <a:gd name="T1" fmla="*/ 65 h 156"/>
              <a:gd name="T2" fmla="*/ 86 w 98"/>
              <a:gd name="T3" fmla="*/ 37 h 156"/>
              <a:gd name="T4" fmla="*/ 49 w 98"/>
              <a:gd name="T5" fmla="*/ 0 h 156"/>
              <a:gd name="T6" fmla="*/ 12 w 98"/>
              <a:gd name="T7" fmla="*/ 37 h 156"/>
              <a:gd name="T8" fmla="*/ 25 w 98"/>
              <a:gd name="T9" fmla="*/ 65 h 156"/>
              <a:gd name="T10" fmla="*/ 0 w 98"/>
              <a:gd name="T11" fmla="*/ 108 h 156"/>
              <a:gd name="T12" fmla="*/ 49 w 98"/>
              <a:gd name="T13" fmla="*/ 156 h 156"/>
              <a:gd name="T14" fmla="*/ 98 w 98"/>
              <a:gd name="T15" fmla="*/ 108 h 156"/>
              <a:gd name="T16" fmla="*/ 73 w 98"/>
              <a:gd name="T17" fmla="*/ 65 h 156"/>
              <a:gd name="T18" fmla="*/ 61 w 98"/>
              <a:gd name="T19" fmla="*/ 18 h 156"/>
              <a:gd name="T20" fmla="*/ 64 w 98"/>
              <a:gd name="T21" fmla="*/ 27 h 156"/>
              <a:gd name="T22" fmla="*/ 61 w 98"/>
              <a:gd name="T23" fmla="*/ 36 h 156"/>
              <a:gd name="T24" fmla="*/ 58 w 98"/>
              <a:gd name="T25" fmla="*/ 27 h 156"/>
              <a:gd name="T26" fmla="*/ 61 w 98"/>
              <a:gd name="T27" fmla="*/ 18 h 156"/>
              <a:gd name="T28" fmla="*/ 37 w 98"/>
              <a:gd name="T29" fmla="*/ 18 h 156"/>
              <a:gd name="T30" fmla="*/ 40 w 98"/>
              <a:gd name="T31" fmla="*/ 27 h 156"/>
              <a:gd name="T32" fmla="*/ 37 w 98"/>
              <a:gd name="T33" fmla="*/ 36 h 156"/>
              <a:gd name="T34" fmla="*/ 34 w 98"/>
              <a:gd name="T35" fmla="*/ 27 h 156"/>
              <a:gd name="T36" fmla="*/ 37 w 98"/>
              <a:gd name="T37" fmla="*/ 18 h 156"/>
              <a:gd name="T38" fmla="*/ 48 w 98"/>
              <a:gd name="T39" fmla="*/ 118 h 156"/>
              <a:gd name="T40" fmla="*/ 43 w 98"/>
              <a:gd name="T41" fmla="*/ 113 h 156"/>
              <a:gd name="T42" fmla="*/ 48 w 98"/>
              <a:gd name="T43" fmla="*/ 108 h 156"/>
              <a:gd name="T44" fmla="*/ 53 w 98"/>
              <a:gd name="T45" fmla="*/ 113 h 156"/>
              <a:gd name="T46" fmla="*/ 48 w 98"/>
              <a:gd name="T47" fmla="*/ 118 h 156"/>
              <a:gd name="T48" fmla="*/ 48 w 98"/>
              <a:gd name="T49" fmla="*/ 88 h 156"/>
              <a:gd name="T50" fmla="*/ 43 w 98"/>
              <a:gd name="T51" fmla="*/ 83 h 156"/>
              <a:gd name="T52" fmla="*/ 48 w 98"/>
              <a:gd name="T53" fmla="*/ 78 h 156"/>
              <a:gd name="T54" fmla="*/ 53 w 98"/>
              <a:gd name="T55" fmla="*/ 83 h 156"/>
              <a:gd name="T56" fmla="*/ 48 w 98"/>
              <a:gd name="T57" fmla="*/ 88 h 156"/>
              <a:gd name="T58" fmla="*/ 48 w 98"/>
              <a:gd name="T59" fmla="*/ 64 h 156"/>
              <a:gd name="T60" fmla="*/ 24 w 98"/>
              <a:gd name="T61" fmla="*/ 40 h 156"/>
              <a:gd name="T62" fmla="*/ 25 w 98"/>
              <a:gd name="T63" fmla="*/ 38 h 156"/>
              <a:gd name="T64" fmla="*/ 27 w 98"/>
              <a:gd name="T65" fmla="*/ 40 h 156"/>
              <a:gd name="T66" fmla="*/ 48 w 98"/>
              <a:gd name="T67" fmla="*/ 61 h 156"/>
              <a:gd name="T68" fmla="*/ 70 w 98"/>
              <a:gd name="T69" fmla="*/ 40 h 156"/>
              <a:gd name="T70" fmla="*/ 71 w 98"/>
              <a:gd name="T71" fmla="*/ 38 h 156"/>
              <a:gd name="T72" fmla="*/ 73 w 98"/>
              <a:gd name="T73" fmla="*/ 40 h 156"/>
              <a:gd name="T74" fmla="*/ 48 w 98"/>
              <a:gd name="T75" fmla="*/ 6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8" h="156">
                <a:moveTo>
                  <a:pt x="73" y="65"/>
                </a:moveTo>
                <a:cubicBezTo>
                  <a:pt x="81" y="59"/>
                  <a:pt x="86" y="48"/>
                  <a:pt x="86" y="37"/>
                </a:cubicBezTo>
                <a:cubicBezTo>
                  <a:pt x="86" y="16"/>
                  <a:pt x="70" y="0"/>
                  <a:pt x="49" y="0"/>
                </a:cubicBezTo>
                <a:cubicBezTo>
                  <a:pt x="28" y="0"/>
                  <a:pt x="12" y="16"/>
                  <a:pt x="12" y="37"/>
                </a:cubicBezTo>
                <a:cubicBezTo>
                  <a:pt x="12" y="48"/>
                  <a:pt x="17" y="59"/>
                  <a:pt x="25" y="65"/>
                </a:cubicBezTo>
                <a:cubicBezTo>
                  <a:pt x="10" y="74"/>
                  <a:pt x="0" y="90"/>
                  <a:pt x="0" y="108"/>
                </a:cubicBezTo>
                <a:cubicBezTo>
                  <a:pt x="0" y="135"/>
                  <a:pt x="22" y="156"/>
                  <a:pt x="49" y="156"/>
                </a:cubicBezTo>
                <a:cubicBezTo>
                  <a:pt x="76" y="156"/>
                  <a:pt x="98" y="135"/>
                  <a:pt x="98" y="108"/>
                </a:cubicBezTo>
                <a:cubicBezTo>
                  <a:pt x="98" y="90"/>
                  <a:pt x="88" y="74"/>
                  <a:pt x="73" y="65"/>
                </a:cubicBezTo>
                <a:close/>
                <a:moveTo>
                  <a:pt x="61" y="18"/>
                </a:moveTo>
                <a:cubicBezTo>
                  <a:pt x="63" y="18"/>
                  <a:pt x="64" y="22"/>
                  <a:pt x="64" y="27"/>
                </a:cubicBezTo>
                <a:cubicBezTo>
                  <a:pt x="64" y="32"/>
                  <a:pt x="63" y="36"/>
                  <a:pt x="61" y="36"/>
                </a:cubicBezTo>
                <a:cubicBezTo>
                  <a:pt x="59" y="36"/>
                  <a:pt x="58" y="32"/>
                  <a:pt x="58" y="27"/>
                </a:cubicBezTo>
                <a:cubicBezTo>
                  <a:pt x="58" y="22"/>
                  <a:pt x="59" y="18"/>
                  <a:pt x="61" y="18"/>
                </a:cubicBezTo>
                <a:close/>
                <a:moveTo>
                  <a:pt x="37" y="18"/>
                </a:moveTo>
                <a:cubicBezTo>
                  <a:pt x="38" y="18"/>
                  <a:pt x="40" y="22"/>
                  <a:pt x="40" y="27"/>
                </a:cubicBezTo>
                <a:cubicBezTo>
                  <a:pt x="40" y="32"/>
                  <a:pt x="38" y="36"/>
                  <a:pt x="37" y="36"/>
                </a:cubicBezTo>
                <a:cubicBezTo>
                  <a:pt x="35" y="36"/>
                  <a:pt x="34" y="32"/>
                  <a:pt x="34" y="27"/>
                </a:cubicBezTo>
                <a:cubicBezTo>
                  <a:pt x="34" y="22"/>
                  <a:pt x="35" y="18"/>
                  <a:pt x="37" y="18"/>
                </a:cubicBezTo>
                <a:close/>
                <a:moveTo>
                  <a:pt x="48" y="118"/>
                </a:moveTo>
                <a:cubicBezTo>
                  <a:pt x="45" y="118"/>
                  <a:pt x="43" y="116"/>
                  <a:pt x="43" y="113"/>
                </a:cubicBezTo>
                <a:cubicBezTo>
                  <a:pt x="43" y="110"/>
                  <a:pt x="45" y="108"/>
                  <a:pt x="48" y="108"/>
                </a:cubicBezTo>
                <a:cubicBezTo>
                  <a:pt x="51" y="108"/>
                  <a:pt x="53" y="110"/>
                  <a:pt x="53" y="113"/>
                </a:cubicBezTo>
                <a:cubicBezTo>
                  <a:pt x="53" y="116"/>
                  <a:pt x="51" y="118"/>
                  <a:pt x="48" y="118"/>
                </a:cubicBezTo>
                <a:close/>
                <a:moveTo>
                  <a:pt x="48" y="88"/>
                </a:moveTo>
                <a:cubicBezTo>
                  <a:pt x="45" y="88"/>
                  <a:pt x="43" y="86"/>
                  <a:pt x="43" y="83"/>
                </a:cubicBezTo>
                <a:cubicBezTo>
                  <a:pt x="43" y="80"/>
                  <a:pt x="45" y="78"/>
                  <a:pt x="48" y="78"/>
                </a:cubicBezTo>
                <a:cubicBezTo>
                  <a:pt x="51" y="78"/>
                  <a:pt x="53" y="80"/>
                  <a:pt x="53" y="83"/>
                </a:cubicBezTo>
                <a:cubicBezTo>
                  <a:pt x="53" y="86"/>
                  <a:pt x="51" y="88"/>
                  <a:pt x="48" y="88"/>
                </a:cubicBezTo>
                <a:close/>
                <a:moveTo>
                  <a:pt x="48" y="64"/>
                </a:moveTo>
                <a:cubicBezTo>
                  <a:pt x="35" y="64"/>
                  <a:pt x="24" y="53"/>
                  <a:pt x="24" y="40"/>
                </a:cubicBezTo>
                <a:cubicBezTo>
                  <a:pt x="24" y="39"/>
                  <a:pt x="24" y="38"/>
                  <a:pt x="25" y="38"/>
                </a:cubicBezTo>
                <a:cubicBezTo>
                  <a:pt x="26" y="38"/>
                  <a:pt x="27" y="39"/>
                  <a:pt x="27" y="40"/>
                </a:cubicBezTo>
                <a:cubicBezTo>
                  <a:pt x="27" y="52"/>
                  <a:pt x="36" y="61"/>
                  <a:pt x="48" y="61"/>
                </a:cubicBezTo>
                <a:cubicBezTo>
                  <a:pt x="60" y="61"/>
                  <a:pt x="70" y="52"/>
                  <a:pt x="70" y="40"/>
                </a:cubicBezTo>
                <a:cubicBezTo>
                  <a:pt x="70" y="39"/>
                  <a:pt x="71" y="38"/>
                  <a:pt x="71" y="38"/>
                </a:cubicBezTo>
                <a:cubicBezTo>
                  <a:pt x="72" y="38"/>
                  <a:pt x="73" y="39"/>
                  <a:pt x="73" y="40"/>
                </a:cubicBezTo>
                <a:cubicBezTo>
                  <a:pt x="73" y="53"/>
                  <a:pt x="62" y="64"/>
                  <a:pt x="48" y="6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3" name="Freeform 237"/>
          <p:cNvSpPr/>
          <p:nvPr/>
        </p:nvSpPr>
        <p:spPr bwMode="auto">
          <a:xfrm>
            <a:off x="6600826" y="3587751"/>
            <a:ext cx="288925" cy="358775"/>
          </a:xfrm>
          <a:custGeom>
            <a:avLst/>
            <a:gdLst>
              <a:gd name="T0" fmla="*/ 125 w 128"/>
              <a:gd name="T1" fmla="*/ 82 h 159"/>
              <a:gd name="T2" fmla="*/ 68 w 128"/>
              <a:gd name="T3" fmla="*/ 124 h 159"/>
              <a:gd name="T4" fmla="*/ 68 w 128"/>
              <a:gd name="T5" fmla="*/ 94 h 159"/>
              <a:gd name="T6" fmla="*/ 119 w 128"/>
              <a:gd name="T7" fmla="*/ 32 h 159"/>
              <a:gd name="T8" fmla="*/ 119 w 128"/>
              <a:gd name="T9" fmla="*/ 29 h 159"/>
              <a:gd name="T10" fmla="*/ 88 w 128"/>
              <a:gd name="T11" fmla="*/ 1 h 159"/>
              <a:gd name="T12" fmla="*/ 68 w 128"/>
              <a:gd name="T13" fmla="*/ 12 h 159"/>
              <a:gd name="T14" fmla="*/ 67 w 128"/>
              <a:gd name="T15" fmla="*/ 12 h 159"/>
              <a:gd name="T16" fmla="*/ 64 w 128"/>
              <a:gd name="T17" fmla="*/ 17 h 159"/>
              <a:gd name="T18" fmla="*/ 60 w 128"/>
              <a:gd name="T19" fmla="*/ 12 h 159"/>
              <a:gd name="T20" fmla="*/ 59 w 128"/>
              <a:gd name="T21" fmla="*/ 12 h 159"/>
              <a:gd name="T22" fmla="*/ 39 w 128"/>
              <a:gd name="T23" fmla="*/ 1 h 159"/>
              <a:gd name="T24" fmla="*/ 9 w 128"/>
              <a:gd name="T25" fmla="*/ 29 h 159"/>
              <a:gd name="T26" fmla="*/ 9 w 128"/>
              <a:gd name="T27" fmla="*/ 32 h 159"/>
              <a:gd name="T28" fmla="*/ 59 w 128"/>
              <a:gd name="T29" fmla="*/ 94 h 159"/>
              <a:gd name="T30" fmla="*/ 59 w 128"/>
              <a:gd name="T31" fmla="*/ 122 h 159"/>
              <a:gd name="T32" fmla="*/ 3 w 128"/>
              <a:gd name="T33" fmla="*/ 82 h 159"/>
              <a:gd name="T34" fmla="*/ 59 w 128"/>
              <a:gd name="T35" fmla="*/ 158 h 159"/>
              <a:gd name="T36" fmla="*/ 59 w 128"/>
              <a:gd name="T37" fmla="*/ 159 h 159"/>
              <a:gd name="T38" fmla="*/ 68 w 128"/>
              <a:gd name="T39" fmla="*/ 159 h 159"/>
              <a:gd name="T40" fmla="*/ 68 w 128"/>
              <a:gd name="T41" fmla="*/ 158 h 159"/>
              <a:gd name="T42" fmla="*/ 125 w 128"/>
              <a:gd name="T43" fmla="*/ 8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8" h="159">
                <a:moveTo>
                  <a:pt x="125" y="82"/>
                </a:moveTo>
                <a:cubicBezTo>
                  <a:pt x="125" y="82"/>
                  <a:pt x="83" y="85"/>
                  <a:pt x="68" y="124"/>
                </a:cubicBezTo>
                <a:cubicBezTo>
                  <a:pt x="68" y="94"/>
                  <a:pt x="68" y="94"/>
                  <a:pt x="68" y="94"/>
                </a:cubicBezTo>
                <a:cubicBezTo>
                  <a:pt x="112" y="69"/>
                  <a:pt x="118" y="42"/>
                  <a:pt x="119" y="32"/>
                </a:cubicBezTo>
                <a:cubicBezTo>
                  <a:pt x="119" y="31"/>
                  <a:pt x="119" y="30"/>
                  <a:pt x="119" y="29"/>
                </a:cubicBezTo>
                <a:cubicBezTo>
                  <a:pt x="118" y="13"/>
                  <a:pt x="104" y="0"/>
                  <a:pt x="88" y="1"/>
                </a:cubicBezTo>
                <a:cubicBezTo>
                  <a:pt x="80" y="2"/>
                  <a:pt x="73" y="6"/>
                  <a:pt x="68" y="12"/>
                </a:cubicBezTo>
                <a:cubicBezTo>
                  <a:pt x="68" y="12"/>
                  <a:pt x="68" y="12"/>
                  <a:pt x="67" y="12"/>
                </a:cubicBezTo>
                <a:cubicBezTo>
                  <a:pt x="66" y="14"/>
                  <a:pt x="65" y="15"/>
                  <a:pt x="64" y="17"/>
                </a:cubicBezTo>
                <a:cubicBezTo>
                  <a:pt x="63" y="15"/>
                  <a:pt x="61" y="13"/>
                  <a:pt x="60" y="12"/>
                </a:cubicBezTo>
                <a:cubicBezTo>
                  <a:pt x="60" y="12"/>
                  <a:pt x="60" y="12"/>
                  <a:pt x="59" y="12"/>
                </a:cubicBezTo>
                <a:cubicBezTo>
                  <a:pt x="54" y="6"/>
                  <a:pt x="47" y="2"/>
                  <a:pt x="39" y="1"/>
                </a:cubicBezTo>
                <a:cubicBezTo>
                  <a:pt x="23" y="0"/>
                  <a:pt x="10" y="13"/>
                  <a:pt x="9" y="29"/>
                </a:cubicBezTo>
                <a:cubicBezTo>
                  <a:pt x="9" y="30"/>
                  <a:pt x="9" y="31"/>
                  <a:pt x="9" y="32"/>
                </a:cubicBezTo>
                <a:cubicBezTo>
                  <a:pt x="9" y="42"/>
                  <a:pt x="15" y="69"/>
                  <a:pt x="59" y="94"/>
                </a:cubicBezTo>
                <a:cubicBezTo>
                  <a:pt x="59" y="122"/>
                  <a:pt x="59" y="122"/>
                  <a:pt x="59" y="122"/>
                </a:cubicBezTo>
                <a:cubicBezTo>
                  <a:pt x="43" y="85"/>
                  <a:pt x="3" y="82"/>
                  <a:pt x="3" y="82"/>
                </a:cubicBezTo>
                <a:cubicBezTo>
                  <a:pt x="0" y="145"/>
                  <a:pt x="43" y="156"/>
                  <a:pt x="59" y="158"/>
                </a:cubicBezTo>
                <a:cubicBezTo>
                  <a:pt x="59" y="159"/>
                  <a:pt x="59" y="159"/>
                  <a:pt x="59" y="159"/>
                </a:cubicBezTo>
                <a:cubicBezTo>
                  <a:pt x="68" y="159"/>
                  <a:pt x="68" y="159"/>
                  <a:pt x="68" y="159"/>
                </a:cubicBezTo>
                <a:cubicBezTo>
                  <a:pt x="68" y="158"/>
                  <a:pt x="68" y="158"/>
                  <a:pt x="68" y="158"/>
                </a:cubicBezTo>
                <a:cubicBezTo>
                  <a:pt x="84" y="157"/>
                  <a:pt x="128" y="146"/>
                  <a:pt x="125" y="8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4" name="Freeform 238"/>
          <p:cNvSpPr>
            <a:spLocks noEditPoints="1"/>
          </p:cNvSpPr>
          <p:nvPr/>
        </p:nvSpPr>
        <p:spPr bwMode="auto">
          <a:xfrm>
            <a:off x="7169151" y="3506788"/>
            <a:ext cx="487363" cy="487362"/>
          </a:xfrm>
          <a:custGeom>
            <a:avLst/>
            <a:gdLst>
              <a:gd name="T0" fmla="*/ 215 w 216"/>
              <a:gd name="T1" fmla="*/ 97 h 216"/>
              <a:gd name="T2" fmla="*/ 209 w 216"/>
              <a:gd name="T3" fmla="*/ 69 h 216"/>
              <a:gd name="T4" fmla="*/ 195 w 216"/>
              <a:gd name="T5" fmla="*/ 44 h 216"/>
              <a:gd name="T6" fmla="*/ 175 w 216"/>
              <a:gd name="T7" fmla="*/ 24 h 216"/>
              <a:gd name="T8" fmla="*/ 150 w 216"/>
              <a:gd name="T9" fmla="*/ 9 h 216"/>
              <a:gd name="T10" fmla="*/ 122 w 216"/>
              <a:gd name="T11" fmla="*/ 1 h 216"/>
              <a:gd name="T12" fmla="*/ 94 w 216"/>
              <a:gd name="T13" fmla="*/ 1 h 216"/>
              <a:gd name="T14" fmla="*/ 66 w 216"/>
              <a:gd name="T15" fmla="*/ 9 h 216"/>
              <a:gd name="T16" fmla="*/ 41 w 216"/>
              <a:gd name="T17" fmla="*/ 24 h 216"/>
              <a:gd name="T18" fmla="*/ 21 w 216"/>
              <a:gd name="T19" fmla="*/ 44 h 216"/>
              <a:gd name="T20" fmla="*/ 7 w 216"/>
              <a:gd name="T21" fmla="*/ 69 h 216"/>
              <a:gd name="T22" fmla="*/ 1 w 216"/>
              <a:gd name="T23" fmla="*/ 97 h 216"/>
              <a:gd name="T24" fmla="*/ 2 w 216"/>
              <a:gd name="T25" fmla="*/ 126 h 216"/>
              <a:gd name="T26" fmla="*/ 10 w 216"/>
              <a:gd name="T27" fmla="*/ 153 h 216"/>
              <a:gd name="T28" fmla="*/ 26 w 216"/>
              <a:gd name="T29" fmla="*/ 178 h 216"/>
              <a:gd name="T30" fmla="*/ 47 w 216"/>
              <a:gd name="T31" fmla="*/ 197 h 216"/>
              <a:gd name="T32" fmla="*/ 73 w 216"/>
              <a:gd name="T33" fmla="*/ 210 h 216"/>
              <a:gd name="T34" fmla="*/ 101 w 216"/>
              <a:gd name="T35" fmla="*/ 216 h 216"/>
              <a:gd name="T36" fmla="*/ 129 w 216"/>
              <a:gd name="T37" fmla="*/ 214 h 216"/>
              <a:gd name="T38" fmla="*/ 157 w 216"/>
              <a:gd name="T39" fmla="*/ 204 h 216"/>
              <a:gd name="T40" fmla="*/ 180 w 216"/>
              <a:gd name="T41" fmla="*/ 188 h 216"/>
              <a:gd name="T42" fmla="*/ 199 w 216"/>
              <a:gd name="T43" fmla="*/ 166 h 216"/>
              <a:gd name="T44" fmla="*/ 211 w 216"/>
              <a:gd name="T45" fmla="*/ 140 h 216"/>
              <a:gd name="T46" fmla="*/ 16 w 216"/>
              <a:gd name="T47" fmla="*/ 126 h 216"/>
              <a:gd name="T48" fmla="*/ 16 w 216"/>
              <a:gd name="T49" fmla="*/ 126 h 216"/>
              <a:gd name="T50" fmla="*/ 29 w 216"/>
              <a:gd name="T51" fmla="*/ 109 h 216"/>
              <a:gd name="T52" fmla="*/ 102 w 216"/>
              <a:gd name="T53" fmla="*/ 26 h 216"/>
              <a:gd name="T54" fmla="*/ 97 w 216"/>
              <a:gd name="T55" fmla="*/ 26 h 216"/>
              <a:gd name="T56" fmla="*/ 108 w 216"/>
              <a:gd name="T57" fmla="*/ 38 h 216"/>
              <a:gd name="T58" fmla="*/ 147 w 216"/>
              <a:gd name="T59" fmla="*/ 116 h 216"/>
              <a:gd name="T60" fmla="*/ 165 w 216"/>
              <a:gd name="T61" fmla="*/ 121 h 216"/>
              <a:gd name="T62" fmla="*/ 153 w 216"/>
              <a:gd name="T63" fmla="*/ 111 h 216"/>
              <a:gd name="T64" fmla="*/ 169 w 216"/>
              <a:gd name="T65" fmla="*/ 96 h 216"/>
              <a:gd name="T66" fmla="*/ 160 w 216"/>
              <a:gd name="T67" fmla="*/ 99 h 216"/>
              <a:gd name="T68" fmla="*/ 169 w 216"/>
              <a:gd name="T69" fmla="*/ 110 h 216"/>
              <a:gd name="T70" fmla="*/ 151 w 216"/>
              <a:gd name="T71" fmla="*/ 125 h 216"/>
              <a:gd name="T72" fmla="*/ 139 w 216"/>
              <a:gd name="T73" fmla="*/ 120 h 216"/>
              <a:gd name="T74" fmla="*/ 129 w 216"/>
              <a:gd name="T75" fmla="*/ 95 h 216"/>
              <a:gd name="T76" fmla="*/ 97 w 216"/>
              <a:gd name="T77" fmla="*/ 127 h 216"/>
              <a:gd name="T78" fmla="*/ 85 w 216"/>
              <a:gd name="T79" fmla="*/ 95 h 216"/>
              <a:gd name="T80" fmla="*/ 116 w 216"/>
              <a:gd name="T81" fmla="*/ 95 h 216"/>
              <a:gd name="T82" fmla="*/ 104 w 216"/>
              <a:gd name="T83" fmla="*/ 127 h 216"/>
              <a:gd name="T84" fmla="*/ 64 w 216"/>
              <a:gd name="T85" fmla="*/ 95 h 216"/>
              <a:gd name="T86" fmla="*/ 65 w 216"/>
              <a:gd name="T87" fmla="*/ 127 h 216"/>
              <a:gd name="T88" fmla="*/ 54 w 216"/>
              <a:gd name="T89" fmla="*/ 110 h 216"/>
              <a:gd name="T90" fmla="*/ 82 w 216"/>
              <a:gd name="T91" fmla="*/ 108 h 216"/>
              <a:gd name="T92" fmla="*/ 36 w 216"/>
              <a:gd name="T93" fmla="*/ 42 h 216"/>
              <a:gd name="T94" fmla="*/ 46 w 216"/>
              <a:gd name="T95" fmla="*/ 172 h 216"/>
              <a:gd name="T96" fmla="*/ 46 w 216"/>
              <a:gd name="T97" fmla="*/ 172 h 216"/>
              <a:gd name="T98" fmla="*/ 60 w 216"/>
              <a:gd name="T99" fmla="*/ 170 h 216"/>
              <a:gd name="T100" fmla="*/ 109 w 216"/>
              <a:gd name="T101" fmla="*/ 190 h 216"/>
              <a:gd name="T102" fmla="*/ 152 w 216"/>
              <a:gd name="T103" fmla="*/ 185 h 216"/>
              <a:gd name="T104" fmla="*/ 108 w 216"/>
              <a:gd name="T105" fmla="*/ 178 h 216"/>
              <a:gd name="T106" fmla="*/ 170 w 216"/>
              <a:gd name="T107" fmla="*/ 175 h 216"/>
              <a:gd name="T108" fmla="*/ 170 w 216"/>
              <a:gd name="T109" fmla="*/ 175 h 216"/>
              <a:gd name="T110" fmla="*/ 181 w 216"/>
              <a:gd name="T111" fmla="*/ 50 h 216"/>
              <a:gd name="T112" fmla="*/ 186 w 216"/>
              <a:gd name="T113" fmla="*/ 57 h 216"/>
              <a:gd name="T114" fmla="*/ 189 w 216"/>
              <a:gd name="T115" fmla="*/ 10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6" h="216">
                <a:moveTo>
                  <a:pt x="208" y="118"/>
                </a:moveTo>
                <a:cubicBezTo>
                  <a:pt x="216" y="112"/>
                  <a:pt x="216" y="112"/>
                  <a:pt x="216" y="112"/>
                </a:cubicBezTo>
                <a:cubicBezTo>
                  <a:pt x="209" y="105"/>
                  <a:pt x="209" y="105"/>
                  <a:pt x="209" y="105"/>
                </a:cubicBezTo>
                <a:cubicBezTo>
                  <a:pt x="215" y="97"/>
                  <a:pt x="215" y="97"/>
                  <a:pt x="215" y="97"/>
                </a:cubicBezTo>
                <a:cubicBezTo>
                  <a:pt x="207" y="91"/>
                  <a:pt x="207" y="91"/>
                  <a:pt x="207" y="91"/>
                </a:cubicBezTo>
                <a:cubicBezTo>
                  <a:pt x="213" y="83"/>
                  <a:pt x="213" y="83"/>
                  <a:pt x="213" y="83"/>
                </a:cubicBezTo>
                <a:cubicBezTo>
                  <a:pt x="204" y="78"/>
                  <a:pt x="204" y="78"/>
                  <a:pt x="204" y="78"/>
                </a:cubicBezTo>
                <a:cubicBezTo>
                  <a:pt x="209" y="69"/>
                  <a:pt x="209" y="69"/>
                  <a:pt x="209" y="69"/>
                </a:cubicBezTo>
                <a:cubicBezTo>
                  <a:pt x="199" y="66"/>
                  <a:pt x="199" y="66"/>
                  <a:pt x="199" y="66"/>
                </a:cubicBezTo>
                <a:cubicBezTo>
                  <a:pt x="202" y="56"/>
                  <a:pt x="202" y="56"/>
                  <a:pt x="202" y="56"/>
                </a:cubicBezTo>
                <a:cubicBezTo>
                  <a:pt x="193" y="54"/>
                  <a:pt x="193" y="54"/>
                  <a:pt x="193" y="54"/>
                </a:cubicBezTo>
                <a:cubicBezTo>
                  <a:pt x="195" y="44"/>
                  <a:pt x="195" y="44"/>
                  <a:pt x="195" y="44"/>
                </a:cubicBezTo>
                <a:cubicBezTo>
                  <a:pt x="185" y="43"/>
                  <a:pt x="185" y="43"/>
                  <a:pt x="185" y="43"/>
                </a:cubicBezTo>
                <a:cubicBezTo>
                  <a:pt x="185" y="33"/>
                  <a:pt x="185" y="33"/>
                  <a:pt x="185" y="33"/>
                </a:cubicBezTo>
                <a:cubicBezTo>
                  <a:pt x="176" y="33"/>
                  <a:pt x="176" y="33"/>
                  <a:pt x="176" y="33"/>
                </a:cubicBezTo>
                <a:cubicBezTo>
                  <a:pt x="175" y="24"/>
                  <a:pt x="175" y="24"/>
                  <a:pt x="175" y="24"/>
                </a:cubicBezTo>
                <a:cubicBezTo>
                  <a:pt x="165" y="25"/>
                  <a:pt x="165" y="25"/>
                  <a:pt x="165" y="25"/>
                </a:cubicBezTo>
                <a:cubicBezTo>
                  <a:pt x="163" y="15"/>
                  <a:pt x="163" y="15"/>
                  <a:pt x="163" y="15"/>
                </a:cubicBezTo>
                <a:cubicBezTo>
                  <a:pt x="153" y="18"/>
                  <a:pt x="153" y="18"/>
                  <a:pt x="153" y="18"/>
                </a:cubicBezTo>
                <a:cubicBezTo>
                  <a:pt x="150" y="9"/>
                  <a:pt x="150" y="9"/>
                  <a:pt x="150" y="9"/>
                </a:cubicBezTo>
                <a:cubicBezTo>
                  <a:pt x="141" y="13"/>
                  <a:pt x="141" y="13"/>
                  <a:pt x="141" y="13"/>
                </a:cubicBezTo>
                <a:cubicBezTo>
                  <a:pt x="136" y="4"/>
                  <a:pt x="136" y="4"/>
                  <a:pt x="136" y="4"/>
                </a:cubicBezTo>
                <a:cubicBezTo>
                  <a:pt x="128" y="9"/>
                  <a:pt x="128" y="9"/>
                  <a:pt x="128" y="9"/>
                </a:cubicBezTo>
                <a:cubicBezTo>
                  <a:pt x="122" y="1"/>
                  <a:pt x="122" y="1"/>
                  <a:pt x="122" y="1"/>
                </a:cubicBezTo>
                <a:cubicBezTo>
                  <a:pt x="115" y="8"/>
                  <a:pt x="115" y="8"/>
                  <a:pt x="115" y="8"/>
                </a:cubicBezTo>
                <a:cubicBezTo>
                  <a:pt x="108" y="0"/>
                  <a:pt x="108" y="0"/>
                  <a:pt x="108" y="0"/>
                </a:cubicBezTo>
                <a:cubicBezTo>
                  <a:pt x="101" y="8"/>
                  <a:pt x="101" y="8"/>
                  <a:pt x="101" y="8"/>
                </a:cubicBezTo>
                <a:cubicBezTo>
                  <a:pt x="94" y="1"/>
                  <a:pt x="94" y="1"/>
                  <a:pt x="94" y="1"/>
                </a:cubicBezTo>
                <a:cubicBezTo>
                  <a:pt x="88" y="9"/>
                  <a:pt x="88" y="9"/>
                  <a:pt x="88" y="9"/>
                </a:cubicBezTo>
                <a:cubicBezTo>
                  <a:pt x="80" y="4"/>
                  <a:pt x="80" y="4"/>
                  <a:pt x="80" y="4"/>
                </a:cubicBezTo>
                <a:cubicBezTo>
                  <a:pt x="75" y="13"/>
                  <a:pt x="75" y="13"/>
                  <a:pt x="75" y="13"/>
                </a:cubicBezTo>
                <a:cubicBezTo>
                  <a:pt x="66" y="9"/>
                  <a:pt x="66" y="9"/>
                  <a:pt x="66" y="9"/>
                </a:cubicBezTo>
                <a:cubicBezTo>
                  <a:pt x="63" y="18"/>
                  <a:pt x="63" y="18"/>
                  <a:pt x="63" y="18"/>
                </a:cubicBezTo>
                <a:cubicBezTo>
                  <a:pt x="53" y="15"/>
                  <a:pt x="53" y="15"/>
                  <a:pt x="53" y="15"/>
                </a:cubicBezTo>
                <a:cubicBezTo>
                  <a:pt x="51" y="25"/>
                  <a:pt x="51" y="25"/>
                  <a:pt x="51" y="25"/>
                </a:cubicBezTo>
                <a:cubicBezTo>
                  <a:pt x="41" y="24"/>
                  <a:pt x="41" y="24"/>
                  <a:pt x="41" y="24"/>
                </a:cubicBezTo>
                <a:cubicBezTo>
                  <a:pt x="40" y="33"/>
                  <a:pt x="40" y="33"/>
                  <a:pt x="40" y="33"/>
                </a:cubicBezTo>
                <a:cubicBezTo>
                  <a:pt x="31" y="33"/>
                  <a:pt x="31" y="33"/>
                  <a:pt x="31" y="33"/>
                </a:cubicBezTo>
                <a:cubicBezTo>
                  <a:pt x="31" y="43"/>
                  <a:pt x="31" y="43"/>
                  <a:pt x="31" y="43"/>
                </a:cubicBezTo>
                <a:cubicBezTo>
                  <a:pt x="21" y="44"/>
                  <a:pt x="21" y="44"/>
                  <a:pt x="21" y="44"/>
                </a:cubicBezTo>
                <a:cubicBezTo>
                  <a:pt x="23" y="54"/>
                  <a:pt x="23" y="54"/>
                  <a:pt x="23" y="54"/>
                </a:cubicBezTo>
                <a:cubicBezTo>
                  <a:pt x="14" y="56"/>
                  <a:pt x="14" y="56"/>
                  <a:pt x="14" y="56"/>
                </a:cubicBezTo>
                <a:cubicBezTo>
                  <a:pt x="17" y="66"/>
                  <a:pt x="17" y="66"/>
                  <a:pt x="17" y="66"/>
                </a:cubicBezTo>
                <a:cubicBezTo>
                  <a:pt x="7" y="69"/>
                  <a:pt x="7" y="69"/>
                  <a:pt x="7" y="69"/>
                </a:cubicBezTo>
                <a:cubicBezTo>
                  <a:pt x="12" y="78"/>
                  <a:pt x="12" y="78"/>
                  <a:pt x="12" y="78"/>
                </a:cubicBezTo>
                <a:cubicBezTo>
                  <a:pt x="3" y="83"/>
                  <a:pt x="3" y="83"/>
                  <a:pt x="3" y="83"/>
                </a:cubicBezTo>
                <a:cubicBezTo>
                  <a:pt x="9" y="91"/>
                  <a:pt x="9" y="91"/>
                  <a:pt x="9" y="91"/>
                </a:cubicBezTo>
                <a:cubicBezTo>
                  <a:pt x="1" y="97"/>
                  <a:pt x="1" y="97"/>
                  <a:pt x="1" y="97"/>
                </a:cubicBezTo>
                <a:cubicBezTo>
                  <a:pt x="7" y="105"/>
                  <a:pt x="7" y="105"/>
                  <a:pt x="7" y="105"/>
                </a:cubicBezTo>
                <a:cubicBezTo>
                  <a:pt x="0" y="112"/>
                  <a:pt x="0" y="112"/>
                  <a:pt x="0" y="112"/>
                </a:cubicBezTo>
                <a:cubicBezTo>
                  <a:pt x="8" y="118"/>
                  <a:pt x="8" y="118"/>
                  <a:pt x="8" y="118"/>
                </a:cubicBezTo>
                <a:cubicBezTo>
                  <a:pt x="2" y="126"/>
                  <a:pt x="2" y="126"/>
                  <a:pt x="2" y="126"/>
                </a:cubicBezTo>
                <a:cubicBezTo>
                  <a:pt x="10" y="132"/>
                  <a:pt x="10" y="132"/>
                  <a:pt x="10" y="132"/>
                </a:cubicBezTo>
                <a:cubicBezTo>
                  <a:pt x="5" y="140"/>
                  <a:pt x="5" y="140"/>
                  <a:pt x="5" y="140"/>
                </a:cubicBezTo>
                <a:cubicBezTo>
                  <a:pt x="14" y="144"/>
                  <a:pt x="14" y="144"/>
                  <a:pt x="14" y="144"/>
                </a:cubicBezTo>
                <a:cubicBezTo>
                  <a:pt x="10" y="153"/>
                  <a:pt x="10" y="153"/>
                  <a:pt x="10" y="153"/>
                </a:cubicBezTo>
                <a:cubicBezTo>
                  <a:pt x="20" y="157"/>
                  <a:pt x="20" y="157"/>
                  <a:pt x="20" y="157"/>
                </a:cubicBezTo>
                <a:cubicBezTo>
                  <a:pt x="17" y="166"/>
                  <a:pt x="17" y="166"/>
                  <a:pt x="17" y="166"/>
                </a:cubicBezTo>
                <a:cubicBezTo>
                  <a:pt x="27" y="168"/>
                  <a:pt x="27" y="168"/>
                  <a:pt x="27" y="168"/>
                </a:cubicBezTo>
                <a:cubicBezTo>
                  <a:pt x="26" y="178"/>
                  <a:pt x="26" y="178"/>
                  <a:pt x="26" y="178"/>
                </a:cubicBezTo>
                <a:cubicBezTo>
                  <a:pt x="36" y="178"/>
                  <a:pt x="36" y="178"/>
                  <a:pt x="36" y="178"/>
                </a:cubicBezTo>
                <a:cubicBezTo>
                  <a:pt x="36" y="188"/>
                  <a:pt x="36" y="188"/>
                  <a:pt x="36" y="188"/>
                </a:cubicBezTo>
                <a:cubicBezTo>
                  <a:pt x="46" y="187"/>
                  <a:pt x="46" y="187"/>
                  <a:pt x="46" y="187"/>
                </a:cubicBezTo>
                <a:cubicBezTo>
                  <a:pt x="47" y="197"/>
                  <a:pt x="47" y="197"/>
                  <a:pt x="47" y="197"/>
                </a:cubicBezTo>
                <a:cubicBezTo>
                  <a:pt x="57" y="195"/>
                  <a:pt x="57" y="195"/>
                  <a:pt x="57" y="195"/>
                </a:cubicBezTo>
                <a:cubicBezTo>
                  <a:pt x="59" y="204"/>
                  <a:pt x="59" y="204"/>
                  <a:pt x="59" y="204"/>
                </a:cubicBezTo>
                <a:cubicBezTo>
                  <a:pt x="69" y="201"/>
                  <a:pt x="69" y="201"/>
                  <a:pt x="69" y="201"/>
                </a:cubicBezTo>
                <a:cubicBezTo>
                  <a:pt x="73" y="210"/>
                  <a:pt x="73" y="210"/>
                  <a:pt x="73" y="210"/>
                </a:cubicBezTo>
                <a:cubicBezTo>
                  <a:pt x="81" y="205"/>
                  <a:pt x="81" y="205"/>
                  <a:pt x="81" y="205"/>
                </a:cubicBezTo>
                <a:cubicBezTo>
                  <a:pt x="87" y="214"/>
                  <a:pt x="87" y="214"/>
                  <a:pt x="87" y="214"/>
                </a:cubicBezTo>
                <a:cubicBezTo>
                  <a:pt x="95" y="208"/>
                  <a:pt x="95" y="208"/>
                  <a:pt x="95" y="208"/>
                </a:cubicBezTo>
                <a:cubicBezTo>
                  <a:pt x="101" y="216"/>
                  <a:pt x="101" y="216"/>
                  <a:pt x="101" y="216"/>
                </a:cubicBezTo>
                <a:cubicBezTo>
                  <a:pt x="108" y="209"/>
                  <a:pt x="108" y="209"/>
                  <a:pt x="108" y="209"/>
                </a:cubicBezTo>
                <a:cubicBezTo>
                  <a:pt x="115" y="216"/>
                  <a:pt x="115" y="216"/>
                  <a:pt x="115" y="216"/>
                </a:cubicBezTo>
                <a:cubicBezTo>
                  <a:pt x="121" y="208"/>
                  <a:pt x="121" y="208"/>
                  <a:pt x="121" y="208"/>
                </a:cubicBezTo>
                <a:cubicBezTo>
                  <a:pt x="129" y="214"/>
                  <a:pt x="129" y="214"/>
                  <a:pt x="129" y="214"/>
                </a:cubicBezTo>
                <a:cubicBezTo>
                  <a:pt x="135" y="205"/>
                  <a:pt x="135" y="205"/>
                  <a:pt x="135" y="205"/>
                </a:cubicBezTo>
                <a:cubicBezTo>
                  <a:pt x="143" y="210"/>
                  <a:pt x="143" y="210"/>
                  <a:pt x="143" y="210"/>
                </a:cubicBezTo>
                <a:cubicBezTo>
                  <a:pt x="147" y="201"/>
                  <a:pt x="147" y="201"/>
                  <a:pt x="147" y="201"/>
                </a:cubicBezTo>
                <a:cubicBezTo>
                  <a:pt x="157" y="204"/>
                  <a:pt x="157" y="204"/>
                  <a:pt x="157" y="204"/>
                </a:cubicBezTo>
                <a:cubicBezTo>
                  <a:pt x="159" y="195"/>
                  <a:pt x="159" y="195"/>
                  <a:pt x="159" y="195"/>
                </a:cubicBezTo>
                <a:cubicBezTo>
                  <a:pt x="169" y="197"/>
                  <a:pt x="169" y="197"/>
                  <a:pt x="169" y="197"/>
                </a:cubicBezTo>
                <a:cubicBezTo>
                  <a:pt x="171" y="187"/>
                  <a:pt x="171" y="187"/>
                  <a:pt x="171" y="187"/>
                </a:cubicBezTo>
                <a:cubicBezTo>
                  <a:pt x="180" y="188"/>
                  <a:pt x="180" y="188"/>
                  <a:pt x="180" y="188"/>
                </a:cubicBezTo>
                <a:cubicBezTo>
                  <a:pt x="180" y="178"/>
                  <a:pt x="180" y="178"/>
                  <a:pt x="180" y="178"/>
                </a:cubicBezTo>
                <a:cubicBezTo>
                  <a:pt x="190" y="178"/>
                  <a:pt x="190" y="178"/>
                  <a:pt x="190" y="178"/>
                </a:cubicBezTo>
                <a:cubicBezTo>
                  <a:pt x="189" y="168"/>
                  <a:pt x="189" y="168"/>
                  <a:pt x="189" y="168"/>
                </a:cubicBezTo>
                <a:cubicBezTo>
                  <a:pt x="199" y="166"/>
                  <a:pt x="199" y="166"/>
                  <a:pt x="199" y="166"/>
                </a:cubicBezTo>
                <a:cubicBezTo>
                  <a:pt x="196" y="157"/>
                  <a:pt x="196" y="157"/>
                  <a:pt x="196" y="157"/>
                </a:cubicBezTo>
                <a:cubicBezTo>
                  <a:pt x="206" y="153"/>
                  <a:pt x="206" y="153"/>
                  <a:pt x="206" y="153"/>
                </a:cubicBezTo>
                <a:cubicBezTo>
                  <a:pt x="202" y="144"/>
                  <a:pt x="202" y="144"/>
                  <a:pt x="202" y="144"/>
                </a:cubicBezTo>
                <a:cubicBezTo>
                  <a:pt x="211" y="140"/>
                  <a:pt x="211" y="140"/>
                  <a:pt x="211" y="140"/>
                </a:cubicBezTo>
                <a:cubicBezTo>
                  <a:pt x="206" y="131"/>
                  <a:pt x="206" y="131"/>
                  <a:pt x="206" y="131"/>
                </a:cubicBezTo>
                <a:cubicBezTo>
                  <a:pt x="214" y="126"/>
                  <a:pt x="214" y="126"/>
                  <a:pt x="214" y="126"/>
                </a:cubicBezTo>
                <a:lnTo>
                  <a:pt x="208" y="118"/>
                </a:lnTo>
                <a:close/>
                <a:moveTo>
                  <a:pt x="16" y="126"/>
                </a:moveTo>
                <a:cubicBezTo>
                  <a:pt x="14" y="126"/>
                  <a:pt x="13" y="124"/>
                  <a:pt x="13" y="122"/>
                </a:cubicBezTo>
                <a:cubicBezTo>
                  <a:pt x="13" y="121"/>
                  <a:pt x="14" y="119"/>
                  <a:pt x="16" y="119"/>
                </a:cubicBezTo>
                <a:cubicBezTo>
                  <a:pt x="18" y="119"/>
                  <a:pt x="19" y="121"/>
                  <a:pt x="19" y="122"/>
                </a:cubicBezTo>
                <a:cubicBezTo>
                  <a:pt x="19" y="124"/>
                  <a:pt x="18" y="126"/>
                  <a:pt x="16" y="126"/>
                </a:cubicBezTo>
                <a:close/>
                <a:moveTo>
                  <a:pt x="20" y="119"/>
                </a:moveTo>
                <a:cubicBezTo>
                  <a:pt x="14" y="119"/>
                  <a:pt x="10" y="114"/>
                  <a:pt x="10" y="109"/>
                </a:cubicBezTo>
                <a:cubicBezTo>
                  <a:pt x="10" y="104"/>
                  <a:pt x="14" y="100"/>
                  <a:pt x="20" y="100"/>
                </a:cubicBezTo>
                <a:cubicBezTo>
                  <a:pt x="25" y="100"/>
                  <a:pt x="29" y="104"/>
                  <a:pt x="29" y="109"/>
                </a:cubicBezTo>
                <a:cubicBezTo>
                  <a:pt x="29" y="114"/>
                  <a:pt x="25" y="119"/>
                  <a:pt x="20" y="119"/>
                </a:cubicBezTo>
                <a:close/>
                <a:moveTo>
                  <a:pt x="102" y="21"/>
                </a:moveTo>
                <a:cubicBezTo>
                  <a:pt x="103" y="21"/>
                  <a:pt x="104" y="22"/>
                  <a:pt x="104" y="24"/>
                </a:cubicBezTo>
                <a:cubicBezTo>
                  <a:pt x="104" y="25"/>
                  <a:pt x="103" y="26"/>
                  <a:pt x="102" y="26"/>
                </a:cubicBezTo>
                <a:cubicBezTo>
                  <a:pt x="100" y="26"/>
                  <a:pt x="99" y="25"/>
                  <a:pt x="99" y="24"/>
                </a:cubicBezTo>
                <a:cubicBezTo>
                  <a:pt x="99" y="22"/>
                  <a:pt x="100" y="21"/>
                  <a:pt x="102" y="21"/>
                </a:cubicBezTo>
                <a:close/>
                <a:moveTo>
                  <a:pt x="88" y="16"/>
                </a:moveTo>
                <a:cubicBezTo>
                  <a:pt x="93" y="16"/>
                  <a:pt x="97" y="21"/>
                  <a:pt x="97" y="26"/>
                </a:cubicBezTo>
                <a:cubicBezTo>
                  <a:pt x="97" y="31"/>
                  <a:pt x="93" y="35"/>
                  <a:pt x="88" y="35"/>
                </a:cubicBezTo>
                <a:cubicBezTo>
                  <a:pt x="83" y="35"/>
                  <a:pt x="78" y="31"/>
                  <a:pt x="78" y="26"/>
                </a:cubicBezTo>
                <a:cubicBezTo>
                  <a:pt x="78" y="21"/>
                  <a:pt x="83" y="16"/>
                  <a:pt x="88" y="16"/>
                </a:cubicBezTo>
                <a:close/>
                <a:moveTo>
                  <a:pt x="108" y="38"/>
                </a:moveTo>
                <a:cubicBezTo>
                  <a:pt x="140" y="38"/>
                  <a:pt x="166" y="59"/>
                  <a:pt x="175" y="88"/>
                </a:cubicBezTo>
                <a:cubicBezTo>
                  <a:pt x="41" y="88"/>
                  <a:pt x="41" y="88"/>
                  <a:pt x="41" y="88"/>
                </a:cubicBezTo>
                <a:cubicBezTo>
                  <a:pt x="50" y="59"/>
                  <a:pt x="76" y="38"/>
                  <a:pt x="108" y="38"/>
                </a:cubicBezTo>
                <a:close/>
                <a:moveTo>
                  <a:pt x="147" y="116"/>
                </a:moveTo>
                <a:cubicBezTo>
                  <a:pt x="153" y="116"/>
                  <a:pt x="153" y="116"/>
                  <a:pt x="153" y="116"/>
                </a:cubicBezTo>
                <a:cubicBezTo>
                  <a:pt x="153" y="118"/>
                  <a:pt x="154" y="119"/>
                  <a:pt x="156" y="121"/>
                </a:cubicBezTo>
                <a:cubicBezTo>
                  <a:pt x="157" y="122"/>
                  <a:pt x="159" y="122"/>
                  <a:pt x="161" y="122"/>
                </a:cubicBezTo>
                <a:cubicBezTo>
                  <a:pt x="162" y="122"/>
                  <a:pt x="163" y="122"/>
                  <a:pt x="165" y="121"/>
                </a:cubicBezTo>
                <a:cubicBezTo>
                  <a:pt x="166" y="121"/>
                  <a:pt x="166" y="120"/>
                  <a:pt x="167" y="119"/>
                </a:cubicBezTo>
                <a:cubicBezTo>
                  <a:pt x="167" y="118"/>
                  <a:pt x="167" y="118"/>
                  <a:pt x="167" y="118"/>
                </a:cubicBezTo>
                <a:cubicBezTo>
                  <a:pt x="167" y="116"/>
                  <a:pt x="165" y="115"/>
                  <a:pt x="162" y="114"/>
                </a:cubicBezTo>
                <a:cubicBezTo>
                  <a:pt x="157" y="112"/>
                  <a:pt x="154" y="111"/>
                  <a:pt x="153" y="111"/>
                </a:cubicBezTo>
                <a:cubicBezTo>
                  <a:pt x="150" y="109"/>
                  <a:pt x="148" y="106"/>
                  <a:pt x="148" y="102"/>
                </a:cubicBezTo>
                <a:cubicBezTo>
                  <a:pt x="149" y="100"/>
                  <a:pt x="150" y="97"/>
                  <a:pt x="152" y="96"/>
                </a:cubicBezTo>
                <a:cubicBezTo>
                  <a:pt x="154" y="94"/>
                  <a:pt x="157" y="93"/>
                  <a:pt x="160" y="93"/>
                </a:cubicBezTo>
                <a:cubicBezTo>
                  <a:pt x="163" y="93"/>
                  <a:pt x="166" y="94"/>
                  <a:pt x="169" y="96"/>
                </a:cubicBezTo>
                <a:cubicBezTo>
                  <a:pt x="171" y="98"/>
                  <a:pt x="172" y="101"/>
                  <a:pt x="172" y="105"/>
                </a:cubicBezTo>
                <a:cubicBezTo>
                  <a:pt x="166" y="105"/>
                  <a:pt x="166" y="105"/>
                  <a:pt x="166" y="105"/>
                </a:cubicBezTo>
                <a:cubicBezTo>
                  <a:pt x="166" y="103"/>
                  <a:pt x="165" y="101"/>
                  <a:pt x="164" y="100"/>
                </a:cubicBezTo>
                <a:cubicBezTo>
                  <a:pt x="163" y="99"/>
                  <a:pt x="162" y="99"/>
                  <a:pt x="160" y="99"/>
                </a:cubicBezTo>
                <a:cubicBezTo>
                  <a:pt x="159" y="99"/>
                  <a:pt x="158" y="99"/>
                  <a:pt x="157" y="100"/>
                </a:cubicBezTo>
                <a:cubicBezTo>
                  <a:pt x="156" y="101"/>
                  <a:pt x="155" y="102"/>
                  <a:pt x="155" y="103"/>
                </a:cubicBezTo>
                <a:cubicBezTo>
                  <a:pt x="155" y="105"/>
                  <a:pt x="156" y="106"/>
                  <a:pt x="160" y="107"/>
                </a:cubicBezTo>
                <a:cubicBezTo>
                  <a:pt x="165" y="109"/>
                  <a:pt x="168" y="110"/>
                  <a:pt x="169" y="110"/>
                </a:cubicBezTo>
                <a:cubicBezTo>
                  <a:pt x="172" y="112"/>
                  <a:pt x="174" y="115"/>
                  <a:pt x="173" y="119"/>
                </a:cubicBezTo>
                <a:cubicBezTo>
                  <a:pt x="173" y="122"/>
                  <a:pt x="172" y="124"/>
                  <a:pt x="169" y="126"/>
                </a:cubicBezTo>
                <a:cubicBezTo>
                  <a:pt x="167" y="127"/>
                  <a:pt x="164" y="128"/>
                  <a:pt x="161" y="128"/>
                </a:cubicBezTo>
                <a:cubicBezTo>
                  <a:pt x="157" y="128"/>
                  <a:pt x="154" y="127"/>
                  <a:pt x="151" y="125"/>
                </a:cubicBezTo>
                <a:cubicBezTo>
                  <a:pt x="148" y="123"/>
                  <a:pt x="147" y="119"/>
                  <a:pt x="147" y="116"/>
                </a:cubicBezTo>
                <a:close/>
                <a:moveTo>
                  <a:pt x="148" y="127"/>
                </a:moveTo>
                <a:cubicBezTo>
                  <a:pt x="141" y="127"/>
                  <a:pt x="141" y="127"/>
                  <a:pt x="141" y="127"/>
                </a:cubicBezTo>
                <a:cubicBezTo>
                  <a:pt x="139" y="120"/>
                  <a:pt x="139" y="120"/>
                  <a:pt x="139" y="120"/>
                </a:cubicBezTo>
                <a:cubicBezTo>
                  <a:pt x="126" y="120"/>
                  <a:pt x="126" y="120"/>
                  <a:pt x="126" y="120"/>
                </a:cubicBezTo>
                <a:cubicBezTo>
                  <a:pt x="123" y="127"/>
                  <a:pt x="123" y="127"/>
                  <a:pt x="123" y="127"/>
                </a:cubicBezTo>
                <a:cubicBezTo>
                  <a:pt x="117" y="127"/>
                  <a:pt x="117" y="127"/>
                  <a:pt x="117" y="127"/>
                </a:cubicBezTo>
                <a:cubicBezTo>
                  <a:pt x="129" y="95"/>
                  <a:pt x="129" y="95"/>
                  <a:pt x="129" y="95"/>
                </a:cubicBezTo>
                <a:cubicBezTo>
                  <a:pt x="136" y="95"/>
                  <a:pt x="136" y="95"/>
                  <a:pt x="136" y="95"/>
                </a:cubicBezTo>
                <a:lnTo>
                  <a:pt x="148" y="127"/>
                </a:lnTo>
                <a:close/>
                <a:moveTo>
                  <a:pt x="104" y="127"/>
                </a:moveTo>
                <a:cubicBezTo>
                  <a:pt x="97" y="127"/>
                  <a:pt x="97" y="127"/>
                  <a:pt x="97" y="127"/>
                </a:cubicBezTo>
                <a:cubicBezTo>
                  <a:pt x="91" y="109"/>
                  <a:pt x="91" y="109"/>
                  <a:pt x="91" y="109"/>
                </a:cubicBezTo>
                <a:cubicBezTo>
                  <a:pt x="91" y="127"/>
                  <a:pt x="91" y="127"/>
                  <a:pt x="91" y="127"/>
                </a:cubicBezTo>
                <a:cubicBezTo>
                  <a:pt x="85" y="127"/>
                  <a:pt x="85" y="127"/>
                  <a:pt x="85" y="127"/>
                </a:cubicBezTo>
                <a:cubicBezTo>
                  <a:pt x="85" y="95"/>
                  <a:pt x="85" y="95"/>
                  <a:pt x="85" y="95"/>
                </a:cubicBezTo>
                <a:cubicBezTo>
                  <a:pt x="92" y="95"/>
                  <a:pt x="92" y="95"/>
                  <a:pt x="92" y="95"/>
                </a:cubicBezTo>
                <a:cubicBezTo>
                  <a:pt x="100" y="119"/>
                  <a:pt x="100" y="119"/>
                  <a:pt x="100" y="119"/>
                </a:cubicBezTo>
                <a:cubicBezTo>
                  <a:pt x="108" y="95"/>
                  <a:pt x="108" y="95"/>
                  <a:pt x="108" y="95"/>
                </a:cubicBezTo>
                <a:cubicBezTo>
                  <a:pt x="116" y="95"/>
                  <a:pt x="116" y="95"/>
                  <a:pt x="116" y="95"/>
                </a:cubicBezTo>
                <a:cubicBezTo>
                  <a:pt x="116" y="127"/>
                  <a:pt x="116" y="127"/>
                  <a:pt x="116" y="127"/>
                </a:cubicBezTo>
                <a:cubicBezTo>
                  <a:pt x="110" y="127"/>
                  <a:pt x="110" y="127"/>
                  <a:pt x="110" y="127"/>
                </a:cubicBezTo>
                <a:cubicBezTo>
                  <a:pt x="110" y="108"/>
                  <a:pt x="110" y="108"/>
                  <a:pt x="110" y="108"/>
                </a:cubicBezTo>
                <a:lnTo>
                  <a:pt x="104" y="127"/>
                </a:lnTo>
                <a:close/>
                <a:moveTo>
                  <a:pt x="44" y="95"/>
                </a:moveTo>
                <a:cubicBezTo>
                  <a:pt x="51" y="95"/>
                  <a:pt x="51" y="95"/>
                  <a:pt x="51" y="95"/>
                </a:cubicBezTo>
                <a:cubicBezTo>
                  <a:pt x="58" y="104"/>
                  <a:pt x="58" y="104"/>
                  <a:pt x="58" y="104"/>
                </a:cubicBezTo>
                <a:cubicBezTo>
                  <a:pt x="64" y="95"/>
                  <a:pt x="64" y="95"/>
                  <a:pt x="64" y="95"/>
                </a:cubicBezTo>
                <a:cubicBezTo>
                  <a:pt x="71" y="95"/>
                  <a:pt x="71" y="95"/>
                  <a:pt x="71" y="95"/>
                </a:cubicBezTo>
                <a:cubicBezTo>
                  <a:pt x="61" y="110"/>
                  <a:pt x="61" y="110"/>
                  <a:pt x="61" y="110"/>
                </a:cubicBezTo>
                <a:cubicBezTo>
                  <a:pt x="73" y="127"/>
                  <a:pt x="73" y="127"/>
                  <a:pt x="73" y="127"/>
                </a:cubicBezTo>
                <a:cubicBezTo>
                  <a:pt x="65" y="127"/>
                  <a:pt x="65" y="127"/>
                  <a:pt x="65" y="127"/>
                </a:cubicBezTo>
                <a:cubicBezTo>
                  <a:pt x="58" y="116"/>
                  <a:pt x="58" y="116"/>
                  <a:pt x="58" y="116"/>
                </a:cubicBezTo>
                <a:cubicBezTo>
                  <a:pt x="50" y="127"/>
                  <a:pt x="50" y="127"/>
                  <a:pt x="50" y="127"/>
                </a:cubicBezTo>
                <a:cubicBezTo>
                  <a:pt x="43" y="127"/>
                  <a:pt x="43" y="127"/>
                  <a:pt x="43" y="127"/>
                </a:cubicBezTo>
                <a:cubicBezTo>
                  <a:pt x="54" y="110"/>
                  <a:pt x="54" y="110"/>
                  <a:pt x="54" y="110"/>
                </a:cubicBezTo>
                <a:lnTo>
                  <a:pt x="44" y="95"/>
                </a:lnTo>
                <a:close/>
                <a:moveTo>
                  <a:pt x="73" y="114"/>
                </a:moveTo>
                <a:cubicBezTo>
                  <a:pt x="73" y="108"/>
                  <a:pt x="73" y="108"/>
                  <a:pt x="73" y="108"/>
                </a:cubicBezTo>
                <a:cubicBezTo>
                  <a:pt x="82" y="108"/>
                  <a:pt x="82" y="108"/>
                  <a:pt x="82" y="108"/>
                </a:cubicBezTo>
                <a:cubicBezTo>
                  <a:pt x="82" y="114"/>
                  <a:pt x="82" y="114"/>
                  <a:pt x="82" y="114"/>
                </a:cubicBezTo>
                <a:lnTo>
                  <a:pt x="73" y="114"/>
                </a:lnTo>
                <a:close/>
                <a:moveTo>
                  <a:pt x="31" y="48"/>
                </a:moveTo>
                <a:cubicBezTo>
                  <a:pt x="31" y="45"/>
                  <a:pt x="33" y="42"/>
                  <a:pt x="36" y="42"/>
                </a:cubicBezTo>
                <a:cubicBezTo>
                  <a:pt x="39" y="42"/>
                  <a:pt x="41" y="45"/>
                  <a:pt x="41" y="48"/>
                </a:cubicBezTo>
                <a:cubicBezTo>
                  <a:pt x="41" y="50"/>
                  <a:pt x="39" y="53"/>
                  <a:pt x="36" y="53"/>
                </a:cubicBezTo>
                <a:cubicBezTo>
                  <a:pt x="33" y="53"/>
                  <a:pt x="31" y="50"/>
                  <a:pt x="31" y="48"/>
                </a:cubicBezTo>
                <a:close/>
                <a:moveTo>
                  <a:pt x="46" y="172"/>
                </a:moveTo>
                <a:cubicBezTo>
                  <a:pt x="41" y="172"/>
                  <a:pt x="37" y="168"/>
                  <a:pt x="37" y="163"/>
                </a:cubicBezTo>
                <a:cubicBezTo>
                  <a:pt x="37" y="158"/>
                  <a:pt x="41" y="154"/>
                  <a:pt x="46" y="154"/>
                </a:cubicBezTo>
                <a:cubicBezTo>
                  <a:pt x="51" y="154"/>
                  <a:pt x="54" y="158"/>
                  <a:pt x="54" y="163"/>
                </a:cubicBezTo>
                <a:cubicBezTo>
                  <a:pt x="54" y="168"/>
                  <a:pt x="51" y="172"/>
                  <a:pt x="46" y="172"/>
                </a:cubicBezTo>
                <a:close/>
                <a:moveTo>
                  <a:pt x="59" y="172"/>
                </a:moveTo>
                <a:cubicBezTo>
                  <a:pt x="58" y="172"/>
                  <a:pt x="57" y="171"/>
                  <a:pt x="57" y="170"/>
                </a:cubicBezTo>
                <a:cubicBezTo>
                  <a:pt x="57" y="169"/>
                  <a:pt x="58" y="168"/>
                  <a:pt x="59" y="168"/>
                </a:cubicBezTo>
                <a:cubicBezTo>
                  <a:pt x="60" y="168"/>
                  <a:pt x="60" y="169"/>
                  <a:pt x="60" y="170"/>
                </a:cubicBezTo>
                <a:cubicBezTo>
                  <a:pt x="60" y="171"/>
                  <a:pt x="60" y="172"/>
                  <a:pt x="59" y="172"/>
                </a:cubicBezTo>
                <a:close/>
                <a:moveTo>
                  <a:pt x="109" y="204"/>
                </a:moveTo>
                <a:cubicBezTo>
                  <a:pt x="105" y="204"/>
                  <a:pt x="102" y="201"/>
                  <a:pt x="102" y="197"/>
                </a:cubicBezTo>
                <a:cubicBezTo>
                  <a:pt x="102" y="193"/>
                  <a:pt x="105" y="190"/>
                  <a:pt x="109" y="190"/>
                </a:cubicBezTo>
                <a:cubicBezTo>
                  <a:pt x="112" y="190"/>
                  <a:pt x="115" y="193"/>
                  <a:pt x="115" y="197"/>
                </a:cubicBezTo>
                <a:cubicBezTo>
                  <a:pt x="115" y="201"/>
                  <a:pt x="112" y="204"/>
                  <a:pt x="109" y="204"/>
                </a:cubicBezTo>
                <a:close/>
                <a:moveTo>
                  <a:pt x="154" y="187"/>
                </a:moveTo>
                <a:cubicBezTo>
                  <a:pt x="153" y="187"/>
                  <a:pt x="152" y="186"/>
                  <a:pt x="152" y="185"/>
                </a:cubicBezTo>
                <a:cubicBezTo>
                  <a:pt x="152" y="183"/>
                  <a:pt x="153" y="182"/>
                  <a:pt x="154" y="182"/>
                </a:cubicBezTo>
                <a:cubicBezTo>
                  <a:pt x="155" y="182"/>
                  <a:pt x="156" y="183"/>
                  <a:pt x="156" y="185"/>
                </a:cubicBezTo>
                <a:cubicBezTo>
                  <a:pt x="156" y="186"/>
                  <a:pt x="155" y="187"/>
                  <a:pt x="154" y="187"/>
                </a:cubicBezTo>
                <a:close/>
                <a:moveTo>
                  <a:pt x="108" y="178"/>
                </a:moveTo>
                <a:cubicBezTo>
                  <a:pt x="79" y="178"/>
                  <a:pt x="53" y="160"/>
                  <a:pt x="43" y="134"/>
                </a:cubicBezTo>
                <a:cubicBezTo>
                  <a:pt x="173" y="134"/>
                  <a:pt x="173" y="134"/>
                  <a:pt x="173" y="134"/>
                </a:cubicBezTo>
                <a:cubicBezTo>
                  <a:pt x="163" y="160"/>
                  <a:pt x="137" y="178"/>
                  <a:pt x="108" y="178"/>
                </a:cubicBezTo>
                <a:close/>
                <a:moveTo>
                  <a:pt x="170" y="175"/>
                </a:moveTo>
                <a:cubicBezTo>
                  <a:pt x="166" y="175"/>
                  <a:pt x="163" y="171"/>
                  <a:pt x="163" y="167"/>
                </a:cubicBezTo>
                <a:cubicBezTo>
                  <a:pt x="163" y="163"/>
                  <a:pt x="166" y="160"/>
                  <a:pt x="170" y="160"/>
                </a:cubicBezTo>
                <a:cubicBezTo>
                  <a:pt x="174" y="160"/>
                  <a:pt x="177" y="163"/>
                  <a:pt x="177" y="167"/>
                </a:cubicBezTo>
                <a:cubicBezTo>
                  <a:pt x="177" y="171"/>
                  <a:pt x="174" y="175"/>
                  <a:pt x="170" y="175"/>
                </a:cubicBezTo>
                <a:close/>
                <a:moveTo>
                  <a:pt x="171" y="59"/>
                </a:moveTo>
                <a:cubicBezTo>
                  <a:pt x="166" y="59"/>
                  <a:pt x="162" y="55"/>
                  <a:pt x="162" y="50"/>
                </a:cubicBezTo>
                <a:cubicBezTo>
                  <a:pt x="162" y="44"/>
                  <a:pt x="166" y="40"/>
                  <a:pt x="171" y="40"/>
                </a:cubicBezTo>
                <a:cubicBezTo>
                  <a:pt x="177" y="40"/>
                  <a:pt x="181" y="44"/>
                  <a:pt x="181" y="50"/>
                </a:cubicBezTo>
                <a:cubicBezTo>
                  <a:pt x="181" y="55"/>
                  <a:pt x="177" y="59"/>
                  <a:pt x="171" y="59"/>
                </a:cubicBezTo>
                <a:close/>
                <a:moveTo>
                  <a:pt x="186" y="61"/>
                </a:moveTo>
                <a:cubicBezTo>
                  <a:pt x="184" y="61"/>
                  <a:pt x="184" y="60"/>
                  <a:pt x="184" y="59"/>
                </a:cubicBezTo>
                <a:cubicBezTo>
                  <a:pt x="184" y="57"/>
                  <a:pt x="184" y="57"/>
                  <a:pt x="186" y="57"/>
                </a:cubicBezTo>
                <a:cubicBezTo>
                  <a:pt x="187" y="57"/>
                  <a:pt x="188" y="57"/>
                  <a:pt x="188" y="59"/>
                </a:cubicBezTo>
                <a:cubicBezTo>
                  <a:pt x="188" y="60"/>
                  <a:pt x="187" y="61"/>
                  <a:pt x="186" y="61"/>
                </a:cubicBezTo>
                <a:close/>
                <a:moveTo>
                  <a:pt x="194" y="106"/>
                </a:moveTo>
                <a:cubicBezTo>
                  <a:pt x="191" y="106"/>
                  <a:pt x="189" y="103"/>
                  <a:pt x="189" y="100"/>
                </a:cubicBezTo>
                <a:cubicBezTo>
                  <a:pt x="189" y="98"/>
                  <a:pt x="191" y="95"/>
                  <a:pt x="194" y="95"/>
                </a:cubicBezTo>
                <a:cubicBezTo>
                  <a:pt x="197" y="95"/>
                  <a:pt x="199" y="98"/>
                  <a:pt x="199" y="100"/>
                </a:cubicBezTo>
                <a:cubicBezTo>
                  <a:pt x="199" y="103"/>
                  <a:pt x="197" y="106"/>
                  <a:pt x="194" y="10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5" name="Freeform 239"/>
          <p:cNvSpPr/>
          <p:nvPr/>
        </p:nvSpPr>
        <p:spPr bwMode="auto">
          <a:xfrm>
            <a:off x="7867651" y="3652839"/>
            <a:ext cx="79375" cy="142875"/>
          </a:xfrm>
          <a:custGeom>
            <a:avLst/>
            <a:gdLst>
              <a:gd name="T0" fmla="*/ 5 w 35"/>
              <a:gd name="T1" fmla="*/ 17 h 63"/>
              <a:gd name="T2" fmla="*/ 3 w 35"/>
              <a:gd name="T3" fmla="*/ 31 h 63"/>
              <a:gd name="T4" fmla="*/ 25 w 35"/>
              <a:gd name="T5" fmla="*/ 59 h 63"/>
              <a:gd name="T6" fmla="*/ 34 w 35"/>
              <a:gd name="T7" fmla="*/ 63 h 63"/>
              <a:gd name="T8" fmla="*/ 27 w 35"/>
              <a:gd name="T9" fmla="*/ 0 h 63"/>
              <a:gd name="T10" fmla="*/ 5 w 35"/>
              <a:gd name="T11" fmla="*/ 17 h 63"/>
            </a:gdLst>
            <a:ahLst/>
            <a:cxnLst>
              <a:cxn ang="0">
                <a:pos x="T0" y="T1"/>
              </a:cxn>
              <a:cxn ang="0">
                <a:pos x="T2" y="T3"/>
              </a:cxn>
              <a:cxn ang="0">
                <a:pos x="T4" y="T5"/>
              </a:cxn>
              <a:cxn ang="0">
                <a:pos x="T6" y="T7"/>
              </a:cxn>
              <a:cxn ang="0">
                <a:pos x="T8" y="T9"/>
              </a:cxn>
              <a:cxn ang="0">
                <a:pos x="T10" y="T11"/>
              </a:cxn>
            </a:cxnLst>
            <a:rect l="0" t="0" r="r" b="b"/>
            <a:pathLst>
              <a:path w="35" h="63">
                <a:moveTo>
                  <a:pt x="5" y="17"/>
                </a:moveTo>
                <a:cubicBezTo>
                  <a:pt x="1" y="21"/>
                  <a:pt x="0" y="27"/>
                  <a:pt x="3" y="31"/>
                </a:cubicBezTo>
                <a:cubicBezTo>
                  <a:pt x="25" y="59"/>
                  <a:pt x="25" y="59"/>
                  <a:pt x="25" y="59"/>
                </a:cubicBezTo>
                <a:cubicBezTo>
                  <a:pt x="27" y="62"/>
                  <a:pt x="31" y="63"/>
                  <a:pt x="34" y="63"/>
                </a:cubicBezTo>
                <a:cubicBezTo>
                  <a:pt x="34" y="53"/>
                  <a:pt x="35" y="26"/>
                  <a:pt x="27" y="0"/>
                </a:cubicBezTo>
                <a:lnTo>
                  <a:pt x="5" y="1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6" name="Freeform 240"/>
          <p:cNvSpPr/>
          <p:nvPr/>
        </p:nvSpPr>
        <p:spPr bwMode="auto">
          <a:xfrm>
            <a:off x="7956551" y="3605213"/>
            <a:ext cx="53975" cy="169862"/>
          </a:xfrm>
          <a:custGeom>
            <a:avLst/>
            <a:gdLst>
              <a:gd name="T0" fmla="*/ 0 w 24"/>
              <a:gd name="T1" fmla="*/ 12 h 75"/>
              <a:gd name="T2" fmla="*/ 9 w 24"/>
              <a:gd name="T3" fmla="*/ 75 h 75"/>
              <a:gd name="T4" fmla="*/ 22 w 24"/>
              <a:gd name="T5" fmla="*/ 65 h 75"/>
              <a:gd name="T6" fmla="*/ 15 w 24"/>
              <a:gd name="T7" fmla="*/ 0 h 75"/>
              <a:gd name="T8" fmla="*/ 0 w 24"/>
              <a:gd name="T9" fmla="*/ 12 h 75"/>
            </a:gdLst>
            <a:ahLst/>
            <a:cxnLst>
              <a:cxn ang="0">
                <a:pos x="T0" y="T1"/>
              </a:cxn>
              <a:cxn ang="0">
                <a:pos x="T2" y="T3"/>
              </a:cxn>
              <a:cxn ang="0">
                <a:pos x="T4" y="T5"/>
              </a:cxn>
              <a:cxn ang="0">
                <a:pos x="T6" y="T7"/>
              </a:cxn>
              <a:cxn ang="0">
                <a:pos x="T8" y="T9"/>
              </a:cxn>
            </a:cxnLst>
            <a:rect l="0" t="0" r="r" b="b"/>
            <a:pathLst>
              <a:path w="24" h="75">
                <a:moveTo>
                  <a:pt x="0" y="12"/>
                </a:moveTo>
                <a:cubicBezTo>
                  <a:pt x="8" y="36"/>
                  <a:pt x="9" y="60"/>
                  <a:pt x="9" y="75"/>
                </a:cubicBezTo>
                <a:cubicBezTo>
                  <a:pt x="22" y="65"/>
                  <a:pt x="22" y="65"/>
                  <a:pt x="22" y="65"/>
                </a:cubicBezTo>
                <a:cubicBezTo>
                  <a:pt x="22" y="57"/>
                  <a:pt x="24" y="28"/>
                  <a:pt x="15" y="0"/>
                </a:cubicBezTo>
                <a:lnTo>
                  <a:pt x="0"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7" name="Freeform 241"/>
          <p:cNvSpPr/>
          <p:nvPr/>
        </p:nvSpPr>
        <p:spPr bwMode="auto">
          <a:xfrm>
            <a:off x="8077200" y="3541713"/>
            <a:ext cx="77788" cy="138112"/>
          </a:xfrm>
          <a:custGeom>
            <a:avLst/>
            <a:gdLst>
              <a:gd name="T0" fmla="*/ 29 w 34"/>
              <a:gd name="T1" fmla="*/ 46 h 61"/>
              <a:gd name="T2" fmla="*/ 31 w 34"/>
              <a:gd name="T3" fmla="*/ 32 h 61"/>
              <a:gd name="T4" fmla="*/ 9 w 34"/>
              <a:gd name="T5" fmla="*/ 4 h 61"/>
              <a:gd name="T6" fmla="*/ 0 w 34"/>
              <a:gd name="T7" fmla="*/ 0 h 61"/>
              <a:gd name="T8" fmla="*/ 8 w 34"/>
              <a:gd name="T9" fmla="*/ 61 h 61"/>
              <a:gd name="T10" fmla="*/ 29 w 34"/>
              <a:gd name="T11" fmla="*/ 46 h 61"/>
            </a:gdLst>
            <a:ahLst/>
            <a:cxnLst>
              <a:cxn ang="0">
                <a:pos x="T0" y="T1"/>
              </a:cxn>
              <a:cxn ang="0">
                <a:pos x="T2" y="T3"/>
              </a:cxn>
              <a:cxn ang="0">
                <a:pos x="T4" y="T5"/>
              </a:cxn>
              <a:cxn ang="0">
                <a:pos x="T6" y="T7"/>
              </a:cxn>
              <a:cxn ang="0">
                <a:pos x="T8" y="T9"/>
              </a:cxn>
              <a:cxn ang="0">
                <a:pos x="T10" y="T11"/>
              </a:cxn>
            </a:cxnLst>
            <a:rect l="0" t="0" r="r" b="b"/>
            <a:pathLst>
              <a:path w="34" h="61">
                <a:moveTo>
                  <a:pt x="29" y="46"/>
                </a:moveTo>
                <a:cubicBezTo>
                  <a:pt x="33" y="42"/>
                  <a:pt x="34" y="36"/>
                  <a:pt x="31" y="32"/>
                </a:cubicBezTo>
                <a:cubicBezTo>
                  <a:pt x="9" y="4"/>
                  <a:pt x="9" y="4"/>
                  <a:pt x="9" y="4"/>
                </a:cubicBezTo>
                <a:cubicBezTo>
                  <a:pt x="7" y="1"/>
                  <a:pt x="3" y="0"/>
                  <a:pt x="0" y="0"/>
                </a:cubicBezTo>
                <a:cubicBezTo>
                  <a:pt x="7" y="23"/>
                  <a:pt x="9" y="47"/>
                  <a:pt x="8" y="61"/>
                </a:cubicBezTo>
                <a:lnTo>
                  <a:pt x="29" y="4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8" name="Freeform 242"/>
          <p:cNvSpPr/>
          <p:nvPr/>
        </p:nvSpPr>
        <p:spPr bwMode="auto">
          <a:xfrm>
            <a:off x="8016876" y="3557588"/>
            <a:ext cx="53975" cy="169862"/>
          </a:xfrm>
          <a:custGeom>
            <a:avLst/>
            <a:gdLst>
              <a:gd name="T0" fmla="*/ 8 w 24"/>
              <a:gd name="T1" fmla="*/ 75 h 75"/>
              <a:gd name="T2" fmla="*/ 22 w 24"/>
              <a:gd name="T3" fmla="*/ 65 h 75"/>
              <a:gd name="T4" fmla="*/ 15 w 24"/>
              <a:gd name="T5" fmla="*/ 0 h 75"/>
              <a:gd name="T6" fmla="*/ 0 w 24"/>
              <a:gd name="T7" fmla="*/ 13 h 75"/>
              <a:gd name="T8" fmla="*/ 8 w 24"/>
              <a:gd name="T9" fmla="*/ 75 h 75"/>
            </a:gdLst>
            <a:ahLst/>
            <a:cxnLst>
              <a:cxn ang="0">
                <a:pos x="T0" y="T1"/>
              </a:cxn>
              <a:cxn ang="0">
                <a:pos x="T2" y="T3"/>
              </a:cxn>
              <a:cxn ang="0">
                <a:pos x="T4" y="T5"/>
              </a:cxn>
              <a:cxn ang="0">
                <a:pos x="T6" y="T7"/>
              </a:cxn>
              <a:cxn ang="0">
                <a:pos x="T8" y="T9"/>
              </a:cxn>
            </a:cxnLst>
            <a:rect l="0" t="0" r="r" b="b"/>
            <a:pathLst>
              <a:path w="24" h="75">
                <a:moveTo>
                  <a:pt x="8" y="75"/>
                </a:moveTo>
                <a:cubicBezTo>
                  <a:pt x="22" y="65"/>
                  <a:pt x="22" y="65"/>
                  <a:pt x="22" y="65"/>
                </a:cubicBezTo>
                <a:cubicBezTo>
                  <a:pt x="22" y="57"/>
                  <a:pt x="24" y="28"/>
                  <a:pt x="15" y="0"/>
                </a:cubicBezTo>
                <a:cubicBezTo>
                  <a:pt x="0" y="13"/>
                  <a:pt x="0" y="13"/>
                  <a:pt x="0" y="13"/>
                </a:cubicBezTo>
                <a:cubicBezTo>
                  <a:pt x="7" y="36"/>
                  <a:pt x="9" y="60"/>
                  <a:pt x="8" y="7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9" name="Freeform 243"/>
          <p:cNvSpPr/>
          <p:nvPr/>
        </p:nvSpPr>
        <p:spPr bwMode="auto">
          <a:xfrm>
            <a:off x="7867650" y="3738563"/>
            <a:ext cx="46038" cy="49212"/>
          </a:xfrm>
          <a:custGeom>
            <a:avLst/>
            <a:gdLst>
              <a:gd name="T0" fmla="*/ 2 w 20"/>
              <a:gd name="T1" fmla="*/ 1 h 22"/>
              <a:gd name="T2" fmla="*/ 8 w 20"/>
              <a:gd name="T3" fmla="*/ 2 h 22"/>
              <a:gd name="T4" fmla="*/ 18 w 20"/>
              <a:gd name="T5" fmla="*/ 15 h 22"/>
              <a:gd name="T6" fmla="*/ 18 w 20"/>
              <a:gd name="T7" fmla="*/ 21 h 22"/>
              <a:gd name="T8" fmla="*/ 18 w 20"/>
              <a:gd name="T9" fmla="*/ 21 h 22"/>
              <a:gd name="T10" fmla="*/ 12 w 20"/>
              <a:gd name="T11" fmla="*/ 20 h 22"/>
              <a:gd name="T12" fmla="*/ 2 w 20"/>
              <a:gd name="T13" fmla="*/ 7 h 22"/>
              <a:gd name="T14" fmla="*/ 2 w 20"/>
              <a:gd name="T15" fmla="*/ 1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2" y="1"/>
                </a:moveTo>
                <a:cubicBezTo>
                  <a:pt x="4" y="0"/>
                  <a:pt x="7" y="0"/>
                  <a:pt x="8" y="2"/>
                </a:cubicBezTo>
                <a:cubicBezTo>
                  <a:pt x="18" y="15"/>
                  <a:pt x="18" y="15"/>
                  <a:pt x="18" y="15"/>
                </a:cubicBezTo>
                <a:cubicBezTo>
                  <a:pt x="20" y="17"/>
                  <a:pt x="19" y="20"/>
                  <a:pt x="18" y="21"/>
                </a:cubicBezTo>
                <a:cubicBezTo>
                  <a:pt x="18" y="21"/>
                  <a:pt x="18" y="21"/>
                  <a:pt x="18" y="21"/>
                </a:cubicBezTo>
                <a:cubicBezTo>
                  <a:pt x="16" y="22"/>
                  <a:pt x="13" y="22"/>
                  <a:pt x="12" y="20"/>
                </a:cubicBezTo>
                <a:cubicBezTo>
                  <a:pt x="2" y="7"/>
                  <a:pt x="2" y="7"/>
                  <a:pt x="2" y="7"/>
                </a:cubicBezTo>
                <a:cubicBezTo>
                  <a:pt x="0" y="5"/>
                  <a:pt x="1" y="3"/>
                  <a:pt x="2" y="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0" name="Freeform 244"/>
          <p:cNvSpPr/>
          <p:nvPr/>
        </p:nvSpPr>
        <p:spPr bwMode="auto">
          <a:xfrm>
            <a:off x="7791451" y="3759200"/>
            <a:ext cx="96838" cy="101600"/>
          </a:xfrm>
          <a:custGeom>
            <a:avLst/>
            <a:gdLst>
              <a:gd name="T0" fmla="*/ 3 w 43"/>
              <a:gd name="T1" fmla="*/ 0 h 45"/>
              <a:gd name="T2" fmla="*/ 3 w 43"/>
              <a:gd name="T3" fmla="*/ 7 h 45"/>
              <a:gd name="T4" fmla="*/ 9 w 43"/>
              <a:gd name="T5" fmla="*/ 8 h 45"/>
              <a:gd name="T6" fmla="*/ 10 w 43"/>
              <a:gd name="T7" fmla="*/ 8 h 45"/>
              <a:gd name="T8" fmla="*/ 16 w 43"/>
              <a:gd name="T9" fmla="*/ 11 h 45"/>
              <a:gd name="T10" fmla="*/ 17 w 43"/>
              <a:gd name="T11" fmla="*/ 17 h 45"/>
              <a:gd name="T12" fmla="*/ 17 w 43"/>
              <a:gd name="T13" fmla="*/ 17 h 45"/>
              <a:gd name="T14" fmla="*/ 16 w 43"/>
              <a:gd name="T15" fmla="*/ 23 h 45"/>
              <a:gd name="T16" fmla="*/ 17 w 43"/>
              <a:gd name="T17" fmla="*/ 24 h 45"/>
              <a:gd name="T18" fmla="*/ 17 w 43"/>
              <a:gd name="T19" fmla="*/ 24 h 45"/>
              <a:gd name="T20" fmla="*/ 23 w 43"/>
              <a:gd name="T21" fmla="*/ 25 h 45"/>
              <a:gd name="T22" fmla="*/ 23 w 43"/>
              <a:gd name="T23" fmla="*/ 25 h 45"/>
              <a:gd name="T24" fmla="*/ 29 w 43"/>
              <a:gd name="T25" fmla="*/ 28 h 45"/>
              <a:gd name="T26" fmla="*/ 30 w 43"/>
              <a:gd name="T27" fmla="*/ 34 h 45"/>
              <a:gd name="T28" fmla="*/ 30 w 43"/>
              <a:gd name="T29" fmla="*/ 35 h 45"/>
              <a:gd name="T30" fmla="*/ 30 w 43"/>
              <a:gd name="T31" fmla="*/ 41 h 45"/>
              <a:gd name="T32" fmla="*/ 36 w 43"/>
              <a:gd name="T33" fmla="*/ 42 h 45"/>
              <a:gd name="T34" fmla="*/ 36 w 43"/>
              <a:gd name="T35" fmla="*/ 42 h 45"/>
              <a:gd name="T36" fmla="*/ 43 w 43"/>
              <a:gd name="T37" fmla="*/ 12 h 45"/>
              <a:gd name="T38" fmla="*/ 35 w 43"/>
              <a:gd name="T39" fmla="*/ 1 h 45"/>
              <a:gd name="T40" fmla="*/ 3 w 43"/>
              <a:gd name="T4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5">
                <a:moveTo>
                  <a:pt x="3" y="0"/>
                </a:moveTo>
                <a:cubicBezTo>
                  <a:pt x="3" y="0"/>
                  <a:pt x="0" y="3"/>
                  <a:pt x="3" y="7"/>
                </a:cubicBezTo>
                <a:cubicBezTo>
                  <a:pt x="6" y="11"/>
                  <a:pt x="9" y="8"/>
                  <a:pt x="9" y="8"/>
                </a:cubicBezTo>
                <a:cubicBezTo>
                  <a:pt x="9" y="8"/>
                  <a:pt x="9" y="8"/>
                  <a:pt x="10" y="8"/>
                </a:cubicBezTo>
                <a:cubicBezTo>
                  <a:pt x="10" y="8"/>
                  <a:pt x="13" y="7"/>
                  <a:pt x="16" y="11"/>
                </a:cubicBezTo>
                <a:cubicBezTo>
                  <a:pt x="19" y="15"/>
                  <a:pt x="17" y="17"/>
                  <a:pt x="17" y="17"/>
                </a:cubicBezTo>
                <a:cubicBezTo>
                  <a:pt x="17" y="17"/>
                  <a:pt x="17" y="17"/>
                  <a:pt x="17" y="17"/>
                </a:cubicBezTo>
                <a:cubicBezTo>
                  <a:pt x="16" y="18"/>
                  <a:pt x="15" y="20"/>
                  <a:pt x="16" y="23"/>
                </a:cubicBezTo>
                <a:cubicBezTo>
                  <a:pt x="16" y="23"/>
                  <a:pt x="17" y="23"/>
                  <a:pt x="17" y="24"/>
                </a:cubicBezTo>
                <a:cubicBezTo>
                  <a:pt x="17" y="24"/>
                  <a:pt x="17" y="24"/>
                  <a:pt x="17" y="24"/>
                </a:cubicBezTo>
                <a:cubicBezTo>
                  <a:pt x="20" y="27"/>
                  <a:pt x="23" y="25"/>
                  <a:pt x="23" y="25"/>
                </a:cubicBezTo>
                <a:cubicBezTo>
                  <a:pt x="23" y="25"/>
                  <a:pt x="23" y="25"/>
                  <a:pt x="23" y="25"/>
                </a:cubicBezTo>
                <a:cubicBezTo>
                  <a:pt x="23" y="25"/>
                  <a:pt x="26" y="24"/>
                  <a:pt x="29" y="28"/>
                </a:cubicBezTo>
                <a:cubicBezTo>
                  <a:pt x="32" y="31"/>
                  <a:pt x="30" y="34"/>
                  <a:pt x="30" y="34"/>
                </a:cubicBezTo>
                <a:cubicBezTo>
                  <a:pt x="30" y="35"/>
                  <a:pt x="30" y="35"/>
                  <a:pt x="30" y="35"/>
                </a:cubicBezTo>
                <a:cubicBezTo>
                  <a:pt x="30" y="35"/>
                  <a:pt x="27" y="37"/>
                  <a:pt x="30" y="41"/>
                </a:cubicBezTo>
                <a:cubicBezTo>
                  <a:pt x="33" y="45"/>
                  <a:pt x="36" y="42"/>
                  <a:pt x="36" y="42"/>
                </a:cubicBezTo>
                <a:cubicBezTo>
                  <a:pt x="36" y="42"/>
                  <a:pt x="36" y="42"/>
                  <a:pt x="36" y="42"/>
                </a:cubicBezTo>
                <a:cubicBezTo>
                  <a:pt x="43" y="12"/>
                  <a:pt x="43" y="12"/>
                  <a:pt x="43" y="12"/>
                </a:cubicBezTo>
                <a:cubicBezTo>
                  <a:pt x="35" y="1"/>
                  <a:pt x="35" y="1"/>
                  <a:pt x="35" y="1"/>
                </a:cubicBezTo>
                <a:cubicBezTo>
                  <a:pt x="3" y="0"/>
                  <a:pt x="3" y="0"/>
                  <a:pt x="3"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1" name="Freeform 245"/>
          <p:cNvSpPr/>
          <p:nvPr/>
        </p:nvSpPr>
        <p:spPr bwMode="auto">
          <a:xfrm>
            <a:off x="8116888" y="3549651"/>
            <a:ext cx="42862" cy="50800"/>
          </a:xfrm>
          <a:custGeom>
            <a:avLst/>
            <a:gdLst>
              <a:gd name="T0" fmla="*/ 17 w 19"/>
              <a:gd name="T1" fmla="*/ 21 h 23"/>
              <a:gd name="T2" fmla="*/ 11 w 19"/>
              <a:gd name="T3" fmla="*/ 20 h 23"/>
              <a:gd name="T4" fmla="*/ 1 w 19"/>
              <a:gd name="T5" fmla="*/ 8 h 23"/>
              <a:gd name="T6" fmla="*/ 2 w 19"/>
              <a:gd name="T7" fmla="*/ 1 h 23"/>
              <a:gd name="T8" fmla="*/ 2 w 19"/>
              <a:gd name="T9" fmla="*/ 1 h 23"/>
              <a:gd name="T10" fmla="*/ 8 w 19"/>
              <a:gd name="T11" fmla="*/ 3 h 23"/>
              <a:gd name="T12" fmla="*/ 18 w 19"/>
              <a:gd name="T13" fmla="*/ 15 h 23"/>
              <a:gd name="T14" fmla="*/ 17 w 19"/>
              <a:gd name="T15" fmla="*/ 2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23">
                <a:moveTo>
                  <a:pt x="17" y="21"/>
                </a:moveTo>
                <a:cubicBezTo>
                  <a:pt x="15" y="23"/>
                  <a:pt x="13" y="22"/>
                  <a:pt x="11" y="20"/>
                </a:cubicBezTo>
                <a:cubicBezTo>
                  <a:pt x="1" y="8"/>
                  <a:pt x="1" y="8"/>
                  <a:pt x="1" y="8"/>
                </a:cubicBezTo>
                <a:cubicBezTo>
                  <a:pt x="0" y="6"/>
                  <a:pt x="0" y="3"/>
                  <a:pt x="2" y="1"/>
                </a:cubicBezTo>
                <a:cubicBezTo>
                  <a:pt x="2" y="1"/>
                  <a:pt x="2" y="1"/>
                  <a:pt x="2" y="1"/>
                </a:cubicBezTo>
                <a:cubicBezTo>
                  <a:pt x="4" y="0"/>
                  <a:pt x="6" y="1"/>
                  <a:pt x="8" y="3"/>
                </a:cubicBezTo>
                <a:cubicBezTo>
                  <a:pt x="18" y="15"/>
                  <a:pt x="18" y="15"/>
                  <a:pt x="18" y="15"/>
                </a:cubicBezTo>
                <a:cubicBezTo>
                  <a:pt x="19" y="17"/>
                  <a:pt x="19" y="20"/>
                  <a:pt x="17" y="2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2" name="Freeform 246"/>
          <p:cNvSpPr/>
          <p:nvPr/>
        </p:nvSpPr>
        <p:spPr bwMode="auto">
          <a:xfrm>
            <a:off x="8139114" y="3478213"/>
            <a:ext cx="96837" cy="100012"/>
          </a:xfrm>
          <a:custGeom>
            <a:avLst/>
            <a:gdLst>
              <a:gd name="T0" fmla="*/ 40 w 43"/>
              <a:gd name="T1" fmla="*/ 44 h 44"/>
              <a:gd name="T2" fmla="*/ 40 w 43"/>
              <a:gd name="T3" fmla="*/ 38 h 44"/>
              <a:gd name="T4" fmla="*/ 34 w 43"/>
              <a:gd name="T5" fmla="*/ 36 h 44"/>
              <a:gd name="T6" fmla="*/ 34 w 43"/>
              <a:gd name="T7" fmla="*/ 36 h 44"/>
              <a:gd name="T8" fmla="*/ 28 w 43"/>
              <a:gd name="T9" fmla="*/ 34 h 44"/>
              <a:gd name="T10" fmla="*/ 27 w 43"/>
              <a:gd name="T11" fmla="*/ 27 h 44"/>
              <a:gd name="T12" fmla="*/ 27 w 43"/>
              <a:gd name="T13" fmla="*/ 27 h 44"/>
              <a:gd name="T14" fmla="*/ 27 w 43"/>
              <a:gd name="T15" fmla="*/ 22 h 44"/>
              <a:gd name="T16" fmla="*/ 27 w 43"/>
              <a:gd name="T17" fmla="*/ 21 h 44"/>
              <a:gd name="T18" fmla="*/ 26 w 43"/>
              <a:gd name="T19" fmla="*/ 20 h 44"/>
              <a:gd name="T20" fmla="*/ 21 w 43"/>
              <a:gd name="T21" fmla="*/ 19 h 44"/>
              <a:gd name="T22" fmla="*/ 21 w 43"/>
              <a:gd name="T23" fmla="*/ 19 h 44"/>
              <a:gd name="T24" fmla="*/ 15 w 43"/>
              <a:gd name="T25" fmla="*/ 17 h 44"/>
              <a:gd name="T26" fmla="*/ 14 w 43"/>
              <a:gd name="T27" fmla="*/ 10 h 44"/>
              <a:gd name="T28" fmla="*/ 14 w 43"/>
              <a:gd name="T29" fmla="*/ 10 h 44"/>
              <a:gd name="T30" fmla="*/ 14 w 43"/>
              <a:gd name="T31" fmla="*/ 3 h 44"/>
              <a:gd name="T32" fmla="*/ 8 w 43"/>
              <a:gd name="T33" fmla="*/ 2 h 44"/>
              <a:gd name="T34" fmla="*/ 8 w 43"/>
              <a:gd name="T35" fmla="*/ 2 h 44"/>
              <a:gd name="T36" fmla="*/ 0 w 43"/>
              <a:gd name="T37" fmla="*/ 32 h 44"/>
              <a:gd name="T38" fmla="*/ 9 w 43"/>
              <a:gd name="T39" fmla="*/ 44 h 44"/>
              <a:gd name="T40" fmla="*/ 40 w 43"/>
              <a:gd name="T4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44">
                <a:moveTo>
                  <a:pt x="40" y="44"/>
                </a:moveTo>
                <a:cubicBezTo>
                  <a:pt x="40" y="44"/>
                  <a:pt x="43" y="42"/>
                  <a:pt x="40" y="38"/>
                </a:cubicBezTo>
                <a:cubicBezTo>
                  <a:pt x="38" y="34"/>
                  <a:pt x="34" y="36"/>
                  <a:pt x="34" y="36"/>
                </a:cubicBezTo>
                <a:cubicBezTo>
                  <a:pt x="34" y="36"/>
                  <a:pt x="34" y="36"/>
                  <a:pt x="34" y="36"/>
                </a:cubicBezTo>
                <a:cubicBezTo>
                  <a:pt x="33" y="36"/>
                  <a:pt x="31" y="37"/>
                  <a:pt x="28" y="34"/>
                </a:cubicBezTo>
                <a:cubicBezTo>
                  <a:pt x="25" y="30"/>
                  <a:pt x="27" y="27"/>
                  <a:pt x="27" y="27"/>
                </a:cubicBezTo>
                <a:cubicBezTo>
                  <a:pt x="27" y="27"/>
                  <a:pt x="27" y="27"/>
                  <a:pt x="27" y="27"/>
                </a:cubicBezTo>
                <a:cubicBezTo>
                  <a:pt x="27" y="27"/>
                  <a:pt x="29" y="25"/>
                  <a:pt x="27" y="22"/>
                </a:cubicBezTo>
                <a:cubicBezTo>
                  <a:pt x="27" y="21"/>
                  <a:pt x="27" y="21"/>
                  <a:pt x="27" y="21"/>
                </a:cubicBezTo>
                <a:cubicBezTo>
                  <a:pt x="26" y="21"/>
                  <a:pt x="26" y="20"/>
                  <a:pt x="26" y="20"/>
                </a:cubicBezTo>
                <a:cubicBezTo>
                  <a:pt x="23" y="18"/>
                  <a:pt x="21" y="19"/>
                  <a:pt x="21" y="19"/>
                </a:cubicBezTo>
                <a:cubicBezTo>
                  <a:pt x="21" y="19"/>
                  <a:pt x="21" y="19"/>
                  <a:pt x="21" y="19"/>
                </a:cubicBezTo>
                <a:cubicBezTo>
                  <a:pt x="21" y="19"/>
                  <a:pt x="18" y="21"/>
                  <a:pt x="15" y="17"/>
                </a:cubicBezTo>
                <a:cubicBezTo>
                  <a:pt x="12" y="13"/>
                  <a:pt x="13" y="11"/>
                  <a:pt x="14" y="10"/>
                </a:cubicBezTo>
                <a:cubicBezTo>
                  <a:pt x="14" y="10"/>
                  <a:pt x="14" y="10"/>
                  <a:pt x="14" y="10"/>
                </a:cubicBezTo>
                <a:cubicBezTo>
                  <a:pt x="14" y="10"/>
                  <a:pt x="17" y="7"/>
                  <a:pt x="14" y="3"/>
                </a:cubicBezTo>
                <a:cubicBezTo>
                  <a:pt x="11" y="0"/>
                  <a:pt x="8" y="2"/>
                  <a:pt x="8" y="2"/>
                </a:cubicBezTo>
                <a:cubicBezTo>
                  <a:pt x="8" y="2"/>
                  <a:pt x="8" y="2"/>
                  <a:pt x="8" y="2"/>
                </a:cubicBezTo>
                <a:cubicBezTo>
                  <a:pt x="0" y="32"/>
                  <a:pt x="0" y="32"/>
                  <a:pt x="0" y="32"/>
                </a:cubicBezTo>
                <a:cubicBezTo>
                  <a:pt x="9" y="44"/>
                  <a:pt x="9" y="44"/>
                  <a:pt x="9" y="44"/>
                </a:cubicBezTo>
                <a:cubicBezTo>
                  <a:pt x="40" y="44"/>
                  <a:pt x="40" y="44"/>
                  <a:pt x="40" y="4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3" name="Freeform 247"/>
          <p:cNvSpPr/>
          <p:nvPr/>
        </p:nvSpPr>
        <p:spPr bwMode="auto">
          <a:xfrm>
            <a:off x="7994650" y="3806825"/>
            <a:ext cx="82550" cy="125413"/>
          </a:xfrm>
          <a:custGeom>
            <a:avLst/>
            <a:gdLst>
              <a:gd name="T0" fmla="*/ 3 w 37"/>
              <a:gd name="T1" fmla="*/ 20 h 56"/>
              <a:gd name="T2" fmla="*/ 4 w 37"/>
              <a:gd name="T3" fmla="*/ 32 h 56"/>
              <a:gd name="T4" fmla="*/ 29 w 37"/>
              <a:gd name="T5" fmla="*/ 53 h 56"/>
              <a:gd name="T6" fmla="*/ 37 w 37"/>
              <a:gd name="T7" fmla="*/ 55 h 56"/>
              <a:gd name="T8" fmla="*/ 20 w 37"/>
              <a:gd name="T9" fmla="*/ 0 h 56"/>
              <a:gd name="T10" fmla="*/ 3 w 37"/>
              <a:gd name="T11" fmla="*/ 20 h 56"/>
            </a:gdLst>
            <a:ahLst/>
            <a:cxnLst>
              <a:cxn ang="0">
                <a:pos x="T0" y="T1"/>
              </a:cxn>
              <a:cxn ang="0">
                <a:pos x="T2" y="T3"/>
              </a:cxn>
              <a:cxn ang="0">
                <a:pos x="T4" y="T5"/>
              </a:cxn>
              <a:cxn ang="0">
                <a:pos x="T6" y="T7"/>
              </a:cxn>
              <a:cxn ang="0">
                <a:pos x="T8" y="T9"/>
              </a:cxn>
              <a:cxn ang="0">
                <a:pos x="T10" y="T11"/>
              </a:cxn>
            </a:cxnLst>
            <a:rect l="0" t="0" r="r" b="b"/>
            <a:pathLst>
              <a:path w="37" h="56">
                <a:moveTo>
                  <a:pt x="3" y="20"/>
                </a:moveTo>
                <a:cubicBezTo>
                  <a:pt x="0" y="24"/>
                  <a:pt x="0" y="29"/>
                  <a:pt x="4" y="32"/>
                </a:cubicBezTo>
                <a:cubicBezTo>
                  <a:pt x="29" y="53"/>
                  <a:pt x="29" y="53"/>
                  <a:pt x="29" y="53"/>
                </a:cubicBezTo>
                <a:cubicBezTo>
                  <a:pt x="31" y="55"/>
                  <a:pt x="34" y="56"/>
                  <a:pt x="37" y="55"/>
                </a:cubicBezTo>
                <a:cubicBezTo>
                  <a:pt x="36" y="46"/>
                  <a:pt x="31" y="22"/>
                  <a:pt x="20" y="0"/>
                </a:cubicBezTo>
                <a:lnTo>
                  <a:pt x="3" y="2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4" name="Freeform 248"/>
          <p:cNvSpPr/>
          <p:nvPr/>
        </p:nvSpPr>
        <p:spPr bwMode="auto">
          <a:xfrm>
            <a:off x="8058150" y="3754438"/>
            <a:ext cx="65088" cy="150812"/>
          </a:xfrm>
          <a:custGeom>
            <a:avLst/>
            <a:gdLst>
              <a:gd name="T0" fmla="*/ 0 w 29"/>
              <a:gd name="T1" fmla="*/ 13 h 67"/>
              <a:gd name="T2" fmla="*/ 20 w 29"/>
              <a:gd name="T3" fmla="*/ 67 h 67"/>
              <a:gd name="T4" fmla="*/ 29 w 29"/>
              <a:gd name="T5" fmla="*/ 56 h 67"/>
              <a:gd name="T6" fmla="*/ 12 w 29"/>
              <a:gd name="T7" fmla="*/ 0 h 67"/>
              <a:gd name="T8" fmla="*/ 0 w 29"/>
              <a:gd name="T9" fmla="*/ 13 h 67"/>
            </a:gdLst>
            <a:ahLst/>
            <a:cxnLst>
              <a:cxn ang="0">
                <a:pos x="T0" y="T1"/>
              </a:cxn>
              <a:cxn ang="0">
                <a:pos x="T2" y="T3"/>
              </a:cxn>
              <a:cxn ang="0">
                <a:pos x="T4" y="T5"/>
              </a:cxn>
              <a:cxn ang="0">
                <a:pos x="T6" y="T7"/>
              </a:cxn>
              <a:cxn ang="0">
                <a:pos x="T8" y="T9"/>
              </a:cxn>
            </a:cxnLst>
            <a:rect l="0" t="0" r="r" b="b"/>
            <a:pathLst>
              <a:path w="29" h="67">
                <a:moveTo>
                  <a:pt x="0" y="13"/>
                </a:moveTo>
                <a:cubicBezTo>
                  <a:pt x="11" y="33"/>
                  <a:pt x="17" y="54"/>
                  <a:pt x="20" y="67"/>
                </a:cubicBezTo>
                <a:cubicBezTo>
                  <a:pt x="29" y="56"/>
                  <a:pt x="29" y="56"/>
                  <a:pt x="29" y="56"/>
                </a:cubicBezTo>
                <a:cubicBezTo>
                  <a:pt x="28" y="49"/>
                  <a:pt x="24" y="23"/>
                  <a:pt x="12" y="0"/>
                </a:cubicBezTo>
                <a:lnTo>
                  <a:pt x="0" y="1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5" name="Freeform 249"/>
          <p:cNvSpPr/>
          <p:nvPr/>
        </p:nvSpPr>
        <p:spPr bwMode="auto">
          <a:xfrm>
            <a:off x="8150225" y="3678238"/>
            <a:ext cx="82550" cy="120650"/>
          </a:xfrm>
          <a:custGeom>
            <a:avLst/>
            <a:gdLst>
              <a:gd name="T0" fmla="*/ 34 w 37"/>
              <a:gd name="T1" fmla="*/ 36 h 54"/>
              <a:gd name="T2" fmla="*/ 33 w 37"/>
              <a:gd name="T3" fmla="*/ 24 h 54"/>
              <a:gd name="T4" fmla="*/ 8 w 37"/>
              <a:gd name="T5" fmla="*/ 3 h 54"/>
              <a:gd name="T6" fmla="*/ 0 w 37"/>
              <a:gd name="T7" fmla="*/ 1 h 54"/>
              <a:gd name="T8" fmla="*/ 19 w 37"/>
              <a:gd name="T9" fmla="*/ 54 h 54"/>
              <a:gd name="T10" fmla="*/ 34 w 37"/>
              <a:gd name="T11" fmla="*/ 36 h 54"/>
            </a:gdLst>
            <a:ahLst/>
            <a:cxnLst>
              <a:cxn ang="0">
                <a:pos x="T0" y="T1"/>
              </a:cxn>
              <a:cxn ang="0">
                <a:pos x="T2" y="T3"/>
              </a:cxn>
              <a:cxn ang="0">
                <a:pos x="T4" y="T5"/>
              </a:cxn>
              <a:cxn ang="0">
                <a:pos x="T6" y="T7"/>
              </a:cxn>
              <a:cxn ang="0">
                <a:pos x="T8" y="T9"/>
              </a:cxn>
              <a:cxn ang="0">
                <a:pos x="T10" y="T11"/>
              </a:cxn>
            </a:cxnLst>
            <a:rect l="0" t="0" r="r" b="b"/>
            <a:pathLst>
              <a:path w="37" h="54">
                <a:moveTo>
                  <a:pt x="34" y="36"/>
                </a:moveTo>
                <a:cubicBezTo>
                  <a:pt x="37" y="33"/>
                  <a:pt x="36" y="27"/>
                  <a:pt x="33" y="24"/>
                </a:cubicBezTo>
                <a:cubicBezTo>
                  <a:pt x="8" y="3"/>
                  <a:pt x="8" y="3"/>
                  <a:pt x="8" y="3"/>
                </a:cubicBezTo>
                <a:cubicBezTo>
                  <a:pt x="6" y="1"/>
                  <a:pt x="2" y="0"/>
                  <a:pt x="0" y="1"/>
                </a:cubicBezTo>
                <a:cubicBezTo>
                  <a:pt x="11" y="21"/>
                  <a:pt x="16" y="41"/>
                  <a:pt x="19" y="54"/>
                </a:cubicBezTo>
                <a:lnTo>
                  <a:pt x="34" y="3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6" name="Freeform 250"/>
          <p:cNvSpPr/>
          <p:nvPr/>
        </p:nvSpPr>
        <p:spPr bwMode="auto">
          <a:xfrm>
            <a:off x="8102600" y="3700464"/>
            <a:ext cx="65088" cy="153987"/>
          </a:xfrm>
          <a:custGeom>
            <a:avLst/>
            <a:gdLst>
              <a:gd name="T0" fmla="*/ 20 w 29"/>
              <a:gd name="T1" fmla="*/ 68 h 68"/>
              <a:gd name="T2" fmla="*/ 29 w 29"/>
              <a:gd name="T3" fmla="*/ 56 h 68"/>
              <a:gd name="T4" fmla="*/ 12 w 29"/>
              <a:gd name="T5" fmla="*/ 0 h 68"/>
              <a:gd name="T6" fmla="*/ 0 w 29"/>
              <a:gd name="T7" fmla="*/ 14 h 68"/>
              <a:gd name="T8" fmla="*/ 20 w 29"/>
              <a:gd name="T9" fmla="*/ 68 h 68"/>
            </a:gdLst>
            <a:ahLst/>
            <a:cxnLst>
              <a:cxn ang="0">
                <a:pos x="T0" y="T1"/>
              </a:cxn>
              <a:cxn ang="0">
                <a:pos x="T2" y="T3"/>
              </a:cxn>
              <a:cxn ang="0">
                <a:pos x="T4" y="T5"/>
              </a:cxn>
              <a:cxn ang="0">
                <a:pos x="T6" y="T7"/>
              </a:cxn>
              <a:cxn ang="0">
                <a:pos x="T8" y="T9"/>
              </a:cxn>
            </a:cxnLst>
            <a:rect l="0" t="0" r="r" b="b"/>
            <a:pathLst>
              <a:path w="29" h="68">
                <a:moveTo>
                  <a:pt x="20" y="68"/>
                </a:moveTo>
                <a:cubicBezTo>
                  <a:pt x="29" y="56"/>
                  <a:pt x="29" y="56"/>
                  <a:pt x="29" y="56"/>
                </a:cubicBezTo>
                <a:cubicBezTo>
                  <a:pt x="28" y="49"/>
                  <a:pt x="24" y="23"/>
                  <a:pt x="12" y="0"/>
                </a:cubicBezTo>
                <a:cubicBezTo>
                  <a:pt x="0" y="14"/>
                  <a:pt x="0" y="14"/>
                  <a:pt x="0" y="14"/>
                </a:cubicBezTo>
                <a:cubicBezTo>
                  <a:pt x="11" y="33"/>
                  <a:pt x="17" y="55"/>
                  <a:pt x="20" y="6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7" name="Freeform 251"/>
          <p:cNvSpPr/>
          <p:nvPr/>
        </p:nvSpPr>
        <p:spPr bwMode="auto">
          <a:xfrm>
            <a:off x="8001000" y="3892550"/>
            <a:ext cx="46038" cy="39688"/>
          </a:xfrm>
          <a:custGeom>
            <a:avLst/>
            <a:gdLst>
              <a:gd name="T0" fmla="*/ 2 w 20"/>
              <a:gd name="T1" fmla="*/ 2 h 18"/>
              <a:gd name="T2" fmla="*/ 7 w 20"/>
              <a:gd name="T3" fmla="*/ 2 h 18"/>
              <a:gd name="T4" fmla="*/ 18 w 20"/>
              <a:gd name="T5" fmla="*/ 11 h 18"/>
              <a:gd name="T6" fmla="*/ 19 w 20"/>
              <a:gd name="T7" fmla="*/ 16 h 18"/>
              <a:gd name="T8" fmla="*/ 19 w 20"/>
              <a:gd name="T9" fmla="*/ 16 h 18"/>
              <a:gd name="T10" fmla="*/ 13 w 20"/>
              <a:gd name="T11" fmla="*/ 17 h 18"/>
              <a:gd name="T12" fmla="*/ 2 w 20"/>
              <a:gd name="T13" fmla="*/ 7 h 18"/>
              <a:gd name="T14" fmla="*/ 2 w 20"/>
              <a:gd name="T15" fmla="*/ 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2" y="2"/>
                </a:moveTo>
                <a:cubicBezTo>
                  <a:pt x="3" y="0"/>
                  <a:pt x="5" y="0"/>
                  <a:pt x="7" y="2"/>
                </a:cubicBezTo>
                <a:cubicBezTo>
                  <a:pt x="18" y="11"/>
                  <a:pt x="18" y="11"/>
                  <a:pt x="18" y="11"/>
                </a:cubicBezTo>
                <a:cubicBezTo>
                  <a:pt x="20" y="12"/>
                  <a:pt x="20" y="15"/>
                  <a:pt x="19" y="16"/>
                </a:cubicBezTo>
                <a:cubicBezTo>
                  <a:pt x="19" y="16"/>
                  <a:pt x="19" y="16"/>
                  <a:pt x="19" y="16"/>
                </a:cubicBezTo>
                <a:cubicBezTo>
                  <a:pt x="18" y="18"/>
                  <a:pt x="15" y="18"/>
                  <a:pt x="13" y="17"/>
                </a:cubicBezTo>
                <a:cubicBezTo>
                  <a:pt x="2" y="7"/>
                  <a:pt x="2" y="7"/>
                  <a:pt x="2" y="7"/>
                </a:cubicBezTo>
                <a:cubicBezTo>
                  <a:pt x="1" y="6"/>
                  <a:pt x="0" y="3"/>
                  <a:pt x="2"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8" name="Freeform 252"/>
          <p:cNvSpPr/>
          <p:nvPr/>
        </p:nvSpPr>
        <p:spPr bwMode="auto">
          <a:xfrm>
            <a:off x="7935914" y="3914776"/>
            <a:ext cx="92075" cy="87313"/>
          </a:xfrm>
          <a:custGeom>
            <a:avLst/>
            <a:gdLst>
              <a:gd name="T0" fmla="*/ 3 w 41"/>
              <a:gd name="T1" fmla="*/ 5 h 39"/>
              <a:gd name="T2" fmla="*/ 4 w 41"/>
              <a:gd name="T3" fmla="*/ 11 h 39"/>
              <a:gd name="T4" fmla="*/ 10 w 41"/>
              <a:gd name="T5" fmla="*/ 11 h 39"/>
              <a:gd name="T6" fmla="*/ 10 w 41"/>
              <a:gd name="T7" fmla="*/ 11 h 39"/>
              <a:gd name="T8" fmla="*/ 16 w 41"/>
              <a:gd name="T9" fmla="*/ 12 h 39"/>
              <a:gd name="T10" fmla="*/ 18 w 41"/>
              <a:gd name="T11" fmla="*/ 18 h 39"/>
              <a:gd name="T12" fmla="*/ 18 w 41"/>
              <a:gd name="T13" fmla="*/ 18 h 39"/>
              <a:gd name="T14" fmla="*/ 19 w 41"/>
              <a:gd name="T15" fmla="*/ 23 h 39"/>
              <a:gd name="T16" fmla="*/ 19 w 41"/>
              <a:gd name="T17" fmla="*/ 23 h 39"/>
              <a:gd name="T18" fmla="*/ 20 w 41"/>
              <a:gd name="T19" fmla="*/ 24 h 39"/>
              <a:gd name="T20" fmla="*/ 25 w 41"/>
              <a:gd name="T21" fmla="*/ 24 h 39"/>
              <a:gd name="T22" fmla="*/ 25 w 41"/>
              <a:gd name="T23" fmla="*/ 24 h 39"/>
              <a:gd name="T24" fmla="*/ 31 w 41"/>
              <a:gd name="T25" fmla="*/ 25 h 39"/>
              <a:gd name="T26" fmla="*/ 33 w 41"/>
              <a:gd name="T27" fmla="*/ 30 h 39"/>
              <a:gd name="T28" fmla="*/ 33 w 41"/>
              <a:gd name="T29" fmla="*/ 31 h 39"/>
              <a:gd name="T30" fmla="*/ 34 w 41"/>
              <a:gd name="T31" fmla="*/ 37 h 39"/>
              <a:gd name="T32" fmla="*/ 40 w 41"/>
              <a:gd name="T33" fmla="*/ 36 h 39"/>
              <a:gd name="T34" fmla="*/ 40 w 41"/>
              <a:gd name="T35" fmla="*/ 36 h 39"/>
              <a:gd name="T36" fmla="*/ 41 w 41"/>
              <a:gd name="T37" fmla="*/ 8 h 39"/>
              <a:gd name="T38" fmla="*/ 31 w 41"/>
              <a:gd name="T39" fmla="*/ 0 h 39"/>
              <a:gd name="T40" fmla="*/ 3 w 41"/>
              <a:gd name="T41"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 y="5"/>
                </a:moveTo>
                <a:cubicBezTo>
                  <a:pt x="3" y="5"/>
                  <a:pt x="0" y="8"/>
                  <a:pt x="4" y="11"/>
                </a:cubicBezTo>
                <a:cubicBezTo>
                  <a:pt x="7" y="14"/>
                  <a:pt x="10" y="11"/>
                  <a:pt x="10" y="11"/>
                </a:cubicBezTo>
                <a:cubicBezTo>
                  <a:pt x="10" y="11"/>
                  <a:pt x="10" y="11"/>
                  <a:pt x="10" y="11"/>
                </a:cubicBezTo>
                <a:cubicBezTo>
                  <a:pt x="10" y="11"/>
                  <a:pt x="13" y="10"/>
                  <a:pt x="16" y="12"/>
                </a:cubicBezTo>
                <a:cubicBezTo>
                  <a:pt x="19" y="15"/>
                  <a:pt x="18" y="18"/>
                  <a:pt x="18" y="18"/>
                </a:cubicBezTo>
                <a:cubicBezTo>
                  <a:pt x="18" y="18"/>
                  <a:pt x="18" y="18"/>
                  <a:pt x="18" y="18"/>
                </a:cubicBezTo>
                <a:cubicBezTo>
                  <a:pt x="18" y="18"/>
                  <a:pt x="16" y="20"/>
                  <a:pt x="19" y="23"/>
                </a:cubicBezTo>
                <a:cubicBezTo>
                  <a:pt x="19" y="23"/>
                  <a:pt x="19" y="23"/>
                  <a:pt x="19" y="23"/>
                </a:cubicBezTo>
                <a:cubicBezTo>
                  <a:pt x="19" y="23"/>
                  <a:pt x="20" y="24"/>
                  <a:pt x="20" y="24"/>
                </a:cubicBezTo>
                <a:cubicBezTo>
                  <a:pt x="23" y="25"/>
                  <a:pt x="25" y="24"/>
                  <a:pt x="25" y="24"/>
                </a:cubicBezTo>
                <a:cubicBezTo>
                  <a:pt x="25" y="24"/>
                  <a:pt x="25" y="24"/>
                  <a:pt x="25" y="24"/>
                </a:cubicBezTo>
                <a:cubicBezTo>
                  <a:pt x="25" y="24"/>
                  <a:pt x="27" y="22"/>
                  <a:pt x="31" y="25"/>
                </a:cubicBezTo>
                <a:cubicBezTo>
                  <a:pt x="34" y="27"/>
                  <a:pt x="33" y="30"/>
                  <a:pt x="33" y="30"/>
                </a:cubicBezTo>
                <a:cubicBezTo>
                  <a:pt x="33" y="31"/>
                  <a:pt x="33" y="31"/>
                  <a:pt x="33" y="31"/>
                </a:cubicBezTo>
                <a:cubicBezTo>
                  <a:pt x="33" y="31"/>
                  <a:pt x="30" y="34"/>
                  <a:pt x="34" y="37"/>
                </a:cubicBezTo>
                <a:cubicBezTo>
                  <a:pt x="37" y="39"/>
                  <a:pt x="40" y="36"/>
                  <a:pt x="40" y="36"/>
                </a:cubicBezTo>
                <a:cubicBezTo>
                  <a:pt x="40" y="36"/>
                  <a:pt x="40" y="36"/>
                  <a:pt x="40" y="36"/>
                </a:cubicBezTo>
                <a:cubicBezTo>
                  <a:pt x="41" y="8"/>
                  <a:pt x="41" y="8"/>
                  <a:pt x="41" y="8"/>
                </a:cubicBezTo>
                <a:cubicBezTo>
                  <a:pt x="31" y="0"/>
                  <a:pt x="31" y="0"/>
                  <a:pt x="31" y="0"/>
                </a:cubicBezTo>
                <a:cubicBezTo>
                  <a:pt x="3" y="5"/>
                  <a:pt x="3" y="5"/>
                  <a:pt x="3" y="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9" name="Freeform 253"/>
          <p:cNvSpPr/>
          <p:nvPr/>
        </p:nvSpPr>
        <p:spPr bwMode="auto">
          <a:xfrm>
            <a:off x="8186739" y="3678239"/>
            <a:ext cx="44450" cy="39687"/>
          </a:xfrm>
          <a:custGeom>
            <a:avLst/>
            <a:gdLst>
              <a:gd name="T0" fmla="*/ 18 w 20"/>
              <a:gd name="T1" fmla="*/ 16 h 18"/>
              <a:gd name="T2" fmla="*/ 13 w 20"/>
              <a:gd name="T3" fmla="*/ 16 h 18"/>
              <a:gd name="T4" fmla="*/ 2 w 20"/>
              <a:gd name="T5" fmla="*/ 7 h 18"/>
              <a:gd name="T6" fmla="*/ 1 w 20"/>
              <a:gd name="T7" fmla="*/ 2 h 18"/>
              <a:gd name="T8" fmla="*/ 1 w 20"/>
              <a:gd name="T9" fmla="*/ 2 h 18"/>
              <a:gd name="T10" fmla="*/ 7 w 20"/>
              <a:gd name="T11" fmla="*/ 2 h 18"/>
              <a:gd name="T12" fmla="*/ 18 w 20"/>
              <a:gd name="T13" fmla="*/ 11 h 18"/>
              <a:gd name="T14" fmla="*/ 18 w 20"/>
              <a:gd name="T15" fmla="*/ 16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18" y="16"/>
                </a:moveTo>
                <a:cubicBezTo>
                  <a:pt x="17" y="18"/>
                  <a:pt x="15" y="18"/>
                  <a:pt x="13" y="16"/>
                </a:cubicBezTo>
                <a:cubicBezTo>
                  <a:pt x="2" y="7"/>
                  <a:pt x="2" y="7"/>
                  <a:pt x="2" y="7"/>
                </a:cubicBezTo>
                <a:cubicBezTo>
                  <a:pt x="0" y="6"/>
                  <a:pt x="0" y="3"/>
                  <a:pt x="1" y="2"/>
                </a:cubicBezTo>
                <a:cubicBezTo>
                  <a:pt x="1" y="2"/>
                  <a:pt x="1" y="2"/>
                  <a:pt x="1" y="2"/>
                </a:cubicBezTo>
                <a:cubicBezTo>
                  <a:pt x="3" y="0"/>
                  <a:pt x="5" y="0"/>
                  <a:pt x="7" y="2"/>
                </a:cubicBezTo>
                <a:cubicBezTo>
                  <a:pt x="18" y="11"/>
                  <a:pt x="18" y="11"/>
                  <a:pt x="18" y="11"/>
                </a:cubicBezTo>
                <a:cubicBezTo>
                  <a:pt x="19" y="12"/>
                  <a:pt x="20" y="15"/>
                  <a:pt x="18" y="1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0" name="Freeform 254"/>
          <p:cNvSpPr/>
          <p:nvPr/>
        </p:nvSpPr>
        <p:spPr bwMode="auto">
          <a:xfrm>
            <a:off x="8204201" y="3608388"/>
            <a:ext cx="92075" cy="87312"/>
          </a:xfrm>
          <a:custGeom>
            <a:avLst/>
            <a:gdLst>
              <a:gd name="T0" fmla="*/ 38 w 41"/>
              <a:gd name="T1" fmla="*/ 34 h 39"/>
              <a:gd name="T2" fmla="*/ 37 w 41"/>
              <a:gd name="T3" fmla="*/ 28 h 39"/>
              <a:gd name="T4" fmla="*/ 31 w 41"/>
              <a:gd name="T5" fmla="*/ 28 h 39"/>
              <a:gd name="T6" fmla="*/ 31 w 41"/>
              <a:gd name="T7" fmla="*/ 28 h 39"/>
              <a:gd name="T8" fmla="*/ 25 w 41"/>
              <a:gd name="T9" fmla="*/ 27 h 39"/>
              <a:gd name="T10" fmla="*/ 23 w 41"/>
              <a:gd name="T11" fmla="*/ 21 h 39"/>
              <a:gd name="T12" fmla="*/ 23 w 41"/>
              <a:gd name="T13" fmla="*/ 21 h 39"/>
              <a:gd name="T14" fmla="*/ 23 w 41"/>
              <a:gd name="T15" fmla="*/ 16 h 39"/>
              <a:gd name="T16" fmla="*/ 22 w 41"/>
              <a:gd name="T17" fmla="*/ 16 h 39"/>
              <a:gd name="T18" fmla="*/ 21 w 41"/>
              <a:gd name="T19" fmla="*/ 15 h 39"/>
              <a:gd name="T20" fmla="*/ 16 w 41"/>
              <a:gd name="T21" fmla="*/ 15 h 39"/>
              <a:gd name="T22" fmla="*/ 16 w 41"/>
              <a:gd name="T23" fmla="*/ 15 h 39"/>
              <a:gd name="T24" fmla="*/ 10 w 41"/>
              <a:gd name="T25" fmla="*/ 14 h 39"/>
              <a:gd name="T26" fmla="*/ 8 w 41"/>
              <a:gd name="T27" fmla="*/ 9 h 39"/>
              <a:gd name="T28" fmla="*/ 8 w 41"/>
              <a:gd name="T29" fmla="*/ 8 h 39"/>
              <a:gd name="T30" fmla="*/ 7 w 41"/>
              <a:gd name="T31" fmla="*/ 3 h 39"/>
              <a:gd name="T32" fmla="*/ 1 w 41"/>
              <a:gd name="T33" fmla="*/ 3 h 39"/>
              <a:gd name="T34" fmla="*/ 1 w 41"/>
              <a:gd name="T35" fmla="*/ 3 h 39"/>
              <a:gd name="T36" fmla="*/ 0 w 41"/>
              <a:gd name="T37" fmla="*/ 31 h 39"/>
              <a:gd name="T38" fmla="*/ 10 w 41"/>
              <a:gd name="T39" fmla="*/ 39 h 39"/>
              <a:gd name="T40" fmla="*/ 38 w 41"/>
              <a:gd name="T41"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39">
                <a:moveTo>
                  <a:pt x="38" y="34"/>
                </a:moveTo>
                <a:cubicBezTo>
                  <a:pt x="38" y="34"/>
                  <a:pt x="41" y="31"/>
                  <a:pt x="37" y="28"/>
                </a:cubicBezTo>
                <a:cubicBezTo>
                  <a:pt x="34" y="25"/>
                  <a:pt x="31" y="28"/>
                  <a:pt x="31" y="28"/>
                </a:cubicBezTo>
                <a:cubicBezTo>
                  <a:pt x="31" y="28"/>
                  <a:pt x="31" y="28"/>
                  <a:pt x="31" y="28"/>
                </a:cubicBezTo>
                <a:cubicBezTo>
                  <a:pt x="31" y="28"/>
                  <a:pt x="28" y="29"/>
                  <a:pt x="25" y="27"/>
                </a:cubicBezTo>
                <a:cubicBezTo>
                  <a:pt x="22" y="24"/>
                  <a:pt x="23" y="21"/>
                  <a:pt x="23" y="21"/>
                </a:cubicBezTo>
                <a:cubicBezTo>
                  <a:pt x="23" y="21"/>
                  <a:pt x="23" y="21"/>
                  <a:pt x="23" y="21"/>
                </a:cubicBezTo>
                <a:cubicBezTo>
                  <a:pt x="23" y="21"/>
                  <a:pt x="25" y="19"/>
                  <a:pt x="23" y="16"/>
                </a:cubicBezTo>
                <a:cubicBezTo>
                  <a:pt x="22" y="16"/>
                  <a:pt x="22" y="16"/>
                  <a:pt x="22" y="16"/>
                </a:cubicBezTo>
                <a:cubicBezTo>
                  <a:pt x="22" y="16"/>
                  <a:pt x="22" y="15"/>
                  <a:pt x="21" y="15"/>
                </a:cubicBezTo>
                <a:cubicBezTo>
                  <a:pt x="18" y="14"/>
                  <a:pt x="17" y="15"/>
                  <a:pt x="16" y="15"/>
                </a:cubicBezTo>
                <a:cubicBezTo>
                  <a:pt x="16" y="15"/>
                  <a:pt x="16" y="15"/>
                  <a:pt x="16" y="15"/>
                </a:cubicBezTo>
                <a:cubicBezTo>
                  <a:pt x="16" y="15"/>
                  <a:pt x="14" y="17"/>
                  <a:pt x="10" y="14"/>
                </a:cubicBezTo>
                <a:cubicBezTo>
                  <a:pt x="7" y="12"/>
                  <a:pt x="8" y="9"/>
                  <a:pt x="8" y="9"/>
                </a:cubicBezTo>
                <a:cubicBezTo>
                  <a:pt x="8" y="8"/>
                  <a:pt x="8" y="8"/>
                  <a:pt x="8" y="8"/>
                </a:cubicBezTo>
                <a:cubicBezTo>
                  <a:pt x="8" y="8"/>
                  <a:pt x="11" y="5"/>
                  <a:pt x="7" y="3"/>
                </a:cubicBezTo>
                <a:cubicBezTo>
                  <a:pt x="4" y="0"/>
                  <a:pt x="1" y="3"/>
                  <a:pt x="1" y="3"/>
                </a:cubicBezTo>
                <a:cubicBezTo>
                  <a:pt x="1" y="3"/>
                  <a:pt x="1" y="3"/>
                  <a:pt x="1" y="3"/>
                </a:cubicBezTo>
                <a:cubicBezTo>
                  <a:pt x="0" y="31"/>
                  <a:pt x="0" y="31"/>
                  <a:pt x="0" y="31"/>
                </a:cubicBezTo>
                <a:cubicBezTo>
                  <a:pt x="10" y="39"/>
                  <a:pt x="10" y="39"/>
                  <a:pt x="10" y="39"/>
                </a:cubicBezTo>
                <a:cubicBezTo>
                  <a:pt x="38" y="34"/>
                  <a:pt x="38" y="34"/>
                  <a:pt x="38" y="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1" name="Freeform 255"/>
          <p:cNvSpPr>
            <a:spLocks noEditPoints="1"/>
          </p:cNvSpPr>
          <p:nvPr/>
        </p:nvSpPr>
        <p:spPr bwMode="auto">
          <a:xfrm>
            <a:off x="855664" y="4162425"/>
            <a:ext cx="327025" cy="444500"/>
          </a:xfrm>
          <a:custGeom>
            <a:avLst/>
            <a:gdLst>
              <a:gd name="T0" fmla="*/ 37 w 145"/>
              <a:gd name="T1" fmla="*/ 57 h 197"/>
              <a:gd name="T2" fmla="*/ 38 w 145"/>
              <a:gd name="T3" fmla="*/ 59 h 197"/>
              <a:gd name="T4" fmla="*/ 39 w 145"/>
              <a:gd name="T5" fmla="*/ 60 h 197"/>
              <a:gd name="T6" fmla="*/ 40 w 145"/>
              <a:gd name="T7" fmla="*/ 63 h 197"/>
              <a:gd name="T8" fmla="*/ 7 w 145"/>
              <a:gd name="T9" fmla="*/ 93 h 197"/>
              <a:gd name="T10" fmla="*/ 1 w 145"/>
              <a:gd name="T11" fmla="*/ 115 h 197"/>
              <a:gd name="T12" fmla="*/ 20 w 145"/>
              <a:gd name="T13" fmla="*/ 126 h 197"/>
              <a:gd name="T14" fmla="*/ 39 w 145"/>
              <a:gd name="T15" fmla="*/ 119 h 197"/>
              <a:gd name="T16" fmla="*/ 20 w 145"/>
              <a:gd name="T17" fmla="*/ 166 h 197"/>
              <a:gd name="T18" fmla="*/ 29 w 145"/>
              <a:gd name="T19" fmla="*/ 192 h 197"/>
              <a:gd name="T20" fmla="*/ 55 w 145"/>
              <a:gd name="T21" fmla="*/ 182 h 197"/>
              <a:gd name="T22" fmla="*/ 71 w 145"/>
              <a:gd name="T23" fmla="*/ 154 h 197"/>
              <a:gd name="T24" fmla="*/ 87 w 145"/>
              <a:gd name="T25" fmla="*/ 182 h 197"/>
              <a:gd name="T26" fmla="*/ 113 w 145"/>
              <a:gd name="T27" fmla="*/ 192 h 197"/>
              <a:gd name="T28" fmla="*/ 123 w 145"/>
              <a:gd name="T29" fmla="*/ 167 h 197"/>
              <a:gd name="T30" fmla="*/ 103 w 145"/>
              <a:gd name="T31" fmla="*/ 119 h 197"/>
              <a:gd name="T32" fmla="*/ 122 w 145"/>
              <a:gd name="T33" fmla="*/ 126 h 197"/>
              <a:gd name="T34" fmla="*/ 141 w 145"/>
              <a:gd name="T35" fmla="*/ 115 h 197"/>
              <a:gd name="T36" fmla="*/ 135 w 145"/>
              <a:gd name="T37" fmla="*/ 93 h 197"/>
              <a:gd name="T38" fmla="*/ 98 w 145"/>
              <a:gd name="T39" fmla="*/ 63 h 197"/>
              <a:gd name="T40" fmla="*/ 108 w 145"/>
              <a:gd name="T41" fmla="*/ 38 h 197"/>
              <a:gd name="T42" fmla="*/ 32 w 145"/>
              <a:gd name="T43" fmla="*/ 38 h 197"/>
              <a:gd name="T44" fmla="*/ 11 w 145"/>
              <a:gd name="T45" fmla="*/ 98 h 197"/>
              <a:gd name="T46" fmla="*/ 45 w 145"/>
              <a:gd name="T47" fmla="*/ 58 h 197"/>
              <a:gd name="T48" fmla="*/ 44 w 145"/>
              <a:gd name="T49" fmla="*/ 56 h 197"/>
              <a:gd name="T50" fmla="*/ 42 w 145"/>
              <a:gd name="T51" fmla="*/ 54 h 197"/>
              <a:gd name="T52" fmla="*/ 70 w 145"/>
              <a:gd name="T53" fmla="*/ 7 h 197"/>
              <a:gd name="T54" fmla="*/ 94 w 145"/>
              <a:gd name="T55" fmla="*/ 58 h 197"/>
              <a:gd name="T56" fmla="*/ 93 w 145"/>
              <a:gd name="T57" fmla="*/ 60 h 197"/>
              <a:gd name="T58" fmla="*/ 131 w 145"/>
              <a:gd name="T59" fmla="*/ 98 h 197"/>
              <a:gd name="T60" fmla="*/ 135 w 145"/>
              <a:gd name="T61" fmla="*/ 112 h 197"/>
              <a:gd name="T62" fmla="*/ 110 w 145"/>
              <a:gd name="T63" fmla="*/ 113 h 197"/>
              <a:gd name="T64" fmla="*/ 97 w 145"/>
              <a:gd name="T65" fmla="*/ 128 h 197"/>
              <a:gd name="T66" fmla="*/ 117 w 145"/>
              <a:gd name="T67" fmla="*/ 181 h 197"/>
              <a:gd name="T68" fmla="*/ 93 w 145"/>
              <a:gd name="T69" fmla="*/ 179 h 197"/>
              <a:gd name="T70" fmla="*/ 71 w 145"/>
              <a:gd name="T71" fmla="*/ 147 h 197"/>
              <a:gd name="T72" fmla="*/ 59 w 145"/>
              <a:gd name="T73" fmla="*/ 154 h 197"/>
              <a:gd name="T74" fmla="*/ 31 w 145"/>
              <a:gd name="T75" fmla="*/ 186 h 197"/>
              <a:gd name="T76" fmla="*/ 26 w 145"/>
              <a:gd name="T77" fmla="*/ 169 h 197"/>
              <a:gd name="T78" fmla="*/ 44 w 145"/>
              <a:gd name="T79" fmla="*/ 115 h 197"/>
              <a:gd name="T80" fmla="*/ 18 w 145"/>
              <a:gd name="T81" fmla="*/ 11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5" h="197">
                <a:moveTo>
                  <a:pt x="32" y="38"/>
                </a:moveTo>
                <a:cubicBezTo>
                  <a:pt x="32" y="45"/>
                  <a:pt x="34" y="51"/>
                  <a:pt x="37" y="57"/>
                </a:cubicBezTo>
                <a:cubicBezTo>
                  <a:pt x="37" y="57"/>
                  <a:pt x="36" y="56"/>
                  <a:pt x="36" y="56"/>
                </a:cubicBezTo>
                <a:cubicBezTo>
                  <a:pt x="38" y="59"/>
                  <a:pt x="38" y="59"/>
                  <a:pt x="38" y="59"/>
                </a:cubicBezTo>
                <a:cubicBezTo>
                  <a:pt x="38" y="60"/>
                  <a:pt x="39" y="60"/>
                  <a:pt x="39" y="60"/>
                </a:cubicBezTo>
                <a:cubicBezTo>
                  <a:pt x="39" y="60"/>
                  <a:pt x="39" y="60"/>
                  <a:pt x="39" y="60"/>
                </a:cubicBezTo>
                <a:cubicBezTo>
                  <a:pt x="39" y="60"/>
                  <a:pt x="40" y="61"/>
                  <a:pt x="40" y="61"/>
                </a:cubicBezTo>
                <a:cubicBezTo>
                  <a:pt x="40" y="62"/>
                  <a:pt x="40" y="63"/>
                  <a:pt x="40" y="63"/>
                </a:cubicBezTo>
                <a:cubicBezTo>
                  <a:pt x="40" y="65"/>
                  <a:pt x="39" y="67"/>
                  <a:pt x="37" y="70"/>
                </a:cubicBezTo>
                <a:cubicBezTo>
                  <a:pt x="37" y="70"/>
                  <a:pt x="7" y="93"/>
                  <a:pt x="7" y="93"/>
                </a:cubicBezTo>
                <a:cubicBezTo>
                  <a:pt x="4" y="95"/>
                  <a:pt x="0" y="101"/>
                  <a:pt x="0" y="108"/>
                </a:cubicBezTo>
                <a:cubicBezTo>
                  <a:pt x="0" y="110"/>
                  <a:pt x="0" y="112"/>
                  <a:pt x="1" y="115"/>
                </a:cubicBezTo>
                <a:cubicBezTo>
                  <a:pt x="6" y="126"/>
                  <a:pt x="15" y="127"/>
                  <a:pt x="19" y="126"/>
                </a:cubicBezTo>
                <a:cubicBezTo>
                  <a:pt x="20" y="126"/>
                  <a:pt x="20" y="126"/>
                  <a:pt x="20" y="126"/>
                </a:cubicBezTo>
                <a:cubicBezTo>
                  <a:pt x="35" y="119"/>
                  <a:pt x="35" y="119"/>
                  <a:pt x="35" y="119"/>
                </a:cubicBezTo>
                <a:cubicBezTo>
                  <a:pt x="36" y="119"/>
                  <a:pt x="38" y="118"/>
                  <a:pt x="39" y="119"/>
                </a:cubicBezTo>
                <a:cubicBezTo>
                  <a:pt x="40" y="120"/>
                  <a:pt x="40" y="122"/>
                  <a:pt x="39" y="126"/>
                </a:cubicBezTo>
                <a:cubicBezTo>
                  <a:pt x="36" y="137"/>
                  <a:pt x="20" y="166"/>
                  <a:pt x="20" y="166"/>
                </a:cubicBezTo>
                <a:cubicBezTo>
                  <a:pt x="19" y="167"/>
                  <a:pt x="16" y="176"/>
                  <a:pt x="19" y="183"/>
                </a:cubicBezTo>
                <a:cubicBezTo>
                  <a:pt x="21" y="187"/>
                  <a:pt x="24" y="190"/>
                  <a:pt x="29" y="192"/>
                </a:cubicBezTo>
                <a:cubicBezTo>
                  <a:pt x="43" y="197"/>
                  <a:pt x="50" y="189"/>
                  <a:pt x="54" y="182"/>
                </a:cubicBezTo>
                <a:cubicBezTo>
                  <a:pt x="54" y="182"/>
                  <a:pt x="55" y="182"/>
                  <a:pt x="55" y="182"/>
                </a:cubicBezTo>
                <a:cubicBezTo>
                  <a:pt x="65" y="156"/>
                  <a:pt x="65" y="156"/>
                  <a:pt x="65" y="156"/>
                </a:cubicBezTo>
                <a:cubicBezTo>
                  <a:pt x="65" y="156"/>
                  <a:pt x="66" y="154"/>
                  <a:pt x="71" y="154"/>
                </a:cubicBezTo>
                <a:cubicBezTo>
                  <a:pt x="76" y="154"/>
                  <a:pt x="77" y="156"/>
                  <a:pt x="77" y="156"/>
                </a:cubicBezTo>
                <a:cubicBezTo>
                  <a:pt x="87" y="182"/>
                  <a:pt x="87" y="182"/>
                  <a:pt x="87" y="182"/>
                </a:cubicBezTo>
                <a:cubicBezTo>
                  <a:pt x="87" y="182"/>
                  <a:pt x="88" y="182"/>
                  <a:pt x="88" y="182"/>
                </a:cubicBezTo>
                <a:cubicBezTo>
                  <a:pt x="92" y="189"/>
                  <a:pt x="99" y="197"/>
                  <a:pt x="113" y="192"/>
                </a:cubicBezTo>
                <a:cubicBezTo>
                  <a:pt x="118" y="190"/>
                  <a:pt x="121" y="187"/>
                  <a:pt x="123" y="183"/>
                </a:cubicBezTo>
                <a:cubicBezTo>
                  <a:pt x="126" y="176"/>
                  <a:pt x="123" y="167"/>
                  <a:pt x="123" y="167"/>
                </a:cubicBezTo>
                <a:cubicBezTo>
                  <a:pt x="122" y="166"/>
                  <a:pt x="106" y="137"/>
                  <a:pt x="103" y="126"/>
                </a:cubicBezTo>
                <a:cubicBezTo>
                  <a:pt x="102" y="122"/>
                  <a:pt x="102" y="120"/>
                  <a:pt x="103" y="119"/>
                </a:cubicBezTo>
                <a:cubicBezTo>
                  <a:pt x="104" y="118"/>
                  <a:pt x="106" y="119"/>
                  <a:pt x="108" y="119"/>
                </a:cubicBezTo>
                <a:cubicBezTo>
                  <a:pt x="122" y="126"/>
                  <a:pt x="122" y="126"/>
                  <a:pt x="122" y="126"/>
                </a:cubicBezTo>
                <a:cubicBezTo>
                  <a:pt x="122" y="126"/>
                  <a:pt x="122" y="126"/>
                  <a:pt x="123" y="126"/>
                </a:cubicBezTo>
                <a:cubicBezTo>
                  <a:pt x="127" y="127"/>
                  <a:pt x="136" y="126"/>
                  <a:pt x="141" y="115"/>
                </a:cubicBezTo>
                <a:cubicBezTo>
                  <a:pt x="145" y="104"/>
                  <a:pt x="139" y="96"/>
                  <a:pt x="135" y="93"/>
                </a:cubicBezTo>
                <a:cubicBezTo>
                  <a:pt x="135" y="93"/>
                  <a:pt x="135" y="93"/>
                  <a:pt x="135" y="93"/>
                </a:cubicBezTo>
                <a:cubicBezTo>
                  <a:pt x="99" y="65"/>
                  <a:pt x="99" y="65"/>
                  <a:pt x="99" y="65"/>
                </a:cubicBezTo>
                <a:cubicBezTo>
                  <a:pt x="98" y="64"/>
                  <a:pt x="98" y="63"/>
                  <a:pt x="98" y="63"/>
                </a:cubicBezTo>
                <a:cubicBezTo>
                  <a:pt x="98" y="63"/>
                  <a:pt x="99" y="63"/>
                  <a:pt x="99" y="62"/>
                </a:cubicBezTo>
                <a:cubicBezTo>
                  <a:pt x="105" y="55"/>
                  <a:pt x="108" y="47"/>
                  <a:pt x="108" y="38"/>
                </a:cubicBezTo>
                <a:cubicBezTo>
                  <a:pt x="108" y="17"/>
                  <a:pt x="91" y="0"/>
                  <a:pt x="70" y="0"/>
                </a:cubicBezTo>
                <a:cubicBezTo>
                  <a:pt x="49" y="0"/>
                  <a:pt x="32" y="17"/>
                  <a:pt x="32" y="38"/>
                </a:cubicBezTo>
                <a:close/>
                <a:moveTo>
                  <a:pt x="7" y="112"/>
                </a:moveTo>
                <a:cubicBezTo>
                  <a:pt x="4" y="104"/>
                  <a:pt x="11" y="99"/>
                  <a:pt x="11" y="98"/>
                </a:cubicBezTo>
                <a:cubicBezTo>
                  <a:pt x="11" y="98"/>
                  <a:pt x="41" y="75"/>
                  <a:pt x="41" y="75"/>
                </a:cubicBezTo>
                <a:cubicBezTo>
                  <a:pt x="49" y="67"/>
                  <a:pt x="47" y="60"/>
                  <a:pt x="45" y="58"/>
                </a:cubicBezTo>
                <a:cubicBezTo>
                  <a:pt x="45" y="57"/>
                  <a:pt x="44" y="56"/>
                  <a:pt x="44" y="56"/>
                </a:cubicBezTo>
                <a:cubicBezTo>
                  <a:pt x="44" y="56"/>
                  <a:pt x="44" y="56"/>
                  <a:pt x="44" y="56"/>
                </a:cubicBezTo>
                <a:cubicBezTo>
                  <a:pt x="43" y="55"/>
                  <a:pt x="43" y="55"/>
                  <a:pt x="43" y="55"/>
                </a:cubicBezTo>
                <a:cubicBezTo>
                  <a:pt x="43" y="55"/>
                  <a:pt x="43" y="54"/>
                  <a:pt x="42" y="54"/>
                </a:cubicBezTo>
                <a:cubicBezTo>
                  <a:pt x="40" y="49"/>
                  <a:pt x="38" y="44"/>
                  <a:pt x="38" y="38"/>
                </a:cubicBezTo>
                <a:cubicBezTo>
                  <a:pt x="38" y="21"/>
                  <a:pt x="52" y="7"/>
                  <a:pt x="70" y="7"/>
                </a:cubicBezTo>
                <a:cubicBezTo>
                  <a:pt x="87" y="7"/>
                  <a:pt x="101" y="21"/>
                  <a:pt x="101" y="38"/>
                </a:cubicBezTo>
                <a:cubicBezTo>
                  <a:pt x="101" y="46"/>
                  <a:pt x="99" y="52"/>
                  <a:pt x="94" y="58"/>
                </a:cubicBezTo>
                <a:cubicBezTo>
                  <a:pt x="94" y="58"/>
                  <a:pt x="93" y="59"/>
                  <a:pt x="93" y="59"/>
                </a:cubicBezTo>
                <a:cubicBezTo>
                  <a:pt x="93" y="60"/>
                  <a:pt x="93" y="60"/>
                  <a:pt x="93" y="60"/>
                </a:cubicBezTo>
                <a:cubicBezTo>
                  <a:pt x="91" y="62"/>
                  <a:pt x="90" y="65"/>
                  <a:pt x="95" y="70"/>
                </a:cubicBezTo>
                <a:cubicBezTo>
                  <a:pt x="95" y="70"/>
                  <a:pt x="131" y="98"/>
                  <a:pt x="131" y="98"/>
                </a:cubicBezTo>
                <a:cubicBezTo>
                  <a:pt x="131" y="98"/>
                  <a:pt x="131" y="98"/>
                  <a:pt x="131" y="98"/>
                </a:cubicBezTo>
                <a:cubicBezTo>
                  <a:pt x="131" y="99"/>
                  <a:pt x="138" y="104"/>
                  <a:pt x="135" y="112"/>
                </a:cubicBezTo>
                <a:cubicBezTo>
                  <a:pt x="131" y="120"/>
                  <a:pt x="125" y="120"/>
                  <a:pt x="124" y="119"/>
                </a:cubicBezTo>
                <a:cubicBezTo>
                  <a:pt x="123" y="119"/>
                  <a:pt x="110" y="113"/>
                  <a:pt x="110" y="113"/>
                </a:cubicBezTo>
                <a:cubicBezTo>
                  <a:pt x="109" y="113"/>
                  <a:pt x="102" y="111"/>
                  <a:pt x="98" y="115"/>
                </a:cubicBezTo>
                <a:cubicBezTo>
                  <a:pt x="95" y="117"/>
                  <a:pt x="95" y="122"/>
                  <a:pt x="97" y="128"/>
                </a:cubicBezTo>
                <a:cubicBezTo>
                  <a:pt x="100" y="139"/>
                  <a:pt x="116" y="168"/>
                  <a:pt x="117" y="169"/>
                </a:cubicBezTo>
                <a:cubicBezTo>
                  <a:pt x="117" y="169"/>
                  <a:pt x="119" y="176"/>
                  <a:pt x="117" y="181"/>
                </a:cubicBezTo>
                <a:cubicBezTo>
                  <a:pt x="116" y="183"/>
                  <a:pt x="114" y="185"/>
                  <a:pt x="111" y="186"/>
                </a:cubicBezTo>
                <a:cubicBezTo>
                  <a:pt x="102" y="189"/>
                  <a:pt x="98" y="186"/>
                  <a:pt x="93" y="179"/>
                </a:cubicBezTo>
                <a:cubicBezTo>
                  <a:pt x="93" y="178"/>
                  <a:pt x="83" y="154"/>
                  <a:pt x="83" y="154"/>
                </a:cubicBezTo>
                <a:cubicBezTo>
                  <a:pt x="83" y="154"/>
                  <a:pt x="81" y="148"/>
                  <a:pt x="71" y="147"/>
                </a:cubicBezTo>
                <a:cubicBezTo>
                  <a:pt x="71" y="147"/>
                  <a:pt x="71" y="147"/>
                  <a:pt x="71" y="147"/>
                </a:cubicBezTo>
                <a:cubicBezTo>
                  <a:pt x="61" y="148"/>
                  <a:pt x="59" y="154"/>
                  <a:pt x="59" y="154"/>
                </a:cubicBezTo>
                <a:cubicBezTo>
                  <a:pt x="59" y="154"/>
                  <a:pt x="49" y="178"/>
                  <a:pt x="49" y="179"/>
                </a:cubicBezTo>
                <a:cubicBezTo>
                  <a:pt x="44" y="186"/>
                  <a:pt x="40" y="189"/>
                  <a:pt x="31" y="186"/>
                </a:cubicBezTo>
                <a:cubicBezTo>
                  <a:pt x="28" y="185"/>
                  <a:pt x="26" y="183"/>
                  <a:pt x="25" y="181"/>
                </a:cubicBezTo>
                <a:cubicBezTo>
                  <a:pt x="23" y="176"/>
                  <a:pt x="25" y="169"/>
                  <a:pt x="26" y="169"/>
                </a:cubicBezTo>
                <a:cubicBezTo>
                  <a:pt x="26" y="168"/>
                  <a:pt x="42" y="139"/>
                  <a:pt x="45" y="128"/>
                </a:cubicBezTo>
                <a:cubicBezTo>
                  <a:pt x="47" y="122"/>
                  <a:pt x="47" y="117"/>
                  <a:pt x="44" y="115"/>
                </a:cubicBezTo>
                <a:cubicBezTo>
                  <a:pt x="40" y="111"/>
                  <a:pt x="33" y="113"/>
                  <a:pt x="32" y="113"/>
                </a:cubicBezTo>
                <a:cubicBezTo>
                  <a:pt x="32" y="113"/>
                  <a:pt x="19" y="119"/>
                  <a:pt x="18" y="119"/>
                </a:cubicBezTo>
                <a:cubicBezTo>
                  <a:pt x="17" y="120"/>
                  <a:pt x="11" y="120"/>
                  <a:pt x="7" y="1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2" name="Oval 256"/>
          <p:cNvSpPr>
            <a:spLocks noChangeArrowheads="1"/>
          </p:cNvSpPr>
          <p:nvPr/>
        </p:nvSpPr>
        <p:spPr bwMode="auto">
          <a:xfrm>
            <a:off x="969963" y="4224339"/>
            <a:ext cx="26987" cy="269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3" name="Oval 257"/>
          <p:cNvSpPr>
            <a:spLocks noChangeArrowheads="1"/>
          </p:cNvSpPr>
          <p:nvPr/>
        </p:nvSpPr>
        <p:spPr bwMode="auto">
          <a:xfrm>
            <a:off x="1025525" y="4224339"/>
            <a:ext cx="26988" cy="269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4" name="Oval 258"/>
          <p:cNvSpPr>
            <a:spLocks noChangeArrowheads="1"/>
          </p:cNvSpPr>
          <p:nvPr/>
        </p:nvSpPr>
        <p:spPr bwMode="auto">
          <a:xfrm>
            <a:off x="998538" y="4333875"/>
            <a:ext cx="26987" cy="269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5" name="Oval 259"/>
          <p:cNvSpPr>
            <a:spLocks noChangeArrowheads="1"/>
          </p:cNvSpPr>
          <p:nvPr/>
        </p:nvSpPr>
        <p:spPr bwMode="auto">
          <a:xfrm>
            <a:off x="998538" y="4386264"/>
            <a:ext cx="26987" cy="269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6" name="Oval 260"/>
          <p:cNvSpPr>
            <a:spLocks noChangeArrowheads="1"/>
          </p:cNvSpPr>
          <p:nvPr/>
        </p:nvSpPr>
        <p:spPr bwMode="auto">
          <a:xfrm>
            <a:off x="998538" y="4433889"/>
            <a:ext cx="26987" cy="269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7" name="Freeform 261"/>
          <p:cNvSpPr/>
          <p:nvPr/>
        </p:nvSpPr>
        <p:spPr bwMode="auto">
          <a:xfrm>
            <a:off x="976314" y="4278314"/>
            <a:ext cx="71437" cy="26987"/>
          </a:xfrm>
          <a:custGeom>
            <a:avLst/>
            <a:gdLst>
              <a:gd name="T0" fmla="*/ 28 w 32"/>
              <a:gd name="T1" fmla="*/ 0 h 12"/>
              <a:gd name="T2" fmla="*/ 4 w 32"/>
              <a:gd name="T3" fmla="*/ 1 h 12"/>
              <a:gd name="T4" fmla="*/ 1 w 32"/>
              <a:gd name="T5" fmla="*/ 0 h 12"/>
              <a:gd name="T6" fmla="*/ 1 w 32"/>
              <a:gd name="T7" fmla="*/ 3 h 12"/>
              <a:gd name="T8" fmla="*/ 15 w 32"/>
              <a:gd name="T9" fmla="*/ 10 h 12"/>
              <a:gd name="T10" fmla="*/ 31 w 32"/>
              <a:gd name="T11" fmla="*/ 4 h 12"/>
              <a:gd name="T12" fmla="*/ 31 w 32"/>
              <a:gd name="T13" fmla="*/ 1 h 12"/>
              <a:gd name="T14" fmla="*/ 28 w 3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12">
                <a:moveTo>
                  <a:pt x="28" y="0"/>
                </a:moveTo>
                <a:cubicBezTo>
                  <a:pt x="15" y="12"/>
                  <a:pt x="4" y="1"/>
                  <a:pt x="4" y="1"/>
                </a:cubicBezTo>
                <a:cubicBezTo>
                  <a:pt x="3" y="0"/>
                  <a:pt x="2" y="0"/>
                  <a:pt x="1" y="0"/>
                </a:cubicBezTo>
                <a:cubicBezTo>
                  <a:pt x="0" y="1"/>
                  <a:pt x="0" y="3"/>
                  <a:pt x="1" y="3"/>
                </a:cubicBezTo>
                <a:cubicBezTo>
                  <a:pt x="1" y="4"/>
                  <a:pt x="7" y="10"/>
                  <a:pt x="15" y="10"/>
                </a:cubicBezTo>
                <a:cubicBezTo>
                  <a:pt x="21" y="10"/>
                  <a:pt x="26" y="8"/>
                  <a:pt x="31" y="4"/>
                </a:cubicBezTo>
                <a:cubicBezTo>
                  <a:pt x="32" y="3"/>
                  <a:pt x="32" y="1"/>
                  <a:pt x="31" y="1"/>
                </a:cubicBezTo>
                <a:cubicBezTo>
                  <a:pt x="30" y="0"/>
                  <a:pt x="29" y="0"/>
                  <a:pt x="28"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8" name="Freeform 262"/>
          <p:cNvSpPr/>
          <p:nvPr/>
        </p:nvSpPr>
        <p:spPr bwMode="auto">
          <a:xfrm>
            <a:off x="1557338" y="4210050"/>
            <a:ext cx="234950" cy="139700"/>
          </a:xfrm>
          <a:custGeom>
            <a:avLst/>
            <a:gdLst>
              <a:gd name="T0" fmla="*/ 104 w 104"/>
              <a:gd name="T1" fmla="*/ 54 h 62"/>
              <a:gd name="T2" fmla="*/ 73 w 104"/>
              <a:gd name="T3" fmla="*/ 21 h 62"/>
              <a:gd name="T4" fmla="*/ 73 w 104"/>
              <a:gd name="T5" fmla="*/ 21 h 62"/>
              <a:gd name="T6" fmla="*/ 53 w 104"/>
              <a:gd name="T7" fmla="*/ 0 h 62"/>
              <a:gd name="T8" fmla="*/ 32 w 104"/>
              <a:gd name="T9" fmla="*/ 21 h 62"/>
              <a:gd name="T10" fmla="*/ 0 w 104"/>
              <a:gd name="T11" fmla="*/ 54 h 62"/>
              <a:gd name="T12" fmla="*/ 0 w 104"/>
              <a:gd name="T13" fmla="*/ 62 h 62"/>
              <a:gd name="T14" fmla="*/ 104 w 104"/>
              <a:gd name="T15" fmla="*/ 62 h 62"/>
              <a:gd name="T16" fmla="*/ 104 w 104"/>
              <a:gd name="T17"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62">
                <a:moveTo>
                  <a:pt x="104" y="54"/>
                </a:moveTo>
                <a:cubicBezTo>
                  <a:pt x="104" y="36"/>
                  <a:pt x="87" y="26"/>
                  <a:pt x="73" y="21"/>
                </a:cubicBezTo>
                <a:cubicBezTo>
                  <a:pt x="73" y="21"/>
                  <a:pt x="73" y="21"/>
                  <a:pt x="73" y="21"/>
                </a:cubicBezTo>
                <a:cubicBezTo>
                  <a:pt x="73" y="10"/>
                  <a:pt x="64" y="0"/>
                  <a:pt x="53" y="0"/>
                </a:cubicBezTo>
                <a:cubicBezTo>
                  <a:pt x="41" y="0"/>
                  <a:pt x="32" y="9"/>
                  <a:pt x="32" y="21"/>
                </a:cubicBezTo>
                <a:cubicBezTo>
                  <a:pt x="18" y="26"/>
                  <a:pt x="0" y="35"/>
                  <a:pt x="0" y="54"/>
                </a:cubicBezTo>
                <a:cubicBezTo>
                  <a:pt x="0" y="57"/>
                  <a:pt x="0" y="60"/>
                  <a:pt x="0" y="62"/>
                </a:cubicBezTo>
                <a:cubicBezTo>
                  <a:pt x="104" y="62"/>
                  <a:pt x="104" y="62"/>
                  <a:pt x="104" y="62"/>
                </a:cubicBezTo>
                <a:cubicBezTo>
                  <a:pt x="104" y="60"/>
                  <a:pt x="104" y="57"/>
                  <a:pt x="104" y="5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9" name="Freeform 263"/>
          <p:cNvSpPr/>
          <p:nvPr/>
        </p:nvSpPr>
        <p:spPr bwMode="auto">
          <a:xfrm>
            <a:off x="1495426" y="4427538"/>
            <a:ext cx="360363" cy="161925"/>
          </a:xfrm>
          <a:custGeom>
            <a:avLst/>
            <a:gdLst>
              <a:gd name="T0" fmla="*/ 154 w 160"/>
              <a:gd name="T1" fmla="*/ 41 h 72"/>
              <a:gd name="T2" fmla="*/ 132 w 160"/>
              <a:gd name="T3" fmla="*/ 14 h 72"/>
              <a:gd name="T4" fmla="*/ 132 w 160"/>
              <a:gd name="T5" fmla="*/ 0 h 72"/>
              <a:gd name="T6" fmla="*/ 28 w 160"/>
              <a:gd name="T7" fmla="*/ 0 h 72"/>
              <a:gd name="T8" fmla="*/ 28 w 160"/>
              <a:gd name="T9" fmla="*/ 14 h 72"/>
              <a:gd name="T10" fmla="*/ 6 w 160"/>
              <a:gd name="T11" fmla="*/ 41 h 72"/>
              <a:gd name="T12" fmla="*/ 0 w 160"/>
              <a:gd name="T13" fmla="*/ 47 h 72"/>
              <a:gd name="T14" fmla="*/ 6 w 160"/>
              <a:gd name="T15" fmla="*/ 52 h 72"/>
              <a:gd name="T16" fmla="*/ 51 w 160"/>
              <a:gd name="T17" fmla="*/ 52 h 72"/>
              <a:gd name="T18" fmla="*/ 80 w 160"/>
              <a:gd name="T19" fmla="*/ 72 h 72"/>
              <a:gd name="T20" fmla="*/ 109 w 160"/>
              <a:gd name="T21" fmla="*/ 52 h 72"/>
              <a:gd name="T22" fmla="*/ 154 w 160"/>
              <a:gd name="T23" fmla="*/ 52 h 72"/>
              <a:gd name="T24" fmla="*/ 160 w 160"/>
              <a:gd name="T25" fmla="*/ 47 h 72"/>
              <a:gd name="T26" fmla="*/ 154 w 160"/>
              <a:gd name="T27" fmla="*/ 4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72">
                <a:moveTo>
                  <a:pt x="154" y="41"/>
                </a:moveTo>
                <a:cubicBezTo>
                  <a:pt x="135" y="34"/>
                  <a:pt x="132" y="14"/>
                  <a:pt x="132" y="14"/>
                </a:cubicBezTo>
                <a:cubicBezTo>
                  <a:pt x="132" y="14"/>
                  <a:pt x="132" y="9"/>
                  <a:pt x="132" y="0"/>
                </a:cubicBezTo>
                <a:cubicBezTo>
                  <a:pt x="28" y="0"/>
                  <a:pt x="28" y="0"/>
                  <a:pt x="28" y="0"/>
                </a:cubicBezTo>
                <a:cubicBezTo>
                  <a:pt x="28" y="9"/>
                  <a:pt x="28" y="14"/>
                  <a:pt x="28" y="14"/>
                </a:cubicBezTo>
                <a:cubicBezTo>
                  <a:pt x="28" y="14"/>
                  <a:pt x="25" y="34"/>
                  <a:pt x="6" y="41"/>
                </a:cubicBezTo>
                <a:cubicBezTo>
                  <a:pt x="6" y="41"/>
                  <a:pt x="0" y="42"/>
                  <a:pt x="0" y="47"/>
                </a:cubicBezTo>
                <a:cubicBezTo>
                  <a:pt x="0" y="53"/>
                  <a:pt x="6" y="52"/>
                  <a:pt x="6" y="52"/>
                </a:cubicBezTo>
                <a:cubicBezTo>
                  <a:pt x="51" y="52"/>
                  <a:pt x="51" y="52"/>
                  <a:pt x="51" y="52"/>
                </a:cubicBezTo>
                <a:cubicBezTo>
                  <a:pt x="56" y="64"/>
                  <a:pt x="67" y="72"/>
                  <a:pt x="80" y="72"/>
                </a:cubicBezTo>
                <a:cubicBezTo>
                  <a:pt x="93" y="72"/>
                  <a:pt x="104" y="64"/>
                  <a:pt x="109" y="52"/>
                </a:cubicBezTo>
                <a:cubicBezTo>
                  <a:pt x="154" y="52"/>
                  <a:pt x="154" y="52"/>
                  <a:pt x="154" y="52"/>
                </a:cubicBezTo>
                <a:cubicBezTo>
                  <a:pt x="154" y="52"/>
                  <a:pt x="160" y="53"/>
                  <a:pt x="160" y="47"/>
                </a:cubicBezTo>
                <a:cubicBezTo>
                  <a:pt x="160" y="42"/>
                  <a:pt x="154" y="41"/>
                  <a:pt x="154" y="4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0" name="Freeform 264"/>
          <p:cNvSpPr/>
          <p:nvPr/>
        </p:nvSpPr>
        <p:spPr bwMode="auto">
          <a:xfrm>
            <a:off x="1557338" y="4364039"/>
            <a:ext cx="234950" cy="52387"/>
          </a:xfrm>
          <a:custGeom>
            <a:avLst/>
            <a:gdLst>
              <a:gd name="T0" fmla="*/ 104 w 104"/>
              <a:gd name="T1" fmla="*/ 0 h 23"/>
              <a:gd name="T2" fmla="*/ 0 w 104"/>
              <a:gd name="T3" fmla="*/ 0 h 23"/>
              <a:gd name="T4" fmla="*/ 0 w 104"/>
              <a:gd name="T5" fmla="*/ 23 h 23"/>
              <a:gd name="T6" fmla="*/ 104 w 104"/>
              <a:gd name="T7" fmla="*/ 23 h 23"/>
              <a:gd name="T8" fmla="*/ 104 w 104"/>
              <a:gd name="T9" fmla="*/ 0 h 23"/>
            </a:gdLst>
            <a:ahLst/>
            <a:cxnLst>
              <a:cxn ang="0">
                <a:pos x="T0" y="T1"/>
              </a:cxn>
              <a:cxn ang="0">
                <a:pos x="T2" y="T3"/>
              </a:cxn>
              <a:cxn ang="0">
                <a:pos x="T4" y="T5"/>
              </a:cxn>
              <a:cxn ang="0">
                <a:pos x="T6" y="T7"/>
              </a:cxn>
              <a:cxn ang="0">
                <a:pos x="T8" y="T9"/>
              </a:cxn>
            </a:cxnLst>
            <a:rect l="0" t="0" r="r" b="b"/>
            <a:pathLst>
              <a:path w="104" h="23">
                <a:moveTo>
                  <a:pt x="104" y="0"/>
                </a:moveTo>
                <a:cubicBezTo>
                  <a:pt x="0" y="0"/>
                  <a:pt x="0" y="0"/>
                  <a:pt x="0" y="0"/>
                </a:cubicBezTo>
                <a:cubicBezTo>
                  <a:pt x="0" y="9"/>
                  <a:pt x="0" y="17"/>
                  <a:pt x="0" y="23"/>
                </a:cubicBezTo>
                <a:cubicBezTo>
                  <a:pt x="104" y="23"/>
                  <a:pt x="104" y="23"/>
                  <a:pt x="104" y="23"/>
                </a:cubicBezTo>
                <a:cubicBezTo>
                  <a:pt x="104" y="17"/>
                  <a:pt x="104" y="9"/>
                  <a:pt x="104"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1" name="Freeform 265"/>
          <p:cNvSpPr>
            <a:spLocks noEditPoints="1"/>
          </p:cNvSpPr>
          <p:nvPr/>
        </p:nvSpPr>
        <p:spPr bwMode="auto">
          <a:xfrm>
            <a:off x="2152650" y="4162425"/>
            <a:ext cx="342900" cy="457200"/>
          </a:xfrm>
          <a:custGeom>
            <a:avLst/>
            <a:gdLst>
              <a:gd name="T0" fmla="*/ 152 w 152"/>
              <a:gd name="T1" fmla="*/ 75 h 202"/>
              <a:gd name="T2" fmla="*/ 152 w 152"/>
              <a:gd name="T3" fmla="*/ 75 h 202"/>
              <a:gd name="T4" fmla="*/ 76 w 152"/>
              <a:gd name="T5" fmla="*/ 0 h 202"/>
              <a:gd name="T6" fmla="*/ 0 w 152"/>
              <a:gd name="T7" fmla="*/ 75 h 202"/>
              <a:gd name="T8" fmla="*/ 0 w 152"/>
              <a:gd name="T9" fmla="*/ 75 h 202"/>
              <a:gd name="T10" fmla="*/ 0 w 152"/>
              <a:gd name="T11" fmla="*/ 76 h 202"/>
              <a:gd name="T12" fmla="*/ 0 w 152"/>
              <a:gd name="T13" fmla="*/ 76 h 202"/>
              <a:gd name="T14" fmla="*/ 1 w 152"/>
              <a:gd name="T15" fmla="*/ 76 h 202"/>
              <a:gd name="T16" fmla="*/ 56 w 152"/>
              <a:gd name="T17" fmla="*/ 156 h 202"/>
              <a:gd name="T18" fmla="*/ 41 w 152"/>
              <a:gd name="T19" fmla="*/ 156 h 202"/>
              <a:gd name="T20" fmla="*/ 41 w 152"/>
              <a:gd name="T21" fmla="*/ 202 h 202"/>
              <a:gd name="T22" fmla="*/ 110 w 152"/>
              <a:gd name="T23" fmla="*/ 202 h 202"/>
              <a:gd name="T24" fmla="*/ 110 w 152"/>
              <a:gd name="T25" fmla="*/ 156 h 202"/>
              <a:gd name="T26" fmla="*/ 96 w 152"/>
              <a:gd name="T27" fmla="*/ 156 h 202"/>
              <a:gd name="T28" fmla="*/ 151 w 152"/>
              <a:gd name="T29" fmla="*/ 76 h 202"/>
              <a:gd name="T30" fmla="*/ 152 w 152"/>
              <a:gd name="T31" fmla="*/ 76 h 202"/>
              <a:gd name="T32" fmla="*/ 152 w 152"/>
              <a:gd name="T33" fmla="*/ 76 h 202"/>
              <a:gd name="T34" fmla="*/ 152 w 152"/>
              <a:gd name="T35" fmla="*/ 75 h 202"/>
              <a:gd name="T36" fmla="*/ 63 w 152"/>
              <a:gd name="T37" fmla="*/ 156 h 202"/>
              <a:gd name="T38" fmla="*/ 8 w 152"/>
              <a:gd name="T39" fmla="*/ 76 h 202"/>
              <a:gd name="T40" fmla="*/ 42 w 152"/>
              <a:gd name="T41" fmla="*/ 76 h 202"/>
              <a:gd name="T42" fmla="*/ 66 w 152"/>
              <a:gd name="T43" fmla="*/ 156 h 202"/>
              <a:gd name="T44" fmla="*/ 63 w 152"/>
              <a:gd name="T45" fmla="*/ 156 h 202"/>
              <a:gd name="T46" fmla="*/ 73 w 152"/>
              <a:gd name="T47" fmla="*/ 156 h 202"/>
              <a:gd name="T48" fmla="*/ 72 w 152"/>
              <a:gd name="T49" fmla="*/ 156 h 202"/>
              <a:gd name="T50" fmla="*/ 48 w 152"/>
              <a:gd name="T51" fmla="*/ 76 h 202"/>
              <a:gd name="T52" fmla="*/ 73 w 152"/>
              <a:gd name="T53" fmla="*/ 76 h 202"/>
              <a:gd name="T54" fmla="*/ 73 w 152"/>
              <a:gd name="T55" fmla="*/ 156 h 202"/>
              <a:gd name="T56" fmla="*/ 41 w 152"/>
              <a:gd name="T57" fmla="*/ 73 h 202"/>
              <a:gd name="T58" fmla="*/ 6 w 152"/>
              <a:gd name="T59" fmla="*/ 73 h 202"/>
              <a:gd name="T60" fmla="*/ 75 w 152"/>
              <a:gd name="T61" fmla="*/ 3 h 202"/>
              <a:gd name="T62" fmla="*/ 41 w 152"/>
              <a:gd name="T63" fmla="*/ 73 h 202"/>
              <a:gd name="T64" fmla="*/ 76 w 152"/>
              <a:gd name="T65" fmla="*/ 4 h 202"/>
              <a:gd name="T66" fmla="*/ 108 w 152"/>
              <a:gd name="T67" fmla="*/ 73 h 202"/>
              <a:gd name="T68" fmla="*/ 78 w 152"/>
              <a:gd name="T69" fmla="*/ 73 h 202"/>
              <a:gd name="T70" fmla="*/ 76 w 152"/>
              <a:gd name="T71" fmla="*/ 4 h 202"/>
              <a:gd name="T72" fmla="*/ 79 w 152"/>
              <a:gd name="T73" fmla="*/ 156 h 202"/>
              <a:gd name="T74" fmla="*/ 79 w 152"/>
              <a:gd name="T75" fmla="*/ 76 h 202"/>
              <a:gd name="T76" fmla="*/ 104 w 152"/>
              <a:gd name="T77" fmla="*/ 76 h 202"/>
              <a:gd name="T78" fmla="*/ 80 w 152"/>
              <a:gd name="T79" fmla="*/ 156 h 202"/>
              <a:gd name="T80" fmla="*/ 79 w 152"/>
              <a:gd name="T81" fmla="*/ 156 h 202"/>
              <a:gd name="T82" fmla="*/ 89 w 152"/>
              <a:gd name="T83" fmla="*/ 156 h 202"/>
              <a:gd name="T84" fmla="*/ 86 w 152"/>
              <a:gd name="T85" fmla="*/ 156 h 202"/>
              <a:gd name="T86" fmla="*/ 110 w 152"/>
              <a:gd name="T87" fmla="*/ 76 h 202"/>
              <a:gd name="T88" fmla="*/ 144 w 152"/>
              <a:gd name="T89" fmla="*/ 76 h 202"/>
              <a:gd name="T90" fmla="*/ 89 w 152"/>
              <a:gd name="T91" fmla="*/ 15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2" h="202">
                <a:moveTo>
                  <a:pt x="152" y="75"/>
                </a:moveTo>
                <a:cubicBezTo>
                  <a:pt x="152" y="75"/>
                  <a:pt x="152" y="75"/>
                  <a:pt x="152" y="75"/>
                </a:cubicBezTo>
                <a:cubicBezTo>
                  <a:pt x="151" y="34"/>
                  <a:pt x="118" y="0"/>
                  <a:pt x="76" y="0"/>
                </a:cubicBezTo>
                <a:cubicBezTo>
                  <a:pt x="34" y="0"/>
                  <a:pt x="1" y="34"/>
                  <a:pt x="0" y="75"/>
                </a:cubicBezTo>
                <a:cubicBezTo>
                  <a:pt x="0" y="75"/>
                  <a:pt x="0" y="75"/>
                  <a:pt x="0" y="75"/>
                </a:cubicBezTo>
                <a:cubicBezTo>
                  <a:pt x="0" y="76"/>
                  <a:pt x="0" y="76"/>
                  <a:pt x="0" y="76"/>
                </a:cubicBezTo>
                <a:cubicBezTo>
                  <a:pt x="0" y="76"/>
                  <a:pt x="0" y="76"/>
                  <a:pt x="0" y="76"/>
                </a:cubicBezTo>
                <a:cubicBezTo>
                  <a:pt x="1" y="76"/>
                  <a:pt x="1" y="76"/>
                  <a:pt x="1" y="76"/>
                </a:cubicBezTo>
                <a:cubicBezTo>
                  <a:pt x="56" y="156"/>
                  <a:pt x="56" y="156"/>
                  <a:pt x="56" y="156"/>
                </a:cubicBezTo>
                <a:cubicBezTo>
                  <a:pt x="41" y="156"/>
                  <a:pt x="41" y="156"/>
                  <a:pt x="41" y="156"/>
                </a:cubicBezTo>
                <a:cubicBezTo>
                  <a:pt x="41" y="202"/>
                  <a:pt x="41" y="202"/>
                  <a:pt x="41" y="202"/>
                </a:cubicBezTo>
                <a:cubicBezTo>
                  <a:pt x="110" y="202"/>
                  <a:pt x="110" y="202"/>
                  <a:pt x="110" y="202"/>
                </a:cubicBezTo>
                <a:cubicBezTo>
                  <a:pt x="110" y="156"/>
                  <a:pt x="110" y="156"/>
                  <a:pt x="110" y="156"/>
                </a:cubicBezTo>
                <a:cubicBezTo>
                  <a:pt x="96" y="156"/>
                  <a:pt x="96" y="156"/>
                  <a:pt x="96" y="156"/>
                </a:cubicBezTo>
                <a:cubicBezTo>
                  <a:pt x="151" y="76"/>
                  <a:pt x="151" y="76"/>
                  <a:pt x="151" y="76"/>
                </a:cubicBezTo>
                <a:cubicBezTo>
                  <a:pt x="152" y="76"/>
                  <a:pt x="152" y="76"/>
                  <a:pt x="152" y="76"/>
                </a:cubicBezTo>
                <a:cubicBezTo>
                  <a:pt x="152" y="76"/>
                  <a:pt x="152" y="76"/>
                  <a:pt x="152" y="76"/>
                </a:cubicBezTo>
                <a:lnTo>
                  <a:pt x="152" y="75"/>
                </a:lnTo>
                <a:close/>
                <a:moveTo>
                  <a:pt x="63" y="156"/>
                </a:moveTo>
                <a:cubicBezTo>
                  <a:pt x="8" y="76"/>
                  <a:pt x="8" y="76"/>
                  <a:pt x="8" y="76"/>
                </a:cubicBezTo>
                <a:cubicBezTo>
                  <a:pt x="42" y="76"/>
                  <a:pt x="42" y="76"/>
                  <a:pt x="42" y="76"/>
                </a:cubicBezTo>
                <a:cubicBezTo>
                  <a:pt x="66" y="156"/>
                  <a:pt x="66" y="156"/>
                  <a:pt x="66" y="156"/>
                </a:cubicBezTo>
                <a:lnTo>
                  <a:pt x="63" y="156"/>
                </a:lnTo>
                <a:close/>
                <a:moveTo>
                  <a:pt x="73" y="156"/>
                </a:moveTo>
                <a:cubicBezTo>
                  <a:pt x="72" y="156"/>
                  <a:pt x="72" y="156"/>
                  <a:pt x="72" y="156"/>
                </a:cubicBezTo>
                <a:cubicBezTo>
                  <a:pt x="48" y="76"/>
                  <a:pt x="48" y="76"/>
                  <a:pt x="48" y="76"/>
                </a:cubicBezTo>
                <a:cubicBezTo>
                  <a:pt x="73" y="76"/>
                  <a:pt x="73" y="76"/>
                  <a:pt x="73" y="76"/>
                </a:cubicBezTo>
                <a:lnTo>
                  <a:pt x="73" y="156"/>
                </a:lnTo>
                <a:close/>
                <a:moveTo>
                  <a:pt x="41" y="73"/>
                </a:moveTo>
                <a:cubicBezTo>
                  <a:pt x="6" y="73"/>
                  <a:pt x="6" y="73"/>
                  <a:pt x="6" y="73"/>
                </a:cubicBezTo>
                <a:cubicBezTo>
                  <a:pt x="9" y="11"/>
                  <a:pt x="75" y="3"/>
                  <a:pt x="75" y="3"/>
                </a:cubicBezTo>
                <a:cubicBezTo>
                  <a:pt x="34" y="28"/>
                  <a:pt x="41" y="73"/>
                  <a:pt x="41" y="73"/>
                </a:cubicBezTo>
                <a:close/>
                <a:moveTo>
                  <a:pt x="76" y="4"/>
                </a:moveTo>
                <a:cubicBezTo>
                  <a:pt x="110" y="23"/>
                  <a:pt x="108" y="73"/>
                  <a:pt x="108" y="73"/>
                </a:cubicBezTo>
                <a:cubicBezTo>
                  <a:pt x="78" y="73"/>
                  <a:pt x="78" y="73"/>
                  <a:pt x="78" y="73"/>
                </a:cubicBezTo>
                <a:cubicBezTo>
                  <a:pt x="79" y="58"/>
                  <a:pt x="76" y="4"/>
                  <a:pt x="76" y="4"/>
                </a:cubicBezTo>
                <a:close/>
                <a:moveTo>
                  <a:pt x="79" y="156"/>
                </a:moveTo>
                <a:cubicBezTo>
                  <a:pt x="79" y="76"/>
                  <a:pt x="79" y="76"/>
                  <a:pt x="79" y="76"/>
                </a:cubicBezTo>
                <a:cubicBezTo>
                  <a:pt x="104" y="76"/>
                  <a:pt x="104" y="76"/>
                  <a:pt x="104" y="76"/>
                </a:cubicBezTo>
                <a:cubicBezTo>
                  <a:pt x="80" y="156"/>
                  <a:pt x="80" y="156"/>
                  <a:pt x="80" y="156"/>
                </a:cubicBezTo>
                <a:lnTo>
                  <a:pt x="79" y="156"/>
                </a:lnTo>
                <a:close/>
                <a:moveTo>
                  <a:pt x="89" y="156"/>
                </a:moveTo>
                <a:cubicBezTo>
                  <a:pt x="86" y="156"/>
                  <a:pt x="86" y="156"/>
                  <a:pt x="86" y="156"/>
                </a:cubicBezTo>
                <a:cubicBezTo>
                  <a:pt x="110" y="76"/>
                  <a:pt x="110" y="76"/>
                  <a:pt x="110" y="76"/>
                </a:cubicBezTo>
                <a:cubicBezTo>
                  <a:pt x="144" y="76"/>
                  <a:pt x="144" y="76"/>
                  <a:pt x="144" y="76"/>
                </a:cubicBezTo>
                <a:lnTo>
                  <a:pt x="89" y="15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2" name="Freeform 266"/>
          <p:cNvSpPr>
            <a:spLocks noEditPoints="1"/>
          </p:cNvSpPr>
          <p:nvPr/>
        </p:nvSpPr>
        <p:spPr bwMode="auto">
          <a:xfrm>
            <a:off x="2768601" y="4084638"/>
            <a:ext cx="322263" cy="434975"/>
          </a:xfrm>
          <a:custGeom>
            <a:avLst/>
            <a:gdLst>
              <a:gd name="T0" fmla="*/ 87 w 143"/>
              <a:gd name="T1" fmla="*/ 35 h 193"/>
              <a:gd name="T2" fmla="*/ 73 w 143"/>
              <a:gd name="T3" fmla="*/ 26 h 193"/>
              <a:gd name="T4" fmla="*/ 85 w 143"/>
              <a:gd name="T5" fmla="*/ 13 h 193"/>
              <a:gd name="T6" fmla="*/ 70 w 143"/>
              <a:gd name="T7" fmla="*/ 1 h 193"/>
              <a:gd name="T8" fmla="*/ 60 w 143"/>
              <a:gd name="T9" fmla="*/ 15 h 193"/>
              <a:gd name="T10" fmla="*/ 71 w 143"/>
              <a:gd name="T11" fmla="*/ 6 h 193"/>
              <a:gd name="T12" fmla="*/ 80 w 143"/>
              <a:gd name="T13" fmla="*/ 13 h 193"/>
              <a:gd name="T14" fmla="*/ 69 w 143"/>
              <a:gd name="T15" fmla="*/ 23 h 193"/>
              <a:gd name="T16" fmla="*/ 68 w 143"/>
              <a:gd name="T17" fmla="*/ 35 h 193"/>
              <a:gd name="T18" fmla="*/ 55 w 143"/>
              <a:gd name="T19" fmla="*/ 52 h 193"/>
              <a:gd name="T20" fmla="*/ 71 w 143"/>
              <a:gd name="T21" fmla="*/ 193 h 193"/>
              <a:gd name="T22" fmla="*/ 87 w 143"/>
              <a:gd name="T23" fmla="*/ 52 h 193"/>
              <a:gd name="T24" fmla="*/ 20 w 143"/>
              <a:gd name="T25" fmla="*/ 153 h 193"/>
              <a:gd name="T26" fmla="*/ 48 w 143"/>
              <a:gd name="T27" fmla="*/ 108 h 193"/>
              <a:gd name="T28" fmla="*/ 77 w 143"/>
              <a:gd name="T29" fmla="*/ 139 h 193"/>
              <a:gd name="T30" fmla="*/ 72 w 143"/>
              <a:gd name="T31" fmla="*/ 129 h 193"/>
              <a:gd name="T32" fmla="*/ 72 w 143"/>
              <a:gd name="T33" fmla="*/ 148 h 193"/>
              <a:gd name="T34" fmla="*/ 42 w 143"/>
              <a:gd name="T35" fmla="*/ 116 h 193"/>
              <a:gd name="T36" fmla="*/ 14 w 143"/>
              <a:gd name="T37" fmla="*/ 121 h 193"/>
              <a:gd name="T38" fmla="*/ 71 w 143"/>
              <a:gd name="T39" fmla="*/ 150 h 193"/>
              <a:gd name="T40" fmla="*/ 56 w 143"/>
              <a:gd name="T41" fmla="*/ 161 h 193"/>
              <a:gd name="T42" fmla="*/ 75 w 143"/>
              <a:gd name="T43" fmla="*/ 162 h 193"/>
              <a:gd name="T44" fmla="*/ 74 w 143"/>
              <a:gd name="T45" fmla="*/ 153 h 193"/>
              <a:gd name="T46" fmla="*/ 97 w 143"/>
              <a:gd name="T47" fmla="*/ 148 h 193"/>
              <a:gd name="T48" fmla="*/ 74 w 143"/>
              <a:gd name="T49" fmla="*/ 153 h 193"/>
              <a:gd name="T50" fmla="*/ 78 w 143"/>
              <a:gd name="T51" fmla="*/ 173 h 193"/>
              <a:gd name="T52" fmla="*/ 94 w 143"/>
              <a:gd name="T53" fmla="*/ 170 h 193"/>
              <a:gd name="T54" fmla="*/ 102 w 143"/>
              <a:gd name="T55" fmla="*/ 170 h 193"/>
              <a:gd name="T56" fmla="*/ 99 w 143"/>
              <a:gd name="T57" fmla="*/ 157 h 193"/>
              <a:gd name="T58" fmla="*/ 102 w 143"/>
              <a:gd name="T59" fmla="*/ 170 h 193"/>
              <a:gd name="T60" fmla="*/ 110 w 143"/>
              <a:gd name="T61" fmla="*/ 167 h 193"/>
              <a:gd name="T62" fmla="*/ 76 w 143"/>
              <a:gd name="T63" fmla="*/ 100 h 193"/>
              <a:gd name="T64" fmla="*/ 124 w 143"/>
              <a:gd name="T65" fmla="*/ 91 h 193"/>
              <a:gd name="T66" fmla="*/ 114 w 143"/>
              <a:gd name="T67" fmla="*/ 16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3" h="193">
                <a:moveTo>
                  <a:pt x="87" y="52"/>
                </a:moveTo>
                <a:cubicBezTo>
                  <a:pt x="87" y="35"/>
                  <a:pt x="87" y="35"/>
                  <a:pt x="87" y="35"/>
                </a:cubicBezTo>
                <a:cubicBezTo>
                  <a:pt x="73" y="35"/>
                  <a:pt x="73" y="35"/>
                  <a:pt x="73" y="35"/>
                </a:cubicBezTo>
                <a:cubicBezTo>
                  <a:pt x="73" y="26"/>
                  <a:pt x="73" y="26"/>
                  <a:pt x="73" y="26"/>
                </a:cubicBezTo>
                <a:cubicBezTo>
                  <a:pt x="73" y="26"/>
                  <a:pt x="74" y="26"/>
                  <a:pt x="74" y="26"/>
                </a:cubicBezTo>
                <a:cubicBezTo>
                  <a:pt x="79" y="25"/>
                  <a:pt x="85" y="20"/>
                  <a:pt x="85" y="13"/>
                </a:cubicBezTo>
                <a:cubicBezTo>
                  <a:pt x="85" y="10"/>
                  <a:pt x="84" y="6"/>
                  <a:pt x="81" y="4"/>
                </a:cubicBezTo>
                <a:cubicBezTo>
                  <a:pt x="80" y="2"/>
                  <a:pt x="76" y="0"/>
                  <a:pt x="70" y="1"/>
                </a:cubicBezTo>
                <a:cubicBezTo>
                  <a:pt x="63" y="1"/>
                  <a:pt x="59" y="5"/>
                  <a:pt x="58" y="12"/>
                </a:cubicBezTo>
                <a:cubicBezTo>
                  <a:pt x="58" y="13"/>
                  <a:pt x="58" y="15"/>
                  <a:pt x="60" y="15"/>
                </a:cubicBezTo>
                <a:cubicBezTo>
                  <a:pt x="61" y="15"/>
                  <a:pt x="63" y="14"/>
                  <a:pt x="63" y="12"/>
                </a:cubicBezTo>
                <a:cubicBezTo>
                  <a:pt x="63" y="9"/>
                  <a:pt x="64" y="6"/>
                  <a:pt x="71" y="6"/>
                </a:cubicBezTo>
                <a:cubicBezTo>
                  <a:pt x="74" y="5"/>
                  <a:pt x="76" y="6"/>
                  <a:pt x="78" y="8"/>
                </a:cubicBezTo>
                <a:cubicBezTo>
                  <a:pt x="79" y="9"/>
                  <a:pt x="80" y="11"/>
                  <a:pt x="80" y="13"/>
                </a:cubicBezTo>
                <a:cubicBezTo>
                  <a:pt x="80" y="17"/>
                  <a:pt x="76" y="20"/>
                  <a:pt x="73" y="21"/>
                </a:cubicBezTo>
                <a:cubicBezTo>
                  <a:pt x="71" y="21"/>
                  <a:pt x="70" y="22"/>
                  <a:pt x="69" y="23"/>
                </a:cubicBezTo>
                <a:cubicBezTo>
                  <a:pt x="68" y="26"/>
                  <a:pt x="68" y="26"/>
                  <a:pt x="68" y="26"/>
                </a:cubicBezTo>
                <a:cubicBezTo>
                  <a:pt x="68" y="35"/>
                  <a:pt x="68" y="35"/>
                  <a:pt x="68" y="35"/>
                </a:cubicBezTo>
                <a:cubicBezTo>
                  <a:pt x="55" y="35"/>
                  <a:pt x="55" y="35"/>
                  <a:pt x="55" y="35"/>
                </a:cubicBezTo>
                <a:cubicBezTo>
                  <a:pt x="55" y="52"/>
                  <a:pt x="55" y="52"/>
                  <a:pt x="55" y="52"/>
                </a:cubicBezTo>
                <a:cubicBezTo>
                  <a:pt x="23" y="59"/>
                  <a:pt x="0" y="88"/>
                  <a:pt x="0" y="122"/>
                </a:cubicBezTo>
                <a:cubicBezTo>
                  <a:pt x="0" y="161"/>
                  <a:pt x="32" y="193"/>
                  <a:pt x="71" y="193"/>
                </a:cubicBezTo>
                <a:cubicBezTo>
                  <a:pt x="110" y="193"/>
                  <a:pt x="143" y="161"/>
                  <a:pt x="143" y="122"/>
                </a:cubicBezTo>
                <a:cubicBezTo>
                  <a:pt x="143" y="88"/>
                  <a:pt x="119" y="59"/>
                  <a:pt x="87" y="52"/>
                </a:cubicBezTo>
                <a:close/>
                <a:moveTo>
                  <a:pt x="51" y="168"/>
                </a:moveTo>
                <a:cubicBezTo>
                  <a:pt x="42" y="144"/>
                  <a:pt x="20" y="153"/>
                  <a:pt x="20" y="153"/>
                </a:cubicBezTo>
                <a:cubicBezTo>
                  <a:pt x="27" y="134"/>
                  <a:pt x="4" y="117"/>
                  <a:pt x="4" y="117"/>
                </a:cubicBezTo>
                <a:cubicBezTo>
                  <a:pt x="27" y="125"/>
                  <a:pt x="48" y="108"/>
                  <a:pt x="48" y="108"/>
                </a:cubicBezTo>
                <a:cubicBezTo>
                  <a:pt x="48" y="126"/>
                  <a:pt x="76" y="127"/>
                  <a:pt x="76" y="127"/>
                </a:cubicBezTo>
                <a:cubicBezTo>
                  <a:pt x="75" y="131"/>
                  <a:pt x="76" y="135"/>
                  <a:pt x="77" y="139"/>
                </a:cubicBezTo>
                <a:cubicBezTo>
                  <a:pt x="76" y="140"/>
                  <a:pt x="74" y="142"/>
                  <a:pt x="73" y="145"/>
                </a:cubicBezTo>
                <a:cubicBezTo>
                  <a:pt x="71" y="140"/>
                  <a:pt x="70" y="135"/>
                  <a:pt x="72" y="129"/>
                </a:cubicBezTo>
                <a:cubicBezTo>
                  <a:pt x="72" y="129"/>
                  <a:pt x="66" y="134"/>
                  <a:pt x="72" y="147"/>
                </a:cubicBezTo>
                <a:cubicBezTo>
                  <a:pt x="72" y="148"/>
                  <a:pt x="72" y="148"/>
                  <a:pt x="72" y="148"/>
                </a:cubicBezTo>
                <a:cubicBezTo>
                  <a:pt x="65" y="145"/>
                  <a:pt x="56" y="141"/>
                  <a:pt x="47" y="137"/>
                </a:cubicBezTo>
                <a:cubicBezTo>
                  <a:pt x="45" y="132"/>
                  <a:pt x="41" y="123"/>
                  <a:pt x="42" y="116"/>
                </a:cubicBezTo>
                <a:cubicBezTo>
                  <a:pt x="42" y="116"/>
                  <a:pt x="37" y="120"/>
                  <a:pt x="45" y="136"/>
                </a:cubicBezTo>
                <a:cubicBezTo>
                  <a:pt x="34" y="130"/>
                  <a:pt x="22" y="125"/>
                  <a:pt x="14" y="121"/>
                </a:cubicBezTo>
                <a:cubicBezTo>
                  <a:pt x="51" y="141"/>
                  <a:pt x="51" y="141"/>
                  <a:pt x="51" y="141"/>
                </a:cubicBezTo>
                <a:cubicBezTo>
                  <a:pt x="56" y="144"/>
                  <a:pt x="65" y="147"/>
                  <a:pt x="71" y="150"/>
                </a:cubicBezTo>
                <a:cubicBezTo>
                  <a:pt x="71" y="150"/>
                  <a:pt x="71" y="151"/>
                  <a:pt x="71" y="151"/>
                </a:cubicBezTo>
                <a:cubicBezTo>
                  <a:pt x="67" y="152"/>
                  <a:pt x="61" y="154"/>
                  <a:pt x="56" y="161"/>
                </a:cubicBezTo>
                <a:cubicBezTo>
                  <a:pt x="56" y="161"/>
                  <a:pt x="63" y="154"/>
                  <a:pt x="71" y="153"/>
                </a:cubicBezTo>
                <a:cubicBezTo>
                  <a:pt x="72" y="155"/>
                  <a:pt x="73" y="159"/>
                  <a:pt x="75" y="162"/>
                </a:cubicBezTo>
                <a:cubicBezTo>
                  <a:pt x="62" y="161"/>
                  <a:pt x="51" y="168"/>
                  <a:pt x="51" y="168"/>
                </a:cubicBezTo>
                <a:close/>
                <a:moveTo>
                  <a:pt x="74" y="153"/>
                </a:moveTo>
                <a:cubicBezTo>
                  <a:pt x="72" y="147"/>
                  <a:pt x="76" y="140"/>
                  <a:pt x="83" y="139"/>
                </a:cubicBezTo>
                <a:cubicBezTo>
                  <a:pt x="89" y="137"/>
                  <a:pt x="96" y="141"/>
                  <a:pt x="97" y="148"/>
                </a:cubicBezTo>
                <a:cubicBezTo>
                  <a:pt x="99" y="154"/>
                  <a:pt x="95" y="161"/>
                  <a:pt x="88" y="162"/>
                </a:cubicBezTo>
                <a:cubicBezTo>
                  <a:pt x="82" y="164"/>
                  <a:pt x="75" y="160"/>
                  <a:pt x="74" y="153"/>
                </a:cubicBezTo>
                <a:close/>
                <a:moveTo>
                  <a:pt x="88" y="179"/>
                </a:moveTo>
                <a:cubicBezTo>
                  <a:pt x="84" y="180"/>
                  <a:pt x="79" y="178"/>
                  <a:pt x="78" y="173"/>
                </a:cubicBezTo>
                <a:cubicBezTo>
                  <a:pt x="77" y="169"/>
                  <a:pt x="80" y="164"/>
                  <a:pt x="84" y="163"/>
                </a:cubicBezTo>
                <a:cubicBezTo>
                  <a:pt x="89" y="162"/>
                  <a:pt x="93" y="165"/>
                  <a:pt x="94" y="170"/>
                </a:cubicBezTo>
                <a:cubicBezTo>
                  <a:pt x="95" y="174"/>
                  <a:pt x="93" y="178"/>
                  <a:pt x="88" y="179"/>
                </a:cubicBezTo>
                <a:close/>
                <a:moveTo>
                  <a:pt x="102" y="170"/>
                </a:moveTo>
                <a:cubicBezTo>
                  <a:pt x="98" y="171"/>
                  <a:pt x="95" y="168"/>
                  <a:pt x="94" y="165"/>
                </a:cubicBezTo>
                <a:cubicBezTo>
                  <a:pt x="93" y="161"/>
                  <a:pt x="95" y="158"/>
                  <a:pt x="99" y="157"/>
                </a:cubicBezTo>
                <a:cubicBezTo>
                  <a:pt x="102" y="156"/>
                  <a:pt x="106" y="159"/>
                  <a:pt x="107" y="162"/>
                </a:cubicBezTo>
                <a:cubicBezTo>
                  <a:pt x="107" y="165"/>
                  <a:pt x="105" y="169"/>
                  <a:pt x="102" y="170"/>
                </a:cubicBezTo>
                <a:close/>
                <a:moveTo>
                  <a:pt x="114" y="167"/>
                </a:moveTo>
                <a:cubicBezTo>
                  <a:pt x="111" y="173"/>
                  <a:pt x="110" y="167"/>
                  <a:pt x="110" y="167"/>
                </a:cubicBezTo>
                <a:cubicBezTo>
                  <a:pt x="110" y="141"/>
                  <a:pt x="85" y="133"/>
                  <a:pt x="85" y="133"/>
                </a:cubicBezTo>
                <a:cubicBezTo>
                  <a:pt x="95" y="110"/>
                  <a:pt x="76" y="100"/>
                  <a:pt x="76" y="100"/>
                </a:cubicBezTo>
                <a:cubicBezTo>
                  <a:pt x="93" y="91"/>
                  <a:pt x="91" y="64"/>
                  <a:pt x="91" y="64"/>
                </a:cubicBezTo>
                <a:cubicBezTo>
                  <a:pt x="99" y="86"/>
                  <a:pt x="124" y="91"/>
                  <a:pt x="124" y="91"/>
                </a:cubicBezTo>
                <a:cubicBezTo>
                  <a:pt x="112" y="102"/>
                  <a:pt x="128" y="124"/>
                  <a:pt x="128" y="124"/>
                </a:cubicBezTo>
                <a:cubicBezTo>
                  <a:pt x="114" y="131"/>
                  <a:pt x="114" y="167"/>
                  <a:pt x="114" y="16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3" name="Freeform 267"/>
          <p:cNvSpPr/>
          <p:nvPr/>
        </p:nvSpPr>
        <p:spPr bwMode="auto">
          <a:xfrm>
            <a:off x="3314701" y="4284663"/>
            <a:ext cx="92075" cy="182562"/>
          </a:xfrm>
          <a:custGeom>
            <a:avLst/>
            <a:gdLst>
              <a:gd name="T0" fmla="*/ 27 w 41"/>
              <a:gd name="T1" fmla="*/ 65 h 81"/>
              <a:gd name="T2" fmla="*/ 22 w 41"/>
              <a:gd name="T3" fmla="*/ 41 h 81"/>
              <a:gd name="T4" fmla="*/ 33 w 41"/>
              <a:gd name="T5" fmla="*/ 20 h 81"/>
              <a:gd name="T6" fmla="*/ 21 w 41"/>
              <a:gd name="T7" fmla="*/ 38 h 81"/>
              <a:gd name="T8" fmla="*/ 11 w 41"/>
              <a:gd name="T9" fmla="*/ 0 h 81"/>
              <a:gd name="T10" fmla="*/ 19 w 41"/>
              <a:gd name="T11" fmla="*/ 33 h 81"/>
              <a:gd name="T12" fmla="*/ 0 w 41"/>
              <a:gd name="T13" fmla="*/ 26 h 81"/>
              <a:gd name="T14" fmla="*/ 19 w 41"/>
              <a:gd name="T15" fmla="*/ 36 h 81"/>
              <a:gd name="T16" fmla="*/ 26 w 41"/>
              <a:gd name="T17" fmla="*/ 64 h 81"/>
              <a:gd name="T18" fmla="*/ 6 w 41"/>
              <a:gd name="T19" fmla="*/ 59 h 81"/>
              <a:gd name="T20" fmla="*/ 26 w 41"/>
              <a:gd name="T21" fmla="*/ 67 h 81"/>
              <a:gd name="T22" fmla="*/ 29 w 41"/>
              <a:gd name="T23" fmla="*/ 81 h 81"/>
              <a:gd name="T24" fmla="*/ 28 w 41"/>
              <a:gd name="T25" fmla="*/ 69 h 81"/>
              <a:gd name="T26" fmla="*/ 28 w 41"/>
              <a:gd name="T27" fmla="*/ 69 h 81"/>
              <a:gd name="T28" fmla="*/ 41 w 41"/>
              <a:gd name="T29" fmla="*/ 50 h 81"/>
              <a:gd name="T30" fmla="*/ 27 w 41"/>
              <a:gd name="T31"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81">
                <a:moveTo>
                  <a:pt x="27" y="65"/>
                </a:moveTo>
                <a:cubicBezTo>
                  <a:pt x="26" y="58"/>
                  <a:pt x="24" y="48"/>
                  <a:pt x="22" y="41"/>
                </a:cubicBezTo>
                <a:cubicBezTo>
                  <a:pt x="24" y="28"/>
                  <a:pt x="29" y="22"/>
                  <a:pt x="33" y="20"/>
                </a:cubicBezTo>
                <a:cubicBezTo>
                  <a:pt x="24" y="25"/>
                  <a:pt x="22" y="34"/>
                  <a:pt x="21" y="38"/>
                </a:cubicBezTo>
                <a:cubicBezTo>
                  <a:pt x="16" y="16"/>
                  <a:pt x="11" y="0"/>
                  <a:pt x="11" y="0"/>
                </a:cubicBezTo>
                <a:cubicBezTo>
                  <a:pt x="13" y="9"/>
                  <a:pt x="16" y="21"/>
                  <a:pt x="19" y="33"/>
                </a:cubicBezTo>
                <a:cubicBezTo>
                  <a:pt x="5" y="23"/>
                  <a:pt x="0" y="26"/>
                  <a:pt x="0" y="26"/>
                </a:cubicBezTo>
                <a:cubicBezTo>
                  <a:pt x="7" y="27"/>
                  <a:pt x="15" y="32"/>
                  <a:pt x="19" y="36"/>
                </a:cubicBezTo>
                <a:cubicBezTo>
                  <a:pt x="21" y="45"/>
                  <a:pt x="24" y="57"/>
                  <a:pt x="26" y="64"/>
                </a:cubicBezTo>
                <a:cubicBezTo>
                  <a:pt x="13" y="54"/>
                  <a:pt x="6" y="59"/>
                  <a:pt x="6" y="59"/>
                </a:cubicBezTo>
                <a:cubicBezTo>
                  <a:pt x="16" y="57"/>
                  <a:pt x="23" y="63"/>
                  <a:pt x="26" y="67"/>
                </a:cubicBezTo>
                <a:cubicBezTo>
                  <a:pt x="28" y="75"/>
                  <a:pt x="29" y="81"/>
                  <a:pt x="29" y="81"/>
                </a:cubicBezTo>
                <a:cubicBezTo>
                  <a:pt x="29" y="77"/>
                  <a:pt x="29" y="73"/>
                  <a:pt x="28" y="69"/>
                </a:cubicBezTo>
                <a:cubicBezTo>
                  <a:pt x="28" y="69"/>
                  <a:pt x="28" y="69"/>
                  <a:pt x="28" y="69"/>
                </a:cubicBezTo>
                <a:cubicBezTo>
                  <a:pt x="28" y="58"/>
                  <a:pt x="41" y="50"/>
                  <a:pt x="41" y="50"/>
                </a:cubicBezTo>
                <a:cubicBezTo>
                  <a:pt x="30" y="53"/>
                  <a:pt x="28" y="63"/>
                  <a:pt x="27" y="6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4" name="Freeform 268"/>
          <p:cNvSpPr/>
          <p:nvPr/>
        </p:nvSpPr>
        <p:spPr bwMode="auto">
          <a:xfrm>
            <a:off x="3524251" y="4194175"/>
            <a:ext cx="239713" cy="88900"/>
          </a:xfrm>
          <a:custGeom>
            <a:avLst/>
            <a:gdLst>
              <a:gd name="T0" fmla="*/ 101 w 106"/>
              <a:gd name="T1" fmla="*/ 0 h 39"/>
              <a:gd name="T2" fmla="*/ 5 w 106"/>
              <a:gd name="T3" fmla="*/ 0 h 39"/>
              <a:gd name="T4" fmla="*/ 0 w 106"/>
              <a:gd name="T5" fmla="*/ 5 h 39"/>
              <a:gd name="T6" fmla="*/ 0 w 106"/>
              <a:gd name="T7" fmla="*/ 34 h 39"/>
              <a:gd name="T8" fmla="*/ 5 w 106"/>
              <a:gd name="T9" fmla="*/ 39 h 39"/>
              <a:gd name="T10" fmla="*/ 101 w 106"/>
              <a:gd name="T11" fmla="*/ 39 h 39"/>
              <a:gd name="T12" fmla="*/ 106 w 106"/>
              <a:gd name="T13" fmla="*/ 34 h 39"/>
              <a:gd name="T14" fmla="*/ 106 w 106"/>
              <a:gd name="T15" fmla="*/ 5 h 39"/>
              <a:gd name="T16" fmla="*/ 101 w 106"/>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39">
                <a:moveTo>
                  <a:pt x="101" y="0"/>
                </a:moveTo>
                <a:cubicBezTo>
                  <a:pt x="5" y="0"/>
                  <a:pt x="5" y="0"/>
                  <a:pt x="5" y="0"/>
                </a:cubicBezTo>
                <a:cubicBezTo>
                  <a:pt x="2" y="0"/>
                  <a:pt x="0" y="3"/>
                  <a:pt x="0" y="5"/>
                </a:cubicBezTo>
                <a:cubicBezTo>
                  <a:pt x="0" y="34"/>
                  <a:pt x="0" y="34"/>
                  <a:pt x="0" y="34"/>
                </a:cubicBezTo>
                <a:cubicBezTo>
                  <a:pt x="0" y="37"/>
                  <a:pt x="2" y="39"/>
                  <a:pt x="5" y="39"/>
                </a:cubicBezTo>
                <a:cubicBezTo>
                  <a:pt x="101" y="39"/>
                  <a:pt x="101" y="39"/>
                  <a:pt x="101" y="39"/>
                </a:cubicBezTo>
                <a:cubicBezTo>
                  <a:pt x="104" y="39"/>
                  <a:pt x="106" y="37"/>
                  <a:pt x="106" y="34"/>
                </a:cubicBezTo>
                <a:cubicBezTo>
                  <a:pt x="106" y="5"/>
                  <a:pt x="106" y="5"/>
                  <a:pt x="106" y="5"/>
                </a:cubicBezTo>
                <a:cubicBezTo>
                  <a:pt x="106" y="3"/>
                  <a:pt x="104" y="0"/>
                  <a:pt x="10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5" name="Freeform 269"/>
          <p:cNvSpPr>
            <a:spLocks noEditPoints="1"/>
          </p:cNvSpPr>
          <p:nvPr/>
        </p:nvSpPr>
        <p:spPr bwMode="auto">
          <a:xfrm>
            <a:off x="3371850" y="4291014"/>
            <a:ext cx="376238" cy="277812"/>
          </a:xfrm>
          <a:custGeom>
            <a:avLst/>
            <a:gdLst>
              <a:gd name="T0" fmla="*/ 166 w 167"/>
              <a:gd name="T1" fmla="*/ 0 h 123"/>
              <a:gd name="T2" fmla="*/ 83 w 167"/>
              <a:gd name="T3" fmla="*/ 0 h 123"/>
              <a:gd name="T4" fmla="*/ 85 w 167"/>
              <a:gd name="T5" fmla="*/ 39 h 123"/>
              <a:gd name="T6" fmla="*/ 85 w 167"/>
              <a:gd name="T7" fmla="*/ 39 h 123"/>
              <a:gd name="T8" fmla="*/ 64 w 167"/>
              <a:gd name="T9" fmla="*/ 63 h 123"/>
              <a:gd name="T10" fmla="*/ 32 w 167"/>
              <a:gd name="T11" fmla="*/ 64 h 123"/>
              <a:gd name="T12" fmla="*/ 4 w 167"/>
              <a:gd name="T13" fmla="*/ 113 h 123"/>
              <a:gd name="T14" fmla="*/ 2 w 167"/>
              <a:gd name="T15" fmla="*/ 113 h 123"/>
              <a:gd name="T16" fmla="*/ 2 w 167"/>
              <a:gd name="T17" fmla="*/ 123 h 123"/>
              <a:gd name="T18" fmla="*/ 8 w 167"/>
              <a:gd name="T19" fmla="*/ 123 h 123"/>
              <a:gd name="T20" fmla="*/ 8 w 167"/>
              <a:gd name="T21" fmla="*/ 123 h 123"/>
              <a:gd name="T22" fmla="*/ 66 w 167"/>
              <a:gd name="T23" fmla="*/ 123 h 123"/>
              <a:gd name="T24" fmla="*/ 66 w 167"/>
              <a:gd name="T25" fmla="*/ 123 h 123"/>
              <a:gd name="T26" fmla="*/ 66 w 167"/>
              <a:gd name="T27" fmla="*/ 123 h 123"/>
              <a:gd name="T28" fmla="*/ 66 w 167"/>
              <a:gd name="T29" fmla="*/ 123 h 123"/>
              <a:gd name="T30" fmla="*/ 110 w 167"/>
              <a:gd name="T31" fmla="*/ 123 h 123"/>
              <a:gd name="T32" fmla="*/ 164 w 167"/>
              <a:gd name="T33" fmla="*/ 123 h 123"/>
              <a:gd name="T34" fmla="*/ 166 w 167"/>
              <a:gd name="T35" fmla="*/ 113 h 123"/>
              <a:gd name="T36" fmla="*/ 157 w 167"/>
              <a:gd name="T37" fmla="*/ 61 h 123"/>
              <a:gd name="T38" fmla="*/ 166 w 167"/>
              <a:gd name="T39" fmla="*/ 0 h 123"/>
              <a:gd name="T40" fmla="*/ 111 w 167"/>
              <a:gd name="T41" fmla="*/ 12 h 123"/>
              <a:gd name="T42" fmla="*/ 111 w 167"/>
              <a:gd name="T43" fmla="*/ 11 h 123"/>
              <a:gd name="T44" fmla="*/ 113 w 167"/>
              <a:gd name="T45" fmla="*/ 10 h 123"/>
              <a:gd name="T46" fmla="*/ 131 w 167"/>
              <a:gd name="T47" fmla="*/ 10 h 123"/>
              <a:gd name="T48" fmla="*/ 133 w 167"/>
              <a:gd name="T49" fmla="*/ 11 h 123"/>
              <a:gd name="T50" fmla="*/ 133 w 167"/>
              <a:gd name="T51" fmla="*/ 12 h 123"/>
              <a:gd name="T52" fmla="*/ 133 w 167"/>
              <a:gd name="T53" fmla="*/ 27 h 123"/>
              <a:gd name="T54" fmla="*/ 133 w 167"/>
              <a:gd name="T55" fmla="*/ 28 h 123"/>
              <a:gd name="T56" fmla="*/ 131 w 167"/>
              <a:gd name="T57" fmla="*/ 29 h 123"/>
              <a:gd name="T58" fmla="*/ 113 w 167"/>
              <a:gd name="T59" fmla="*/ 29 h 123"/>
              <a:gd name="T60" fmla="*/ 111 w 167"/>
              <a:gd name="T61" fmla="*/ 28 h 123"/>
              <a:gd name="T62" fmla="*/ 111 w 167"/>
              <a:gd name="T63" fmla="*/ 27 h 123"/>
              <a:gd name="T64" fmla="*/ 111 w 167"/>
              <a:gd name="T65" fmla="*/ 12 h 123"/>
              <a:gd name="T66" fmla="*/ 91 w 167"/>
              <a:gd name="T67" fmla="*/ 5 h 123"/>
              <a:gd name="T68" fmla="*/ 109 w 167"/>
              <a:gd name="T69" fmla="*/ 11 h 123"/>
              <a:gd name="T70" fmla="*/ 109 w 167"/>
              <a:gd name="T71" fmla="*/ 28 h 123"/>
              <a:gd name="T72" fmla="*/ 91 w 167"/>
              <a:gd name="T73" fmla="*/ 34 h 123"/>
              <a:gd name="T74" fmla="*/ 91 w 167"/>
              <a:gd name="T75" fmla="*/ 5 h 123"/>
              <a:gd name="T76" fmla="*/ 136 w 167"/>
              <a:gd name="T77" fmla="*/ 45 h 123"/>
              <a:gd name="T78" fmla="*/ 131 w 167"/>
              <a:gd name="T79" fmla="*/ 53 h 123"/>
              <a:gd name="T80" fmla="*/ 122 w 167"/>
              <a:gd name="T81" fmla="*/ 33 h 123"/>
              <a:gd name="T82" fmla="*/ 113 w 167"/>
              <a:gd name="T83" fmla="*/ 53 h 123"/>
              <a:gd name="T84" fmla="*/ 108 w 167"/>
              <a:gd name="T85" fmla="*/ 45 h 123"/>
              <a:gd name="T86" fmla="*/ 93 w 167"/>
              <a:gd name="T87" fmla="*/ 46 h 123"/>
              <a:gd name="T88" fmla="*/ 109 w 167"/>
              <a:gd name="T89" fmla="*/ 30 h 123"/>
              <a:gd name="T90" fmla="*/ 111 w 167"/>
              <a:gd name="T91" fmla="*/ 31 h 123"/>
              <a:gd name="T92" fmla="*/ 133 w 167"/>
              <a:gd name="T93" fmla="*/ 31 h 123"/>
              <a:gd name="T94" fmla="*/ 135 w 167"/>
              <a:gd name="T95" fmla="*/ 30 h 123"/>
              <a:gd name="T96" fmla="*/ 150 w 167"/>
              <a:gd name="T97" fmla="*/ 46 h 123"/>
              <a:gd name="T98" fmla="*/ 136 w 167"/>
              <a:gd name="T99" fmla="*/ 45 h 123"/>
              <a:gd name="T100" fmla="*/ 154 w 167"/>
              <a:gd name="T101" fmla="*/ 34 h 123"/>
              <a:gd name="T102" fmla="*/ 135 w 167"/>
              <a:gd name="T103" fmla="*/ 29 h 123"/>
              <a:gd name="T104" fmla="*/ 135 w 167"/>
              <a:gd name="T105" fmla="*/ 29 h 123"/>
              <a:gd name="T106" fmla="*/ 135 w 167"/>
              <a:gd name="T107" fmla="*/ 11 h 123"/>
              <a:gd name="T108" fmla="*/ 135 w 167"/>
              <a:gd name="T109" fmla="*/ 11 h 123"/>
              <a:gd name="T110" fmla="*/ 154 w 167"/>
              <a:gd name="T111" fmla="*/ 5 h 123"/>
              <a:gd name="T112" fmla="*/ 154 w 167"/>
              <a:gd name="T113" fmla="*/ 3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7" h="123">
                <a:moveTo>
                  <a:pt x="166" y="0"/>
                </a:moveTo>
                <a:cubicBezTo>
                  <a:pt x="83" y="0"/>
                  <a:pt x="83" y="0"/>
                  <a:pt x="83" y="0"/>
                </a:cubicBezTo>
                <a:cubicBezTo>
                  <a:pt x="85" y="39"/>
                  <a:pt x="85" y="39"/>
                  <a:pt x="85" y="39"/>
                </a:cubicBezTo>
                <a:cubicBezTo>
                  <a:pt x="85" y="39"/>
                  <a:pt x="85" y="39"/>
                  <a:pt x="85" y="39"/>
                </a:cubicBezTo>
                <a:cubicBezTo>
                  <a:pt x="85" y="39"/>
                  <a:pt x="87" y="65"/>
                  <a:pt x="64" y="63"/>
                </a:cubicBezTo>
                <a:cubicBezTo>
                  <a:pt x="46" y="59"/>
                  <a:pt x="32" y="64"/>
                  <a:pt x="32" y="64"/>
                </a:cubicBezTo>
                <a:cubicBezTo>
                  <a:pt x="0" y="75"/>
                  <a:pt x="1" y="100"/>
                  <a:pt x="4" y="113"/>
                </a:cubicBezTo>
                <a:cubicBezTo>
                  <a:pt x="2" y="113"/>
                  <a:pt x="2" y="113"/>
                  <a:pt x="2" y="113"/>
                </a:cubicBezTo>
                <a:cubicBezTo>
                  <a:pt x="2" y="123"/>
                  <a:pt x="2" y="123"/>
                  <a:pt x="2" y="123"/>
                </a:cubicBezTo>
                <a:cubicBezTo>
                  <a:pt x="8" y="123"/>
                  <a:pt x="8" y="123"/>
                  <a:pt x="8" y="123"/>
                </a:cubicBezTo>
                <a:cubicBezTo>
                  <a:pt x="8" y="123"/>
                  <a:pt x="8" y="123"/>
                  <a:pt x="8" y="123"/>
                </a:cubicBezTo>
                <a:cubicBezTo>
                  <a:pt x="66" y="123"/>
                  <a:pt x="66" y="123"/>
                  <a:pt x="66" y="123"/>
                </a:cubicBezTo>
                <a:cubicBezTo>
                  <a:pt x="66" y="123"/>
                  <a:pt x="66" y="123"/>
                  <a:pt x="66" y="123"/>
                </a:cubicBezTo>
                <a:cubicBezTo>
                  <a:pt x="66" y="123"/>
                  <a:pt x="66" y="123"/>
                  <a:pt x="66" y="123"/>
                </a:cubicBezTo>
                <a:cubicBezTo>
                  <a:pt x="66" y="123"/>
                  <a:pt x="66" y="123"/>
                  <a:pt x="66" y="123"/>
                </a:cubicBezTo>
                <a:cubicBezTo>
                  <a:pt x="112" y="100"/>
                  <a:pt x="110" y="123"/>
                  <a:pt x="110" y="123"/>
                </a:cubicBezTo>
                <a:cubicBezTo>
                  <a:pt x="164" y="123"/>
                  <a:pt x="164" y="123"/>
                  <a:pt x="164" y="123"/>
                </a:cubicBezTo>
                <a:cubicBezTo>
                  <a:pt x="166" y="113"/>
                  <a:pt x="166" y="113"/>
                  <a:pt x="166" y="113"/>
                </a:cubicBezTo>
                <a:cubicBezTo>
                  <a:pt x="167" y="92"/>
                  <a:pt x="161" y="71"/>
                  <a:pt x="157" y="61"/>
                </a:cubicBezTo>
                <a:lnTo>
                  <a:pt x="166" y="0"/>
                </a:lnTo>
                <a:close/>
                <a:moveTo>
                  <a:pt x="111" y="12"/>
                </a:moveTo>
                <a:cubicBezTo>
                  <a:pt x="111" y="12"/>
                  <a:pt x="111" y="12"/>
                  <a:pt x="111" y="11"/>
                </a:cubicBezTo>
                <a:cubicBezTo>
                  <a:pt x="112" y="11"/>
                  <a:pt x="112" y="10"/>
                  <a:pt x="113" y="10"/>
                </a:cubicBezTo>
                <a:cubicBezTo>
                  <a:pt x="131" y="10"/>
                  <a:pt x="131" y="10"/>
                  <a:pt x="131" y="10"/>
                </a:cubicBezTo>
                <a:cubicBezTo>
                  <a:pt x="132" y="10"/>
                  <a:pt x="133" y="11"/>
                  <a:pt x="133" y="11"/>
                </a:cubicBezTo>
                <a:cubicBezTo>
                  <a:pt x="133" y="12"/>
                  <a:pt x="133" y="12"/>
                  <a:pt x="133" y="12"/>
                </a:cubicBezTo>
                <a:cubicBezTo>
                  <a:pt x="133" y="27"/>
                  <a:pt x="133" y="27"/>
                  <a:pt x="133" y="27"/>
                </a:cubicBezTo>
                <a:cubicBezTo>
                  <a:pt x="133" y="27"/>
                  <a:pt x="133" y="28"/>
                  <a:pt x="133" y="28"/>
                </a:cubicBezTo>
                <a:cubicBezTo>
                  <a:pt x="133" y="29"/>
                  <a:pt x="132" y="29"/>
                  <a:pt x="131" y="29"/>
                </a:cubicBezTo>
                <a:cubicBezTo>
                  <a:pt x="113" y="29"/>
                  <a:pt x="113" y="29"/>
                  <a:pt x="113" y="29"/>
                </a:cubicBezTo>
                <a:cubicBezTo>
                  <a:pt x="112" y="29"/>
                  <a:pt x="112" y="29"/>
                  <a:pt x="111" y="28"/>
                </a:cubicBezTo>
                <a:cubicBezTo>
                  <a:pt x="111" y="28"/>
                  <a:pt x="111" y="27"/>
                  <a:pt x="111" y="27"/>
                </a:cubicBezTo>
                <a:lnTo>
                  <a:pt x="111" y="12"/>
                </a:lnTo>
                <a:close/>
                <a:moveTo>
                  <a:pt x="91" y="5"/>
                </a:moveTo>
                <a:cubicBezTo>
                  <a:pt x="98" y="5"/>
                  <a:pt x="105" y="8"/>
                  <a:pt x="109" y="11"/>
                </a:cubicBezTo>
                <a:cubicBezTo>
                  <a:pt x="109" y="28"/>
                  <a:pt x="109" y="28"/>
                  <a:pt x="109" y="28"/>
                </a:cubicBezTo>
                <a:cubicBezTo>
                  <a:pt x="98" y="34"/>
                  <a:pt x="91" y="34"/>
                  <a:pt x="91" y="34"/>
                </a:cubicBezTo>
                <a:lnTo>
                  <a:pt x="91" y="5"/>
                </a:lnTo>
                <a:close/>
                <a:moveTo>
                  <a:pt x="136" y="45"/>
                </a:moveTo>
                <a:cubicBezTo>
                  <a:pt x="131" y="53"/>
                  <a:pt x="131" y="53"/>
                  <a:pt x="131" y="53"/>
                </a:cubicBezTo>
                <a:cubicBezTo>
                  <a:pt x="122" y="33"/>
                  <a:pt x="122" y="33"/>
                  <a:pt x="122" y="33"/>
                </a:cubicBezTo>
                <a:cubicBezTo>
                  <a:pt x="113" y="53"/>
                  <a:pt x="113" y="53"/>
                  <a:pt x="113" y="53"/>
                </a:cubicBezTo>
                <a:cubicBezTo>
                  <a:pt x="108" y="45"/>
                  <a:pt x="108" y="45"/>
                  <a:pt x="108" y="45"/>
                </a:cubicBezTo>
                <a:cubicBezTo>
                  <a:pt x="93" y="46"/>
                  <a:pt x="93" y="46"/>
                  <a:pt x="93" y="46"/>
                </a:cubicBezTo>
                <a:cubicBezTo>
                  <a:pt x="109" y="30"/>
                  <a:pt x="109" y="30"/>
                  <a:pt x="109" y="30"/>
                </a:cubicBezTo>
                <a:cubicBezTo>
                  <a:pt x="110" y="30"/>
                  <a:pt x="111" y="31"/>
                  <a:pt x="111" y="31"/>
                </a:cubicBezTo>
                <a:cubicBezTo>
                  <a:pt x="133" y="31"/>
                  <a:pt x="133" y="31"/>
                  <a:pt x="133" y="31"/>
                </a:cubicBezTo>
                <a:cubicBezTo>
                  <a:pt x="134" y="31"/>
                  <a:pt x="134" y="31"/>
                  <a:pt x="135" y="30"/>
                </a:cubicBezTo>
                <a:cubicBezTo>
                  <a:pt x="150" y="46"/>
                  <a:pt x="150" y="46"/>
                  <a:pt x="150" y="46"/>
                </a:cubicBezTo>
                <a:lnTo>
                  <a:pt x="136" y="45"/>
                </a:lnTo>
                <a:close/>
                <a:moveTo>
                  <a:pt x="154" y="34"/>
                </a:moveTo>
                <a:cubicBezTo>
                  <a:pt x="154" y="34"/>
                  <a:pt x="146" y="34"/>
                  <a:pt x="135" y="29"/>
                </a:cubicBezTo>
                <a:cubicBezTo>
                  <a:pt x="135" y="29"/>
                  <a:pt x="135" y="29"/>
                  <a:pt x="135" y="29"/>
                </a:cubicBezTo>
                <a:cubicBezTo>
                  <a:pt x="135" y="11"/>
                  <a:pt x="135" y="11"/>
                  <a:pt x="135" y="11"/>
                </a:cubicBezTo>
                <a:cubicBezTo>
                  <a:pt x="135" y="11"/>
                  <a:pt x="135" y="11"/>
                  <a:pt x="135" y="11"/>
                </a:cubicBezTo>
                <a:cubicBezTo>
                  <a:pt x="140" y="8"/>
                  <a:pt x="147" y="5"/>
                  <a:pt x="154" y="5"/>
                </a:cubicBezTo>
                <a:lnTo>
                  <a:pt x="154" y="3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6" name="Freeform 270"/>
          <p:cNvSpPr/>
          <p:nvPr/>
        </p:nvSpPr>
        <p:spPr bwMode="auto">
          <a:xfrm>
            <a:off x="4140200" y="4379913"/>
            <a:ext cx="25400" cy="36512"/>
          </a:xfrm>
          <a:custGeom>
            <a:avLst/>
            <a:gdLst>
              <a:gd name="T0" fmla="*/ 6 w 11"/>
              <a:gd name="T1" fmla="*/ 0 h 16"/>
              <a:gd name="T2" fmla="*/ 2 w 11"/>
              <a:gd name="T3" fmla="*/ 2 h 16"/>
              <a:gd name="T4" fmla="*/ 0 w 11"/>
              <a:gd name="T5" fmla="*/ 8 h 16"/>
              <a:gd name="T6" fmla="*/ 2 w 11"/>
              <a:gd name="T7" fmla="*/ 14 h 16"/>
              <a:gd name="T8" fmla="*/ 6 w 11"/>
              <a:gd name="T9" fmla="*/ 16 h 16"/>
              <a:gd name="T10" fmla="*/ 10 w 11"/>
              <a:gd name="T11" fmla="*/ 14 h 16"/>
              <a:gd name="T12" fmla="*/ 11 w 11"/>
              <a:gd name="T13" fmla="*/ 8 h 16"/>
              <a:gd name="T14" fmla="*/ 10 w 11"/>
              <a:gd name="T15" fmla="*/ 2 h 16"/>
              <a:gd name="T16" fmla="*/ 6 w 1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6">
                <a:moveTo>
                  <a:pt x="6" y="0"/>
                </a:moveTo>
                <a:cubicBezTo>
                  <a:pt x="4" y="0"/>
                  <a:pt x="3" y="0"/>
                  <a:pt x="2" y="2"/>
                </a:cubicBezTo>
                <a:cubicBezTo>
                  <a:pt x="1" y="3"/>
                  <a:pt x="0" y="5"/>
                  <a:pt x="0" y="8"/>
                </a:cubicBezTo>
                <a:cubicBezTo>
                  <a:pt x="0" y="10"/>
                  <a:pt x="1" y="12"/>
                  <a:pt x="2" y="14"/>
                </a:cubicBezTo>
                <a:cubicBezTo>
                  <a:pt x="3" y="15"/>
                  <a:pt x="4" y="16"/>
                  <a:pt x="6" y="16"/>
                </a:cubicBezTo>
                <a:cubicBezTo>
                  <a:pt x="8" y="16"/>
                  <a:pt x="9" y="15"/>
                  <a:pt x="10" y="14"/>
                </a:cubicBezTo>
                <a:cubicBezTo>
                  <a:pt x="11" y="12"/>
                  <a:pt x="11" y="10"/>
                  <a:pt x="11" y="8"/>
                </a:cubicBezTo>
                <a:cubicBezTo>
                  <a:pt x="11" y="5"/>
                  <a:pt x="11" y="3"/>
                  <a:pt x="10" y="2"/>
                </a:cubicBezTo>
                <a:cubicBezTo>
                  <a:pt x="9" y="0"/>
                  <a:pt x="8" y="0"/>
                  <a:pt x="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7" name="Freeform 271"/>
          <p:cNvSpPr/>
          <p:nvPr/>
        </p:nvSpPr>
        <p:spPr bwMode="auto">
          <a:xfrm>
            <a:off x="4305301" y="4376738"/>
            <a:ext cx="22225" cy="12700"/>
          </a:xfrm>
          <a:custGeom>
            <a:avLst/>
            <a:gdLst>
              <a:gd name="T0" fmla="*/ 5 w 10"/>
              <a:gd name="T1" fmla="*/ 0 h 5"/>
              <a:gd name="T2" fmla="*/ 1 w 10"/>
              <a:gd name="T3" fmla="*/ 2 h 5"/>
              <a:gd name="T4" fmla="*/ 0 w 10"/>
              <a:gd name="T5" fmla="*/ 5 h 5"/>
              <a:gd name="T6" fmla="*/ 10 w 10"/>
              <a:gd name="T7" fmla="*/ 5 h 5"/>
              <a:gd name="T8" fmla="*/ 8 w 10"/>
              <a:gd name="T9" fmla="*/ 2 h 5"/>
              <a:gd name="T10" fmla="*/ 5 w 10"/>
              <a:gd name="T11" fmla="*/ 0 h 5"/>
            </a:gdLst>
            <a:ahLst/>
            <a:cxnLst>
              <a:cxn ang="0">
                <a:pos x="T0" y="T1"/>
              </a:cxn>
              <a:cxn ang="0">
                <a:pos x="T2" y="T3"/>
              </a:cxn>
              <a:cxn ang="0">
                <a:pos x="T4" y="T5"/>
              </a:cxn>
              <a:cxn ang="0">
                <a:pos x="T6" y="T7"/>
              </a:cxn>
              <a:cxn ang="0">
                <a:pos x="T8" y="T9"/>
              </a:cxn>
              <a:cxn ang="0">
                <a:pos x="T10" y="T11"/>
              </a:cxn>
            </a:cxnLst>
            <a:rect l="0" t="0" r="r" b="b"/>
            <a:pathLst>
              <a:path w="10" h="5">
                <a:moveTo>
                  <a:pt x="5" y="0"/>
                </a:moveTo>
                <a:cubicBezTo>
                  <a:pt x="3" y="0"/>
                  <a:pt x="2" y="1"/>
                  <a:pt x="1" y="2"/>
                </a:cubicBezTo>
                <a:cubicBezTo>
                  <a:pt x="0" y="2"/>
                  <a:pt x="0" y="4"/>
                  <a:pt x="0" y="5"/>
                </a:cubicBezTo>
                <a:cubicBezTo>
                  <a:pt x="10" y="5"/>
                  <a:pt x="10" y="5"/>
                  <a:pt x="10" y="5"/>
                </a:cubicBezTo>
                <a:cubicBezTo>
                  <a:pt x="10" y="4"/>
                  <a:pt x="9" y="2"/>
                  <a:pt x="8" y="2"/>
                </a:cubicBezTo>
                <a:cubicBezTo>
                  <a:pt x="8" y="1"/>
                  <a:pt x="6" y="0"/>
                  <a:pt x="5"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8" name="Freeform 272"/>
          <p:cNvSpPr>
            <a:spLocks noEditPoints="1"/>
          </p:cNvSpPr>
          <p:nvPr/>
        </p:nvSpPr>
        <p:spPr bwMode="auto">
          <a:xfrm>
            <a:off x="3979863" y="4213226"/>
            <a:ext cx="423862" cy="371475"/>
          </a:xfrm>
          <a:custGeom>
            <a:avLst/>
            <a:gdLst>
              <a:gd name="T0" fmla="*/ 188 w 188"/>
              <a:gd name="T1" fmla="*/ 49 h 165"/>
              <a:gd name="T2" fmla="*/ 136 w 188"/>
              <a:gd name="T3" fmla="*/ 1 h 165"/>
              <a:gd name="T4" fmla="*/ 101 w 188"/>
              <a:gd name="T5" fmla="*/ 19 h 165"/>
              <a:gd name="T6" fmla="*/ 94 w 188"/>
              <a:gd name="T7" fmla="*/ 28 h 165"/>
              <a:gd name="T8" fmla="*/ 87 w 188"/>
              <a:gd name="T9" fmla="*/ 19 h 165"/>
              <a:gd name="T10" fmla="*/ 52 w 188"/>
              <a:gd name="T11" fmla="*/ 1 h 165"/>
              <a:gd name="T12" fmla="*/ 0 w 188"/>
              <a:gd name="T13" fmla="*/ 49 h 165"/>
              <a:gd name="T14" fmla="*/ 0 w 188"/>
              <a:gd name="T15" fmla="*/ 54 h 165"/>
              <a:gd name="T16" fmla="*/ 89 w 188"/>
              <a:gd name="T17" fmla="*/ 162 h 165"/>
              <a:gd name="T18" fmla="*/ 94 w 188"/>
              <a:gd name="T19" fmla="*/ 165 h 165"/>
              <a:gd name="T20" fmla="*/ 99 w 188"/>
              <a:gd name="T21" fmla="*/ 162 h 165"/>
              <a:gd name="T22" fmla="*/ 188 w 188"/>
              <a:gd name="T23" fmla="*/ 54 h 165"/>
              <a:gd name="T24" fmla="*/ 188 w 188"/>
              <a:gd name="T25" fmla="*/ 49 h 165"/>
              <a:gd name="T26" fmla="*/ 57 w 188"/>
              <a:gd name="T27" fmla="*/ 97 h 165"/>
              <a:gd name="T28" fmla="*/ 25 w 188"/>
              <a:gd name="T29" fmla="*/ 97 h 165"/>
              <a:gd name="T30" fmla="*/ 25 w 188"/>
              <a:gd name="T31" fmla="*/ 54 h 165"/>
              <a:gd name="T32" fmla="*/ 38 w 188"/>
              <a:gd name="T33" fmla="*/ 54 h 165"/>
              <a:gd name="T34" fmla="*/ 38 w 188"/>
              <a:gd name="T35" fmla="*/ 86 h 165"/>
              <a:gd name="T36" fmla="*/ 57 w 188"/>
              <a:gd name="T37" fmla="*/ 86 h 165"/>
              <a:gd name="T38" fmla="*/ 57 w 188"/>
              <a:gd name="T39" fmla="*/ 97 h 165"/>
              <a:gd name="T40" fmla="*/ 89 w 188"/>
              <a:gd name="T41" fmla="*/ 93 h 165"/>
              <a:gd name="T42" fmla="*/ 77 w 188"/>
              <a:gd name="T43" fmla="*/ 98 h 165"/>
              <a:gd name="T44" fmla="*/ 65 w 188"/>
              <a:gd name="T45" fmla="*/ 93 h 165"/>
              <a:gd name="T46" fmla="*/ 60 w 188"/>
              <a:gd name="T47" fmla="*/ 82 h 165"/>
              <a:gd name="T48" fmla="*/ 65 w 188"/>
              <a:gd name="T49" fmla="*/ 70 h 165"/>
              <a:gd name="T50" fmla="*/ 77 w 188"/>
              <a:gd name="T51" fmla="*/ 65 h 165"/>
              <a:gd name="T52" fmla="*/ 89 w 188"/>
              <a:gd name="T53" fmla="*/ 70 h 165"/>
              <a:gd name="T54" fmla="*/ 94 w 188"/>
              <a:gd name="T55" fmla="*/ 82 h 165"/>
              <a:gd name="T56" fmla="*/ 89 w 188"/>
              <a:gd name="T57" fmla="*/ 93 h 165"/>
              <a:gd name="T58" fmla="*/ 120 w 188"/>
              <a:gd name="T59" fmla="*/ 97 h 165"/>
              <a:gd name="T60" fmla="*/ 106 w 188"/>
              <a:gd name="T61" fmla="*/ 97 h 165"/>
              <a:gd name="T62" fmla="*/ 96 w 188"/>
              <a:gd name="T63" fmla="*/ 66 h 165"/>
              <a:gd name="T64" fmla="*/ 107 w 188"/>
              <a:gd name="T65" fmla="*/ 66 h 165"/>
              <a:gd name="T66" fmla="*/ 113 w 188"/>
              <a:gd name="T67" fmla="*/ 84 h 165"/>
              <a:gd name="T68" fmla="*/ 118 w 188"/>
              <a:gd name="T69" fmla="*/ 66 h 165"/>
              <a:gd name="T70" fmla="*/ 130 w 188"/>
              <a:gd name="T71" fmla="*/ 66 h 165"/>
              <a:gd name="T72" fmla="*/ 120 w 188"/>
              <a:gd name="T73" fmla="*/ 97 h 165"/>
              <a:gd name="T74" fmla="*/ 145 w 188"/>
              <a:gd name="T75" fmla="*/ 88 h 165"/>
              <a:gd name="T76" fmla="*/ 150 w 188"/>
              <a:gd name="T77" fmla="*/ 90 h 165"/>
              <a:gd name="T78" fmla="*/ 152 w 188"/>
              <a:gd name="T79" fmla="*/ 89 h 165"/>
              <a:gd name="T80" fmla="*/ 154 w 188"/>
              <a:gd name="T81" fmla="*/ 88 h 165"/>
              <a:gd name="T82" fmla="*/ 165 w 188"/>
              <a:gd name="T83" fmla="*/ 88 h 165"/>
              <a:gd name="T84" fmla="*/ 159 w 188"/>
              <a:gd name="T85" fmla="*/ 95 h 165"/>
              <a:gd name="T86" fmla="*/ 149 w 188"/>
              <a:gd name="T87" fmla="*/ 98 h 165"/>
              <a:gd name="T88" fmla="*/ 136 w 188"/>
              <a:gd name="T89" fmla="*/ 93 h 165"/>
              <a:gd name="T90" fmla="*/ 132 w 188"/>
              <a:gd name="T91" fmla="*/ 81 h 165"/>
              <a:gd name="T92" fmla="*/ 137 w 188"/>
              <a:gd name="T93" fmla="*/ 70 h 165"/>
              <a:gd name="T94" fmla="*/ 149 w 188"/>
              <a:gd name="T95" fmla="*/ 65 h 165"/>
              <a:gd name="T96" fmla="*/ 161 w 188"/>
              <a:gd name="T97" fmla="*/ 71 h 165"/>
              <a:gd name="T98" fmla="*/ 166 w 188"/>
              <a:gd name="T99" fmla="*/ 85 h 165"/>
              <a:gd name="T100" fmla="*/ 143 w 188"/>
              <a:gd name="T101" fmla="*/ 85 h 165"/>
              <a:gd name="T102" fmla="*/ 145 w 188"/>
              <a:gd name="T103" fmla="*/ 8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 h="165">
                <a:moveTo>
                  <a:pt x="188" y="49"/>
                </a:moveTo>
                <a:cubicBezTo>
                  <a:pt x="186" y="21"/>
                  <a:pt x="163" y="0"/>
                  <a:pt x="136" y="1"/>
                </a:cubicBezTo>
                <a:cubicBezTo>
                  <a:pt x="122" y="2"/>
                  <a:pt x="110" y="9"/>
                  <a:pt x="101" y="19"/>
                </a:cubicBezTo>
                <a:cubicBezTo>
                  <a:pt x="99" y="22"/>
                  <a:pt x="96" y="25"/>
                  <a:pt x="94" y="28"/>
                </a:cubicBezTo>
                <a:cubicBezTo>
                  <a:pt x="92" y="25"/>
                  <a:pt x="89" y="22"/>
                  <a:pt x="87" y="19"/>
                </a:cubicBezTo>
                <a:cubicBezTo>
                  <a:pt x="78" y="9"/>
                  <a:pt x="66" y="2"/>
                  <a:pt x="52" y="1"/>
                </a:cubicBezTo>
                <a:cubicBezTo>
                  <a:pt x="25" y="0"/>
                  <a:pt x="1" y="21"/>
                  <a:pt x="0" y="49"/>
                </a:cubicBezTo>
                <a:cubicBezTo>
                  <a:pt x="0" y="50"/>
                  <a:pt x="0" y="52"/>
                  <a:pt x="0" y="54"/>
                </a:cubicBezTo>
                <a:cubicBezTo>
                  <a:pt x="0" y="72"/>
                  <a:pt x="11" y="119"/>
                  <a:pt x="89" y="162"/>
                </a:cubicBezTo>
                <a:cubicBezTo>
                  <a:pt x="91" y="163"/>
                  <a:pt x="92" y="164"/>
                  <a:pt x="94" y="165"/>
                </a:cubicBezTo>
                <a:cubicBezTo>
                  <a:pt x="96" y="164"/>
                  <a:pt x="97" y="163"/>
                  <a:pt x="99" y="162"/>
                </a:cubicBezTo>
                <a:cubicBezTo>
                  <a:pt x="177" y="119"/>
                  <a:pt x="187" y="72"/>
                  <a:pt x="188" y="54"/>
                </a:cubicBezTo>
                <a:cubicBezTo>
                  <a:pt x="188" y="52"/>
                  <a:pt x="188" y="50"/>
                  <a:pt x="188" y="49"/>
                </a:cubicBezTo>
                <a:close/>
                <a:moveTo>
                  <a:pt x="57" y="97"/>
                </a:moveTo>
                <a:cubicBezTo>
                  <a:pt x="25" y="97"/>
                  <a:pt x="25" y="97"/>
                  <a:pt x="25" y="97"/>
                </a:cubicBezTo>
                <a:cubicBezTo>
                  <a:pt x="25" y="54"/>
                  <a:pt x="25" y="54"/>
                  <a:pt x="25" y="54"/>
                </a:cubicBezTo>
                <a:cubicBezTo>
                  <a:pt x="38" y="54"/>
                  <a:pt x="38" y="54"/>
                  <a:pt x="38" y="54"/>
                </a:cubicBezTo>
                <a:cubicBezTo>
                  <a:pt x="38" y="86"/>
                  <a:pt x="38" y="86"/>
                  <a:pt x="38" y="86"/>
                </a:cubicBezTo>
                <a:cubicBezTo>
                  <a:pt x="57" y="86"/>
                  <a:pt x="57" y="86"/>
                  <a:pt x="57" y="86"/>
                </a:cubicBezTo>
                <a:lnTo>
                  <a:pt x="57" y="97"/>
                </a:lnTo>
                <a:close/>
                <a:moveTo>
                  <a:pt x="89" y="93"/>
                </a:moveTo>
                <a:cubicBezTo>
                  <a:pt x="86" y="96"/>
                  <a:pt x="82" y="98"/>
                  <a:pt x="77" y="98"/>
                </a:cubicBezTo>
                <a:cubicBezTo>
                  <a:pt x="72" y="98"/>
                  <a:pt x="68" y="96"/>
                  <a:pt x="65" y="93"/>
                </a:cubicBezTo>
                <a:cubicBezTo>
                  <a:pt x="61" y="90"/>
                  <a:pt x="60" y="86"/>
                  <a:pt x="60" y="82"/>
                </a:cubicBezTo>
                <a:cubicBezTo>
                  <a:pt x="60" y="77"/>
                  <a:pt x="61" y="73"/>
                  <a:pt x="65" y="70"/>
                </a:cubicBezTo>
                <a:cubicBezTo>
                  <a:pt x="68" y="67"/>
                  <a:pt x="72" y="65"/>
                  <a:pt x="77" y="65"/>
                </a:cubicBezTo>
                <a:cubicBezTo>
                  <a:pt x="82" y="65"/>
                  <a:pt x="86" y="67"/>
                  <a:pt x="89" y="70"/>
                </a:cubicBezTo>
                <a:cubicBezTo>
                  <a:pt x="92" y="73"/>
                  <a:pt x="94" y="77"/>
                  <a:pt x="94" y="82"/>
                </a:cubicBezTo>
                <a:cubicBezTo>
                  <a:pt x="94" y="86"/>
                  <a:pt x="92" y="90"/>
                  <a:pt x="89" y="93"/>
                </a:cubicBezTo>
                <a:close/>
                <a:moveTo>
                  <a:pt x="120" y="97"/>
                </a:moveTo>
                <a:cubicBezTo>
                  <a:pt x="106" y="97"/>
                  <a:pt x="106" y="97"/>
                  <a:pt x="106" y="97"/>
                </a:cubicBezTo>
                <a:cubicBezTo>
                  <a:pt x="96" y="66"/>
                  <a:pt x="96" y="66"/>
                  <a:pt x="96" y="66"/>
                </a:cubicBezTo>
                <a:cubicBezTo>
                  <a:pt x="107" y="66"/>
                  <a:pt x="107" y="66"/>
                  <a:pt x="107" y="66"/>
                </a:cubicBezTo>
                <a:cubicBezTo>
                  <a:pt x="113" y="84"/>
                  <a:pt x="113" y="84"/>
                  <a:pt x="113" y="84"/>
                </a:cubicBezTo>
                <a:cubicBezTo>
                  <a:pt x="118" y="66"/>
                  <a:pt x="118" y="66"/>
                  <a:pt x="118" y="66"/>
                </a:cubicBezTo>
                <a:cubicBezTo>
                  <a:pt x="130" y="66"/>
                  <a:pt x="130" y="66"/>
                  <a:pt x="130" y="66"/>
                </a:cubicBezTo>
                <a:lnTo>
                  <a:pt x="120" y="97"/>
                </a:lnTo>
                <a:close/>
                <a:moveTo>
                  <a:pt x="145" y="88"/>
                </a:moveTo>
                <a:cubicBezTo>
                  <a:pt x="146" y="89"/>
                  <a:pt x="148" y="90"/>
                  <a:pt x="150" y="90"/>
                </a:cubicBezTo>
                <a:cubicBezTo>
                  <a:pt x="151" y="90"/>
                  <a:pt x="151" y="90"/>
                  <a:pt x="152" y="89"/>
                </a:cubicBezTo>
                <a:cubicBezTo>
                  <a:pt x="153" y="89"/>
                  <a:pt x="153" y="88"/>
                  <a:pt x="154" y="88"/>
                </a:cubicBezTo>
                <a:cubicBezTo>
                  <a:pt x="165" y="88"/>
                  <a:pt x="165" y="88"/>
                  <a:pt x="165" y="88"/>
                </a:cubicBezTo>
                <a:cubicBezTo>
                  <a:pt x="164" y="91"/>
                  <a:pt x="162" y="94"/>
                  <a:pt x="159" y="95"/>
                </a:cubicBezTo>
                <a:cubicBezTo>
                  <a:pt x="156" y="97"/>
                  <a:pt x="152" y="98"/>
                  <a:pt x="149" y="98"/>
                </a:cubicBezTo>
                <a:cubicBezTo>
                  <a:pt x="144" y="98"/>
                  <a:pt x="140" y="96"/>
                  <a:pt x="136" y="93"/>
                </a:cubicBezTo>
                <a:cubicBezTo>
                  <a:pt x="133" y="90"/>
                  <a:pt x="132" y="86"/>
                  <a:pt x="132" y="81"/>
                </a:cubicBezTo>
                <a:cubicBezTo>
                  <a:pt x="132" y="77"/>
                  <a:pt x="133" y="73"/>
                  <a:pt x="137" y="70"/>
                </a:cubicBezTo>
                <a:cubicBezTo>
                  <a:pt x="140" y="67"/>
                  <a:pt x="144" y="65"/>
                  <a:pt x="149" y="65"/>
                </a:cubicBezTo>
                <a:cubicBezTo>
                  <a:pt x="154" y="65"/>
                  <a:pt x="158" y="67"/>
                  <a:pt x="161" y="71"/>
                </a:cubicBezTo>
                <a:cubicBezTo>
                  <a:pt x="164" y="74"/>
                  <a:pt x="166" y="79"/>
                  <a:pt x="166" y="85"/>
                </a:cubicBezTo>
                <a:cubicBezTo>
                  <a:pt x="143" y="85"/>
                  <a:pt x="143" y="85"/>
                  <a:pt x="143" y="85"/>
                </a:cubicBezTo>
                <a:cubicBezTo>
                  <a:pt x="144" y="86"/>
                  <a:pt x="144" y="88"/>
                  <a:pt x="145" y="8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9" name="Freeform 273"/>
          <p:cNvSpPr>
            <a:spLocks noEditPoints="1"/>
          </p:cNvSpPr>
          <p:nvPr/>
        </p:nvSpPr>
        <p:spPr bwMode="auto">
          <a:xfrm>
            <a:off x="4622800" y="4130676"/>
            <a:ext cx="382588" cy="430213"/>
          </a:xfrm>
          <a:custGeom>
            <a:avLst/>
            <a:gdLst>
              <a:gd name="T0" fmla="*/ 62 w 170"/>
              <a:gd name="T1" fmla="*/ 90 h 190"/>
              <a:gd name="T2" fmla="*/ 42 w 170"/>
              <a:gd name="T3" fmla="*/ 23 h 190"/>
              <a:gd name="T4" fmla="*/ 59 w 170"/>
              <a:gd name="T5" fmla="*/ 17 h 190"/>
              <a:gd name="T6" fmla="*/ 42 w 170"/>
              <a:gd name="T7" fmla="*/ 0 h 190"/>
              <a:gd name="T8" fmla="*/ 36 w 170"/>
              <a:gd name="T9" fmla="*/ 17 h 190"/>
              <a:gd name="T10" fmla="*/ 20 w 170"/>
              <a:gd name="T11" fmla="*/ 23 h 190"/>
              <a:gd name="T12" fmla="*/ 36 w 170"/>
              <a:gd name="T13" fmla="*/ 50 h 190"/>
              <a:gd name="T14" fmla="*/ 8 w 170"/>
              <a:gd name="T15" fmla="*/ 117 h 190"/>
              <a:gd name="T16" fmla="*/ 158 w 170"/>
              <a:gd name="T17" fmla="*/ 190 h 190"/>
              <a:gd name="T18" fmla="*/ 170 w 170"/>
              <a:gd name="T19" fmla="*/ 128 h 190"/>
              <a:gd name="T20" fmla="*/ 39 w 170"/>
              <a:gd name="T21" fmla="*/ 111 h 190"/>
              <a:gd name="T22" fmla="*/ 39 w 170"/>
              <a:gd name="T23" fmla="*/ 93 h 190"/>
              <a:gd name="T24" fmla="*/ 39 w 170"/>
              <a:gd name="T25" fmla="*/ 111 h 190"/>
              <a:gd name="T26" fmla="*/ 146 w 170"/>
              <a:gd name="T27" fmla="*/ 142 h 190"/>
              <a:gd name="T28" fmla="*/ 134 w 170"/>
              <a:gd name="T29" fmla="*/ 130 h 190"/>
              <a:gd name="T30" fmla="*/ 106 w 170"/>
              <a:gd name="T31" fmla="*/ 142 h 190"/>
              <a:gd name="T32" fmla="*/ 94 w 170"/>
              <a:gd name="T33" fmla="*/ 130 h 190"/>
              <a:gd name="T34" fmla="*/ 81 w 170"/>
              <a:gd name="T35" fmla="*/ 183 h 190"/>
              <a:gd name="T36" fmla="*/ 92 w 170"/>
              <a:gd name="T37" fmla="*/ 170 h 190"/>
              <a:gd name="T38" fmla="*/ 92 w 170"/>
              <a:gd name="T39" fmla="*/ 168 h 190"/>
              <a:gd name="T40" fmla="*/ 81 w 170"/>
              <a:gd name="T41" fmla="*/ 157 h 190"/>
              <a:gd name="T42" fmla="*/ 92 w 170"/>
              <a:gd name="T43" fmla="*/ 168 h 190"/>
              <a:gd name="T44" fmla="*/ 81 w 170"/>
              <a:gd name="T45" fmla="*/ 155 h 190"/>
              <a:gd name="T46" fmla="*/ 92 w 170"/>
              <a:gd name="T47" fmla="*/ 144 h 190"/>
              <a:gd name="T48" fmla="*/ 92 w 170"/>
              <a:gd name="T49" fmla="*/ 142 h 190"/>
              <a:gd name="T50" fmla="*/ 92 w 170"/>
              <a:gd name="T51" fmla="*/ 130 h 190"/>
              <a:gd name="T52" fmla="*/ 106 w 170"/>
              <a:gd name="T53" fmla="*/ 183 h 190"/>
              <a:gd name="T54" fmla="*/ 94 w 170"/>
              <a:gd name="T55" fmla="*/ 170 h 190"/>
              <a:gd name="T56" fmla="*/ 106 w 170"/>
              <a:gd name="T57" fmla="*/ 183 h 190"/>
              <a:gd name="T58" fmla="*/ 94 w 170"/>
              <a:gd name="T59" fmla="*/ 168 h 190"/>
              <a:gd name="T60" fmla="*/ 106 w 170"/>
              <a:gd name="T61" fmla="*/ 157 h 190"/>
              <a:gd name="T62" fmla="*/ 106 w 170"/>
              <a:gd name="T63" fmla="*/ 155 h 190"/>
              <a:gd name="T64" fmla="*/ 94 w 170"/>
              <a:gd name="T65" fmla="*/ 144 h 190"/>
              <a:gd name="T66" fmla="*/ 106 w 170"/>
              <a:gd name="T67" fmla="*/ 155 h 190"/>
              <a:gd name="T68" fmla="*/ 121 w 170"/>
              <a:gd name="T69" fmla="*/ 183 h 190"/>
              <a:gd name="T70" fmla="*/ 132 w 170"/>
              <a:gd name="T71" fmla="*/ 170 h 190"/>
              <a:gd name="T72" fmla="*/ 132 w 170"/>
              <a:gd name="T73" fmla="*/ 168 h 190"/>
              <a:gd name="T74" fmla="*/ 121 w 170"/>
              <a:gd name="T75" fmla="*/ 157 h 190"/>
              <a:gd name="T76" fmla="*/ 132 w 170"/>
              <a:gd name="T77" fmla="*/ 168 h 190"/>
              <a:gd name="T78" fmla="*/ 121 w 170"/>
              <a:gd name="T79" fmla="*/ 155 h 190"/>
              <a:gd name="T80" fmla="*/ 132 w 170"/>
              <a:gd name="T81" fmla="*/ 144 h 190"/>
              <a:gd name="T82" fmla="*/ 132 w 170"/>
              <a:gd name="T83" fmla="*/ 142 h 190"/>
              <a:gd name="T84" fmla="*/ 132 w 170"/>
              <a:gd name="T85" fmla="*/ 130 h 190"/>
              <a:gd name="T86" fmla="*/ 146 w 170"/>
              <a:gd name="T87" fmla="*/ 183 h 190"/>
              <a:gd name="T88" fmla="*/ 134 w 170"/>
              <a:gd name="T89" fmla="*/ 170 h 190"/>
              <a:gd name="T90" fmla="*/ 146 w 170"/>
              <a:gd name="T91" fmla="*/ 183 h 190"/>
              <a:gd name="T92" fmla="*/ 134 w 170"/>
              <a:gd name="T93" fmla="*/ 168 h 190"/>
              <a:gd name="T94" fmla="*/ 146 w 170"/>
              <a:gd name="T95" fmla="*/ 157 h 190"/>
              <a:gd name="T96" fmla="*/ 146 w 170"/>
              <a:gd name="T97" fmla="*/ 155 h 190"/>
              <a:gd name="T98" fmla="*/ 134 w 170"/>
              <a:gd name="T99" fmla="*/ 144 h 190"/>
              <a:gd name="T100" fmla="*/ 146 w 170"/>
              <a:gd name="T101" fmla="*/ 15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90">
                <a:moveTo>
                  <a:pt x="149" y="90"/>
                </a:moveTo>
                <a:cubicBezTo>
                  <a:pt x="62" y="90"/>
                  <a:pt x="62" y="90"/>
                  <a:pt x="62" y="90"/>
                </a:cubicBezTo>
                <a:cubicBezTo>
                  <a:pt x="42" y="50"/>
                  <a:pt x="42" y="50"/>
                  <a:pt x="42" y="50"/>
                </a:cubicBezTo>
                <a:cubicBezTo>
                  <a:pt x="42" y="23"/>
                  <a:pt x="42" y="23"/>
                  <a:pt x="42" y="23"/>
                </a:cubicBezTo>
                <a:cubicBezTo>
                  <a:pt x="59" y="23"/>
                  <a:pt x="59" y="23"/>
                  <a:pt x="59" y="23"/>
                </a:cubicBezTo>
                <a:cubicBezTo>
                  <a:pt x="59" y="17"/>
                  <a:pt x="59" y="17"/>
                  <a:pt x="59" y="17"/>
                </a:cubicBezTo>
                <a:cubicBezTo>
                  <a:pt x="42" y="17"/>
                  <a:pt x="42" y="17"/>
                  <a:pt x="42" y="17"/>
                </a:cubicBezTo>
                <a:cubicBezTo>
                  <a:pt x="42" y="0"/>
                  <a:pt x="42" y="0"/>
                  <a:pt x="42" y="0"/>
                </a:cubicBezTo>
                <a:cubicBezTo>
                  <a:pt x="36" y="0"/>
                  <a:pt x="36" y="0"/>
                  <a:pt x="36" y="0"/>
                </a:cubicBezTo>
                <a:cubicBezTo>
                  <a:pt x="36" y="17"/>
                  <a:pt x="36" y="17"/>
                  <a:pt x="36" y="17"/>
                </a:cubicBezTo>
                <a:cubicBezTo>
                  <a:pt x="20" y="17"/>
                  <a:pt x="20" y="17"/>
                  <a:pt x="20" y="17"/>
                </a:cubicBezTo>
                <a:cubicBezTo>
                  <a:pt x="20" y="23"/>
                  <a:pt x="20" y="23"/>
                  <a:pt x="20" y="23"/>
                </a:cubicBezTo>
                <a:cubicBezTo>
                  <a:pt x="36" y="23"/>
                  <a:pt x="36" y="23"/>
                  <a:pt x="36" y="23"/>
                </a:cubicBezTo>
                <a:cubicBezTo>
                  <a:pt x="36" y="50"/>
                  <a:pt x="36" y="50"/>
                  <a:pt x="36" y="50"/>
                </a:cubicBezTo>
                <a:cubicBezTo>
                  <a:pt x="0" y="117"/>
                  <a:pt x="0" y="117"/>
                  <a:pt x="0" y="117"/>
                </a:cubicBezTo>
                <a:cubicBezTo>
                  <a:pt x="8" y="117"/>
                  <a:pt x="8" y="117"/>
                  <a:pt x="8" y="117"/>
                </a:cubicBezTo>
                <a:cubicBezTo>
                  <a:pt x="8" y="190"/>
                  <a:pt x="8" y="190"/>
                  <a:pt x="8" y="190"/>
                </a:cubicBezTo>
                <a:cubicBezTo>
                  <a:pt x="158" y="190"/>
                  <a:pt x="158" y="190"/>
                  <a:pt x="158" y="190"/>
                </a:cubicBezTo>
                <a:cubicBezTo>
                  <a:pt x="158" y="128"/>
                  <a:pt x="158" y="128"/>
                  <a:pt x="158" y="128"/>
                </a:cubicBezTo>
                <a:cubicBezTo>
                  <a:pt x="170" y="128"/>
                  <a:pt x="170" y="128"/>
                  <a:pt x="170" y="128"/>
                </a:cubicBezTo>
                <a:lnTo>
                  <a:pt x="149" y="90"/>
                </a:lnTo>
                <a:close/>
                <a:moveTo>
                  <a:pt x="39" y="111"/>
                </a:moveTo>
                <a:cubicBezTo>
                  <a:pt x="34" y="111"/>
                  <a:pt x="30" y="107"/>
                  <a:pt x="30" y="102"/>
                </a:cubicBezTo>
                <a:cubicBezTo>
                  <a:pt x="30" y="97"/>
                  <a:pt x="34" y="93"/>
                  <a:pt x="39" y="93"/>
                </a:cubicBezTo>
                <a:cubicBezTo>
                  <a:pt x="44" y="93"/>
                  <a:pt x="48" y="97"/>
                  <a:pt x="48" y="102"/>
                </a:cubicBezTo>
                <a:cubicBezTo>
                  <a:pt x="48" y="107"/>
                  <a:pt x="44" y="111"/>
                  <a:pt x="39" y="111"/>
                </a:cubicBezTo>
                <a:close/>
                <a:moveTo>
                  <a:pt x="134" y="130"/>
                </a:moveTo>
                <a:cubicBezTo>
                  <a:pt x="140" y="130"/>
                  <a:pt x="145" y="135"/>
                  <a:pt x="146" y="142"/>
                </a:cubicBezTo>
                <a:cubicBezTo>
                  <a:pt x="134" y="142"/>
                  <a:pt x="134" y="142"/>
                  <a:pt x="134" y="142"/>
                </a:cubicBezTo>
                <a:lnTo>
                  <a:pt x="134" y="130"/>
                </a:lnTo>
                <a:close/>
                <a:moveTo>
                  <a:pt x="94" y="130"/>
                </a:moveTo>
                <a:cubicBezTo>
                  <a:pt x="101" y="130"/>
                  <a:pt x="106" y="135"/>
                  <a:pt x="106" y="142"/>
                </a:cubicBezTo>
                <a:cubicBezTo>
                  <a:pt x="94" y="142"/>
                  <a:pt x="94" y="142"/>
                  <a:pt x="94" y="142"/>
                </a:cubicBezTo>
                <a:lnTo>
                  <a:pt x="94" y="130"/>
                </a:lnTo>
                <a:close/>
                <a:moveTo>
                  <a:pt x="92" y="183"/>
                </a:moveTo>
                <a:cubicBezTo>
                  <a:pt x="81" y="183"/>
                  <a:pt x="81" y="183"/>
                  <a:pt x="81" y="183"/>
                </a:cubicBezTo>
                <a:cubicBezTo>
                  <a:pt x="81" y="170"/>
                  <a:pt x="81" y="170"/>
                  <a:pt x="81" y="170"/>
                </a:cubicBezTo>
                <a:cubicBezTo>
                  <a:pt x="92" y="170"/>
                  <a:pt x="92" y="170"/>
                  <a:pt x="92" y="170"/>
                </a:cubicBezTo>
                <a:lnTo>
                  <a:pt x="92" y="183"/>
                </a:lnTo>
                <a:close/>
                <a:moveTo>
                  <a:pt x="92" y="168"/>
                </a:moveTo>
                <a:cubicBezTo>
                  <a:pt x="81" y="168"/>
                  <a:pt x="81" y="168"/>
                  <a:pt x="81" y="168"/>
                </a:cubicBezTo>
                <a:cubicBezTo>
                  <a:pt x="81" y="157"/>
                  <a:pt x="81" y="157"/>
                  <a:pt x="81" y="157"/>
                </a:cubicBezTo>
                <a:cubicBezTo>
                  <a:pt x="92" y="157"/>
                  <a:pt x="92" y="157"/>
                  <a:pt x="92" y="157"/>
                </a:cubicBezTo>
                <a:lnTo>
                  <a:pt x="92" y="168"/>
                </a:lnTo>
                <a:close/>
                <a:moveTo>
                  <a:pt x="92" y="155"/>
                </a:moveTo>
                <a:cubicBezTo>
                  <a:pt x="81" y="155"/>
                  <a:pt x="81" y="155"/>
                  <a:pt x="81" y="155"/>
                </a:cubicBezTo>
                <a:cubicBezTo>
                  <a:pt x="81" y="144"/>
                  <a:pt x="81" y="144"/>
                  <a:pt x="81" y="144"/>
                </a:cubicBezTo>
                <a:cubicBezTo>
                  <a:pt x="92" y="144"/>
                  <a:pt x="92" y="144"/>
                  <a:pt x="92" y="144"/>
                </a:cubicBezTo>
                <a:lnTo>
                  <a:pt x="92" y="155"/>
                </a:lnTo>
                <a:close/>
                <a:moveTo>
                  <a:pt x="92" y="142"/>
                </a:moveTo>
                <a:cubicBezTo>
                  <a:pt x="81" y="142"/>
                  <a:pt x="81" y="142"/>
                  <a:pt x="81" y="142"/>
                </a:cubicBezTo>
                <a:cubicBezTo>
                  <a:pt x="82" y="136"/>
                  <a:pt x="86" y="131"/>
                  <a:pt x="92" y="130"/>
                </a:cubicBezTo>
                <a:lnTo>
                  <a:pt x="92" y="142"/>
                </a:lnTo>
                <a:close/>
                <a:moveTo>
                  <a:pt x="106" y="183"/>
                </a:moveTo>
                <a:cubicBezTo>
                  <a:pt x="94" y="183"/>
                  <a:pt x="94" y="183"/>
                  <a:pt x="94" y="183"/>
                </a:cubicBezTo>
                <a:cubicBezTo>
                  <a:pt x="94" y="170"/>
                  <a:pt x="94" y="170"/>
                  <a:pt x="94" y="170"/>
                </a:cubicBezTo>
                <a:cubicBezTo>
                  <a:pt x="106" y="170"/>
                  <a:pt x="106" y="170"/>
                  <a:pt x="106" y="170"/>
                </a:cubicBezTo>
                <a:lnTo>
                  <a:pt x="106" y="183"/>
                </a:lnTo>
                <a:close/>
                <a:moveTo>
                  <a:pt x="106" y="168"/>
                </a:moveTo>
                <a:cubicBezTo>
                  <a:pt x="94" y="168"/>
                  <a:pt x="94" y="168"/>
                  <a:pt x="94" y="168"/>
                </a:cubicBezTo>
                <a:cubicBezTo>
                  <a:pt x="94" y="157"/>
                  <a:pt x="94" y="157"/>
                  <a:pt x="94" y="157"/>
                </a:cubicBezTo>
                <a:cubicBezTo>
                  <a:pt x="106" y="157"/>
                  <a:pt x="106" y="157"/>
                  <a:pt x="106" y="157"/>
                </a:cubicBezTo>
                <a:lnTo>
                  <a:pt x="106" y="168"/>
                </a:lnTo>
                <a:close/>
                <a:moveTo>
                  <a:pt x="106" y="155"/>
                </a:moveTo>
                <a:cubicBezTo>
                  <a:pt x="94" y="155"/>
                  <a:pt x="94" y="155"/>
                  <a:pt x="94" y="155"/>
                </a:cubicBezTo>
                <a:cubicBezTo>
                  <a:pt x="94" y="144"/>
                  <a:pt x="94" y="144"/>
                  <a:pt x="94" y="144"/>
                </a:cubicBezTo>
                <a:cubicBezTo>
                  <a:pt x="106" y="144"/>
                  <a:pt x="106" y="144"/>
                  <a:pt x="106" y="144"/>
                </a:cubicBezTo>
                <a:lnTo>
                  <a:pt x="106" y="155"/>
                </a:lnTo>
                <a:close/>
                <a:moveTo>
                  <a:pt x="132" y="183"/>
                </a:moveTo>
                <a:cubicBezTo>
                  <a:pt x="121" y="183"/>
                  <a:pt x="121" y="183"/>
                  <a:pt x="121" y="183"/>
                </a:cubicBezTo>
                <a:cubicBezTo>
                  <a:pt x="121" y="170"/>
                  <a:pt x="121" y="170"/>
                  <a:pt x="121" y="170"/>
                </a:cubicBezTo>
                <a:cubicBezTo>
                  <a:pt x="132" y="170"/>
                  <a:pt x="132" y="170"/>
                  <a:pt x="132" y="170"/>
                </a:cubicBezTo>
                <a:lnTo>
                  <a:pt x="132" y="183"/>
                </a:lnTo>
                <a:close/>
                <a:moveTo>
                  <a:pt x="132" y="168"/>
                </a:moveTo>
                <a:cubicBezTo>
                  <a:pt x="121" y="168"/>
                  <a:pt x="121" y="168"/>
                  <a:pt x="121" y="168"/>
                </a:cubicBezTo>
                <a:cubicBezTo>
                  <a:pt x="121" y="157"/>
                  <a:pt x="121" y="157"/>
                  <a:pt x="121" y="157"/>
                </a:cubicBezTo>
                <a:cubicBezTo>
                  <a:pt x="132" y="157"/>
                  <a:pt x="132" y="157"/>
                  <a:pt x="132" y="157"/>
                </a:cubicBezTo>
                <a:lnTo>
                  <a:pt x="132" y="168"/>
                </a:lnTo>
                <a:close/>
                <a:moveTo>
                  <a:pt x="132" y="155"/>
                </a:moveTo>
                <a:cubicBezTo>
                  <a:pt x="121" y="155"/>
                  <a:pt x="121" y="155"/>
                  <a:pt x="121" y="155"/>
                </a:cubicBezTo>
                <a:cubicBezTo>
                  <a:pt x="121" y="144"/>
                  <a:pt x="121" y="144"/>
                  <a:pt x="121" y="144"/>
                </a:cubicBezTo>
                <a:cubicBezTo>
                  <a:pt x="132" y="144"/>
                  <a:pt x="132" y="144"/>
                  <a:pt x="132" y="144"/>
                </a:cubicBezTo>
                <a:lnTo>
                  <a:pt x="132" y="155"/>
                </a:lnTo>
                <a:close/>
                <a:moveTo>
                  <a:pt x="132" y="142"/>
                </a:moveTo>
                <a:cubicBezTo>
                  <a:pt x="121" y="142"/>
                  <a:pt x="121" y="142"/>
                  <a:pt x="121" y="142"/>
                </a:cubicBezTo>
                <a:cubicBezTo>
                  <a:pt x="121" y="136"/>
                  <a:pt x="126" y="131"/>
                  <a:pt x="132" y="130"/>
                </a:cubicBezTo>
                <a:lnTo>
                  <a:pt x="132" y="142"/>
                </a:lnTo>
                <a:close/>
                <a:moveTo>
                  <a:pt x="146" y="183"/>
                </a:moveTo>
                <a:cubicBezTo>
                  <a:pt x="134" y="183"/>
                  <a:pt x="134" y="183"/>
                  <a:pt x="134" y="183"/>
                </a:cubicBezTo>
                <a:cubicBezTo>
                  <a:pt x="134" y="170"/>
                  <a:pt x="134" y="170"/>
                  <a:pt x="134" y="170"/>
                </a:cubicBezTo>
                <a:cubicBezTo>
                  <a:pt x="146" y="170"/>
                  <a:pt x="146" y="170"/>
                  <a:pt x="146" y="170"/>
                </a:cubicBezTo>
                <a:lnTo>
                  <a:pt x="146" y="183"/>
                </a:lnTo>
                <a:close/>
                <a:moveTo>
                  <a:pt x="146" y="168"/>
                </a:moveTo>
                <a:cubicBezTo>
                  <a:pt x="134" y="168"/>
                  <a:pt x="134" y="168"/>
                  <a:pt x="134" y="168"/>
                </a:cubicBezTo>
                <a:cubicBezTo>
                  <a:pt x="134" y="157"/>
                  <a:pt x="134" y="157"/>
                  <a:pt x="134" y="157"/>
                </a:cubicBezTo>
                <a:cubicBezTo>
                  <a:pt x="146" y="157"/>
                  <a:pt x="146" y="157"/>
                  <a:pt x="146" y="157"/>
                </a:cubicBezTo>
                <a:lnTo>
                  <a:pt x="146" y="168"/>
                </a:lnTo>
                <a:close/>
                <a:moveTo>
                  <a:pt x="146" y="155"/>
                </a:moveTo>
                <a:cubicBezTo>
                  <a:pt x="134" y="155"/>
                  <a:pt x="134" y="155"/>
                  <a:pt x="134" y="155"/>
                </a:cubicBezTo>
                <a:cubicBezTo>
                  <a:pt x="134" y="144"/>
                  <a:pt x="134" y="144"/>
                  <a:pt x="134" y="144"/>
                </a:cubicBezTo>
                <a:cubicBezTo>
                  <a:pt x="146" y="144"/>
                  <a:pt x="146" y="144"/>
                  <a:pt x="146" y="144"/>
                </a:cubicBezTo>
                <a:lnTo>
                  <a:pt x="146" y="15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0" name="Freeform 274"/>
          <p:cNvSpPr/>
          <p:nvPr/>
        </p:nvSpPr>
        <p:spPr bwMode="auto">
          <a:xfrm>
            <a:off x="5330826" y="4545014"/>
            <a:ext cx="53975" cy="34925"/>
          </a:xfrm>
          <a:custGeom>
            <a:avLst/>
            <a:gdLst>
              <a:gd name="T0" fmla="*/ 5 w 24"/>
              <a:gd name="T1" fmla="*/ 7 h 16"/>
              <a:gd name="T2" fmla="*/ 24 w 24"/>
              <a:gd name="T3" fmla="*/ 6 h 16"/>
              <a:gd name="T4" fmla="*/ 0 w 24"/>
              <a:gd name="T5" fmla="*/ 0 h 16"/>
              <a:gd name="T6" fmla="*/ 5 w 24"/>
              <a:gd name="T7" fmla="*/ 7 h 16"/>
            </a:gdLst>
            <a:ahLst/>
            <a:cxnLst>
              <a:cxn ang="0">
                <a:pos x="T0" y="T1"/>
              </a:cxn>
              <a:cxn ang="0">
                <a:pos x="T2" y="T3"/>
              </a:cxn>
              <a:cxn ang="0">
                <a:pos x="T4" y="T5"/>
              </a:cxn>
              <a:cxn ang="0">
                <a:pos x="T6" y="T7"/>
              </a:cxn>
            </a:cxnLst>
            <a:rect l="0" t="0" r="r" b="b"/>
            <a:pathLst>
              <a:path w="24" h="16">
                <a:moveTo>
                  <a:pt x="5" y="7"/>
                </a:moveTo>
                <a:cubicBezTo>
                  <a:pt x="17" y="16"/>
                  <a:pt x="23" y="7"/>
                  <a:pt x="24" y="6"/>
                </a:cubicBezTo>
                <a:cubicBezTo>
                  <a:pt x="14" y="5"/>
                  <a:pt x="6" y="2"/>
                  <a:pt x="0" y="0"/>
                </a:cubicBezTo>
                <a:cubicBezTo>
                  <a:pt x="1" y="2"/>
                  <a:pt x="2" y="4"/>
                  <a:pt x="5"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1" name="Freeform 275"/>
          <p:cNvSpPr/>
          <p:nvPr/>
        </p:nvSpPr>
        <p:spPr bwMode="auto">
          <a:xfrm>
            <a:off x="5449888" y="4303713"/>
            <a:ext cx="93662" cy="55562"/>
          </a:xfrm>
          <a:custGeom>
            <a:avLst/>
            <a:gdLst>
              <a:gd name="T0" fmla="*/ 0 w 41"/>
              <a:gd name="T1" fmla="*/ 16 h 25"/>
              <a:gd name="T2" fmla="*/ 30 w 41"/>
              <a:gd name="T3" fmla="*/ 25 h 25"/>
              <a:gd name="T4" fmla="*/ 41 w 41"/>
              <a:gd name="T5" fmla="*/ 8 h 25"/>
              <a:gd name="T6" fmla="*/ 12 w 41"/>
              <a:gd name="T7" fmla="*/ 0 h 25"/>
              <a:gd name="T8" fmla="*/ 0 w 41"/>
              <a:gd name="T9" fmla="*/ 16 h 25"/>
            </a:gdLst>
            <a:ahLst/>
            <a:cxnLst>
              <a:cxn ang="0">
                <a:pos x="T0" y="T1"/>
              </a:cxn>
              <a:cxn ang="0">
                <a:pos x="T2" y="T3"/>
              </a:cxn>
              <a:cxn ang="0">
                <a:pos x="T4" y="T5"/>
              </a:cxn>
              <a:cxn ang="0">
                <a:pos x="T6" y="T7"/>
              </a:cxn>
              <a:cxn ang="0">
                <a:pos x="T8" y="T9"/>
              </a:cxn>
            </a:cxnLst>
            <a:rect l="0" t="0" r="r" b="b"/>
            <a:pathLst>
              <a:path w="41" h="25">
                <a:moveTo>
                  <a:pt x="0" y="16"/>
                </a:moveTo>
                <a:cubicBezTo>
                  <a:pt x="5" y="19"/>
                  <a:pt x="16" y="24"/>
                  <a:pt x="30" y="25"/>
                </a:cubicBezTo>
                <a:cubicBezTo>
                  <a:pt x="41" y="8"/>
                  <a:pt x="41" y="8"/>
                  <a:pt x="41" y="8"/>
                </a:cubicBezTo>
                <a:cubicBezTo>
                  <a:pt x="28" y="8"/>
                  <a:pt x="17" y="2"/>
                  <a:pt x="12" y="0"/>
                </a:cubicBezTo>
                <a:lnTo>
                  <a:pt x="0" y="1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2" name="Freeform 276"/>
          <p:cNvSpPr/>
          <p:nvPr/>
        </p:nvSpPr>
        <p:spPr bwMode="auto">
          <a:xfrm>
            <a:off x="5503863" y="4198939"/>
            <a:ext cx="104775" cy="84137"/>
          </a:xfrm>
          <a:custGeom>
            <a:avLst/>
            <a:gdLst>
              <a:gd name="T0" fmla="*/ 40 w 46"/>
              <a:gd name="T1" fmla="*/ 0 h 37"/>
              <a:gd name="T2" fmla="*/ 9 w 46"/>
              <a:gd name="T3" fmla="*/ 14 h 37"/>
              <a:gd name="T4" fmla="*/ 8 w 46"/>
              <a:gd name="T5" fmla="*/ 17 h 37"/>
              <a:gd name="T6" fmla="*/ 0 w 46"/>
              <a:gd name="T7" fmla="*/ 28 h 37"/>
              <a:gd name="T8" fmla="*/ 29 w 46"/>
              <a:gd name="T9" fmla="*/ 37 h 37"/>
              <a:gd name="T10" fmla="*/ 34 w 46"/>
              <a:gd name="T11" fmla="*/ 31 h 37"/>
              <a:gd name="T12" fmla="*/ 40 w 46"/>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46" h="37">
                <a:moveTo>
                  <a:pt x="40" y="0"/>
                </a:moveTo>
                <a:cubicBezTo>
                  <a:pt x="36" y="6"/>
                  <a:pt x="28" y="13"/>
                  <a:pt x="9" y="14"/>
                </a:cubicBezTo>
                <a:cubicBezTo>
                  <a:pt x="9" y="16"/>
                  <a:pt x="8" y="17"/>
                  <a:pt x="8" y="17"/>
                </a:cubicBezTo>
                <a:cubicBezTo>
                  <a:pt x="0" y="28"/>
                  <a:pt x="0" y="28"/>
                  <a:pt x="0" y="28"/>
                </a:cubicBezTo>
                <a:cubicBezTo>
                  <a:pt x="5" y="31"/>
                  <a:pt x="16" y="37"/>
                  <a:pt x="29" y="37"/>
                </a:cubicBezTo>
                <a:cubicBezTo>
                  <a:pt x="34" y="31"/>
                  <a:pt x="34" y="31"/>
                  <a:pt x="34" y="31"/>
                </a:cubicBezTo>
                <a:cubicBezTo>
                  <a:pt x="34" y="31"/>
                  <a:pt x="46" y="16"/>
                  <a:pt x="4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3" name="Freeform 277"/>
          <p:cNvSpPr/>
          <p:nvPr/>
        </p:nvSpPr>
        <p:spPr bwMode="auto">
          <a:xfrm>
            <a:off x="5346701" y="4460875"/>
            <a:ext cx="92075" cy="57150"/>
          </a:xfrm>
          <a:custGeom>
            <a:avLst/>
            <a:gdLst>
              <a:gd name="T0" fmla="*/ 0 w 41"/>
              <a:gd name="T1" fmla="*/ 17 h 25"/>
              <a:gd name="T2" fmla="*/ 29 w 41"/>
              <a:gd name="T3" fmla="*/ 25 h 25"/>
              <a:gd name="T4" fmla="*/ 41 w 41"/>
              <a:gd name="T5" fmla="*/ 9 h 25"/>
              <a:gd name="T6" fmla="*/ 11 w 41"/>
              <a:gd name="T7" fmla="*/ 0 h 25"/>
              <a:gd name="T8" fmla="*/ 0 w 41"/>
              <a:gd name="T9" fmla="*/ 17 h 25"/>
            </a:gdLst>
            <a:ahLst/>
            <a:cxnLst>
              <a:cxn ang="0">
                <a:pos x="T0" y="T1"/>
              </a:cxn>
              <a:cxn ang="0">
                <a:pos x="T2" y="T3"/>
              </a:cxn>
              <a:cxn ang="0">
                <a:pos x="T4" y="T5"/>
              </a:cxn>
              <a:cxn ang="0">
                <a:pos x="T6" y="T7"/>
              </a:cxn>
              <a:cxn ang="0">
                <a:pos x="T8" y="T9"/>
              </a:cxn>
            </a:cxnLst>
            <a:rect l="0" t="0" r="r" b="b"/>
            <a:pathLst>
              <a:path w="41" h="25">
                <a:moveTo>
                  <a:pt x="0" y="17"/>
                </a:moveTo>
                <a:cubicBezTo>
                  <a:pt x="5" y="20"/>
                  <a:pt x="16" y="25"/>
                  <a:pt x="29" y="25"/>
                </a:cubicBezTo>
                <a:cubicBezTo>
                  <a:pt x="41" y="9"/>
                  <a:pt x="41" y="9"/>
                  <a:pt x="41" y="9"/>
                </a:cubicBezTo>
                <a:cubicBezTo>
                  <a:pt x="27" y="9"/>
                  <a:pt x="16" y="3"/>
                  <a:pt x="11" y="0"/>
                </a:cubicBezTo>
                <a:lnTo>
                  <a:pt x="0" y="1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4" name="Freeform 278"/>
          <p:cNvSpPr/>
          <p:nvPr/>
        </p:nvSpPr>
        <p:spPr bwMode="auto">
          <a:xfrm>
            <a:off x="5399089" y="4376739"/>
            <a:ext cx="92075" cy="58737"/>
          </a:xfrm>
          <a:custGeom>
            <a:avLst/>
            <a:gdLst>
              <a:gd name="T0" fmla="*/ 0 w 41"/>
              <a:gd name="T1" fmla="*/ 17 h 26"/>
              <a:gd name="T2" fmla="*/ 29 w 41"/>
              <a:gd name="T3" fmla="*/ 26 h 26"/>
              <a:gd name="T4" fmla="*/ 41 w 41"/>
              <a:gd name="T5" fmla="*/ 9 h 26"/>
              <a:gd name="T6" fmla="*/ 12 w 41"/>
              <a:gd name="T7" fmla="*/ 0 h 26"/>
              <a:gd name="T8" fmla="*/ 0 w 41"/>
              <a:gd name="T9" fmla="*/ 17 h 26"/>
            </a:gdLst>
            <a:ahLst/>
            <a:cxnLst>
              <a:cxn ang="0">
                <a:pos x="T0" y="T1"/>
              </a:cxn>
              <a:cxn ang="0">
                <a:pos x="T2" y="T3"/>
              </a:cxn>
              <a:cxn ang="0">
                <a:pos x="T4" y="T5"/>
              </a:cxn>
              <a:cxn ang="0">
                <a:pos x="T6" y="T7"/>
              </a:cxn>
              <a:cxn ang="0">
                <a:pos x="T8" y="T9"/>
              </a:cxn>
            </a:cxnLst>
            <a:rect l="0" t="0" r="r" b="b"/>
            <a:pathLst>
              <a:path w="41" h="26">
                <a:moveTo>
                  <a:pt x="0" y="17"/>
                </a:moveTo>
                <a:cubicBezTo>
                  <a:pt x="5" y="20"/>
                  <a:pt x="16" y="26"/>
                  <a:pt x="29" y="26"/>
                </a:cubicBezTo>
                <a:cubicBezTo>
                  <a:pt x="41" y="9"/>
                  <a:pt x="41" y="9"/>
                  <a:pt x="41" y="9"/>
                </a:cubicBezTo>
                <a:cubicBezTo>
                  <a:pt x="28" y="9"/>
                  <a:pt x="16" y="3"/>
                  <a:pt x="12" y="0"/>
                </a:cubicBezTo>
                <a:lnTo>
                  <a:pt x="0" y="1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5" name="Freeform 279"/>
          <p:cNvSpPr/>
          <p:nvPr/>
        </p:nvSpPr>
        <p:spPr bwMode="auto">
          <a:xfrm>
            <a:off x="5400676" y="4183064"/>
            <a:ext cx="76200" cy="85725"/>
          </a:xfrm>
          <a:custGeom>
            <a:avLst/>
            <a:gdLst>
              <a:gd name="T0" fmla="*/ 15 w 34"/>
              <a:gd name="T1" fmla="*/ 0 h 38"/>
              <a:gd name="T2" fmla="*/ 9 w 34"/>
              <a:gd name="T3" fmla="*/ 10 h 38"/>
              <a:gd name="T4" fmla="*/ 14 w 34"/>
              <a:gd name="T5" fmla="*/ 30 h 38"/>
              <a:gd name="T6" fmla="*/ 33 w 34"/>
              <a:gd name="T7" fmla="*/ 27 h 38"/>
              <a:gd name="T8" fmla="*/ 34 w 34"/>
              <a:gd name="T9" fmla="*/ 25 h 38"/>
              <a:gd name="T10" fmla="*/ 15 w 34"/>
              <a:gd name="T11" fmla="*/ 0 h 38"/>
            </a:gdLst>
            <a:ahLst/>
            <a:cxnLst>
              <a:cxn ang="0">
                <a:pos x="T0" y="T1"/>
              </a:cxn>
              <a:cxn ang="0">
                <a:pos x="T2" y="T3"/>
              </a:cxn>
              <a:cxn ang="0">
                <a:pos x="T4" y="T5"/>
              </a:cxn>
              <a:cxn ang="0">
                <a:pos x="T6" y="T7"/>
              </a:cxn>
              <a:cxn ang="0">
                <a:pos x="T8" y="T9"/>
              </a:cxn>
              <a:cxn ang="0">
                <a:pos x="T10" y="T11"/>
              </a:cxn>
            </a:cxnLst>
            <a:rect l="0" t="0" r="r" b="b"/>
            <a:pathLst>
              <a:path w="34" h="38">
                <a:moveTo>
                  <a:pt x="15" y="0"/>
                </a:moveTo>
                <a:cubicBezTo>
                  <a:pt x="9" y="10"/>
                  <a:pt x="9" y="10"/>
                  <a:pt x="9" y="10"/>
                </a:cubicBezTo>
                <a:cubicBezTo>
                  <a:pt x="9" y="10"/>
                  <a:pt x="0" y="20"/>
                  <a:pt x="14" y="30"/>
                </a:cubicBezTo>
                <a:cubicBezTo>
                  <a:pt x="26" y="38"/>
                  <a:pt x="33" y="27"/>
                  <a:pt x="33" y="27"/>
                </a:cubicBezTo>
                <a:cubicBezTo>
                  <a:pt x="34" y="25"/>
                  <a:pt x="34" y="25"/>
                  <a:pt x="34" y="25"/>
                </a:cubicBezTo>
                <a:cubicBezTo>
                  <a:pt x="29" y="10"/>
                  <a:pt x="20" y="3"/>
                  <a:pt x="15"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6" name="Freeform 280"/>
          <p:cNvSpPr/>
          <p:nvPr/>
        </p:nvSpPr>
        <p:spPr bwMode="auto">
          <a:xfrm>
            <a:off x="5473700" y="4133850"/>
            <a:ext cx="71438" cy="76200"/>
          </a:xfrm>
          <a:custGeom>
            <a:avLst/>
            <a:gdLst>
              <a:gd name="T0" fmla="*/ 32 w 32"/>
              <a:gd name="T1" fmla="*/ 7 h 34"/>
              <a:gd name="T2" fmla="*/ 0 w 32"/>
              <a:gd name="T3" fmla="*/ 6 h 34"/>
              <a:gd name="T4" fmla="*/ 12 w 32"/>
              <a:gd name="T5" fmla="*/ 34 h 34"/>
              <a:gd name="T6" fmla="*/ 20 w 32"/>
              <a:gd name="T7" fmla="*/ 34 h 34"/>
              <a:gd name="T8" fmla="*/ 20 w 32"/>
              <a:gd name="T9" fmla="*/ 34 h 34"/>
              <a:gd name="T10" fmla="*/ 32 w 32"/>
              <a:gd name="T11" fmla="*/ 7 h 34"/>
            </a:gdLst>
            <a:ahLst/>
            <a:cxnLst>
              <a:cxn ang="0">
                <a:pos x="T0" y="T1"/>
              </a:cxn>
              <a:cxn ang="0">
                <a:pos x="T2" y="T3"/>
              </a:cxn>
              <a:cxn ang="0">
                <a:pos x="T4" y="T5"/>
              </a:cxn>
              <a:cxn ang="0">
                <a:pos x="T6" y="T7"/>
              </a:cxn>
              <a:cxn ang="0">
                <a:pos x="T8" y="T9"/>
              </a:cxn>
              <a:cxn ang="0">
                <a:pos x="T10" y="T11"/>
              </a:cxn>
            </a:cxnLst>
            <a:rect l="0" t="0" r="r" b="b"/>
            <a:pathLst>
              <a:path w="32" h="34">
                <a:moveTo>
                  <a:pt x="32" y="7"/>
                </a:moveTo>
                <a:cubicBezTo>
                  <a:pt x="25" y="4"/>
                  <a:pt x="12" y="0"/>
                  <a:pt x="0" y="6"/>
                </a:cubicBezTo>
                <a:cubicBezTo>
                  <a:pt x="9" y="16"/>
                  <a:pt x="11" y="28"/>
                  <a:pt x="12" y="34"/>
                </a:cubicBezTo>
                <a:cubicBezTo>
                  <a:pt x="14" y="33"/>
                  <a:pt x="17" y="32"/>
                  <a:pt x="20" y="34"/>
                </a:cubicBezTo>
                <a:cubicBezTo>
                  <a:pt x="20" y="34"/>
                  <a:pt x="20" y="34"/>
                  <a:pt x="20" y="34"/>
                </a:cubicBezTo>
                <a:cubicBezTo>
                  <a:pt x="24" y="29"/>
                  <a:pt x="32" y="18"/>
                  <a:pt x="32"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7" name="Freeform 281"/>
          <p:cNvSpPr/>
          <p:nvPr/>
        </p:nvSpPr>
        <p:spPr bwMode="auto">
          <a:xfrm>
            <a:off x="6005514" y="4138614"/>
            <a:ext cx="161925" cy="236537"/>
          </a:xfrm>
          <a:custGeom>
            <a:avLst/>
            <a:gdLst>
              <a:gd name="T0" fmla="*/ 47 w 72"/>
              <a:gd name="T1" fmla="*/ 28 h 105"/>
              <a:gd name="T2" fmla="*/ 56 w 72"/>
              <a:gd name="T3" fmla="*/ 11 h 105"/>
              <a:gd name="T4" fmla="*/ 55 w 72"/>
              <a:gd name="T5" fmla="*/ 6 h 105"/>
              <a:gd name="T6" fmla="*/ 49 w 72"/>
              <a:gd name="T7" fmla="*/ 7 h 105"/>
              <a:gd name="T8" fmla="*/ 44 w 72"/>
              <a:gd name="T9" fmla="*/ 17 h 105"/>
              <a:gd name="T10" fmla="*/ 47 w 72"/>
              <a:gd name="T11" fmla="*/ 5 h 105"/>
              <a:gd name="T12" fmla="*/ 44 w 72"/>
              <a:gd name="T13" fmla="*/ 1 h 105"/>
              <a:gd name="T14" fmla="*/ 39 w 72"/>
              <a:gd name="T15" fmla="*/ 4 h 105"/>
              <a:gd name="T16" fmla="*/ 35 w 72"/>
              <a:gd name="T17" fmla="*/ 18 h 105"/>
              <a:gd name="T18" fmla="*/ 32 w 72"/>
              <a:gd name="T19" fmla="*/ 4 h 105"/>
              <a:gd name="T20" fmla="*/ 28 w 72"/>
              <a:gd name="T21" fmla="*/ 0 h 105"/>
              <a:gd name="T22" fmla="*/ 25 w 72"/>
              <a:gd name="T23" fmla="*/ 5 h 105"/>
              <a:gd name="T24" fmla="*/ 27 w 72"/>
              <a:gd name="T25" fmla="*/ 15 h 105"/>
              <a:gd name="T26" fmla="*/ 23 w 72"/>
              <a:gd name="T27" fmla="*/ 7 h 105"/>
              <a:gd name="T28" fmla="*/ 18 w 72"/>
              <a:gd name="T29" fmla="*/ 5 h 105"/>
              <a:gd name="T30" fmla="*/ 16 w 72"/>
              <a:gd name="T31" fmla="*/ 10 h 105"/>
              <a:gd name="T32" fmla="*/ 23 w 72"/>
              <a:gd name="T33" fmla="*/ 28 h 105"/>
              <a:gd name="T34" fmla="*/ 0 w 72"/>
              <a:gd name="T35" fmla="*/ 28 h 105"/>
              <a:gd name="T36" fmla="*/ 0 w 72"/>
              <a:gd name="T37" fmla="*/ 105 h 105"/>
              <a:gd name="T38" fmla="*/ 72 w 72"/>
              <a:gd name="T39" fmla="*/ 105 h 105"/>
              <a:gd name="T40" fmla="*/ 72 w 72"/>
              <a:gd name="T41" fmla="*/ 28 h 105"/>
              <a:gd name="T42" fmla="*/ 47 w 72"/>
              <a:gd name="T43"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105">
                <a:moveTo>
                  <a:pt x="47" y="28"/>
                </a:moveTo>
                <a:cubicBezTo>
                  <a:pt x="56" y="11"/>
                  <a:pt x="56" y="11"/>
                  <a:pt x="56" y="11"/>
                </a:cubicBezTo>
                <a:cubicBezTo>
                  <a:pt x="57" y="9"/>
                  <a:pt x="56" y="7"/>
                  <a:pt x="55" y="6"/>
                </a:cubicBezTo>
                <a:cubicBezTo>
                  <a:pt x="53" y="5"/>
                  <a:pt x="50" y="5"/>
                  <a:pt x="49" y="7"/>
                </a:cubicBezTo>
                <a:cubicBezTo>
                  <a:pt x="44" y="17"/>
                  <a:pt x="44" y="17"/>
                  <a:pt x="44" y="17"/>
                </a:cubicBezTo>
                <a:cubicBezTo>
                  <a:pt x="47" y="5"/>
                  <a:pt x="47" y="5"/>
                  <a:pt x="47" y="5"/>
                </a:cubicBezTo>
                <a:cubicBezTo>
                  <a:pt x="47" y="3"/>
                  <a:pt x="46" y="1"/>
                  <a:pt x="44" y="1"/>
                </a:cubicBezTo>
                <a:cubicBezTo>
                  <a:pt x="41" y="0"/>
                  <a:pt x="39" y="1"/>
                  <a:pt x="39" y="4"/>
                </a:cubicBezTo>
                <a:cubicBezTo>
                  <a:pt x="35" y="18"/>
                  <a:pt x="35" y="18"/>
                  <a:pt x="35" y="18"/>
                </a:cubicBezTo>
                <a:cubicBezTo>
                  <a:pt x="32" y="4"/>
                  <a:pt x="32" y="4"/>
                  <a:pt x="32" y="4"/>
                </a:cubicBezTo>
                <a:cubicBezTo>
                  <a:pt x="32" y="1"/>
                  <a:pt x="30" y="0"/>
                  <a:pt x="28" y="0"/>
                </a:cubicBezTo>
                <a:cubicBezTo>
                  <a:pt x="26" y="1"/>
                  <a:pt x="24" y="3"/>
                  <a:pt x="25" y="5"/>
                </a:cubicBezTo>
                <a:cubicBezTo>
                  <a:pt x="27" y="15"/>
                  <a:pt x="27" y="15"/>
                  <a:pt x="27" y="15"/>
                </a:cubicBezTo>
                <a:cubicBezTo>
                  <a:pt x="23" y="7"/>
                  <a:pt x="23" y="7"/>
                  <a:pt x="23" y="7"/>
                </a:cubicBezTo>
                <a:cubicBezTo>
                  <a:pt x="22" y="5"/>
                  <a:pt x="20" y="4"/>
                  <a:pt x="18" y="5"/>
                </a:cubicBezTo>
                <a:cubicBezTo>
                  <a:pt x="16" y="6"/>
                  <a:pt x="15" y="8"/>
                  <a:pt x="16" y="10"/>
                </a:cubicBezTo>
                <a:cubicBezTo>
                  <a:pt x="23" y="28"/>
                  <a:pt x="23" y="28"/>
                  <a:pt x="23" y="28"/>
                </a:cubicBezTo>
                <a:cubicBezTo>
                  <a:pt x="0" y="28"/>
                  <a:pt x="0" y="28"/>
                  <a:pt x="0" y="28"/>
                </a:cubicBezTo>
                <a:cubicBezTo>
                  <a:pt x="0" y="105"/>
                  <a:pt x="0" y="105"/>
                  <a:pt x="0" y="105"/>
                </a:cubicBezTo>
                <a:cubicBezTo>
                  <a:pt x="72" y="105"/>
                  <a:pt x="72" y="105"/>
                  <a:pt x="72" y="105"/>
                </a:cubicBezTo>
                <a:cubicBezTo>
                  <a:pt x="72" y="28"/>
                  <a:pt x="72" y="28"/>
                  <a:pt x="72" y="28"/>
                </a:cubicBezTo>
                <a:lnTo>
                  <a:pt x="47" y="2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8" name="Freeform 282"/>
          <p:cNvSpPr/>
          <p:nvPr/>
        </p:nvSpPr>
        <p:spPr bwMode="auto">
          <a:xfrm>
            <a:off x="5888038" y="4194175"/>
            <a:ext cx="165100" cy="395288"/>
          </a:xfrm>
          <a:custGeom>
            <a:avLst/>
            <a:gdLst>
              <a:gd name="T0" fmla="*/ 69 w 73"/>
              <a:gd name="T1" fmla="*/ 121 h 175"/>
              <a:gd name="T2" fmla="*/ 35 w 73"/>
              <a:gd name="T3" fmla="*/ 60 h 175"/>
              <a:gd name="T4" fmla="*/ 28 w 73"/>
              <a:gd name="T5" fmla="*/ 58 h 175"/>
              <a:gd name="T6" fmla="*/ 23 w 73"/>
              <a:gd name="T7" fmla="*/ 62 h 175"/>
              <a:gd name="T8" fmla="*/ 21 w 73"/>
              <a:gd name="T9" fmla="*/ 68 h 175"/>
              <a:gd name="T10" fmla="*/ 51 w 73"/>
              <a:gd name="T11" fmla="*/ 121 h 175"/>
              <a:gd name="T12" fmla="*/ 48 w 73"/>
              <a:gd name="T13" fmla="*/ 121 h 175"/>
              <a:gd name="T14" fmla="*/ 16 w 73"/>
              <a:gd name="T15" fmla="*/ 75 h 175"/>
              <a:gd name="T16" fmla="*/ 16 w 73"/>
              <a:gd name="T17" fmla="*/ 4 h 175"/>
              <a:gd name="T18" fmla="*/ 11 w 73"/>
              <a:gd name="T19" fmla="*/ 0 h 175"/>
              <a:gd name="T20" fmla="*/ 4 w 73"/>
              <a:gd name="T21" fmla="*/ 0 h 175"/>
              <a:gd name="T22" fmla="*/ 0 w 73"/>
              <a:gd name="T23" fmla="*/ 4 h 175"/>
              <a:gd name="T24" fmla="*/ 0 w 73"/>
              <a:gd name="T25" fmla="*/ 78 h 175"/>
              <a:gd name="T26" fmla="*/ 0 w 73"/>
              <a:gd name="T27" fmla="*/ 79 h 175"/>
              <a:gd name="T28" fmla="*/ 1 w 73"/>
              <a:gd name="T29" fmla="*/ 81 h 175"/>
              <a:gd name="T30" fmla="*/ 34 w 73"/>
              <a:gd name="T31" fmla="*/ 128 h 175"/>
              <a:gd name="T32" fmla="*/ 34 w 73"/>
              <a:gd name="T33" fmla="*/ 170 h 175"/>
              <a:gd name="T34" fmla="*/ 38 w 73"/>
              <a:gd name="T35" fmla="*/ 175 h 175"/>
              <a:gd name="T36" fmla="*/ 68 w 73"/>
              <a:gd name="T37" fmla="*/ 175 h 175"/>
              <a:gd name="T38" fmla="*/ 73 w 73"/>
              <a:gd name="T39" fmla="*/ 170 h 175"/>
              <a:gd name="T40" fmla="*/ 73 w 73"/>
              <a:gd name="T41" fmla="*/ 125 h 175"/>
              <a:gd name="T42" fmla="*/ 69 w 73"/>
              <a:gd name="T43" fmla="*/ 12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121"/>
                </a:moveTo>
                <a:cubicBezTo>
                  <a:pt x="35" y="60"/>
                  <a:pt x="35" y="60"/>
                  <a:pt x="35" y="60"/>
                </a:cubicBezTo>
                <a:cubicBezTo>
                  <a:pt x="33" y="58"/>
                  <a:pt x="31" y="57"/>
                  <a:pt x="28" y="58"/>
                </a:cubicBezTo>
                <a:cubicBezTo>
                  <a:pt x="23" y="62"/>
                  <a:pt x="23" y="62"/>
                  <a:pt x="23" y="62"/>
                </a:cubicBezTo>
                <a:cubicBezTo>
                  <a:pt x="20" y="63"/>
                  <a:pt x="20" y="66"/>
                  <a:pt x="21" y="68"/>
                </a:cubicBezTo>
                <a:cubicBezTo>
                  <a:pt x="51" y="121"/>
                  <a:pt x="51" y="121"/>
                  <a:pt x="51" y="121"/>
                </a:cubicBezTo>
                <a:cubicBezTo>
                  <a:pt x="48" y="121"/>
                  <a:pt x="48" y="121"/>
                  <a:pt x="48" y="121"/>
                </a:cubicBezTo>
                <a:cubicBezTo>
                  <a:pt x="16" y="75"/>
                  <a:pt x="16" y="75"/>
                  <a:pt x="16" y="75"/>
                </a:cubicBezTo>
                <a:cubicBezTo>
                  <a:pt x="16" y="4"/>
                  <a:pt x="16" y="4"/>
                  <a:pt x="16" y="4"/>
                </a:cubicBezTo>
                <a:cubicBezTo>
                  <a:pt x="16" y="2"/>
                  <a:pt x="14" y="0"/>
                  <a:pt x="11" y="0"/>
                </a:cubicBezTo>
                <a:cubicBezTo>
                  <a:pt x="4" y="0"/>
                  <a:pt x="4" y="0"/>
                  <a:pt x="4" y="0"/>
                </a:cubicBezTo>
                <a:cubicBezTo>
                  <a:pt x="2" y="0"/>
                  <a:pt x="0" y="2"/>
                  <a:pt x="0" y="4"/>
                </a:cubicBezTo>
                <a:cubicBezTo>
                  <a:pt x="0" y="78"/>
                  <a:pt x="0" y="78"/>
                  <a:pt x="0" y="78"/>
                </a:cubicBezTo>
                <a:cubicBezTo>
                  <a:pt x="0" y="78"/>
                  <a:pt x="0" y="79"/>
                  <a:pt x="0" y="79"/>
                </a:cubicBezTo>
                <a:cubicBezTo>
                  <a:pt x="0" y="80"/>
                  <a:pt x="0" y="81"/>
                  <a:pt x="1" y="81"/>
                </a:cubicBezTo>
                <a:cubicBezTo>
                  <a:pt x="34" y="128"/>
                  <a:pt x="34" y="128"/>
                  <a:pt x="34" y="128"/>
                </a:cubicBezTo>
                <a:cubicBezTo>
                  <a:pt x="34" y="170"/>
                  <a:pt x="34" y="170"/>
                  <a:pt x="34" y="170"/>
                </a:cubicBezTo>
                <a:cubicBezTo>
                  <a:pt x="34" y="173"/>
                  <a:pt x="36" y="175"/>
                  <a:pt x="38" y="175"/>
                </a:cubicBezTo>
                <a:cubicBezTo>
                  <a:pt x="68" y="175"/>
                  <a:pt x="68" y="175"/>
                  <a:pt x="68" y="175"/>
                </a:cubicBezTo>
                <a:cubicBezTo>
                  <a:pt x="71" y="175"/>
                  <a:pt x="73" y="173"/>
                  <a:pt x="73" y="170"/>
                </a:cubicBezTo>
                <a:cubicBezTo>
                  <a:pt x="73" y="125"/>
                  <a:pt x="73" y="125"/>
                  <a:pt x="73" y="125"/>
                </a:cubicBezTo>
                <a:cubicBezTo>
                  <a:pt x="73" y="123"/>
                  <a:pt x="71" y="121"/>
                  <a:pt x="69" y="12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9" name="Freeform 283"/>
          <p:cNvSpPr/>
          <p:nvPr/>
        </p:nvSpPr>
        <p:spPr bwMode="auto">
          <a:xfrm>
            <a:off x="6119813" y="4194175"/>
            <a:ext cx="165100" cy="395288"/>
          </a:xfrm>
          <a:custGeom>
            <a:avLst/>
            <a:gdLst>
              <a:gd name="T0" fmla="*/ 69 w 73"/>
              <a:gd name="T1" fmla="*/ 0 h 175"/>
              <a:gd name="T2" fmla="*/ 62 w 73"/>
              <a:gd name="T3" fmla="*/ 0 h 175"/>
              <a:gd name="T4" fmla="*/ 57 w 73"/>
              <a:gd name="T5" fmla="*/ 4 h 175"/>
              <a:gd name="T6" fmla="*/ 57 w 73"/>
              <a:gd name="T7" fmla="*/ 75 h 175"/>
              <a:gd name="T8" fmla="*/ 25 w 73"/>
              <a:gd name="T9" fmla="*/ 121 h 175"/>
              <a:gd name="T10" fmla="*/ 22 w 73"/>
              <a:gd name="T11" fmla="*/ 121 h 175"/>
              <a:gd name="T12" fmla="*/ 52 w 73"/>
              <a:gd name="T13" fmla="*/ 68 h 175"/>
              <a:gd name="T14" fmla="*/ 50 w 73"/>
              <a:gd name="T15" fmla="*/ 62 h 175"/>
              <a:gd name="T16" fmla="*/ 45 w 73"/>
              <a:gd name="T17" fmla="*/ 58 h 175"/>
              <a:gd name="T18" fmla="*/ 38 w 73"/>
              <a:gd name="T19" fmla="*/ 60 h 175"/>
              <a:gd name="T20" fmla="*/ 4 w 73"/>
              <a:gd name="T21" fmla="*/ 121 h 175"/>
              <a:gd name="T22" fmla="*/ 0 w 73"/>
              <a:gd name="T23" fmla="*/ 125 h 175"/>
              <a:gd name="T24" fmla="*/ 0 w 73"/>
              <a:gd name="T25" fmla="*/ 170 h 175"/>
              <a:gd name="T26" fmla="*/ 5 w 73"/>
              <a:gd name="T27" fmla="*/ 175 h 175"/>
              <a:gd name="T28" fmla="*/ 35 w 73"/>
              <a:gd name="T29" fmla="*/ 175 h 175"/>
              <a:gd name="T30" fmla="*/ 39 w 73"/>
              <a:gd name="T31" fmla="*/ 170 h 175"/>
              <a:gd name="T32" fmla="*/ 39 w 73"/>
              <a:gd name="T33" fmla="*/ 128 h 175"/>
              <a:gd name="T34" fmla="*/ 72 w 73"/>
              <a:gd name="T35" fmla="*/ 81 h 175"/>
              <a:gd name="T36" fmla="*/ 73 w 73"/>
              <a:gd name="T37" fmla="*/ 79 h 175"/>
              <a:gd name="T38" fmla="*/ 73 w 73"/>
              <a:gd name="T39" fmla="*/ 78 h 175"/>
              <a:gd name="T40" fmla="*/ 73 w 73"/>
              <a:gd name="T41" fmla="*/ 4 h 175"/>
              <a:gd name="T42" fmla="*/ 69 w 73"/>
              <a:gd name="T4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 h="175">
                <a:moveTo>
                  <a:pt x="69" y="0"/>
                </a:moveTo>
                <a:cubicBezTo>
                  <a:pt x="62" y="0"/>
                  <a:pt x="62" y="0"/>
                  <a:pt x="62" y="0"/>
                </a:cubicBezTo>
                <a:cubicBezTo>
                  <a:pt x="59" y="0"/>
                  <a:pt x="57" y="2"/>
                  <a:pt x="57" y="4"/>
                </a:cubicBezTo>
                <a:cubicBezTo>
                  <a:pt x="57" y="75"/>
                  <a:pt x="57" y="75"/>
                  <a:pt x="57" y="75"/>
                </a:cubicBezTo>
                <a:cubicBezTo>
                  <a:pt x="25" y="121"/>
                  <a:pt x="25" y="121"/>
                  <a:pt x="25" y="121"/>
                </a:cubicBezTo>
                <a:cubicBezTo>
                  <a:pt x="22" y="121"/>
                  <a:pt x="22" y="121"/>
                  <a:pt x="22" y="121"/>
                </a:cubicBezTo>
                <a:cubicBezTo>
                  <a:pt x="52" y="68"/>
                  <a:pt x="52" y="68"/>
                  <a:pt x="52" y="68"/>
                </a:cubicBezTo>
                <a:cubicBezTo>
                  <a:pt x="53" y="66"/>
                  <a:pt x="53" y="63"/>
                  <a:pt x="50" y="62"/>
                </a:cubicBezTo>
                <a:cubicBezTo>
                  <a:pt x="45" y="58"/>
                  <a:pt x="45" y="58"/>
                  <a:pt x="45" y="58"/>
                </a:cubicBezTo>
                <a:cubicBezTo>
                  <a:pt x="42" y="57"/>
                  <a:pt x="40" y="58"/>
                  <a:pt x="38" y="60"/>
                </a:cubicBezTo>
                <a:cubicBezTo>
                  <a:pt x="4" y="121"/>
                  <a:pt x="4" y="121"/>
                  <a:pt x="4" y="121"/>
                </a:cubicBezTo>
                <a:cubicBezTo>
                  <a:pt x="2" y="121"/>
                  <a:pt x="0" y="123"/>
                  <a:pt x="0" y="125"/>
                </a:cubicBezTo>
                <a:cubicBezTo>
                  <a:pt x="0" y="170"/>
                  <a:pt x="0" y="170"/>
                  <a:pt x="0" y="170"/>
                </a:cubicBezTo>
                <a:cubicBezTo>
                  <a:pt x="0" y="173"/>
                  <a:pt x="2" y="175"/>
                  <a:pt x="5" y="175"/>
                </a:cubicBezTo>
                <a:cubicBezTo>
                  <a:pt x="35" y="175"/>
                  <a:pt x="35" y="175"/>
                  <a:pt x="35" y="175"/>
                </a:cubicBezTo>
                <a:cubicBezTo>
                  <a:pt x="37" y="175"/>
                  <a:pt x="39" y="173"/>
                  <a:pt x="39" y="170"/>
                </a:cubicBezTo>
                <a:cubicBezTo>
                  <a:pt x="39" y="128"/>
                  <a:pt x="39" y="128"/>
                  <a:pt x="39" y="128"/>
                </a:cubicBezTo>
                <a:cubicBezTo>
                  <a:pt x="72" y="81"/>
                  <a:pt x="72" y="81"/>
                  <a:pt x="72" y="81"/>
                </a:cubicBezTo>
                <a:cubicBezTo>
                  <a:pt x="73" y="81"/>
                  <a:pt x="73" y="80"/>
                  <a:pt x="73" y="79"/>
                </a:cubicBezTo>
                <a:cubicBezTo>
                  <a:pt x="73" y="79"/>
                  <a:pt x="73" y="78"/>
                  <a:pt x="73" y="78"/>
                </a:cubicBezTo>
                <a:cubicBezTo>
                  <a:pt x="73" y="4"/>
                  <a:pt x="73" y="4"/>
                  <a:pt x="73" y="4"/>
                </a:cubicBezTo>
                <a:cubicBezTo>
                  <a:pt x="73" y="2"/>
                  <a:pt x="71" y="0"/>
                  <a:pt x="69"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0" name="Freeform 284"/>
          <p:cNvSpPr/>
          <p:nvPr/>
        </p:nvSpPr>
        <p:spPr bwMode="auto">
          <a:xfrm>
            <a:off x="6929438" y="4146550"/>
            <a:ext cx="88900" cy="114300"/>
          </a:xfrm>
          <a:custGeom>
            <a:avLst/>
            <a:gdLst>
              <a:gd name="T0" fmla="*/ 34 w 39"/>
              <a:gd name="T1" fmla="*/ 49 h 50"/>
              <a:gd name="T2" fmla="*/ 26 w 39"/>
              <a:gd name="T3" fmla="*/ 19 h 50"/>
              <a:gd name="T4" fmla="*/ 1 w 39"/>
              <a:gd name="T5" fmla="*/ 1 h 50"/>
              <a:gd name="T6" fmla="*/ 29 w 39"/>
              <a:gd name="T7" fmla="*/ 17 h 50"/>
              <a:gd name="T8" fmla="*/ 34 w 39"/>
              <a:gd name="T9" fmla="*/ 49 h 50"/>
            </a:gdLst>
            <a:ahLst/>
            <a:cxnLst>
              <a:cxn ang="0">
                <a:pos x="T0" y="T1"/>
              </a:cxn>
              <a:cxn ang="0">
                <a:pos x="T2" y="T3"/>
              </a:cxn>
              <a:cxn ang="0">
                <a:pos x="T4" y="T5"/>
              </a:cxn>
              <a:cxn ang="0">
                <a:pos x="T6" y="T7"/>
              </a:cxn>
              <a:cxn ang="0">
                <a:pos x="T8" y="T9"/>
              </a:cxn>
            </a:cxnLst>
            <a:rect l="0" t="0" r="r" b="b"/>
            <a:pathLst>
              <a:path w="39" h="50">
                <a:moveTo>
                  <a:pt x="34" y="49"/>
                </a:moveTo>
                <a:cubicBezTo>
                  <a:pt x="33" y="49"/>
                  <a:pt x="36" y="33"/>
                  <a:pt x="26" y="19"/>
                </a:cubicBezTo>
                <a:cubicBezTo>
                  <a:pt x="16" y="5"/>
                  <a:pt x="0" y="2"/>
                  <a:pt x="1" y="1"/>
                </a:cubicBezTo>
                <a:cubicBezTo>
                  <a:pt x="0" y="0"/>
                  <a:pt x="18" y="2"/>
                  <a:pt x="29" y="17"/>
                </a:cubicBezTo>
                <a:cubicBezTo>
                  <a:pt x="39" y="33"/>
                  <a:pt x="35" y="50"/>
                  <a:pt x="34" y="4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1" name="Freeform 285"/>
          <p:cNvSpPr/>
          <p:nvPr/>
        </p:nvSpPr>
        <p:spPr bwMode="auto">
          <a:xfrm>
            <a:off x="6921500" y="4167188"/>
            <a:ext cx="71438" cy="93662"/>
          </a:xfrm>
          <a:custGeom>
            <a:avLst/>
            <a:gdLst>
              <a:gd name="T0" fmla="*/ 28 w 32"/>
              <a:gd name="T1" fmla="*/ 41 h 41"/>
              <a:gd name="T2" fmla="*/ 21 w 32"/>
              <a:gd name="T3" fmla="*/ 16 h 41"/>
              <a:gd name="T4" fmla="*/ 1 w 32"/>
              <a:gd name="T5" fmla="*/ 1 h 41"/>
              <a:gd name="T6" fmla="*/ 23 w 32"/>
              <a:gd name="T7" fmla="*/ 15 h 41"/>
              <a:gd name="T8" fmla="*/ 28 w 32"/>
              <a:gd name="T9" fmla="*/ 41 h 41"/>
            </a:gdLst>
            <a:ahLst/>
            <a:cxnLst>
              <a:cxn ang="0">
                <a:pos x="T0" y="T1"/>
              </a:cxn>
              <a:cxn ang="0">
                <a:pos x="T2" y="T3"/>
              </a:cxn>
              <a:cxn ang="0">
                <a:pos x="T4" y="T5"/>
              </a:cxn>
              <a:cxn ang="0">
                <a:pos x="T6" y="T7"/>
              </a:cxn>
              <a:cxn ang="0">
                <a:pos x="T8" y="T9"/>
              </a:cxn>
            </a:cxnLst>
            <a:rect l="0" t="0" r="r" b="b"/>
            <a:pathLst>
              <a:path w="32" h="41">
                <a:moveTo>
                  <a:pt x="28" y="41"/>
                </a:moveTo>
                <a:cubicBezTo>
                  <a:pt x="27" y="41"/>
                  <a:pt x="29" y="28"/>
                  <a:pt x="21" y="16"/>
                </a:cubicBezTo>
                <a:cubicBezTo>
                  <a:pt x="13" y="5"/>
                  <a:pt x="0" y="2"/>
                  <a:pt x="1" y="1"/>
                </a:cubicBezTo>
                <a:cubicBezTo>
                  <a:pt x="0" y="0"/>
                  <a:pt x="15" y="2"/>
                  <a:pt x="23" y="15"/>
                </a:cubicBezTo>
                <a:cubicBezTo>
                  <a:pt x="32" y="27"/>
                  <a:pt x="28" y="41"/>
                  <a:pt x="28" y="4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2" name="Freeform 286"/>
          <p:cNvSpPr/>
          <p:nvPr/>
        </p:nvSpPr>
        <p:spPr bwMode="auto">
          <a:xfrm>
            <a:off x="6916739" y="4189413"/>
            <a:ext cx="50800" cy="68262"/>
          </a:xfrm>
          <a:custGeom>
            <a:avLst/>
            <a:gdLst>
              <a:gd name="T0" fmla="*/ 20 w 23"/>
              <a:gd name="T1" fmla="*/ 29 h 30"/>
              <a:gd name="T2" fmla="*/ 15 w 23"/>
              <a:gd name="T3" fmla="*/ 12 h 30"/>
              <a:gd name="T4" fmla="*/ 1 w 23"/>
              <a:gd name="T5" fmla="*/ 1 h 30"/>
              <a:gd name="T6" fmla="*/ 17 w 23"/>
              <a:gd name="T7" fmla="*/ 10 h 30"/>
              <a:gd name="T8" fmla="*/ 20 w 23"/>
              <a:gd name="T9" fmla="*/ 29 h 30"/>
            </a:gdLst>
            <a:ahLst/>
            <a:cxnLst>
              <a:cxn ang="0">
                <a:pos x="T0" y="T1"/>
              </a:cxn>
              <a:cxn ang="0">
                <a:pos x="T2" y="T3"/>
              </a:cxn>
              <a:cxn ang="0">
                <a:pos x="T4" y="T5"/>
              </a:cxn>
              <a:cxn ang="0">
                <a:pos x="T6" y="T7"/>
              </a:cxn>
              <a:cxn ang="0">
                <a:pos x="T8" y="T9"/>
              </a:cxn>
            </a:cxnLst>
            <a:rect l="0" t="0" r="r" b="b"/>
            <a:pathLst>
              <a:path w="23" h="30">
                <a:moveTo>
                  <a:pt x="20" y="29"/>
                </a:moveTo>
                <a:cubicBezTo>
                  <a:pt x="19" y="29"/>
                  <a:pt x="21" y="20"/>
                  <a:pt x="15" y="12"/>
                </a:cubicBezTo>
                <a:cubicBezTo>
                  <a:pt x="10" y="3"/>
                  <a:pt x="0" y="1"/>
                  <a:pt x="1" y="1"/>
                </a:cubicBezTo>
                <a:cubicBezTo>
                  <a:pt x="0" y="0"/>
                  <a:pt x="11" y="1"/>
                  <a:pt x="17" y="10"/>
                </a:cubicBezTo>
                <a:cubicBezTo>
                  <a:pt x="23" y="20"/>
                  <a:pt x="21" y="30"/>
                  <a:pt x="20" y="2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3" name="Freeform 287"/>
          <p:cNvSpPr/>
          <p:nvPr/>
        </p:nvSpPr>
        <p:spPr bwMode="auto">
          <a:xfrm>
            <a:off x="6688138" y="4213226"/>
            <a:ext cx="244475" cy="200025"/>
          </a:xfrm>
          <a:custGeom>
            <a:avLst/>
            <a:gdLst>
              <a:gd name="T0" fmla="*/ 98 w 108"/>
              <a:gd name="T1" fmla="*/ 38 h 89"/>
              <a:gd name="T2" fmla="*/ 102 w 108"/>
              <a:gd name="T3" fmla="*/ 11 h 89"/>
              <a:gd name="T4" fmla="*/ 74 w 108"/>
              <a:gd name="T5" fmla="*/ 6 h 89"/>
              <a:gd name="T6" fmla="*/ 66 w 108"/>
              <a:gd name="T7" fmla="*/ 26 h 89"/>
              <a:gd name="T8" fmla="*/ 4 w 108"/>
              <a:gd name="T9" fmla="*/ 72 h 89"/>
              <a:gd name="T10" fmla="*/ 3 w 108"/>
              <a:gd name="T11" fmla="*/ 84 h 89"/>
              <a:gd name="T12" fmla="*/ 15 w 108"/>
              <a:gd name="T13" fmla="*/ 86 h 89"/>
              <a:gd name="T14" fmla="*/ 76 w 108"/>
              <a:gd name="T15" fmla="*/ 40 h 89"/>
              <a:gd name="T16" fmla="*/ 98 w 108"/>
              <a:gd name="T17" fmla="*/ 3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89">
                <a:moveTo>
                  <a:pt x="98" y="38"/>
                </a:moveTo>
                <a:cubicBezTo>
                  <a:pt x="106" y="32"/>
                  <a:pt x="108" y="19"/>
                  <a:pt x="102" y="11"/>
                </a:cubicBezTo>
                <a:cubicBezTo>
                  <a:pt x="95" y="2"/>
                  <a:pt x="83" y="0"/>
                  <a:pt x="74" y="6"/>
                </a:cubicBezTo>
                <a:cubicBezTo>
                  <a:pt x="67" y="11"/>
                  <a:pt x="65" y="19"/>
                  <a:pt x="66" y="26"/>
                </a:cubicBezTo>
                <a:cubicBezTo>
                  <a:pt x="4" y="72"/>
                  <a:pt x="4" y="72"/>
                  <a:pt x="4" y="72"/>
                </a:cubicBezTo>
                <a:cubicBezTo>
                  <a:pt x="1" y="75"/>
                  <a:pt x="0" y="81"/>
                  <a:pt x="3" y="84"/>
                </a:cubicBezTo>
                <a:cubicBezTo>
                  <a:pt x="6" y="88"/>
                  <a:pt x="11" y="89"/>
                  <a:pt x="15" y="86"/>
                </a:cubicBezTo>
                <a:cubicBezTo>
                  <a:pt x="76" y="40"/>
                  <a:pt x="76" y="40"/>
                  <a:pt x="76" y="40"/>
                </a:cubicBezTo>
                <a:cubicBezTo>
                  <a:pt x="83" y="44"/>
                  <a:pt x="91" y="43"/>
                  <a:pt x="98" y="3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4" name="Freeform 288"/>
          <p:cNvSpPr/>
          <p:nvPr/>
        </p:nvSpPr>
        <p:spPr bwMode="auto">
          <a:xfrm>
            <a:off x="6578600" y="4232276"/>
            <a:ext cx="274638" cy="314325"/>
          </a:xfrm>
          <a:custGeom>
            <a:avLst/>
            <a:gdLst>
              <a:gd name="T0" fmla="*/ 22 w 122"/>
              <a:gd name="T1" fmla="*/ 13 h 139"/>
              <a:gd name="T2" fmla="*/ 22 w 122"/>
              <a:gd name="T3" fmla="*/ 96 h 139"/>
              <a:gd name="T4" fmla="*/ 101 w 122"/>
              <a:gd name="T5" fmla="*/ 124 h 139"/>
              <a:gd name="T6" fmla="*/ 107 w 122"/>
              <a:gd name="T7" fmla="*/ 52 h 139"/>
              <a:gd name="T8" fmla="*/ 77 w 122"/>
              <a:gd name="T9" fmla="*/ 74 h 139"/>
              <a:gd name="T10" fmla="*/ 99 w 122"/>
              <a:gd name="T11" fmla="*/ 76 h 139"/>
              <a:gd name="T12" fmla="*/ 104 w 122"/>
              <a:gd name="T13" fmla="*/ 83 h 139"/>
              <a:gd name="T14" fmla="*/ 99 w 122"/>
              <a:gd name="T15" fmla="*/ 87 h 139"/>
              <a:gd name="T16" fmla="*/ 65 w 122"/>
              <a:gd name="T17" fmla="*/ 83 h 139"/>
              <a:gd name="T18" fmla="*/ 64 w 122"/>
              <a:gd name="T19" fmla="*/ 83 h 139"/>
              <a:gd name="T20" fmla="*/ 92 w 122"/>
              <a:gd name="T21" fmla="*/ 104 h 139"/>
              <a:gd name="T22" fmla="*/ 92 w 122"/>
              <a:gd name="T23" fmla="*/ 111 h 139"/>
              <a:gd name="T24" fmla="*/ 85 w 122"/>
              <a:gd name="T25" fmla="*/ 109 h 139"/>
              <a:gd name="T26" fmla="*/ 56 w 122"/>
              <a:gd name="T27" fmla="*/ 89 h 139"/>
              <a:gd name="T28" fmla="*/ 65 w 122"/>
              <a:gd name="T29" fmla="*/ 111 h 139"/>
              <a:gd name="T30" fmla="*/ 61 w 122"/>
              <a:gd name="T31" fmla="*/ 114 h 139"/>
              <a:gd name="T32" fmla="*/ 54 w 122"/>
              <a:gd name="T33" fmla="*/ 108 h 139"/>
              <a:gd name="T34" fmla="*/ 43 w 122"/>
              <a:gd name="T35" fmla="*/ 88 h 139"/>
              <a:gd name="T36" fmla="*/ 32 w 122"/>
              <a:gd name="T37" fmla="*/ 97 h 139"/>
              <a:gd name="T38" fmla="*/ 26 w 122"/>
              <a:gd name="T39" fmla="*/ 94 h 139"/>
              <a:gd name="T40" fmla="*/ 24 w 122"/>
              <a:gd name="T41" fmla="*/ 88 h 139"/>
              <a:gd name="T42" fmla="*/ 35 w 122"/>
              <a:gd name="T43" fmla="*/ 79 h 139"/>
              <a:gd name="T44" fmla="*/ 19 w 122"/>
              <a:gd name="T45" fmla="*/ 64 h 139"/>
              <a:gd name="T46" fmla="*/ 16 w 122"/>
              <a:gd name="T47" fmla="*/ 55 h 139"/>
              <a:gd name="T48" fmla="*/ 20 w 122"/>
              <a:gd name="T49" fmla="*/ 52 h 139"/>
              <a:gd name="T50" fmla="*/ 36 w 122"/>
              <a:gd name="T51" fmla="*/ 67 h 139"/>
              <a:gd name="T52" fmla="*/ 29 w 122"/>
              <a:gd name="T53" fmla="*/ 33 h 139"/>
              <a:gd name="T54" fmla="*/ 30 w 122"/>
              <a:gd name="T55" fmla="*/ 25 h 139"/>
              <a:gd name="T56" fmla="*/ 37 w 122"/>
              <a:gd name="T57" fmla="*/ 28 h 139"/>
              <a:gd name="T58" fmla="*/ 44 w 122"/>
              <a:gd name="T59" fmla="*/ 61 h 139"/>
              <a:gd name="T60" fmla="*/ 55 w 122"/>
              <a:gd name="T61" fmla="*/ 26 h 139"/>
              <a:gd name="T62" fmla="*/ 61 w 122"/>
              <a:gd name="T63" fmla="*/ 22 h 139"/>
              <a:gd name="T64" fmla="*/ 65 w 122"/>
              <a:gd name="T65" fmla="*/ 30 h 139"/>
              <a:gd name="T66" fmla="*/ 58 w 122"/>
              <a:gd name="T67" fmla="*/ 52 h 139"/>
              <a:gd name="T68" fmla="*/ 90 w 122"/>
              <a:gd name="T69" fmla="*/ 28 h 139"/>
              <a:gd name="T70" fmla="*/ 22 w 122"/>
              <a:gd name="T71" fmla="*/ 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2" h="139">
                <a:moveTo>
                  <a:pt x="22" y="13"/>
                </a:moveTo>
                <a:cubicBezTo>
                  <a:pt x="0" y="28"/>
                  <a:pt x="0" y="66"/>
                  <a:pt x="22" y="96"/>
                </a:cubicBezTo>
                <a:cubicBezTo>
                  <a:pt x="44" y="127"/>
                  <a:pt x="79" y="139"/>
                  <a:pt x="101" y="124"/>
                </a:cubicBezTo>
                <a:cubicBezTo>
                  <a:pt x="120" y="110"/>
                  <a:pt x="122" y="80"/>
                  <a:pt x="107" y="52"/>
                </a:cubicBezTo>
                <a:cubicBezTo>
                  <a:pt x="77" y="74"/>
                  <a:pt x="77" y="74"/>
                  <a:pt x="77" y="74"/>
                </a:cubicBezTo>
                <a:cubicBezTo>
                  <a:pt x="99" y="76"/>
                  <a:pt x="99" y="76"/>
                  <a:pt x="99" y="76"/>
                </a:cubicBezTo>
                <a:cubicBezTo>
                  <a:pt x="102" y="77"/>
                  <a:pt x="104" y="80"/>
                  <a:pt x="104" y="83"/>
                </a:cubicBezTo>
                <a:cubicBezTo>
                  <a:pt x="104" y="86"/>
                  <a:pt x="102" y="88"/>
                  <a:pt x="99" y="87"/>
                </a:cubicBezTo>
                <a:cubicBezTo>
                  <a:pt x="65" y="83"/>
                  <a:pt x="65" y="83"/>
                  <a:pt x="65" y="83"/>
                </a:cubicBezTo>
                <a:cubicBezTo>
                  <a:pt x="65" y="83"/>
                  <a:pt x="64" y="83"/>
                  <a:pt x="64" y="83"/>
                </a:cubicBezTo>
                <a:cubicBezTo>
                  <a:pt x="92" y="104"/>
                  <a:pt x="92" y="104"/>
                  <a:pt x="92" y="104"/>
                </a:cubicBezTo>
                <a:cubicBezTo>
                  <a:pt x="94" y="107"/>
                  <a:pt x="94" y="110"/>
                  <a:pt x="92" y="111"/>
                </a:cubicBezTo>
                <a:cubicBezTo>
                  <a:pt x="90" y="113"/>
                  <a:pt x="87" y="112"/>
                  <a:pt x="85" y="109"/>
                </a:cubicBezTo>
                <a:cubicBezTo>
                  <a:pt x="56" y="89"/>
                  <a:pt x="56" y="89"/>
                  <a:pt x="56" y="89"/>
                </a:cubicBezTo>
                <a:cubicBezTo>
                  <a:pt x="65" y="111"/>
                  <a:pt x="65" y="111"/>
                  <a:pt x="65" y="111"/>
                </a:cubicBezTo>
                <a:cubicBezTo>
                  <a:pt x="66" y="113"/>
                  <a:pt x="64" y="115"/>
                  <a:pt x="61" y="114"/>
                </a:cubicBezTo>
                <a:cubicBezTo>
                  <a:pt x="58" y="113"/>
                  <a:pt x="55" y="111"/>
                  <a:pt x="54" y="108"/>
                </a:cubicBezTo>
                <a:cubicBezTo>
                  <a:pt x="43" y="88"/>
                  <a:pt x="43" y="88"/>
                  <a:pt x="43" y="88"/>
                </a:cubicBezTo>
                <a:cubicBezTo>
                  <a:pt x="32" y="97"/>
                  <a:pt x="32" y="97"/>
                  <a:pt x="32" y="97"/>
                </a:cubicBezTo>
                <a:cubicBezTo>
                  <a:pt x="31" y="98"/>
                  <a:pt x="28" y="97"/>
                  <a:pt x="26" y="94"/>
                </a:cubicBezTo>
                <a:cubicBezTo>
                  <a:pt x="24" y="92"/>
                  <a:pt x="23" y="89"/>
                  <a:pt x="24" y="88"/>
                </a:cubicBezTo>
                <a:cubicBezTo>
                  <a:pt x="35" y="79"/>
                  <a:pt x="35" y="79"/>
                  <a:pt x="35" y="79"/>
                </a:cubicBezTo>
                <a:cubicBezTo>
                  <a:pt x="19" y="64"/>
                  <a:pt x="19" y="64"/>
                  <a:pt x="19" y="64"/>
                </a:cubicBezTo>
                <a:cubicBezTo>
                  <a:pt x="17" y="63"/>
                  <a:pt x="15" y="59"/>
                  <a:pt x="16" y="55"/>
                </a:cubicBezTo>
                <a:cubicBezTo>
                  <a:pt x="16" y="52"/>
                  <a:pt x="18" y="50"/>
                  <a:pt x="20" y="52"/>
                </a:cubicBezTo>
                <a:cubicBezTo>
                  <a:pt x="36" y="67"/>
                  <a:pt x="36" y="67"/>
                  <a:pt x="36" y="67"/>
                </a:cubicBezTo>
                <a:cubicBezTo>
                  <a:pt x="29" y="33"/>
                  <a:pt x="29" y="33"/>
                  <a:pt x="29" y="33"/>
                </a:cubicBezTo>
                <a:cubicBezTo>
                  <a:pt x="28" y="30"/>
                  <a:pt x="28" y="26"/>
                  <a:pt x="30" y="25"/>
                </a:cubicBezTo>
                <a:cubicBezTo>
                  <a:pt x="32" y="24"/>
                  <a:pt x="35" y="25"/>
                  <a:pt x="37" y="28"/>
                </a:cubicBezTo>
                <a:cubicBezTo>
                  <a:pt x="44" y="61"/>
                  <a:pt x="44" y="61"/>
                  <a:pt x="44" y="61"/>
                </a:cubicBezTo>
                <a:cubicBezTo>
                  <a:pt x="55" y="26"/>
                  <a:pt x="55" y="26"/>
                  <a:pt x="55" y="26"/>
                </a:cubicBezTo>
                <a:cubicBezTo>
                  <a:pt x="56" y="23"/>
                  <a:pt x="58" y="21"/>
                  <a:pt x="61" y="22"/>
                </a:cubicBezTo>
                <a:cubicBezTo>
                  <a:pt x="64" y="23"/>
                  <a:pt x="66" y="27"/>
                  <a:pt x="65" y="30"/>
                </a:cubicBezTo>
                <a:cubicBezTo>
                  <a:pt x="58" y="52"/>
                  <a:pt x="58" y="52"/>
                  <a:pt x="58" y="52"/>
                </a:cubicBezTo>
                <a:cubicBezTo>
                  <a:pt x="90" y="28"/>
                  <a:pt x="90" y="28"/>
                  <a:pt x="90" y="28"/>
                </a:cubicBezTo>
                <a:cubicBezTo>
                  <a:pt x="68" y="7"/>
                  <a:pt x="40" y="0"/>
                  <a:pt x="22" y="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5" name="Freeform 289"/>
          <p:cNvSpPr/>
          <p:nvPr/>
        </p:nvSpPr>
        <p:spPr bwMode="auto">
          <a:xfrm>
            <a:off x="6723064" y="4419600"/>
            <a:ext cx="1587" cy="0"/>
          </a:xfrm>
          <a:custGeom>
            <a:avLst/>
            <a:gdLst>
              <a:gd name="T0" fmla="*/ 0 w 1"/>
              <a:gd name="T1" fmla="*/ 1 w 1"/>
              <a:gd name="T2" fmla="*/ 0 w 1"/>
            </a:gdLst>
            <a:ahLst/>
            <a:cxnLst>
              <a:cxn ang="0">
                <a:pos x="T0" y="0"/>
              </a:cxn>
              <a:cxn ang="0">
                <a:pos x="T1" y="0"/>
              </a:cxn>
              <a:cxn ang="0">
                <a:pos x="T2" y="0"/>
              </a:cxn>
            </a:cxnLst>
            <a:rect l="0" t="0" r="r" b="b"/>
            <a:pathLst>
              <a:path w="1">
                <a:moveTo>
                  <a:pt x="0" y="0"/>
                </a:moveTo>
                <a:cubicBezTo>
                  <a:pt x="0" y="0"/>
                  <a:pt x="1" y="0"/>
                  <a:pt x="1" y="0"/>
                </a:cubicBezTo>
                <a:cubicBezTo>
                  <a:pt x="0" y="0"/>
                  <a:pt x="0" y="0"/>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6" name="Freeform 290"/>
          <p:cNvSpPr/>
          <p:nvPr/>
        </p:nvSpPr>
        <p:spPr bwMode="auto">
          <a:xfrm>
            <a:off x="6543676" y="4194175"/>
            <a:ext cx="341313" cy="390525"/>
          </a:xfrm>
          <a:custGeom>
            <a:avLst/>
            <a:gdLst>
              <a:gd name="T0" fmla="*/ 116 w 151"/>
              <a:gd name="T1" fmla="*/ 141 h 173"/>
              <a:gd name="T2" fmla="*/ 37 w 151"/>
              <a:gd name="T3" fmla="*/ 113 h 173"/>
              <a:gd name="T4" fmla="*/ 37 w 151"/>
              <a:gd name="T5" fmla="*/ 30 h 173"/>
              <a:gd name="T6" fmla="*/ 105 w 151"/>
              <a:gd name="T7" fmla="*/ 45 h 173"/>
              <a:gd name="T8" fmla="*/ 114 w 151"/>
              <a:gd name="T9" fmla="*/ 38 h 173"/>
              <a:gd name="T10" fmla="*/ 27 w 151"/>
              <a:gd name="T11" fmla="*/ 16 h 173"/>
              <a:gd name="T12" fmla="*/ 27 w 151"/>
              <a:gd name="T13" fmla="*/ 120 h 173"/>
              <a:gd name="T14" fmla="*/ 125 w 151"/>
              <a:gd name="T15" fmla="*/ 154 h 173"/>
              <a:gd name="T16" fmla="*/ 132 w 151"/>
              <a:gd name="T17" fmla="*/ 62 h 173"/>
              <a:gd name="T18" fmla="*/ 122 w 151"/>
              <a:gd name="T19" fmla="*/ 69 h 173"/>
              <a:gd name="T20" fmla="*/ 116 w 151"/>
              <a:gd name="T21" fmla="*/ 14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73">
                <a:moveTo>
                  <a:pt x="116" y="141"/>
                </a:moveTo>
                <a:cubicBezTo>
                  <a:pt x="94" y="156"/>
                  <a:pt x="59" y="144"/>
                  <a:pt x="37" y="113"/>
                </a:cubicBezTo>
                <a:cubicBezTo>
                  <a:pt x="15" y="83"/>
                  <a:pt x="15" y="45"/>
                  <a:pt x="37" y="30"/>
                </a:cubicBezTo>
                <a:cubicBezTo>
                  <a:pt x="55" y="17"/>
                  <a:pt x="83" y="24"/>
                  <a:pt x="105" y="45"/>
                </a:cubicBezTo>
                <a:cubicBezTo>
                  <a:pt x="114" y="38"/>
                  <a:pt x="114" y="38"/>
                  <a:pt x="114" y="38"/>
                </a:cubicBezTo>
                <a:cubicBezTo>
                  <a:pt x="87" y="10"/>
                  <a:pt x="51" y="0"/>
                  <a:pt x="27" y="16"/>
                </a:cubicBezTo>
                <a:cubicBezTo>
                  <a:pt x="0" y="36"/>
                  <a:pt x="0" y="82"/>
                  <a:pt x="27" y="120"/>
                </a:cubicBezTo>
                <a:cubicBezTo>
                  <a:pt x="54" y="158"/>
                  <a:pt x="98" y="173"/>
                  <a:pt x="125" y="154"/>
                </a:cubicBezTo>
                <a:cubicBezTo>
                  <a:pt x="149" y="137"/>
                  <a:pt x="151" y="97"/>
                  <a:pt x="132" y="62"/>
                </a:cubicBezTo>
                <a:cubicBezTo>
                  <a:pt x="122" y="69"/>
                  <a:pt x="122" y="69"/>
                  <a:pt x="122" y="69"/>
                </a:cubicBezTo>
                <a:cubicBezTo>
                  <a:pt x="137" y="97"/>
                  <a:pt x="135" y="127"/>
                  <a:pt x="116" y="14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7" name="Freeform 291"/>
          <p:cNvSpPr>
            <a:spLocks noEditPoints="1"/>
          </p:cNvSpPr>
          <p:nvPr/>
        </p:nvSpPr>
        <p:spPr bwMode="auto">
          <a:xfrm>
            <a:off x="6505576" y="4405314"/>
            <a:ext cx="138113" cy="161925"/>
          </a:xfrm>
          <a:custGeom>
            <a:avLst/>
            <a:gdLst>
              <a:gd name="T0" fmla="*/ 37 w 61"/>
              <a:gd name="T1" fmla="*/ 35 h 72"/>
              <a:gd name="T2" fmla="*/ 20 w 61"/>
              <a:gd name="T3" fmla="*/ 0 h 72"/>
              <a:gd name="T4" fmla="*/ 17 w 61"/>
              <a:gd name="T5" fmla="*/ 1 h 72"/>
              <a:gd name="T6" fmla="*/ 12 w 61"/>
              <a:gd name="T7" fmla="*/ 49 h 72"/>
              <a:gd name="T8" fmla="*/ 57 w 61"/>
              <a:gd name="T9" fmla="*/ 62 h 72"/>
              <a:gd name="T10" fmla="*/ 61 w 61"/>
              <a:gd name="T11" fmla="*/ 60 h 72"/>
              <a:gd name="T12" fmla="*/ 37 w 61"/>
              <a:gd name="T13" fmla="*/ 35 h 72"/>
              <a:gd name="T14" fmla="*/ 15 w 61"/>
              <a:gd name="T15" fmla="*/ 46 h 72"/>
              <a:gd name="T16" fmla="*/ 18 w 61"/>
              <a:gd name="T17" fmla="*/ 6 h 72"/>
              <a:gd name="T18" fmla="*/ 15 w 61"/>
              <a:gd name="T19" fmla="*/ 4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72">
                <a:moveTo>
                  <a:pt x="37" y="35"/>
                </a:moveTo>
                <a:cubicBezTo>
                  <a:pt x="29" y="24"/>
                  <a:pt x="23" y="11"/>
                  <a:pt x="20" y="0"/>
                </a:cubicBezTo>
                <a:cubicBezTo>
                  <a:pt x="19" y="0"/>
                  <a:pt x="18" y="1"/>
                  <a:pt x="17" y="1"/>
                </a:cubicBezTo>
                <a:cubicBezTo>
                  <a:pt x="3" y="11"/>
                  <a:pt x="0" y="32"/>
                  <a:pt x="12" y="49"/>
                </a:cubicBezTo>
                <a:cubicBezTo>
                  <a:pt x="23" y="66"/>
                  <a:pt x="43" y="72"/>
                  <a:pt x="57" y="62"/>
                </a:cubicBezTo>
                <a:cubicBezTo>
                  <a:pt x="58" y="62"/>
                  <a:pt x="60" y="61"/>
                  <a:pt x="61" y="60"/>
                </a:cubicBezTo>
                <a:cubicBezTo>
                  <a:pt x="52" y="53"/>
                  <a:pt x="44" y="45"/>
                  <a:pt x="37" y="35"/>
                </a:cubicBezTo>
                <a:close/>
                <a:moveTo>
                  <a:pt x="15" y="46"/>
                </a:moveTo>
                <a:cubicBezTo>
                  <a:pt x="1" y="27"/>
                  <a:pt x="10" y="9"/>
                  <a:pt x="18" y="6"/>
                </a:cubicBezTo>
                <a:cubicBezTo>
                  <a:pt x="9" y="15"/>
                  <a:pt x="9" y="29"/>
                  <a:pt x="15" y="4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8" name="Freeform 292"/>
          <p:cNvSpPr>
            <a:spLocks noEditPoints="1"/>
          </p:cNvSpPr>
          <p:nvPr/>
        </p:nvSpPr>
        <p:spPr bwMode="auto">
          <a:xfrm>
            <a:off x="7227888" y="4151313"/>
            <a:ext cx="369887" cy="406400"/>
          </a:xfrm>
          <a:custGeom>
            <a:avLst/>
            <a:gdLst>
              <a:gd name="T0" fmla="*/ 140 w 164"/>
              <a:gd name="T1" fmla="*/ 99 h 180"/>
              <a:gd name="T2" fmla="*/ 140 w 164"/>
              <a:gd name="T3" fmla="*/ 30 h 180"/>
              <a:gd name="T4" fmla="*/ 140 w 164"/>
              <a:gd name="T5" fmla="*/ 29 h 180"/>
              <a:gd name="T6" fmla="*/ 134 w 164"/>
              <a:gd name="T7" fmla="*/ 24 h 180"/>
              <a:gd name="T8" fmla="*/ 65 w 164"/>
              <a:gd name="T9" fmla="*/ 24 h 180"/>
              <a:gd name="T10" fmla="*/ 41 w 164"/>
              <a:gd name="T11" fmla="*/ 0 h 180"/>
              <a:gd name="T12" fmla="*/ 41 w 164"/>
              <a:gd name="T13" fmla="*/ 123 h 180"/>
              <a:gd name="T14" fmla="*/ 164 w 164"/>
              <a:gd name="T15" fmla="*/ 123 h 180"/>
              <a:gd name="T16" fmla="*/ 140 w 164"/>
              <a:gd name="T17" fmla="*/ 99 h 180"/>
              <a:gd name="T18" fmla="*/ 33 w 164"/>
              <a:gd name="T19" fmla="*/ 103 h 180"/>
              <a:gd name="T20" fmla="*/ 40 w 164"/>
              <a:gd name="T21" fmla="*/ 12 h 180"/>
              <a:gd name="T22" fmla="*/ 47 w 164"/>
              <a:gd name="T23" fmla="*/ 20 h 180"/>
              <a:gd name="T24" fmla="*/ 33 w 164"/>
              <a:gd name="T25" fmla="*/ 103 h 180"/>
              <a:gd name="T26" fmla="*/ 128 w 164"/>
              <a:gd name="T27" fmla="*/ 87 h 180"/>
              <a:gd name="T28" fmla="*/ 76 w 164"/>
              <a:gd name="T29" fmla="*/ 36 h 180"/>
              <a:gd name="T30" fmla="*/ 128 w 164"/>
              <a:gd name="T31" fmla="*/ 36 h 180"/>
              <a:gd name="T32" fmla="*/ 128 w 164"/>
              <a:gd name="T33" fmla="*/ 87 h 180"/>
              <a:gd name="T34" fmla="*/ 54 w 164"/>
              <a:gd name="T35" fmla="*/ 159 h 180"/>
              <a:gd name="T36" fmla="*/ 40 w 164"/>
              <a:gd name="T37" fmla="*/ 136 h 180"/>
              <a:gd name="T38" fmla="*/ 25 w 164"/>
              <a:gd name="T39" fmla="*/ 159 h 180"/>
              <a:gd name="T40" fmla="*/ 0 w 164"/>
              <a:gd name="T41" fmla="*/ 180 h 180"/>
              <a:gd name="T42" fmla="*/ 79 w 164"/>
              <a:gd name="T43" fmla="*/ 180 h 180"/>
              <a:gd name="T44" fmla="*/ 54 w 164"/>
              <a:gd name="T45" fmla="*/ 159 h 180"/>
              <a:gd name="T46" fmla="*/ 29 w 164"/>
              <a:gd name="T47" fmla="*/ 158 h 180"/>
              <a:gd name="T48" fmla="*/ 41 w 164"/>
              <a:gd name="T49" fmla="*/ 138 h 180"/>
              <a:gd name="T50" fmla="*/ 29 w 164"/>
              <a:gd name="T5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180">
                <a:moveTo>
                  <a:pt x="140" y="99"/>
                </a:moveTo>
                <a:cubicBezTo>
                  <a:pt x="140" y="30"/>
                  <a:pt x="140" y="30"/>
                  <a:pt x="140" y="30"/>
                </a:cubicBezTo>
                <a:cubicBezTo>
                  <a:pt x="140" y="30"/>
                  <a:pt x="140" y="30"/>
                  <a:pt x="140" y="29"/>
                </a:cubicBezTo>
                <a:cubicBezTo>
                  <a:pt x="140" y="26"/>
                  <a:pt x="137" y="24"/>
                  <a:pt x="134" y="24"/>
                </a:cubicBezTo>
                <a:cubicBezTo>
                  <a:pt x="65" y="24"/>
                  <a:pt x="65" y="24"/>
                  <a:pt x="65" y="24"/>
                </a:cubicBezTo>
                <a:cubicBezTo>
                  <a:pt x="41" y="0"/>
                  <a:pt x="41" y="0"/>
                  <a:pt x="41" y="0"/>
                </a:cubicBezTo>
                <a:cubicBezTo>
                  <a:pt x="7" y="34"/>
                  <a:pt x="7" y="89"/>
                  <a:pt x="41" y="123"/>
                </a:cubicBezTo>
                <a:cubicBezTo>
                  <a:pt x="75" y="157"/>
                  <a:pt x="130" y="157"/>
                  <a:pt x="164" y="123"/>
                </a:cubicBezTo>
                <a:lnTo>
                  <a:pt x="140" y="99"/>
                </a:lnTo>
                <a:close/>
                <a:moveTo>
                  <a:pt x="33" y="103"/>
                </a:moveTo>
                <a:cubicBezTo>
                  <a:pt x="3" y="49"/>
                  <a:pt x="40" y="12"/>
                  <a:pt x="40" y="12"/>
                </a:cubicBezTo>
                <a:cubicBezTo>
                  <a:pt x="47" y="20"/>
                  <a:pt x="47" y="20"/>
                  <a:pt x="47" y="20"/>
                </a:cubicBezTo>
                <a:cubicBezTo>
                  <a:pt x="47" y="20"/>
                  <a:pt x="18" y="48"/>
                  <a:pt x="33" y="103"/>
                </a:cubicBezTo>
                <a:close/>
                <a:moveTo>
                  <a:pt x="128" y="87"/>
                </a:moveTo>
                <a:cubicBezTo>
                  <a:pt x="76" y="36"/>
                  <a:pt x="76" y="36"/>
                  <a:pt x="76" y="36"/>
                </a:cubicBezTo>
                <a:cubicBezTo>
                  <a:pt x="128" y="36"/>
                  <a:pt x="128" y="36"/>
                  <a:pt x="128" y="36"/>
                </a:cubicBezTo>
                <a:lnTo>
                  <a:pt x="128" y="87"/>
                </a:lnTo>
                <a:close/>
                <a:moveTo>
                  <a:pt x="54" y="159"/>
                </a:moveTo>
                <a:cubicBezTo>
                  <a:pt x="53" y="149"/>
                  <a:pt x="54" y="136"/>
                  <a:pt x="40" y="136"/>
                </a:cubicBezTo>
                <a:cubicBezTo>
                  <a:pt x="25" y="136"/>
                  <a:pt x="26" y="149"/>
                  <a:pt x="25" y="159"/>
                </a:cubicBezTo>
                <a:cubicBezTo>
                  <a:pt x="17" y="178"/>
                  <a:pt x="1" y="160"/>
                  <a:pt x="0" y="180"/>
                </a:cubicBezTo>
                <a:cubicBezTo>
                  <a:pt x="79" y="180"/>
                  <a:pt x="79" y="180"/>
                  <a:pt x="79" y="180"/>
                </a:cubicBezTo>
                <a:cubicBezTo>
                  <a:pt x="78" y="160"/>
                  <a:pt x="63" y="178"/>
                  <a:pt x="54" y="159"/>
                </a:cubicBezTo>
                <a:close/>
                <a:moveTo>
                  <a:pt x="29" y="158"/>
                </a:moveTo>
                <a:cubicBezTo>
                  <a:pt x="26" y="136"/>
                  <a:pt x="41" y="138"/>
                  <a:pt x="41" y="138"/>
                </a:cubicBezTo>
                <a:cubicBezTo>
                  <a:pt x="41" y="138"/>
                  <a:pt x="34" y="143"/>
                  <a:pt x="29" y="15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9" name="Freeform 293"/>
          <p:cNvSpPr/>
          <p:nvPr/>
        </p:nvSpPr>
        <p:spPr bwMode="auto">
          <a:xfrm>
            <a:off x="7862888" y="4327525"/>
            <a:ext cx="341312" cy="158750"/>
          </a:xfrm>
          <a:custGeom>
            <a:avLst/>
            <a:gdLst>
              <a:gd name="T0" fmla="*/ 124 w 151"/>
              <a:gd name="T1" fmla="*/ 0 h 70"/>
              <a:gd name="T2" fmla="*/ 5 w 151"/>
              <a:gd name="T3" fmla="*/ 0 h 70"/>
              <a:gd name="T4" fmla="*/ 1 w 151"/>
              <a:gd name="T5" fmla="*/ 5 h 70"/>
              <a:gd name="T6" fmla="*/ 21 w 151"/>
              <a:gd name="T7" fmla="*/ 65 h 70"/>
              <a:gd name="T8" fmla="*/ 28 w 151"/>
              <a:gd name="T9" fmla="*/ 70 h 70"/>
              <a:gd name="T10" fmla="*/ 146 w 151"/>
              <a:gd name="T11" fmla="*/ 70 h 70"/>
              <a:gd name="T12" fmla="*/ 151 w 151"/>
              <a:gd name="T13" fmla="*/ 65 h 70"/>
              <a:gd name="T14" fmla="*/ 131 w 151"/>
              <a:gd name="T15" fmla="*/ 5 h 70"/>
              <a:gd name="T16" fmla="*/ 124 w 151"/>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70">
                <a:moveTo>
                  <a:pt x="124" y="0"/>
                </a:moveTo>
                <a:cubicBezTo>
                  <a:pt x="5" y="0"/>
                  <a:pt x="5" y="0"/>
                  <a:pt x="5" y="0"/>
                </a:cubicBezTo>
                <a:cubicBezTo>
                  <a:pt x="2" y="0"/>
                  <a:pt x="0" y="2"/>
                  <a:pt x="1" y="5"/>
                </a:cubicBezTo>
                <a:cubicBezTo>
                  <a:pt x="21" y="65"/>
                  <a:pt x="21" y="65"/>
                  <a:pt x="21" y="65"/>
                </a:cubicBezTo>
                <a:cubicBezTo>
                  <a:pt x="21" y="68"/>
                  <a:pt x="25" y="70"/>
                  <a:pt x="28" y="70"/>
                </a:cubicBezTo>
                <a:cubicBezTo>
                  <a:pt x="146" y="70"/>
                  <a:pt x="146" y="70"/>
                  <a:pt x="146" y="70"/>
                </a:cubicBezTo>
                <a:cubicBezTo>
                  <a:pt x="149" y="70"/>
                  <a:pt x="151" y="68"/>
                  <a:pt x="151" y="65"/>
                </a:cubicBezTo>
                <a:cubicBezTo>
                  <a:pt x="131" y="5"/>
                  <a:pt x="131" y="5"/>
                  <a:pt x="131" y="5"/>
                </a:cubicBezTo>
                <a:cubicBezTo>
                  <a:pt x="130" y="2"/>
                  <a:pt x="127" y="0"/>
                  <a:pt x="124"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0" name="Freeform 294"/>
          <p:cNvSpPr/>
          <p:nvPr/>
        </p:nvSpPr>
        <p:spPr bwMode="auto">
          <a:xfrm>
            <a:off x="7910513" y="4241800"/>
            <a:ext cx="293687" cy="193675"/>
          </a:xfrm>
          <a:custGeom>
            <a:avLst/>
            <a:gdLst>
              <a:gd name="T0" fmla="*/ 110 w 130"/>
              <a:gd name="T1" fmla="*/ 34 h 86"/>
              <a:gd name="T2" fmla="*/ 115 w 130"/>
              <a:gd name="T3" fmla="*/ 41 h 86"/>
              <a:gd name="T4" fmla="*/ 130 w 130"/>
              <a:gd name="T5" fmla="*/ 86 h 86"/>
              <a:gd name="T6" fmla="*/ 130 w 130"/>
              <a:gd name="T7" fmla="*/ 14 h 86"/>
              <a:gd name="T8" fmla="*/ 121 w 130"/>
              <a:gd name="T9" fmla="*/ 0 h 86"/>
              <a:gd name="T10" fmla="*/ 90 w 130"/>
              <a:gd name="T11" fmla="*/ 0 h 86"/>
              <a:gd name="T12" fmla="*/ 78 w 130"/>
              <a:gd name="T13" fmla="*/ 20 h 86"/>
              <a:gd name="T14" fmla="*/ 6 w 130"/>
              <a:gd name="T15" fmla="*/ 20 h 86"/>
              <a:gd name="T16" fmla="*/ 0 w 130"/>
              <a:gd name="T17" fmla="*/ 26 h 86"/>
              <a:gd name="T18" fmla="*/ 0 w 130"/>
              <a:gd name="T19" fmla="*/ 32 h 86"/>
              <a:gd name="T20" fmla="*/ 103 w 130"/>
              <a:gd name="T21" fmla="*/ 32 h 86"/>
              <a:gd name="T22" fmla="*/ 110 w 130"/>
              <a:gd name="T23" fmla="*/ 34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86">
                <a:moveTo>
                  <a:pt x="110" y="34"/>
                </a:moveTo>
                <a:cubicBezTo>
                  <a:pt x="112" y="36"/>
                  <a:pt x="114" y="38"/>
                  <a:pt x="115" y="41"/>
                </a:cubicBezTo>
                <a:cubicBezTo>
                  <a:pt x="130" y="86"/>
                  <a:pt x="130" y="86"/>
                  <a:pt x="130" y="86"/>
                </a:cubicBezTo>
                <a:cubicBezTo>
                  <a:pt x="130" y="14"/>
                  <a:pt x="130" y="14"/>
                  <a:pt x="130" y="14"/>
                </a:cubicBezTo>
                <a:cubicBezTo>
                  <a:pt x="130" y="14"/>
                  <a:pt x="130" y="0"/>
                  <a:pt x="121" y="0"/>
                </a:cubicBezTo>
                <a:cubicBezTo>
                  <a:pt x="90" y="0"/>
                  <a:pt x="90" y="0"/>
                  <a:pt x="90" y="0"/>
                </a:cubicBezTo>
                <a:cubicBezTo>
                  <a:pt x="83" y="0"/>
                  <a:pt x="80" y="11"/>
                  <a:pt x="78" y="20"/>
                </a:cubicBezTo>
                <a:cubicBezTo>
                  <a:pt x="6" y="20"/>
                  <a:pt x="6" y="20"/>
                  <a:pt x="6" y="20"/>
                </a:cubicBezTo>
                <a:cubicBezTo>
                  <a:pt x="3" y="20"/>
                  <a:pt x="0" y="22"/>
                  <a:pt x="0" y="26"/>
                </a:cubicBezTo>
                <a:cubicBezTo>
                  <a:pt x="0" y="32"/>
                  <a:pt x="0" y="32"/>
                  <a:pt x="0" y="32"/>
                </a:cubicBezTo>
                <a:cubicBezTo>
                  <a:pt x="103" y="32"/>
                  <a:pt x="103" y="32"/>
                  <a:pt x="103" y="32"/>
                </a:cubicBezTo>
                <a:cubicBezTo>
                  <a:pt x="105" y="32"/>
                  <a:pt x="108" y="33"/>
                  <a:pt x="110" y="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3163">
        <p14:prism isInverted="1"/>
      </p:transition>
    </mc:Choice>
    <mc:Fallback>
      <p:transition spd="slow" advTm="3163">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922339" y="1177925"/>
            <a:ext cx="301625" cy="300038"/>
          </a:xfrm>
          <a:custGeom>
            <a:avLst/>
            <a:gdLst>
              <a:gd name="T0" fmla="*/ 101 w 117"/>
              <a:gd name="T1" fmla="*/ 42 h 117"/>
              <a:gd name="T2" fmla="*/ 101 w 117"/>
              <a:gd name="T3" fmla="*/ 5 h 117"/>
              <a:gd name="T4" fmla="*/ 80 w 117"/>
              <a:gd name="T5" fmla="*/ 5 h 117"/>
              <a:gd name="T6" fmla="*/ 80 w 117"/>
              <a:gd name="T7" fmla="*/ 21 h 117"/>
              <a:gd name="T8" fmla="*/ 58 w 117"/>
              <a:gd name="T9" fmla="*/ 0 h 117"/>
              <a:gd name="T10" fmla="*/ 0 w 117"/>
              <a:gd name="T11" fmla="*/ 58 h 117"/>
              <a:gd name="T12" fmla="*/ 10 w 117"/>
              <a:gd name="T13" fmla="*/ 58 h 117"/>
              <a:gd name="T14" fmla="*/ 10 w 117"/>
              <a:gd name="T15" fmla="*/ 117 h 117"/>
              <a:gd name="T16" fmla="*/ 42 w 117"/>
              <a:gd name="T17" fmla="*/ 117 h 117"/>
              <a:gd name="T18" fmla="*/ 42 w 117"/>
              <a:gd name="T19" fmla="*/ 69 h 117"/>
              <a:gd name="T20" fmla="*/ 74 w 117"/>
              <a:gd name="T21" fmla="*/ 69 h 117"/>
              <a:gd name="T22" fmla="*/ 74 w 117"/>
              <a:gd name="T23" fmla="*/ 117 h 117"/>
              <a:gd name="T24" fmla="*/ 106 w 117"/>
              <a:gd name="T25" fmla="*/ 117 h 117"/>
              <a:gd name="T26" fmla="*/ 106 w 117"/>
              <a:gd name="T27" fmla="*/ 58 h 117"/>
              <a:gd name="T28" fmla="*/ 117 w 117"/>
              <a:gd name="T29" fmla="*/ 58 h 117"/>
              <a:gd name="T30" fmla="*/ 101 w 117"/>
              <a:gd name="T31" fmla="*/ 4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17">
                <a:moveTo>
                  <a:pt x="101" y="42"/>
                </a:moveTo>
                <a:lnTo>
                  <a:pt x="101" y="5"/>
                </a:lnTo>
                <a:lnTo>
                  <a:pt x="80" y="5"/>
                </a:lnTo>
                <a:lnTo>
                  <a:pt x="80" y="21"/>
                </a:lnTo>
                <a:lnTo>
                  <a:pt x="58" y="0"/>
                </a:lnTo>
                <a:lnTo>
                  <a:pt x="0" y="58"/>
                </a:lnTo>
                <a:lnTo>
                  <a:pt x="10" y="58"/>
                </a:lnTo>
                <a:lnTo>
                  <a:pt x="10" y="117"/>
                </a:lnTo>
                <a:lnTo>
                  <a:pt x="42" y="117"/>
                </a:lnTo>
                <a:lnTo>
                  <a:pt x="42" y="69"/>
                </a:lnTo>
                <a:lnTo>
                  <a:pt x="74" y="69"/>
                </a:lnTo>
                <a:lnTo>
                  <a:pt x="74" y="117"/>
                </a:lnTo>
                <a:lnTo>
                  <a:pt x="106" y="117"/>
                </a:lnTo>
                <a:lnTo>
                  <a:pt x="106" y="58"/>
                </a:lnTo>
                <a:lnTo>
                  <a:pt x="117" y="58"/>
                </a:lnTo>
                <a:lnTo>
                  <a:pt x="101" y="4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 name="Rectangle 6"/>
          <p:cNvSpPr>
            <a:spLocks noChangeArrowheads="1"/>
          </p:cNvSpPr>
          <p:nvPr/>
        </p:nvSpPr>
        <p:spPr bwMode="auto">
          <a:xfrm>
            <a:off x="1046164" y="1368426"/>
            <a:ext cx="53975" cy="1095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 name="Rectangle 7"/>
          <p:cNvSpPr>
            <a:spLocks noChangeArrowheads="1"/>
          </p:cNvSpPr>
          <p:nvPr/>
        </p:nvSpPr>
        <p:spPr bwMode="auto">
          <a:xfrm>
            <a:off x="1046164" y="1368426"/>
            <a:ext cx="53975" cy="1095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 name="Rectangle 8"/>
          <p:cNvSpPr>
            <a:spLocks noChangeArrowheads="1"/>
          </p:cNvSpPr>
          <p:nvPr/>
        </p:nvSpPr>
        <p:spPr bwMode="auto">
          <a:xfrm>
            <a:off x="1046164" y="1368426"/>
            <a:ext cx="53975" cy="1095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 name="Rectangle 9"/>
          <p:cNvSpPr>
            <a:spLocks noChangeArrowheads="1"/>
          </p:cNvSpPr>
          <p:nvPr/>
        </p:nvSpPr>
        <p:spPr bwMode="auto">
          <a:xfrm>
            <a:off x="1046164" y="1368426"/>
            <a:ext cx="53975" cy="1095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 name="Freeform 10"/>
          <p:cNvSpPr/>
          <p:nvPr/>
        </p:nvSpPr>
        <p:spPr bwMode="auto">
          <a:xfrm>
            <a:off x="1582739" y="4213225"/>
            <a:ext cx="336550" cy="336550"/>
          </a:xfrm>
          <a:custGeom>
            <a:avLst/>
            <a:gdLst>
              <a:gd name="T0" fmla="*/ 114 w 131"/>
              <a:gd name="T1" fmla="*/ 48 h 131"/>
              <a:gd name="T2" fmla="*/ 114 w 131"/>
              <a:gd name="T3" fmla="*/ 6 h 131"/>
              <a:gd name="T4" fmla="*/ 90 w 131"/>
              <a:gd name="T5" fmla="*/ 6 h 131"/>
              <a:gd name="T6" fmla="*/ 90 w 131"/>
              <a:gd name="T7" fmla="*/ 24 h 131"/>
              <a:gd name="T8" fmla="*/ 66 w 131"/>
              <a:gd name="T9" fmla="*/ 0 h 131"/>
              <a:gd name="T10" fmla="*/ 0 w 131"/>
              <a:gd name="T11" fmla="*/ 66 h 131"/>
              <a:gd name="T12" fmla="*/ 12 w 131"/>
              <a:gd name="T13" fmla="*/ 66 h 131"/>
              <a:gd name="T14" fmla="*/ 12 w 131"/>
              <a:gd name="T15" fmla="*/ 131 h 131"/>
              <a:gd name="T16" fmla="*/ 48 w 131"/>
              <a:gd name="T17" fmla="*/ 131 h 131"/>
              <a:gd name="T18" fmla="*/ 48 w 131"/>
              <a:gd name="T19" fmla="*/ 78 h 131"/>
              <a:gd name="T20" fmla="*/ 83 w 131"/>
              <a:gd name="T21" fmla="*/ 78 h 131"/>
              <a:gd name="T22" fmla="*/ 83 w 131"/>
              <a:gd name="T23" fmla="*/ 131 h 131"/>
              <a:gd name="T24" fmla="*/ 120 w 131"/>
              <a:gd name="T25" fmla="*/ 131 h 131"/>
              <a:gd name="T26" fmla="*/ 120 w 131"/>
              <a:gd name="T27" fmla="*/ 66 h 131"/>
              <a:gd name="T28" fmla="*/ 131 w 131"/>
              <a:gd name="T29" fmla="*/ 66 h 131"/>
              <a:gd name="T30" fmla="*/ 114 w 131"/>
              <a:gd name="T31" fmla="*/ 4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131">
                <a:moveTo>
                  <a:pt x="114" y="48"/>
                </a:moveTo>
                <a:lnTo>
                  <a:pt x="114" y="6"/>
                </a:lnTo>
                <a:lnTo>
                  <a:pt x="90" y="6"/>
                </a:lnTo>
                <a:lnTo>
                  <a:pt x="90" y="24"/>
                </a:lnTo>
                <a:lnTo>
                  <a:pt x="66" y="0"/>
                </a:lnTo>
                <a:lnTo>
                  <a:pt x="0" y="66"/>
                </a:lnTo>
                <a:lnTo>
                  <a:pt x="12" y="66"/>
                </a:lnTo>
                <a:lnTo>
                  <a:pt x="12" y="131"/>
                </a:lnTo>
                <a:lnTo>
                  <a:pt x="48" y="131"/>
                </a:lnTo>
                <a:lnTo>
                  <a:pt x="48" y="78"/>
                </a:lnTo>
                <a:lnTo>
                  <a:pt x="83" y="78"/>
                </a:lnTo>
                <a:lnTo>
                  <a:pt x="83" y="131"/>
                </a:lnTo>
                <a:lnTo>
                  <a:pt x="120" y="131"/>
                </a:lnTo>
                <a:lnTo>
                  <a:pt x="120" y="66"/>
                </a:lnTo>
                <a:lnTo>
                  <a:pt x="131" y="66"/>
                </a:lnTo>
                <a:lnTo>
                  <a:pt x="114" y="4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 name="Rectangle 11"/>
          <p:cNvSpPr>
            <a:spLocks noChangeArrowheads="1"/>
          </p:cNvSpPr>
          <p:nvPr/>
        </p:nvSpPr>
        <p:spPr bwMode="auto">
          <a:xfrm>
            <a:off x="1719263" y="4429125"/>
            <a:ext cx="61912" cy="1206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 name="Rectangle 12"/>
          <p:cNvSpPr>
            <a:spLocks noChangeArrowheads="1"/>
          </p:cNvSpPr>
          <p:nvPr/>
        </p:nvSpPr>
        <p:spPr bwMode="auto">
          <a:xfrm>
            <a:off x="1719263" y="4429125"/>
            <a:ext cx="61912" cy="1206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 name="Rectangle 13"/>
          <p:cNvSpPr>
            <a:spLocks noChangeArrowheads="1"/>
          </p:cNvSpPr>
          <p:nvPr/>
        </p:nvSpPr>
        <p:spPr bwMode="auto">
          <a:xfrm>
            <a:off x="1719263" y="4429125"/>
            <a:ext cx="61912" cy="1206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 name="Rectangle 14"/>
          <p:cNvSpPr>
            <a:spLocks noChangeArrowheads="1"/>
          </p:cNvSpPr>
          <p:nvPr/>
        </p:nvSpPr>
        <p:spPr bwMode="auto">
          <a:xfrm>
            <a:off x="1719263" y="4429125"/>
            <a:ext cx="61912" cy="1206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 name="Freeform 15"/>
          <p:cNvSpPr>
            <a:spLocks noEditPoints="1"/>
          </p:cNvSpPr>
          <p:nvPr/>
        </p:nvSpPr>
        <p:spPr bwMode="auto">
          <a:xfrm>
            <a:off x="1585914" y="1185864"/>
            <a:ext cx="300037" cy="300037"/>
          </a:xfrm>
          <a:custGeom>
            <a:avLst/>
            <a:gdLst>
              <a:gd name="T0" fmla="*/ 108 w 132"/>
              <a:gd name="T1" fmla="*/ 0 h 132"/>
              <a:gd name="T2" fmla="*/ 24 w 132"/>
              <a:gd name="T3" fmla="*/ 0 h 132"/>
              <a:gd name="T4" fmla="*/ 0 w 132"/>
              <a:gd name="T5" fmla="*/ 24 h 132"/>
              <a:gd name="T6" fmla="*/ 0 w 132"/>
              <a:gd name="T7" fmla="*/ 108 h 132"/>
              <a:gd name="T8" fmla="*/ 24 w 132"/>
              <a:gd name="T9" fmla="*/ 132 h 132"/>
              <a:gd name="T10" fmla="*/ 108 w 132"/>
              <a:gd name="T11" fmla="*/ 132 h 132"/>
              <a:gd name="T12" fmla="*/ 132 w 132"/>
              <a:gd name="T13" fmla="*/ 108 h 132"/>
              <a:gd name="T14" fmla="*/ 132 w 132"/>
              <a:gd name="T15" fmla="*/ 24 h 132"/>
              <a:gd name="T16" fmla="*/ 108 w 132"/>
              <a:gd name="T17" fmla="*/ 0 h 132"/>
              <a:gd name="T18" fmla="*/ 108 w 132"/>
              <a:gd name="T19" fmla="*/ 78 h 132"/>
              <a:gd name="T20" fmla="*/ 78 w 132"/>
              <a:gd name="T21" fmla="*/ 78 h 132"/>
              <a:gd name="T22" fmla="*/ 78 w 132"/>
              <a:gd name="T23" fmla="*/ 108 h 132"/>
              <a:gd name="T24" fmla="*/ 54 w 132"/>
              <a:gd name="T25" fmla="*/ 108 h 132"/>
              <a:gd name="T26" fmla="*/ 54 w 132"/>
              <a:gd name="T27" fmla="*/ 78 h 132"/>
              <a:gd name="T28" fmla="*/ 24 w 132"/>
              <a:gd name="T29" fmla="*/ 78 h 132"/>
              <a:gd name="T30" fmla="*/ 24 w 132"/>
              <a:gd name="T31" fmla="*/ 54 h 132"/>
              <a:gd name="T32" fmla="*/ 54 w 132"/>
              <a:gd name="T33" fmla="*/ 54 h 132"/>
              <a:gd name="T34" fmla="*/ 54 w 132"/>
              <a:gd name="T35" fmla="*/ 24 h 132"/>
              <a:gd name="T36" fmla="*/ 78 w 132"/>
              <a:gd name="T37" fmla="*/ 24 h 132"/>
              <a:gd name="T38" fmla="*/ 78 w 132"/>
              <a:gd name="T39" fmla="*/ 54 h 132"/>
              <a:gd name="T40" fmla="*/ 108 w 132"/>
              <a:gd name="T41" fmla="*/ 54 h 132"/>
              <a:gd name="T42" fmla="*/ 108 w 132"/>
              <a:gd name="T43" fmla="*/ 7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2" h="132">
                <a:moveTo>
                  <a:pt x="108" y="0"/>
                </a:moveTo>
                <a:cubicBezTo>
                  <a:pt x="24" y="0"/>
                  <a:pt x="24" y="0"/>
                  <a:pt x="24" y="0"/>
                </a:cubicBezTo>
                <a:cubicBezTo>
                  <a:pt x="11" y="0"/>
                  <a:pt x="0" y="11"/>
                  <a:pt x="0" y="24"/>
                </a:cubicBezTo>
                <a:cubicBezTo>
                  <a:pt x="0" y="108"/>
                  <a:pt x="0" y="108"/>
                  <a:pt x="0" y="108"/>
                </a:cubicBezTo>
                <a:cubicBezTo>
                  <a:pt x="0" y="121"/>
                  <a:pt x="11" y="132"/>
                  <a:pt x="24" y="132"/>
                </a:cubicBezTo>
                <a:cubicBezTo>
                  <a:pt x="108" y="132"/>
                  <a:pt x="108" y="132"/>
                  <a:pt x="108" y="132"/>
                </a:cubicBezTo>
                <a:cubicBezTo>
                  <a:pt x="121" y="132"/>
                  <a:pt x="132" y="121"/>
                  <a:pt x="132" y="108"/>
                </a:cubicBezTo>
                <a:cubicBezTo>
                  <a:pt x="132" y="24"/>
                  <a:pt x="132" y="24"/>
                  <a:pt x="132" y="24"/>
                </a:cubicBezTo>
                <a:cubicBezTo>
                  <a:pt x="132" y="11"/>
                  <a:pt x="121" y="0"/>
                  <a:pt x="108" y="0"/>
                </a:cubicBezTo>
                <a:moveTo>
                  <a:pt x="108" y="78"/>
                </a:moveTo>
                <a:cubicBezTo>
                  <a:pt x="78" y="78"/>
                  <a:pt x="78" y="78"/>
                  <a:pt x="78" y="78"/>
                </a:cubicBezTo>
                <a:cubicBezTo>
                  <a:pt x="78" y="108"/>
                  <a:pt x="78" y="108"/>
                  <a:pt x="78" y="108"/>
                </a:cubicBezTo>
                <a:cubicBezTo>
                  <a:pt x="54" y="108"/>
                  <a:pt x="54" y="108"/>
                  <a:pt x="54" y="108"/>
                </a:cubicBezTo>
                <a:cubicBezTo>
                  <a:pt x="54" y="78"/>
                  <a:pt x="54" y="78"/>
                  <a:pt x="54" y="78"/>
                </a:cubicBezTo>
                <a:cubicBezTo>
                  <a:pt x="24" y="78"/>
                  <a:pt x="24" y="78"/>
                  <a:pt x="24" y="78"/>
                </a:cubicBezTo>
                <a:cubicBezTo>
                  <a:pt x="24" y="54"/>
                  <a:pt x="24" y="54"/>
                  <a:pt x="24" y="54"/>
                </a:cubicBezTo>
                <a:cubicBezTo>
                  <a:pt x="54" y="54"/>
                  <a:pt x="54" y="54"/>
                  <a:pt x="54" y="54"/>
                </a:cubicBezTo>
                <a:cubicBezTo>
                  <a:pt x="54" y="24"/>
                  <a:pt x="54" y="24"/>
                  <a:pt x="54" y="24"/>
                </a:cubicBezTo>
                <a:cubicBezTo>
                  <a:pt x="78" y="24"/>
                  <a:pt x="78" y="24"/>
                  <a:pt x="78" y="24"/>
                </a:cubicBezTo>
                <a:cubicBezTo>
                  <a:pt x="78" y="54"/>
                  <a:pt x="78" y="54"/>
                  <a:pt x="78" y="54"/>
                </a:cubicBezTo>
                <a:cubicBezTo>
                  <a:pt x="108" y="54"/>
                  <a:pt x="108" y="54"/>
                  <a:pt x="108" y="54"/>
                </a:cubicBezTo>
                <a:lnTo>
                  <a:pt x="108" y="7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 name="Freeform 16"/>
          <p:cNvSpPr>
            <a:spLocks noEditPoints="1"/>
          </p:cNvSpPr>
          <p:nvPr/>
        </p:nvSpPr>
        <p:spPr bwMode="auto">
          <a:xfrm>
            <a:off x="2246313" y="1190626"/>
            <a:ext cx="328612" cy="327025"/>
          </a:xfrm>
          <a:custGeom>
            <a:avLst/>
            <a:gdLst>
              <a:gd name="T0" fmla="*/ 140 w 145"/>
              <a:gd name="T1" fmla="*/ 124 h 144"/>
              <a:gd name="T2" fmla="*/ 106 w 145"/>
              <a:gd name="T3" fmla="*/ 89 h 144"/>
              <a:gd name="T4" fmla="*/ 105 w 145"/>
              <a:gd name="T5" fmla="*/ 88 h 144"/>
              <a:gd name="T6" fmla="*/ 114 w 145"/>
              <a:gd name="T7" fmla="*/ 57 h 144"/>
              <a:gd name="T8" fmla="*/ 57 w 145"/>
              <a:gd name="T9" fmla="*/ 0 h 144"/>
              <a:gd name="T10" fmla="*/ 0 w 145"/>
              <a:gd name="T11" fmla="*/ 57 h 144"/>
              <a:gd name="T12" fmla="*/ 57 w 145"/>
              <a:gd name="T13" fmla="*/ 114 h 144"/>
              <a:gd name="T14" fmla="*/ 88 w 145"/>
              <a:gd name="T15" fmla="*/ 105 h 144"/>
              <a:gd name="T16" fmla="*/ 89 w 145"/>
              <a:gd name="T17" fmla="*/ 106 h 144"/>
              <a:gd name="T18" fmla="*/ 124 w 145"/>
              <a:gd name="T19" fmla="*/ 140 h 144"/>
              <a:gd name="T20" fmla="*/ 132 w 145"/>
              <a:gd name="T21" fmla="*/ 144 h 144"/>
              <a:gd name="T22" fmla="*/ 140 w 145"/>
              <a:gd name="T23" fmla="*/ 140 h 144"/>
              <a:gd name="T24" fmla="*/ 140 w 145"/>
              <a:gd name="T25" fmla="*/ 124 h 144"/>
              <a:gd name="T26" fmla="*/ 57 w 145"/>
              <a:gd name="T27" fmla="*/ 96 h 144"/>
              <a:gd name="T28" fmla="*/ 18 w 145"/>
              <a:gd name="T29" fmla="*/ 57 h 144"/>
              <a:gd name="T30" fmla="*/ 57 w 145"/>
              <a:gd name="T31" fmla="*/ 18 h 144"/>
              <a:gd name="T32" fmla="*/ 96 w 145"/>
              <a:gd name="T33" fmla="*/ 57 h 144"/>
              <a:gd name="T34" fmla="*/ 57 w 145"/>
              <a:gd name="T35"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5" h="144">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 name="Freeform 17"/>
          <p:cNvSpPr>
            <a:spLocks noEditPoints="1"/>
          </p:cNvSpPr>
          <p:nvPr/>
        </p:nvSpPr>
        <p:spPr bwMode="auto">
          <a:xfrm>
            <a:off x="2936875" y="1160463"/>
            <a:ext cx="219075" cy="354012"/>
          </a:xfrm>
          <a:custGeom>
            <a:avLst/>
            <a:gdLst>
              <a:gd name="T0" fmla="*/ 96 w 96"/>
              <a:gd name="T1" fmla="*/ 48 h 156"/>
              <a:gd name="T2" fmla="*/ 48 w 96"/>
              <a:gd name="T3" fmla="*/ 0 h 156"/>
              <a:gd name="T4" fmla="*/ 0 w 96"/>
              <a:gd name="T5" fmla="*/ 48 h 156"/>
              <a:gd name="T6" fmla="*/ 6 w 96"/>
              <a:gd name="T7" fmla="*/ 72 h 156"/>
              <a:gd name="T8" fmla="*/ 6 w 96"/>
              <a:gd name="T9" fmla="*/ 72 h 156"/>
              <a:gd name="T10" fmla="*/ 48 w 96"/>
              <a:gd name="T11" fmla="*/ 156 h 156"/>
              <a:gd name="T12" fmla="*/ 90 w 96"/>
              <a:gd name="T13" fmla="*/ 72 h 156"/>
              <a:gd name="T14" fmla="*/ 90 w 96"/>
              <a:gd name="T15" fmla="*/ 72 h 156"/>
              <a:gd name="T16" fmla="*/ 96 w 96"/>
              <a:gd name="T17" fmla="*/ 48 h 156"/>
              <a:gd name="T18" fmla="*/ 48 w 96"/>
              <a:gd name="T19" fmla="*/ 72 h 156"/>
              <a:gd name="T20" fmla="*/ 24 w 96"/>
              <a:gd name="T21" fmla="*/ 48 h 156"/>
              <a:gd name="T22" fmla="*/ 48 w 96"/>
              <a:gd name="T23" fmla="*/ 24 h 156"/>
              <a:gd name="T24" fmla="*/ 72 w 96"/>
              <a:gd name="T25" fmla="*/ 48 h 156"/>
              <a:gd name="T26" fmla="*/ 48 w 96"/>
              <a:gd name="T27" fmla="*/ 7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6" h="156">
                <a:moveTo>
                  <a:pt x="96" y="48"/>
                </a:moveTo>
                <a:cubicBezTo>
                  <a:pt x="96" y="21"/>
                  <a:pt x="75" y="0"/>
                  <a:pt x="48" y="0"/>
                </a:cubicBezTo>
                <a:cubicBezTo>
                  <a:pt x="21" y="0"/>
                  <a:pt x="0" y="21"/>
                  <a:pt x="0" y="48"/>
                </a:cubicBezTo>
                <a:cubicBezTo>
                  <a:pt x="0" y="57"/>
                  <a:pt x="2" y="65"/>
                  <a:pt x="6" y="72"/>
                </a:cubicBezTo>
                <a:cubicBezTo>
                  <a:pt x="6" y="72"/>
                  <a:pt x="6" y="72"/>
                  <a:pt x="6" y="72"/>
                </a:cubicBezTo>
                <a:cubicBezTo>
                  <a:pt x="48" y="156"/>
                  <a:pt x="48" y="156"/>
                  <a:pt x="48" y="156"/>
                </a:cubicBezTo>
                <a:cubicBezTo>
                  <a:pt x="90" y="72"/>
                  <a:pt x="90" y="72"/>
                  <a:pt x="90" y="72"/>
                </a:cubicBezTo>
                <a:cubicBezTo>
                  <a:pt x="90" y="72"/>
                  <a:pt x="90" y="72"/>
                  <a:pt x="90" y="72"/>
                </a:cubicBezTo>
                <a:cubicBezTo>
                  <a:pt x="94" y="65"/>
                  <a:pt x="96" y="57"/>
                  <a:pt x="96" y="48"/>
                </a:cubicBezTo>
                <a:moveTo>
                  <a:pt x="48" y="72"/>
                </a:moveTo>
                <a:cubicBezTo>
                  <a:pt x="35" y="72"/>
                  <a:pt x="24" y="61"/>
                  <a:pt x="24" y="48"/>
                </a:cubicBezTo>
                <a:cubicBezTo>
                  <a:pt x="24" y="35"/>
                  <a:pt x="35" y="24"/>
                  <a:pt x="48" y="24"/>
                </a:cubicBezTo>
                <a:cubicBezTo>
                  <a:pt x="61" y="24"/>
                  <a:pt x="72" y="35"/>
                  <a:pt x="72" y="48"/>
                </a:cubicBezTo>
                <a:cubicBezTo>
                  <a:pt x="72" y="61"/>
                  <a:pt x="61" y="72"/>
                  <a:pt x="48" y="7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 name="Freeform 18"/>
          <p:cNvSpPr/>
          <p:nvPr/>
        </p:nvSpPr>
        <p:spPr bwMode="auto">
          <a:xfrm>
            <a:off x="3503613" y="1214439"/>
            <a:ext cx="325437" cy="300037"/>
          </a:xfrm>
          <a:custGeom>
            <a:avLst/>
            <a:gdLst>
              <a:gd name="T0" fmla="*/ 108 w 144"/>
              <a:gd name="T1" fmla="*/ 0 h 132"/>
              <a:gd name="T2" fmla="*/ 36 w 144"/>
              <a:gd name="T3" fmla="*/ 0 h 132"/>
              <a:gd name="T4" fmla="*/ 0 w 144"/>
              <a:gd name="T5" fmla="*/ 36 h 132"/>
              <a:gd name="T6" fmla="*/ 0 w 144"/>
              <a:gd name="T7" fmla="*/ 60 h 132"/>
              <a:gd name="T8" fmla="*/ 36 w 144"/>
              <a:gd name="T9" fmla="*/ 96 h 132"/>
              <a:gd name="T10" fmla="*/ 42 w 144"/>
              <a:gd name="T11" fmla="*/ 96 h 132"/>
              <a:gd name="T12" fmla="*/ 42 w 144"/>
              <a:gd name="T13" fmla="*/ 132 h 132"/>
              <a:gd name="T14" fmla="*/ 83 w 144"/>
              <a:gd name="T15" fmla="*/ 96 h 132"/>
              <a:gd name="T16" fmla="*/ 108 w 144"/>
              <a:gd name="T17" fmla="*/ 96 h 132"/>
              <a:gd name="T18" fmla="*/ 144 w 144"/>
              <a:gd name="T19" fmla="*/ 60 h 132"/>
              <a:gd name="T20" fmla="*/ 144 w 144"/>
              <a:gd name="T21" fmla="*/ 36 h 132"/>
              <a:gd name="T22" fmla="*/ 108 w 144"/>
              <a:gd name="T23"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 name="Freeform 19"/>
          <p:cNvSpPr>
            <a:spLocks noEditPoints="1"/>
          </p:cNvSpPr>
          <p:nvPr/>
        </p:nvSpPr>
        <p:spPr bwMode="auto">
          <a:xfrm>
            <a:off x="4122739" y="1214439"/>
            <a:ext cx="325437" cy="300037"/>
          </a:xfrm>
          <a:custGeom>
            <a:avLst/>
            <a:gdLst>
              <a:gd name="T0" fmla="*/ 108 w 144"/>
              <a:gd name="T1" fmla="*/ 0 h 132"/>
              <a:gd name="T2" fmla="*/ 36 w 144"/>
              <a:gd name="T3" fmla="*/ 0 h 132"/>
              <a:gd name="T4" fmla="*/ 0 w 144"/>
              <a:gd name="T5" fmla="*/ 36 h 132"/>
              <a:gd name="T6" fmla="*/ 0 w 144"/>
              <a:gd name="T7" fmla="*/ 60 h 132"/>
              <a:gd name="T8" fmla="*/ 36 w 144"/>
              <a:gd name="T9" fmla="*/ 96 h 132"/>
              <a:gd name="T10" fmla="*/ 42 w 144"/>
              <a:gd name="T11" fmla="*/ 96 h 132"/>
              <a:gd name="T12" fmla="*/ 42 w 144"/>
              <a:gd name="T13" fmla="*/ 132 h 132"/>
              <a:gd name="T14" fmla="*/ 83 w 144"/>
              <a:gd name="T15" fmla="*/ 96 h 132"/>
              <a:gd name="T16" fmla="*/ 108 w 144"/>
              <a:gd name="T17" fmla="*/ 96 h 132"/>
              <a:gd name="T18" fmla="*/ 144 w 144"/>
              <a:gd name="T19" fmla="*/ 60 h 132"/>
              <a:gd name="T20" fmla="*/ 144 w 144"/>
              <a:gd name="T21" fmla="*/ 36 h 132"/>
              <a:gd name="T22" fmla="*/ 108 w 144"/>
              <a:gd name="T23" fmla="*/ 0 h 132"/>
              <a:gd name="T24" fmla="*/ 36 w 144"/>
              <a:gd name="T25" fmla="*/ 60 h 132"/>
              <a:gd name="T26" fmla="*/ 24 w 144"/>
              <a:gd name="T27" fmla="*/ 48 h 132"/>
              <a:gd name="T28" fmla="*/ 36 w 144"/>
              <a:gd name="T29" fmla="*/ 36 h 132"/>
              <a:gd name="T30" fmla="*/ 48 w 144"/>
              <a:gd name="T31" fmla="*/ 48 h 132"/>
              <a:gd name="T32" fmla="*/ 36 w 144"/>
              <a:gd name="T33" fmla="*/ 60 h 132"/>
              <a:gd name="T34" fmla="*/ 72 w 144"/>
              <a:gd name="T35" fmla="*/ 60 h 132"/>
              <a:gd name="T36" fmla="*/ 60 w 144"/>
              <a:gd name="T37" fmla="*/ 48 h 132"/>
              <a:gd name="T38" fmla="*/ 72 w 144"/>
              <a:gd name="T39" fmla="*/ 36 h 132"/>
              <a:gd name="T40" fmla="*/ 84 w 144"/>
              <a:gd name="T41" fmla="*/ 48 h 132"/>
              <a:gd name="T42" fmla="*/ 72 w 144"/>
              <a:gd name="T43" fmla="*/ 60 h 132"/>
              <a:gd name="T44" fmla="*/ 108 w 144"/>
              <a:gd name="T45" fmla="*/ 60 h 132"/>
              <a:gd name="T46" fmla="*/ 96 w 144"/>
              <a:gd name="T47" fmla="*/ 48 h 132"/>
              <a:gd name="T48" fmla="*/ 108 w 144"/>
              <a:gd name="T49" fmla="*/ 36 h 132"/>
              <a:gd name="T50" fmla="*/ 120 w 144"/>
              <a:gd name="T51" fmla="*/ 48 h 132"/>
              <a:gd name="T52" fmla="*/ 108 w 144"/>
              <a:gd name="T53" fmla="*/ 6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32">
                <a:moveTo>
                  <a:pt x="108" y="0"/>
                </a:moveTo>
                <a:cubicBezTo>
                  <a:pt x="36" y="0"/>
                  <a:pt x="36" y="0"/>
                  <a:pt x="36" y="0"/>
                </a:cubicBezTo>
                <a:cubicBezTo>
                  <a:pt x="16" y="0"/>
                  <a:pt x="0" y="16"/>
                  <a:pt x="0" y="36"/>
                </a:cubicBezTo>
                <a:cubicBezTo>
                  <a:pt x="0" y="60"/>
                  <a:pt x="0" y="60"/>
                  <a:pt x="0" y="60"/>
                </a:cubicBezTo>
                <a:cubicBezTo>
                  <a:pt x="0" y="80"/>
                  <a:pt x="16" y="96"/>
                  <a:pt x="36" y="96"/>
                </a:cubicBezTo>
                <a:cubicBezTo>
                  <a:pt x="42" y="96"/>
                  <a:pt x="42" y="96"/>
                  <a:pt x="42" y="96"/>
                </a:cubicBezTo>
                <a:cubicBezTo>
                  <a:pt x="42" y="132"/>
                  <a:pt x="42" y="132"/>
                  <a:pt x="42" y="132"/>
                </a:cubicBezTo>
                <a:cubicBezTo>
                  <a:pt x="83" y="96"/>
                  <a:pt x="83" y="96"/>
                  <a:pt x="83" y="96"/>
                </a:cubicBezTo>
                <a:cubicBezTo>
                  <a:pt x="108" y="96"/>
                  <a:pt x="108" y="96"/>
                  <a:pt x="108" y="96"/>
                </a:cubicBezTo>
                <a:cubicBezTo>
                  <a:pt x="128" y="96"/>
                  <a:pt x="144" y="80"/>
                  <a:pt x="144" y="60"/>
                </a:cubicBezTo>
                <a:cubicBezTo>
                  <a:pt x="144" y="36"/>
                  <a:pt x="144" y="36"/>
                  <a:pt x="144" y="36"/>
                </a:cubicBezTo>
                <a:cubicBezTo>
                  <a:pt x="144" y="16"/>
                  <a:pt x="128" y="0"/>
                  <a:pt x="108" y="0"/>
                </a:cubicBezTo>
                <a:moveTo>
                  <a:pt x="36" y="60"/>
                </a:moveTo>
                <a:cubicBezTo>
                  <a:pt x="29" y="60"/>
                  <a:pt x="24" y="55"/>
                  <a:pt x="24" y="48"/>
                </a:cubicBezTo>
                <a:cubicBezTo>
                  <a:pt x="24" y="41"/>
                  <a:pt x="29" y="36"/>
                  <a:pt x="36" y="36"/>
                </a:cubicBezTo>
                <a:cubicBezTo>
                  <a:pt x="43" y="36"/>
                  <a:pt x="48" y="41"/>
                  <a:pt x="48" y="48"/>
                </a:cubicBezTo>
                <a:cubicBezTo>
                  <a:pt x="48" y="55"/>
                  <a:pt x="43" y="60"/>
                  <a:pt x="36" y="60"/>
                </a:cubicBezTo>
                <a:moveTo>
                  <a:pt x="72" y="60"/>
                </a:moveTo>
                <a:cubicBezTo>
                  <a:pt x="65" y="60"/>
                  <a:pt x="60" y="55"/>
                  <a:pt x="60" y="48"/>
                </a:cubicBezTo>
                <a:cubicBezTo>
                  <a:pt x="60" y="41"/>
                  <a:pt x="65" y="36"/>
                  <a:pt x="72" y="36"/>
                </a:cubicBezTo>
                <a:cubicBezTo>
                  <a:pt x="79" y="36"/>
                  <a:pt x="84" y="41"/>
                  <a:pt x="84" y="48"/>
                </a:cubicBezTo>
                <a:cubicBezTo>
                  <a:pt x="84" y="55"/>
                  <a:pt x="79" y="60"/>
                  <a:pt x="72" y="60"/>
                </a:cubicBezTo>
                <a:moveTo>
                  <a:pt x="108" y="60"/>
                </a:moveTo>
                <a:cubicBezTo>
                  <a:pt x="101" y="60"/>
                  <a:pt x="96" y="55"/>
                  <a:pt x="96" y="48"/>
                </a:cubicBezTo>
                <a:cubicBezTo>
                  <a:pt x="96" y="41"/>
                  <a:pt x="101" y="36"/>
                  <a:pt x="108" y="36"/>
                </a:cubicBezTo>
                <a:cubicBezTo>
                  <a:pt x="115" y="36"/>
                  <a:pt x="120" y="41"/>
                  <a:pt x="120" y="48"/>
                </a:cubicBezTo>
                <a:cubicBezTo>
                  <a:pt x="120" y="55"/>
                  <a:pt x="115" y="60"/>
                  <a:pt x="108" y="6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grpSp>
        <p:nvGrpSpPr>
          <p:cNvPr id="201" name="组合 200"/>
          <p:cNvGrpSpPr/>
          <p:nvPr/>
        </p:nvGrpSpPr>
        <p:grpSpPr>
          <a:xfrm>
            <a:off x="4759326" y="1131888"/>
            <a:ext cx="327025" cy="373063"/>
            <a:chOff x="4759326" y="1131888"/>
            <a:chExt cx="327025" cy="373063"/>
          </a:xfrm>
        </p:grpSpPr>
        <p:sp>
          <p:nvSpPr>
            <p:cNvPr id="17" name="Freeform 20"/>
            <p:cNvSpPr>
              <a:spLocks noEditPoints="1"/>
            </p:cNvSpPr>
            <p:nvPr/>
          </p:nvSpPr>
          <p:spPr bwMode="auto">
            <a:xfrm>
              <a:off x="4903789" y="1131888"/>
              <a:ext cx="141287" cy="112712"/>
            </a:xfrm>
            <a:custGeom>
              <a:avLst/>
              <a:gdLst>
                <a:gd name="T0" fmla="*/ 39 w 62"/>
                <a:gd name="T1" fmla="*/ 12 h 50"/>
                <a:gd name="T2" fmla="*/ 39 w 62"/>
                <a:gd name="T3" fmla="*/ 12 h 50"/>
                <a:gd name="T4" fmla="*/ 45 w 62"/>
                <a:gd name="T5" fmla="*/ 14 h 50"/>
                <a:gd name="T6" fmla="*/ 46 w 62"/>
                <a:gd name="T7" fmla="*/ 18 h 50"/>
                <a:gd name="T8" fmla="*/ 40 w 62"/>
                <a:gd name="T9" fmla="*/ 29 h 50"/>
                <a:gd name="T10" fmla="*/ 20 w 62"/>
                <a:gd name="T11" fmla="*/ 38 h 50"/>
                <a:gd name="T12" fmla="*/ 17 w 62"/>
                <a:gd name="T13" fmla="*/ 38 h 50"/>
                <a:gd name="T14" fmla="*/ 17 w 62"/>
                <a:gd name="T15" fmla="*/ 38 h 50"/>
                <a:gd name="T16" fmla="*/ 26 w 62"/>
                <a:gd name="T17" fmla="*/ 18 h 50"/>
                <a:gd name="T18" fmla="*/ 39 w 62"/>
                <a:gd name="T19" fmla="*/ 12 h 50"/>
                <a:gd name="T20" fmla="*/ 39 w 62"/>
                <a:gd name="T21" fmla="*/ 0 h 50"/>
                <a:gd name="T22" fmla="*/ 17 w 62"/>
                <a:gd name="T23" fmla="*/ 9 h 50"/>
                <a:gd name="T24" fmla="*/ 8 w 62"/>
                <a:gd name="T25" fmla="*/ 47 h 50"/>
                <a:gd name="T26" fmla="*/ 20 w 62"/>
                <a:gd name="T27" fmla="*/ 50 h 50"/>
                <a:gd name="T28" fmla="*/ 49 w 62"/>
                <a:gd name="T29" fmla="*/ 38 h 50"/>
                <a:gd name="T30" fmla="*/ 53 w 62"/>
                <a:gd name="T31" fmla="*/ 5 h 50"/>
                <a:gd name="T32" fmla="*/ 39 w 62"/>
                <a:gd name="T33"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2" h="50">
                  <a:moveTo>
                    <a:pt x="39" y="12"/>
                  </a:moveTo>
                  <a:cubicBezTo>
                    <a:pt x="39" y="12"/>
                    <a:pt x="39" y="12"/>
                    <a:pt x="39" y="12"/>
                  </a:cubicBezTo>
                  <a:cubicBezTo>
                    <a:pt x="41" y="12"/>
                    <a:pt x="43" y="12"/>
                    <a:pt x="45" y="14"/>
                  </a:cubicBezTo>
                  <a:cubicBezTo>
                    <a:pt x="45" y="14"/>
                    <a:pt x="46" y="15"/>
                    <a:pt x="46" y="18"/>
                  </a:cubicBezTo>
                  <a:cubicBezTo>
                    <a:pt x="46" y="21"/>
                    <a:pt x="45" y="25"/>
                    <a:pt x="40" y="29"/>
                  </a:cubicBezTo>
                  <a:cubicBezTo>
                    <a:pt x="35" y="34"/>
                    <a:pt x="26" y="38"/>
                    <a:pt x="20" y="38"/>
                  </a:cubicBezTo>
                  <a:cubicBezTo>
                    <a:pt x="18" y="38"/>
                    <a:pt x="17" y="38"/>
                    <a:pt x="17" y="38"/>
                  </a:cubicBezTo>
                  <a:cubicBezTo>
                    <a:pt x="17" y="38"/>
                    <a:pt x="17" y="38"/>
                    <a:pt x="17" y="38"/>
                  </a:cubicBezTo>
                  <a:cubicBezTo>
                    <a:pt x="16" y="35"/>
                    <a:pt x="18" y="25"/>
                    <a:pt x="26" y="18"/>
                  </a:cubicBezTo>
                  <a:cubicBezTo>
                    <a:pt x="30" y="14"/>
                    <a:pt x="35" y="12"/>
                    <a:pt x="39" y="12"/>
                  </a:cubicBezTo>
                  <a:moveTo>
                    <a:pt x="39" y="0"/>
                  </a:moveTo>
                  <a:cubicBezTo>
                    <a:pt x="32" y="0"/>
                    <a:pt x="24" y="3"/>
                    <a:pt x="17" y="9"/>
                  </a:cubicBezTo>
                  <a:cubicBezTo>
                    <a:pt x="6" y="19"/>
                    <a:pt x="0" y="38"/>
                    <a:pt x="8" y="47"/>
                  </a:cubicBezTo>
                  <a:cubicBezTo>
                    <a:pt x="11" y="49"/>
                    <a:pt x="15" y="50"/>
                    <a:pt x="20" y="50"/>
                  </a:cubicBezTo>
                  <a:cubicBezTo>
                    <a:pt x="29" y="50"/>
                    <a:pt x="41" y="45"/>
                    <a:pt x="49" y="38"/>
                  </a:cubicBezTo>
                  <a:cubicBezTo>
                    <a:pt x="60" y="28"/>
                    <a:pt x="62" y="13"/>
                    <a:pt x="53" y="5"/>
                  </a:cubicBezTo>
                  <a:cubicBezTo>
                    <a:pt x="50" y="1"/>
                    <a:pt x="45" y="0"/>
                    <a:pt x="39"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 name="Freeform 21"/>
            <p:cNvSpPr>
              <a:spLocks noEditPoints="1"/>
            </p:cNvSpPr>
            <p:nvPr/>
          </p:nvSpPr>
          <p:spPr bwMode="auto">
            <a:xfrm>
              <a:off x="4797425" y="1131888"/>
              <a:ext cx="141288" cy="112712"/>
            </a:xfrm>
            <a:custGeom>
              <a:avLst/>
              <a:gdLst>
                <a:gd name="T0" fmla="*/ 23 w 62"/>
                <a:gd name="T1" fmla="*/ 12 h 50"/>
                <a:gd name="T2" fmla="*/ 36 w 62"/>
                <a:gd name="T3" fmla="*/ 18 h 50"/>
                <a:gd name="T4" fmla="*/ 45 w 62"/>
                <a:gd name="T5" fmla="*/ 38 h 50"/>
                <a:gd name="T6" fmla="*/ 42 w 62"/>
                <a:gd name="T7" fmla="*/ 38 h 50"/>
                <a:gd name="T8" fmla="*/ 22 w 62"/>
                <a:gd name="T9" fmla="*/ 29 h 50"/>
                <a:gd name="T10" fmla="*/ 16 w 62"/>
                <a:gd name="T11" fmla="*/ 18 h 50"/>
                <a:gd name="T12" fmla="*/ 17 w 62"/>
                <a:gd name="T13" fmla="*/ 14 h 50"/>
                <a:gd name="T14" fmla="*/ 23 w 62"/>
                <a:gd name="T15" fmla="*/ 12 h 50"/>
                <a:gd name="T16" fmla="*/ 23 w 62"/>
                <a:gd name="T17" fmla="*/ 0 h 50"/>
                <a:gd name="T18" fmla="*/ 9 w 62"/>
                <a:gd name="T19" fmla="*/ 5 h 50"/>
                <a:gd name="T20" fmla="*/ 13 w 62"/>
                <a:gd name="T21" fmla="*/ 38 h 50"/>
                <a:gd name="T22" fmla="*/ 42 w 62"/>
                <a:gd name="T23" fmla="*/ 50 h 50"/>
                <a:gd name="T24" fmla="*/ 54 w 62"/>
                <a:gd name="T25" fmla="*/ 47 h 50"/>
                <a:gd name="T26" fmla="*/ 45 w 62"/>
                <a:gd name="T27" fmla="*/ 9 h 50"/>
                <a:gd name="T28" fmla="*/ 23 w 62"/>
                <a:gd name="T2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50">
                  <a:moveTo>
                    <a:pt x="23" y="12"/>
                  </a:moveTo>
                  <a:cubicBezTo>
                    <a:pt x="27" y="12"/>
                    <a:pt x="32" y="14"/>
                    <a:pt x="36" y="18"/>
                  </a:cubicBezTo>
                  <a:cubicBezTo>
                    <a:pt x="44" y="25"/>
                    <a:pt x="46" y="35"/>
                    <a:pt x="45" y="38"/>
                  </a:cubicBezTo>
                  <a:cubicBezTo>
                    <a:pt x="45" y="38"/>
                    <a:pt x="45" y="38"/>
                    <a:pt x="42" y="38"/>
                  </a:cubicBezTo>
                  <a:cubicBezTo>
                    <a:pt x="36" y="38"/>
                    <a:pt x="27" y="34"/>
                    <a:pt x="22" y="29"/>
                  </a:cubicBezTo>
                  <a:cubicBezTo>
                    <a:pt x="17" y="25"/>
                    <a:pt x="16" y="21"/>
                    <a:pt x="16" y="18"/>
                  </a:cubicBezTo>
                  <a:cubicBezTo>
                    <a:pt x="16" y="15"/>
                    <a:pt x="17" y="14"/>
                    <a:pt x="17" y="14"/>
                  </a:cubicBezTo>
                  <a:cubicBezTo>
                    <a:pt x="19" y="12"/>
                    <a:pt x="21" y="12"/>
                    <a:pt x="23" y="12"/>
                  </a:cubicBezTo>
                  <a:moveTo>
                    <a:pt x="23" y="0"/>
                  </a:moveTo>
                  <a:cubicBezTo>
                    <a:pt x="17" y="0"/>
                    <a:pt x="12" y="1"/>
                    <a:pt x="9" y="5"/>
                  </a:cubicBezTo>
                  <a:cubicBezTo>
                    <a:pt x="0" y="13"/>
                    <a:pt x="2" y="28"/>
                    <a:pt x="13" y="38"/>
                  </a:cubicBezTo>
                  <a:cubicBezTo>
                    <a:pt x="21" y="45"/>
                    <a:pt x="33" y="50"/>
                    <a:pt x="42" y="50"/>
                  </a:cubicBezTo>
                  <a:cubicBezTo>
                    <a:pt x="47" y="50"/>
                    <a:pt x="51" y="49"/>
                    <a:pt x="54" y="47"/>
                  </a:cubicBezTo>
                  <a:cubicBezTo>
                    <a:pt x="62" y="38"/>
                    <a:pt x="56" y="19"/>
                    <a:pt x="45" y="9"/>
                  </a:cubicBezTo>
                  <a:cubicBezTo>
                    <a:pt x="38" y="3"/>
                    <a:pt x="30" y="0"/>
                    <a:pt x="23"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 name="Freeform 22"/>
            <p:cNvSpPr/>
            <p:nvPr/>
          </p:nvSpPr>
          <p:spPr bwMode="auto">
            <a:xfrm>
              <a:off x="4937126" y="1231901"/>
              <a:ext cx="149225" cy="123825"/>
            </a:xfrm>
            <a:custGeom>
              <a:avLst/>
              <a:gdLst>
                <a:gd name="T0" fmla="*/ 66 w 66"/>
                <a:gd name="T1" fmla="*/ 54 h 54"/>
                <a:gd name="T2" fmla="*/ 66 w 66"/>
                <a:gd name="T3" fmla="*/ 12 h 54"/>
                <a:gd name="T4" fmla="*/ 54 w 66"/>
                <a:gd name="T5" fmla="*/ 0 h 54"/>
                <a:gd name="T6" fmla="*/ 0 w 66"/>
                <a:gd name="T7" fmla="*/ 0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12"/>
                    <a:pt x="66" y="12"/>
                    <a:pt x="66" y="12"/>
                  </a:cubicBezTo>
                  <a:cubicBezTo>
                    <a:pt x="66" y="6"/>
                    <a:pt x="61" y="0"/>
                    <a:pt x="54" y="0"/>
                  </a:cubicBezTo>
                  <a:cubicBezTo>
                    <a:pt x="0" y="0"/>
                    <a:pt x="0" y="0"/>
                    <a:pt x="0" y="0"/>
                  </a:cubicBezTo>
                  <a:cubicBezTo>
                    <a:pt x="0" y="54"/>
                    <a:pt x="0" y="54"/>
                    <a:pt x="0" y="54"/>
                  </a:cubicBezTo>
                  <a:lnTo>
                    <a:pt x="66" y="5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 name="Freeform 23"/>
            <p:cNvSpPr/>
            <p:nvPr/>
          </p:nvSpPr>
          <p:spPr bwMode="auto">
            <a:xfrm>
              <a:off x="4937126" y="1381126"/>
              <a:ext cx="149225" cy="123825"/>
            </a:xfrm>
            <a:custGeom>
              <a:avLst/>
              <a:gdLst>
                <a:gd name="T0" fmla="*/ 0 w 66"/>
                <a:gd name="T1" fmla="*/ 0 h 54"/>
                <a:gd name="T2" fmla="*/ 0 w 66"/>
                <a:gd name="T3" fmla="*/ 54 h 54"/>
                <a:gd name="T4" fmla="*/ 54 w 66"/>
                <a:gd name="T5" fmla="*/ 54 h 54"/>
                <a:gd name="T6" fmla="*/ 66 w 66"/>
                <a:gd name="T7" fmla="*/ 42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54"/>
                    <a:pt x="0" y="54"/>
                    <a:pt x="0" y="54"/>
                  </a:cubicBezTo>
                  <a:cubicBezTo>
                    <a:pt x="54" y="54"/>
                    <a:pt x="54" y="54"/>
                    <a:pt x="54" y="54"/>
                  </a:cubicBezTo>
                  <a:cubicBezTo>
                    <a:pt x="61" y="54"/>
                    <a:pt x="66" y="49"/>
                    <a:pt x="66" y="42"/>
                  </a:cubicBezTo>
                  <a:cubicBezTo>
                    <a:pt x="66" y="0"/>
                    <a:pt x="66" y="0"/>
                    <a:pt x="66" y="0"/>
                  </a:cubicBez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 name="Freeform 24"/>
            <p:cNvSpPr/>
            <p:nvPr/>
          </p:nvSpPr>
          <p:spPr bwMode="auto">
            <a:xfrm>
              <a:off x="4759326" y="1231901"/>
              <a:ext cx="149225" cy="123825"/>
            </a:xfrm>
            <a:custGeom>
              <a:avLst/>
              <a:gdLst>
                <a:gd name="T0" fmla="*/ 66 w 66"/>
                <a:gd name="T1" fmla="*/ 54 h 54"/>
                <a:gd name="T2" fmla="*/ 66 w 66"/>
                <a:gd name="T3" fmla="*/ 0 h 54"/>
                <a:gd name="T4" fmla="*/ 12 w 66"/>
                <a:gd name="T5" fmla="*/ 0 h 54"/>
                <a:gd name="T6" fmla="*/ 0 w 66"/>
                <a:gd name="T7" fmla="*/ 12 h 54"/>
                <a:gd name="T8" fmla="*/ 0 w 66"/>
                <a:gd name="T9" fmla="*/ 54 h 54"/>
                <a:gd name="T10" fmla="*/ 66 w 66"/>
                <a:gd name="T11" fmla="*/ 54 h 54"/>
              </a:gdLst>
              <a:ahLst/>
              <a:cxnLst>
                <a:cxn ang="0">
                  <a:pos x="T0" y="T1"/>
                </a:cxn>
                <a:cxn ang="0">
                  <a:pos x="T2" y="T3"/>
                </a:cxn>
                <a:cxn ang="0">
                  <a:pos x="T4" y="T5"/>
                </a:cxn>
                <a:cxn ang="0">
                  <a:pos x="T6" y="T7"/>
                </a:cxn>
                <a:cxn ang="0">
                  <a:pos x="T8" y="T9"/>
                </a:cxn>
                <a:cxn ang="0">
                  <a:pos x="T10" y="T11"/>
                </a:cxn>
              </a:cxnLst>
              <a:rect l="0" t="0" r="r" b="b"/>
              <a:pathLst>
                <a:path w="66" h="54">
                  <a:moveTo>
                    <a:pt x="66" y="54"/>
                  </a:moveTo>
                  <a:cubicBezTo>
                    <a:pt x="66" y="0"/>
                    <a:pt x="66" y="0"/>
                    <a:pt x="66" y="0"/>
                  </a:cubicBezTo>
                  <a:cubicBezTo>
                    <a:pt x="12" y="0"/>
                    <a:pt x="12" y="0"/>
                    <a:pt x="12" y="0"/>
                  </a:cubicBezTo>
                  <a:cubicBezTo>
                    <a:pt x="5" y="0"/>
                    <a:pt x="0" y="6"/>
                    <a:pt x="0" y="12"/>
                  </a:cubicBezTo>
                  <a:cubicBezTo>
                    <a:pt x="0" y="54"/>
                    <a:pt x="0" y="54"/>
                    <a:pt x="0" y="54"/>
                  </a:cubicBezTo>
                  <a:lnTo>
                    <a:pt x="66" y="5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 name="Freeform 25"/>
            <p:cNvSpPr/>
            <p:nvPr/>
          </p:nvSpPr>
          <p:spPr bwMode="auto">
            <a:xfrm>
              <a:off x="4759326" y="1381126"/>
              <a:ext cx="149225" cy="123825"/>
            </a:xfrm>
            <a:custGeom>
              <a:avLst/>
              <a:gdLst>
                <a:gd name="T0" fmla="*/ 0 w 66"/>
                <a:gd name="T1" fmla="*/ 0 h 54"/>
                <a:gd name="T2" fmla="*/ 0 w 66"/>
                <a:gd name="T3" fmla="*/ 42 h 54"/>
                <a:gd name="T4" fmla="*/ 12 w 66"/>
                <a:gd name="T5" fmla="*/ 54 h 54"/>
                <a:gd name="T6" fmla="*/ 66 w 66"/>
                <a:gd name="T7" fmla="*/ 54 h 54"/>
                <a:gd name="T8" fmla="*/ 66 w 66"/>
                <a:gd name="T9" fmla="*/ 0 h 54"/>
                <a:gd name="T10" fmla="*/ 0 w 66"/>
                <a:gd name="T11" fmla="*/ 0 h 54"/>
              </a:gdLst>
              <a:ahLst/>
              <a:cxnLst>
                <a:cxn ang="0">
                  <a:pos x="T0" y="T1"/>
                </a:cxn>
                <a:cxn ang="0">
                  <a:pos x="T2" y="T3"/>
                </a:cxn>
                <a:cxn ang="0">
                  <a:pos x="T4" y="T5"/>
                </a:cxn>
                <a:cxn ang="0">
                  <a:pos x="T6" y="T7"/>
                </a:cxn>
                <a:cxn ang="0">
                  <a:pos x="T8" y="T9"/>
                </a:cxn>
                <a:cxn ang="0">
                  <a:pos x="T10" y="T11"/>
                </a:cxn>
              </a:cxnLst>
              <a:rect l="0" t="0" r="r" b="b"/>
              <a:pathLst>
                <a:path w="66" h="54">
                  <a:moveTo>
                    <a:pt x="0" y="0"/>
                  </a:moveTo>
                  <a:cubicBezTo>
                    <a:pt x="0" y="42"/>
                    <a:pt x="0" y="42"/>
                    <a:pt x="0" y="42"/>
                  </a:cubicBezTo>
                  <a:cubicBezTo>
                    <a:pt x="0" y="49"/>
                    <a:pt x="5" y="54"/>
                    <a:pt x="12" y="54"/>
                  </a:cubicBezTo>
                  <a:cubicBezTo>
                    <a:pt x="66" y="54"/>
                    <a:pt x="66" y="54"/>
                    <a:pt x="66" y="54"/>
                  </a:cubicBezTo>
                  <a:cubicBezTo>
                    <a:pt x="66" y="0"/>
                    <a:pt x="66" y="0"/>
                    <a:pt x="66" y="0"/>
                  </a:cubicBez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grpSp>
      <p:sp>
        <p:nvSpPr>
          <p:cNvPr id="23" name="Freeform 26"/>
          <p:cNvSpPr/>
          <p:nvPr/>
        </p:nvSpPr>
        <p:spPr bwMode="auto">
          <a:xfrm>
            <a:off x="5491164" y="1357314"/>
            <a:ext cx="142875" cy="174625"/>
          </a:xfrm>
          <a:custGeom>
            <a:avLst/>
            <a:gdLst>
              <a:gd name="T0" fmla="*/ 0 w 55"/>
              <a:gd name="T1" fmla="*/ 68 h 68"/>
              <a:gd name="T2" fmla="*/ 24 w 55"/>
              <a:gd name="T3" fmla="*/ 33 h 68"/>
              <a:gd name="T4" fmla="*/ 1 w 55"/>
              <a:gd name="T5" fmla="*/ 20 h 68"/>
              <a:gd name="T6" fmla="*/ 28 w 55"/>
              <a:gd name="T7" fmla="*/ 0 h 68"/>
              <a:gd name="T8" fmla="*/ 28 w 55"/>
              <a:gd name="T9" fmla="*/ 0 h 68"/>
              <a:gd name="T10" fmla="*/ 44 w 55"/>
              <a:gd name="T11" fmla="*/ 15 h 68"/>
              <a:gd name="T12" fmla="*/ 32 w 55"/>
              <a:gd name="T13" fmla="*/ 20 h 68"/>
              <a:gd name="T14" fmla="*/ 55 w 55"/>
              <a:gd name="T15" fmla="*/ 33 h 68"/>
              <a:gd name="T16" fmla="*/ 0 w 55"/>
              <a:gd name="T17"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68">
                <a:moveTo>
                  <a:pt x="0" y="68"/>
                </a:moveTo>
                <a:lnTo>
                  <a:pt x="24" y="33"/>
                </a:lnTo>
                <a:lnTo>
                  <a:pt x="1" y="20"/>
                </a:lnTo>
                <a:lnTo>
                  <a:pt x="28" y="0"/>
                </a:lnTo>
                <a:lnTo>
                  <a:pt x="28" y="0"/>
                </a:lnTo>
                <a:lnTo>
                  <a:pt x="44" y="15"/>
                </a:lnTo>
                <a:lnTo>
                  <a:pt x="32" y="20"/>
                </a:lnTo>
                <a:lnTo>
                  <a:pt x="55" y="33"/>
                </a:lnTo>
                <a:lnTo>
                  <a:pt x="0" y="6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 name="Freeform 27"/>
          <p:cNvSpPr/>
          <p:nvPr/>
        </p:nvSpPr>
        <p:spPr bwMode="auto">
          <a:xfrm>
            <a:off x="5403851" y="1177926"/>
            <a:ext cx="327025" cy="212725"/>
          </a:xfrm>
          <a:custGeom>
            <a:avLst/>
            <a:gdLst>
              <a:gd name="T0" fmla="*/ 119 w 144"/>
              <a:gd name="T1" fmla="*/ 44 h 94"/>
              <a:gd name="T2" fmla="*/ 118 w 144"/>
              <a:gd name="T3" fmla="*/ 44 h 94"/>
              <a:gd name="T4" fmla="*/ 119 w 144"/>
              <a:gd name="T5" fmla="*/ 37 h 94"/>
              <a:gd name="T6" fmla="*/ 81 w 144"/>
              <a:gd name="T7" fmla="*/ 0 h 94"/>
              <a:gd name="T8" fmla="*/ 45 w 144"/>
              <a:gd name="T9" fmla="*/ 27 h 94"/>
              <a:gd name="T10" fmla="*/ 34 w 144"/>
              <a:gd name="T11" fmla="*/ 25 h 94"/>
              <a:gd name="T12" fmla="*/ 0 w 144"/>
              <a:gd name="T13" fmla="*/ 59 h 94"/>
              <a:gd name="T14" fmla="*/ 0 w 144"/>
              <a:gd name="T15" fmla="*/ 69 h 94"/>
              <a:gd name="T16" fmla="*/ 25 w 144"/>
              <a:gd name="T17" fmla="*/ 94 h 94"/>
              <a:gd name="T18" fmla="*/ 34 w 144"/>
              <a:gd name="T19" fmla="*/ 94 h 94"/>
              <a:gd name="T20" fmla="*/ 34 w 144"/>
              <a:gd name="T21" fmla="*/ 94 h 94"/>
              <a:gd name="T22" fmla="*/ 35 w 144"/>
              <a:gd name="T23" fmla="*/ 94 h 94"/>
              <a:gd name="T24" fmla="*/ 38 w 144"/>
              <a:gd name="T25" fmla="*/ 94 h 94"/>
              <a:gd name="T26" fmla="*/ 64 w 144"/>
              <a:gd name="T27" fmla="*/ 74 h 94"/>
              <a:gd name="T28" fmla="*/ 76 w 144"/>
              <a:gd name="T29" fmla="*/ 75 h 94"/>
              <a:gd name="T30" fmla="*/ 94 w 144"/>
              <a:gd name="T31" fmla="*/ 93 h 94"/>
              <a:gd name="T32" fmla="*/ 94 w 144"/>
              <a:gd name="T33" fmla="*/ 94 h 94"/>
              <a:gd name="T34" fmla="*/ 119 w 144"/>
              <a:gd name="T35" fmla="*/ 94 h 94"/>
              <a:gd name="T36" fmla="*/ 144 w 144"/>
              <a:gd name="T37" fmla="*/ 69 h 94"/>
              <a:gd name="T38" fmla="*/ 119 w 144"/>
              <a:gd name="T39" fmla="*/ 4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94">
                <a:moveTo>
                  <a:pt x="119" y="44"/>
                </a:moveTo>
                <a:cubicBezTo>
                  <a:pt x="118" y="44"/>
                  <a:pt x="118" y="44"/>
                  <a:pt x="118" y="44"/>
                </a:cubicBezTo>
                <a:cubicBezTo>
                  <a:pt x="119" y="42"/>
                  <a:pt x="119" y="40"/>
                  <a:pt x="119" y="37"/>
                </a:cubicBezTo>
                <a:cubicBezTo>
                  <a:pt x="119" y="17"/>
                  <a:pt x="102" y="0"/>
                  <a:pt x="81" y="0"/>
                </a:cubicBezTo>
                <a:cubicBezTo>
                  <a:pt x="64" y="0"/>
                  <a:pt x="50" y="11"/>
                  <a:pt x="45" y="27"/>
                </a:cubicBezTo>
                <a:cubicBezTo>
                  <a:pt x="42" y="26"/>
                  <a:pt x="38" y="25"/>
                  <a:pt x="34" y="25"/>
                </a:cubicBezTo>
                <a:cubicBezTo>
                  <a:pt x="15" y="25"/>
                  <a:pt x="0" y="40"/>
                  <a:pt x="0" y="59"/>
                </a:cubicBezTo>
                <a:cubicBezTo>
                  <a:pt x="0" y="69"/>
                  <a:pt x="0" y="69"/>
                  <a:pt x="0" y="69"/>
                </a:cubicBezTo>
                <a:cubicBezTo>
                  <a:pt x="0" y="82"/>
                  <a:pt x="11" y="94"/>
                  <a:pt x="25" y="94"/>
                </a:cubicBezTo>
                <a:cubicBezTo>
                  <a:pt x="34" y="94"/>
                  <a:pt x="34" y="94"/>
                  <a:pt x="34" y="94"/>
                </a:cubicBezTo>
                <a:cubicBezTo>
                  <a:pt x="34" y="94"/>
                  <a:pt x="34" y="94"/>
                  <a:pt x="34" y="94"/>
                </a:cubicBezTo>
                <a:cubicBezTo>
                  <a:pt x="34" y="94"/>
                  <a:pt x="35" y="94"/>
                  <a:pt x="35" y="94"/>
                </a:cubicBezTo>
                <a:cubicBezTo>
                  <a:pt x="38" y="94"/>
                  <a:pt x="38" y="94"/>
                  <a:pt x="38" y="94"/>
                </a:cubicBezTo>
                <a:cubicBezTo>
                  <a:pt x="64" y="74"/>
                  <a:pt x="64" y="74"/>
                  <a:pt x="64" y="74"/>
                </a:cubicBezTo>
                <a:cubicBezTo>
                  <a:pt x="67" y="71"/>
                  <a:pt x="73" y="72"/>
                  <a:pt x="76" y="75"/>
                </a:cubicBezTo>
                <a:cubicBezTo>
                  <a:pt x="94" y="93"/>
                  <a:pt x="94" y="93"/>
                  <a:pt x="94" y="93"/>
                </a:cubicBezTo>
                <a:cubicBezTo>
                  <a:pt x="94" y="93"/>
                  <a:pt x="94" y="93"/>
                  <a:pt x="94" y="94"/>
                </a:cubicBezTo>
                <a:cubicBezTo>
                  <a:pt x="119" y="94"/>
                  <a:pt x="119" y="94"/>
                  <a:pt x="119" y="94"/>
                </a:cubicBezTo>
                <a:cubicBezTo>
                  <a:pt x="133" y="94"/>
                  <a:pt x="144" y="82"/>
                  <a:pt x="144" y="69"/>
                </a:cubicBezTo>
                <a:cubicBezTo>
                  <a:pt x="144" y="55"/>
                  <a:pt x="133" y="44"/>
                  <a:pt x="119" y="4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 name="Freeform 28"/>
          <p:cNvSpPr>
            <a:spLocks noEditPoints="1"/>
          </p:cNvSpPr>
          <p:nvPr/>
        </p:nvSpPr>
        <p:spPr bwMode="auto">
          <a:xfrm>
            <a:off x="6049963" y="1173164"/>
            <a:ext cx="328612" cy="325437"/>
          </a:xfrm>
          <a:custGeom>
            <a:avLst/>
            <a:gdLst>
              <a:gd name="T0" fmla="*/ 132 w 144"/>
              <a:gd name="T1" fmla="*/ 61 h 144"/>
              <a:gd name="T2" fmla="*/ 121 w 144"/>
              <a:gd name="T3" fmla="*/ 46 h 144"/>
              <a:gd name="T4" fmla="*/ 127 w 144"/>
              <a:gd name="T5" fmla="*/ 33 h 144"/>
              <a:gd name="T6" fmla="*/ 119 w 144"/>
              <a:gd name="T7" fmla="*/ 17 h 144"/>
              <a:gd name="T8" fmla="*/ 106 w 144"/>
              <a:gd name="T9" fmla="*/ 22 h 144"/>
              <a:gd name="T10" fmla="*/ 88 w 144"/>
              <a:gd name="T11" fmla="*/ 19 h 144"/>
              <a:gd name="T12" fmla="*/ 83 w 144"/>
              <a:gd name="T13" fmla="*/ 6 h 144"/>
              <a:gd name="T14" fmla="*/ 66 w 144"/>
              <a:gd name="T15" fmla="*/ 0 h 144"/>
              <a:gd name="T16" fmla="*/ 61 w 144"/>
              <a:gd name="T17" fmla="*/ 12 h 144"/>
              <a:gd name="T18" fmla="*/ 46 w 144"/>
              <a:gd name="T19" fmla="*/ 23 h 144"/>
              <a:gd name="T20" fmla="*/ 33 w 144"/>
              <a:gd name="T21" fmla="*/ 17 h 144"/>
              <a:gd name="T22" fmla="*/ 17 w 144"/>
              <a:gd name="T23" fmla="*/ 25 h 144"/>
              <a:gd name="T24" fmla="*/ 22 w 144"/>
              <a:gd name="T25" fmla="*/ 38 h 144"/>
              <a:gd name="T26" fmla="*/ 19 w 144"/>
              <a:gd name="T27" fmla="*/ 56 h 144"/>
              <a:gd name="T28" fmla="*/ 6 w 144"/>
              <a:gd name="T29" fmla="*/ 61 h 144"/>
              <a:gd name="T30" fmla="*/ 0 w 144"/>
              <a:gd name="T31" fmla="*/ 78 h 144"/>
              <a:gd name="T32" fmla="*/ 12 w 144"/>
              <a:gd name="T33" fmla="*/ 83 h 144"/>
              <a:gd name="T34" fmla="*/ 23 w 144"/>
              <a:gd name="T35" fmla="*/ 98 h 144"/>
              <a:gd name="T36" fmla="*/ 17 w 144"/>
              <a:gd name="T37" fmla="*/ 111 h 144"/>
              <a:gd name="T38" fmla="*/ 25 w 144"/>
              <a:gd name="T39" fmla="*/ 127 h 144"/>
              <a:gd name="T40" fmla="*/ 38 w 144"/>
              <a:gd name="T41" fmla="*/ 122 h 144"/>
              <a:gd name="T42" fmla="*/ 56 w 144"/>
              <a:gd name="T43" fmla="*/ 125 h 144"/>
              <a:gd name="T44" fmla="*/ 61 w 144"/>
              <a:gd name="T45" fmla="*/ 138 h 144"/>
              <a:gd name="T46" fmla="*/ 78 w 144"/>
              <a:gd name="T47" fmla="*/ 144 h 144"/>
              <a:gd name="T48" fmla="*/ 83 w 144"/>
              <a:gd name="T49" fmla="*/ 132 h 144"/>
              <a:gd name="T50" fmla="*/ 98 w 144"/>
              <a:gd name="T51" fmla="*/ 121 h 144"/>
              <a:gd name="T52" fmla="*/ 111 w 144"/>
              <a:gd name="T53" fmla="*/ 127 h 144"/>
              <a:gd name="T54" fmla="*/ 127 w 144"/>
              <a:gd name="T55" fmla="*/ 119 h 144"/>
              <a:gd name="T56" fmla="*/ 122 w 144"/>
              <a:gd name="T57" fmla="*/ 106 h 144"/>
              <a:gd name="T58" fmla="*/ 125 w 144"/>
              <a:gd name="T59" fmla="*/ 88 h 144"/>
              <a:gd name="T60" fmla="*/ 138 w 144"/>
              <a:gd name="T61" fmla="*/ 83 h 144"/>
              <a:gd name="T62" fmla="*/ 144 w 144"/>
              <a:gd name="T63" fmla="*/ 66 h 144"/>
              <a:gd name="T64" fmla="*/ 100 w 144"/>
              <a:gd name="T65" fmla="*/ 72 h 144"/>
              <a:gd name="T66" fmla="*/ 44 w 144"/>
              <a:gd name="T67" fmla="*/ 72 h 144"/>
              <a:gd name="T68" fmla="*/ 100 w 144"/>
              <a:gd name="T69"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 name="Freeform 29"/>
          <p:cNvSpPr>
            <a:spLocks noEditPoints="1"/>
          </p:cNvSpPr>
          <p:nvPr/>
        </p:nvSpPr>
        <p:spPr bwMode="auto">
          <a:xfrm>
            <a:off x="6702426" y="1154113"/>
            <a:ext cx="273050" cy="273050"/>
          </a:xfrm>
          <a:custGeom>
            <a:avLst/>
            <a:gdLst>
              <a:gd name="T0" fmla="*/ 114 w 120"/>
              <a:gd name="T1" fmla="*/ 70 h 120"/>
              <a:gd name="T2" fmla="*/ 120 w 120"/>
              <a:gd name="T3" fmla="*/ 64 h 120"/>
              <a:gd name="T4" fmla="*/ 120 w 120"/>
              <a:gd name="T5" fmla="*/ 56 h 120"/>
              <a:gd name="T6" fmla="*/ 114 w 120"/>
              <a:gd name="T7" fmla="*/ 50 h 120"/>
              <a:gd name="T8" fmla="*/ 110 w 120"/>
              <a:gd name="T9" fmla="*/ 50 h 120"/>
              <a:gd name="T10" fmla="*/ 102 w 120"/>
              <a:gd name="T11" fmla="*/ 45 h 120"/>
              <a:gd name="T12" fmla="*/ 102 w 120"/>
              <a:gd name="T13" fmla="*/ 32 h 120"/>
              <a:gd name="T14" fmla="*/ 105 w 120"/>
              <a:gd name="T15" fmla="*/ 29 h 120"/>
              <a:gd name="T16" fmla="*/ 105 w 120"/>
              <a:gd name="T17" fmla="*/ 20 h 120"/>
              <a:gd name="T18" fmla="*/ 100 w 120"/>
              <a:gd name="T19" fmla="*/ 15 h 120"/>
              <a:gd name="T20" fmla="*/ 91 w 120"/>
              <a:gd name="T21" fmla="*/ 15 h 120"/>
              <a:gd name="T22" fmla="*/ 88 w 120"/>
              <a:gd name="T23" fmla="*/ 18 h 120"/>
              <a:gd name="T24" fmla="*/ 79 w 120"/>
              <a:gd name="T25" fmla="*/ 20 h 120"/>
              <a:gd name="T26" fmla="*/ 70 w 120"/>
              <a:gd name="T27" fmla="*/ 10 h 120"/>
              <a:gd name="T28" fmla="*/ 70 w 120"/>
              <a:gd name="T29" fmla="*/ 6 h 120"/>
              <a:gd name="T30" fmla="*/ 64 w 120"/>
              <a:gd name="T31" fmla="*/ 0 h 120"/>
              <a:gd name="T32" fmla="*/ 56 w 120"/>
              <a:gd name="T33" fmla="*/ 0 h 120"/>
              <a:gd name="T34" fmla="*/ 50 w 120"/>
              <a:gd name="T35" fmla="*/ 6 h 120"/>
              <a:gd name="T36" fmla="*/ 50 w 120"/>
              <a:gd name="T37" fmla="*/ 10 h 120"/>
              <a:gd name="T38" fmla="*/ 45 w 120"/>
              <a:gd name="T39" fmla="*/ 18 h 120"/>
              <a:gd name="T40" fmla="*/ 32 w 120"/>
              <a:gd name="T41" fmla="*/ 18 h 120"/>
              <a:gd name="T42" fmla="*/ 29 w 120"/>
              <a:gd name="T43" fmla="*/ 15 h 120"/>
              <a:gd name="T44" fmla="*/ 20 w 120"/>
              <a:gd name="T45" fmla="*/ 15 h 120"/>
              <a:gd name="T46" fmla="*/ 15 w 120"/>
              <a:gd name="T47" fmla="*/ 20 h 120"/>
              <a:gd name="T48" fmla="*/ 15 w 120"/>
              <a:gd name="T49" fmla="*/ 29 h 120"/>
              <a:gd name="T50" fmla="*/ 18 w 120"/>
              <a:gd name="T51" fmla="*/ 32 h 120"/>
              <a:gd name="T52" fmla="*/ 20 w 120"/>
              <a:gd name="T53" fmla="*/ 41 h 120"/>
              <a:gd name="T54" fmla="*/ 10 w 120"/>
              <a:gd name="T55" fmla="*/ 50 h 120"/>
              <a:gd name="T56" fmla="*/ 6 w 120"/>
              <a:gd name="T57" fmla="*/ 50 h 120"/>
              <a:gd name="T58" fmla="*/ 0 w 120"/>
              <a:gd name="T59" fmla="*/ 56 h 120"/>
              <a:gd name="T60" fmla="*/ 0 w 120"/>
              <a:gd name="T61" fmla="*/ 64 h 120"/>
              <a:gd name="T62" fmla="*/ 6 w 120"/>
              <a:gd name="T63" fmla="*/ 70 h 120"/>
              <a:gd name="T64" fmla="*/ 10 w 120"/>
              <a:gd name="T65" fmla="*/ 70 h 120"/>
              <a:gd name="T66" fmla="*/ 18 w 120"/>
              <a:gd name="T67" fmla="*/ 75 h 120"/>
              <a:gd name="T68" fmla="*/ 18 w 120"/>
              <a:gd name="T69" fmla="*/ 88 h 120"/>
              <a:gd name="T70" fmla="*/ 15 w 120"/>
              <a:gd name="T71" fmla="*/ 91 h 120"/>
              <a:gd name="T72" fmla="*/ 15 w 120"/>
              <a:gd name="T73" fmla="*/ 100 h 120"/>
              <a:gd name="T74" fmla="*/ 20 w 120"/>
              <a:gd name="T75" fmla="*/ 105 h 120"/>
              <a:gd name="T76" fmla="*/ 29 w 120"/>
              <a:gd name="T77" fmla="*/ 105 h 120"/>
              <a:gd name="T78" fmla="*/ 32 w 120"/>
              <a:gd name="T79" fmla="*/ 102 h 120"/>
              <a:gd name="T80" fmla="*/ 41 w 120"/>
              <a:gd name="T81" fmla="*/ 100 h 120"/>
              <a:gd name="T82" fmla="*/ 50 w 120"/>
              <a:gd name="T83" fmla="*/ 110 h 120"/>
              <a:gd name="T84" fmla="*/ 50 w 120"/>
              <a:gd name="T85" fmla="*/ 114 h 120"/>
              <a:gd name="T86" fmla="*/ 56 w 120"/>
              <a:gd name="T87" fmla="*/ 120 h 120"/>
              <a:gd name="T88" fmla="*/ 64 w 120"/>
              <a:gd name="T89" fmla="*/ 120 h 120"/>
              <a:gd name="T90" fmla="*/ 70 w 120"/>
              <a:gd name="T91" fmla="*/ 114 h 120"/>
              <a:gd name="T92" fmla="*/ 70 w 120"/>
              <a:gd name="T93" fmla="*/ 110 h 120"/>
              <a:gd name="T94" fmla="*/ 75 w 120"/>
              <a:gd name="T95" fmla="*/ 102 h 120"/>
              <a:gd name="T96" fmla="*/ 88 w 120"/>
              <a:gd name="T97" fmla="*/ 102 h 120"/>
              <a:gd name="T98" fmla="*/ 91 w 120"/>
              <a:gd name="T99" fmla="*/ 105 h 120"/>
              <a:gd name="T100" fmla="*/ 100 w 120"/>
              <a:gd name="T101" fmla="*/ 105 h 120"/>
              <a:gd name="T102" fmla="*/ 105 w 120"/>
              <a:gd name="T103" fmla="*/ 100 h 120"/>
              <a:gd name="T104" fmla="*/ 105 w 120"/>
              <a:gd name="T105" fmla="*/ 91 h 120"/>
              <a:gd name="T106" fmla="*/ 102 w 120"/>
              <a:gd name="T107" fmla="*/ 88 h 120"/>
              <a:gd name="T108" fmla="*/ 100 w 120"/>
              <a:gd name="T109" fmla="*/ 79 h 120"/>
              <a:gd name="T110" fmla="*/ 110 w 120"/>
              <a:gd name="T111" fmla="*/ 70 h 120"/>
              <a:gd name="T112" fmla="*/ 114 w 120"/>
              <a:gd name="T113" fmla="*/ 70 h 120"/>
              <a:gd name="T114" fmla="*/ 60 w 120"/>
              <a:gd name="T115" fmla="*/ 86 h 120"/>
              <a:gd name="T116" fmla="*/ 34 w 120"/>
              <a:gd name="T117" fmla="*/ 60 h 120"/>
              <a:gd name="T118" fmla="*/ 60 w 120"/>
              <a:gd name="T119" fmla="*/ 34 h 120"/>
              <a:gd name="T120" fmla="*/ 86 w 120"/>
              <a:gd name="T121" fmla="*/ 60 h 120"/>
              <a:gd name="T122" fmla="*/ 60 w 120"/>
              <a:gd name="T123"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0" h="120">
                <a:moveTo>
                  <a:pt x="114" y="70"/>
                </a:moveTo>
                <a:cubicBezTo>
                  <a:pt x="117" y="70"/>
                  <a:pt x="120" y="67"/>
                  <a:pt x="120" y="64"/>
                </a:cubicBezTo>
                <a:cubicBezTo>
                  <a:pt x="120" y="56"/>
                  <a:pt x="120" y="56"/>
                  <a:pt x="120" y="56"/>
                </a:cubicBezTo>
                <a:cubicBezTo>
                  <a:pt x="120" y="53"/>
                  <a:pt x="117" y="50"/>
                  <a:pt x="114" y="50"/>
                </a:cubicBezTo>
                <a:cubicBezTo>
                  <a:pt x="110" y="50"/>
                  <a:pt x="110" y="50"/>
                  <a:pt x="110" y="50"/>
                </a:cubicBezTo>
                <a:cubicBezTo>
                  <a:pt x="107" y="50"/>
                  <a:pt x="103" y="48"/>
                  <a:pt x="102" y="45"/>
                </a:cubicBezTo>
                <a:cubicBezTo>
                  <a:pt x="101" y="42"/>
                  <a:pt x="100" y="34"/>
                  <a:pt x="102" y="32"/>
                </a:cubicBezTo>
                <a:cubicBezTo>
                  <a:pt x="105" y="29"/>
                  <a:pt x="105" y="29"/>
                  <a:pt x="105" y="29"/>
                </a:cubicBezTo>
                <a:cubicBezTo>
                  <a:pt x="108" y="27"/>
                  <a:pt x="108" y="23"/>
                  <a:pt x="105" y="20"/>
                </a:cubicBezTo>
                <a:cubicBezTo>
                  <a:pt x="100" y="15"/>
                  <a:pt x="100" y="15"/>
                  <a:pt x="100" y="15"/>
                </a:cubicBezTo>
                <a:cubicBezTo>
                  <a:pt x="97" y="12"/>
                  <a:pt x="93" y="12"/>
                  <a:pt x="91" y="15"/>
                </a:cubicBezTo>
                <a:cubicBezTo>
                  <a:pt x="88" y="18"/>
                  <a:pt x="88" y="18"/>
                  <a:pt x="88" y="18"/>
                </a:cubicBezTo>
                <a:cubicBezTo>
                  <a:pt x="86" y="20"/>
                  <a:pt x="82" y="21"/>
                  <a:pt x="79" y="20"/>
                </a:cubicBezTo>
                <a:cubicBezTo>
                  <a:pt x="77" y="18"/>
                  <a:pt x="70" y="13"/>
                  <a:pt x="70" y="10"/>
                </a:cubicBezTo>
                <a:cubicBezTo>
                  <a:pt x="70" y="6"/>
                  <a:pt x="70" y="6"/>
                  <a:pt x="70" y="6"/>
                </a:cubicBezTo>
                <a:cubicBezTo>
                  <a:pt x="70" y="3"/>
                  <a:pt x="67" y="0"/>
                  <a:pt x="64" y="0"/>
                </a:cubicBezTo>
                <a:cubicBezTo>
                  <a:pt x="56" y="0"/>
                  <a:pt x="56" y="0"/>
                  <a:pt x="56" y="0"/>
                </a:cubicBezTo>
                <a:cubicBezTo>
                  <a:pt x="53" y="0"/>
                  <a:pt x="50" y="3"/>
                  <a:pt x="50" y="6"/>
                </a:cubicBezTo>
                <a:cubicBezTo>
                  <a:pt x="50" y="10"/>
                  <a:pt x="50" y="10"/>
                  <a:pt x="50" y="10"/>
                </a:cubicBezTo>
                <a:cubicBezTo>
                  <a:pt x="50" y="13"/>
                  <a:pt x="48" y="17"/>
                  <a:pt x="45" y="18"/>
                </a:cubicBezTo>
                <a:cubicBezTo>
                  <a:pt x="42" y="19"/>
                  <a:pt x="34" y="20"/>
                  <a:pt x="32" y="18"/>
                </a:cubicBezTo>
                <a:cubicBezTo>
                  <a:pt x="29" y="15"/>
                  <a:pt x="29" y="15"/>
                  <a:pt x="29" y="15"/>
                </a:cubicBezTo>
                <a:cubicBezTo>
                  <a:pt x="27" y="12"/>
                  <a:pt x="23" y="12"/>
                  <a:pt x="20" y="15"/>
                </a:cubicBezTo>
                <a:cubicBezTo>
                  <a:pt x="15" y="20"/>
                  <a:pt x="15" y="20"/>
                  <a:pt x="15" y="20"/>
                </a:cubicBezTo>
                <a:cubicBezTo>
                  <a:pt x="12" y="23"/>
                  <a:pt x="12" y="27"/>
                  <a:pt x="15" y="29"/>
                </a:cubicBezTo>
                <a:cubicBezTo>
                  <a:pt x="18" y="32"/>
                  <a:pt x="18" y="32"/>
                  <a:pt x="18" y="32"/>
                </a:cubicBezTo>
                <a:cubicBezTo>
                  <a:pt x="20" y="34"/>
                  <a:pt x="21" y="38"/>
                  <a:pt x="20" y="41"/>
                </a:cubicBezTo>
                <a:cubicBezTo>
                  <a:pt x="18" y="43"/>
                  <a:pt x="13" y="50"/>
                  <a:pt x="10" y="50"/>
                </a:cubicBezTo>
                <a:cubicBezTo>
                  <a:pt x="6" y="50"/>
                  <a:pt x="6" y="50"/>
                  <a:pt x="6" y="50"/>
                </a:cubicBezTo>
                <a:cubicBezTo>
                  <a:pt x="3" y="50"/>
                  <a:pt x="0" y="53"/>
                  <a:pt x="0" y="56"/>
                </a:cubicBezTo>
                <a:cubicBezTo>
                  <a:pt x="0" y="64"/>
                  <a:pt x="0" y="64"/>
                  <a:pt x="0" y="64"/>
                </a:cubicBezTo>
                <a:cubicBezTo>
                  <a:pt x="0" y="67"/>
                  <a:pt x="3" y="70"/>
                  <a:pt x="6" y="70"/>
                </a:cubicBezTo>
                <a:cubicBezTo>
                  <a:pt x="10" y="70"/>
                  <a:pt x="10" y="70"/>
                  <a:pt x="10" y="70"/>
                </a:cubicBezTo>
                <a:cubicBezTo>
                  <a:pt x="13" y="70"/>
                  <a:pt x="17" y="72"/>
                  <a:pt x="18" y="75"/>
                </a:cubicBezTo>
                <a:cubicBezTo>
                  <a:pt x="19" y="78"/>
                  <a:pt x="20" y="86"/>
                  <a:pt x="18" y="88"/>
                </a:cubicBezTo>
                <a:cubicBezTo>
                  <a:pt x="15" y="91"/>
                  <a:pt x="15" y="91"/>
                  <a:pt x="15" y="91"/>
                </a:cubicBezTo>
                <a:cubicBezTo>
                  <a:pt x="12" y="93"/>
                  <a:pt x="12" y="97"/>
                  <a:pt x="15" y="100"/>
                </a:cubicBezTo>
                <a:cubicBezTo>
                  <a:pt x="20" y="105"/>
                  <a:pt x="20" y="105"/>
                  <a:pt x="20" y="105"/>
                </a:cubicBezTo>
                <a:cubicBezTo>
                  <a:pt x="23" y="108"/>
                  <a:pt x="27" y="108"/>
                  <a:pt x="29" y="105"/>
                </a:cubicBezTo>
                <a:cubicBezTo>
                  <a:pt x="32" y="102"/>
                  <a:pt x="32" y="102"/>
                  <a:pt x="32" y="102"/>
                </a:cubicBezTo>
                <a:cubicBezTo>
                  <a:pt x="34" y="100"/>
                  <a:pt x="38" y="99"/>
                  <a:pt x="41" y="100"/>
                </a:cubicBezTo>
                <a:cubicBezTo>
                  <a:pt x="43" y="102"/>
                  <a:pt x="50" y="107"/>
                  <a:pt x="50" y="110"/>
                </a:cubicBezTo>
                <a:cubicBezTo>
                  <a:pt x="50" y="114"/>
                  <a:pt x="50" y="114"/>
                  <a:pt x="50" y="114"/>
                </a:cubicBezTo>
                <a:cubicBezTo>
                  <a:pt x="50" y="117"/>
                  <a:pt x="53" y="120"/>
                  <a:pt x="56" y="120"/>
                </a:cubicBezTo>
                <a:cubicBezTo>
                  <a:pt x="64" y="120"/>
                  <a:pt x="64" y="120"/>
                  <a:pt x="64" y="120"/>
                </a:cubicBezTo>
                <a:cubicBezTo>
                  <a:pt x="67" y="120"/>
                  <a:pt x="70" y="117"/>
                  <a:pt x="70" y="114"/>
                </a:cubicBezTo>
                <a:cubicBezTo>
                  <a:pt x="70" y="110"/>
                  <a:pt x="70" y="110"/>
                  <a:pt x="70" y="110"/>
                </a:cubicBezTo>
                <a:cubicBezTo>
                  <a:pt x="70" y="107"/>
                  <a:pt x="72" y="103"/>
                  <a:pt x="75" y="102"/>
                </a:cubicBezTo>
                <a:cubicBezTo>
                  <a:pt x="78" y="101"/>
                  <a:pt x="86" y="100"/>
                  <a:pt x="88" y="102"/>
                </a:cubicBezTo>
                <a:cubicBezTo>
                  <a:pt x="91" y="105"/>
                  <a:pt x="91" y="105"/>
                  <a:pt x="91" y="105"/>
                </a:cubicBezTo>
                <a:cubicBezTo>
                  <a:pt x="93" y="108"/>
                  <a:pt x="97" y="108"/>
                  <a:pt x="100" y="105"/>
                </a:cubicBezTo>
                <a:cubicBezTo>
                  <a:pt x="105" y="100"/>
                  <a:pt x="105" y="100"/>
                  <a:pt x="105" y="100"/>
                </a:cubicBezTo>
                <a:cubicBezTo>
                  <a:pt x="108" y="97"/>
                  <a:pt x="108" y="93"/>
                  <a:pt x="105" y="91"/>
                </a:cubicBezTo>
                <a:cubicBezTo>
                  <a:pt x="102" y="88"/>
                  <a:pt x="102" y="88"/>
                  <a:pt x="102" y="88"/>
                </a:cubicBezTo>
                <a:cubicBezTo>
                  <a:pt x="100" y="86"/>
                  <a:pt x="99" y="82"/>
                  <a:pt x="100" y="79"/>
                </a:cubicBezTo>
                <a:cubicBezTo>
                  <a:pt x="102" y="77"/>
                  <a:pt x="107" y="70"/>
                  <a:pt x="110" y="70"/>
                </a:cubicBezTo>
                <a:lnTo>
                  <a:pt x="114" y="70"/>
                </a:lnTo>
                <a:close/>
                <a:moveTo>
                  <a:pt x="60" y="86"/>
                </a:moveTo>
                <a:cubicBezTo>
                  <a:pt x="46" y="86"/>
                  <a:pt x="34" y="74"/>
                  <a:pt x="34" y="60"/>
                </a:cubicBezTo>
                <a:cubicBezTo>
                  <a:pt x="34" y="46"/>
                  <a:pt x="46" y="34"/>
                  <a:pt x="60" y="34"/>
                </a:cubicBezTo>
                <a:cubicBezTo>
                  <a:pt x="74" y="34"/>
                  <a:pt x="86" y="46"/>
                  <a:pt x="86" y="60"/>
                </a:cubicBezTo>
                <a:cubicBezTo>
                  <a:pt x="86" y="74"/>
                  <a:pt x="74" y="86"/>
                  <a:pt x="60" y="8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 name="Freeform 30"/>
          <p:cNvSpPr>
            <a:spLocks noEditPoints="1"/>
          </p:cNvSpPr>
          <p:nvPr/>
        </p:nvSpPr>
        <p:spPr bwMode="auto">
          <a:xfrm>
            <a:off x="6921500" y="1398588"/>
            <a:ext cx="134938" cy="139700"/>
          </a:xfrm>
          <a:custGeom>
            <a:avLst/>
            <a:gdLst>
              <a:gd name="T0" fmla="*/ 57 w 60"/>
              <a:gd name="T1" fmla="*/ 35 h 60"/>
              <a:gd name="T2" fmla="*/ 60 w 60"/>
              <a:gd name="T3" fmla="*/ 32 h 60"/>
              <a:gd name="T4" fmla="*/ 60 w 60"/>
              <a:gd name="T5" fmla="*/ 28 h 60"/>
              <a:gd name="T6" fmla="*/ 57 w 60"/>
              <a:gd name="T7" fmla="*/ 25 h 60"/>
              <a:gd name="T8" fmla="*/ 55 w 60"/>
              <a:gd name="T9" fmla="*/ 25 h 60"/>
              <a:gd name="T10" fmla="*/ 51 w 60"/>
              <a:gd name="T11" fmla="*/ 23 h 60"/>
              <a:gd name="T12" fmla="*/ 51 w 60"/>
              <a:gd name="T13" fmla="*/ 16 h 60"/>
              <a:gd name="T14" fmla="*/ 53 w 60"/>
              <a:gd name="T15" fmla="*/ 14 h 60"/>
              <a:gd name="T16" fmla="*/ 53 w 60"/>
              <a:gd name="T17" fmla="*/ 10 h 60"/>
              <a:gd name="T18" fmla="*/ 50 w 60"/>
              <a:gd name="T19" fmla="*/ 7 h 60"/>
              <a:gd name="T20" fmla="*/ 46 w 60"/>
              <a:gd name="T21" fmla="*/ 7 h 60"/>
              <a:gd name="T22" fmla="*/ 44 w 60"/>
              <a:gd name="T23" fmla="*/ 9 h 60"/>
              <a:gd name="T24" fmla="*/ 40 w 60"/>
              <a:gd name="T25" fmla="*/ 10 h 60"/>
              <a:gd name="T26" fmla="*/ 35 w 60"/>
              <a:gd name="T27" fmla="*/ 5 h 60"/>
              <a:gd name="T28" fmla="*/ 35 w 60"/>
              <a:gd name="T29" fmla="*/ 3 h 60"/>
              <a:gd name="T30" fmla="*/ 32 w 60"/>
              <a:gd name="T31" fmla="*/ 0 h 60"/>
              <a:gd name="T32" fmla="*/ 28 w 60"/>
              <a:gd name="T33" fmla="*/ 0 h 60"/>
              <a:gd name="T34" fmla="*/ 25 w 60"/>
              <a:gd name="T35" fmla="*/ 3 h 60"/>
              <a:gd name="T36" fmla="*/ 25 w 60"/>
              <a:gd name="T37" fmla="*/ 5 h 60"/>
              <a:gd name="T38" fmla="*/ 23 w 60"/>
              <a:gd name="T39" fmla="*/ 9 h 60"/>
              <a:gd name="T40" fmla="*/ 16 w 60"/>
              <a:gd name="T41" fmla="*/ 9 h 60"/>
              <a:gd name="T42" fmla="*/ 14 w 60"/>
              <a:gd name="T43" fmla="*/ 7 h 60"/>
              <a:gd name="T44" fmla="*/ 10 w 60"/>
              <a:gd name="T45" fmla="*/ 7 h 60"/>
              <a:gd name="T46" fmla="*/ 7 w 60"/>
              <a:gd name="T47" fmla="*/ 10 h 60"/>
              <a:gd name="T48" fmla="*/ 7 w 60"/>
              <a:gd name="T49" fmla="*/ 14 h 60"/>
              <a:gd name="T50" fmla="*/ 9 w 60"/>
              <a:gd name="T51" fmla="*/ 16 h 60"/>
              <a:gd name="T52" fmla="*/ 10 w 60"/>
              <a:gd name="T53" fmla="*/ 20 h 60"/>
              <a:gd name="T54" fmla="*/ 5 w 60"/>
              <a:gd name="T55" fmla="*/ 25 h 60"/>
              <a:gd name="T56" fmla="*/ 3 w 60"/>
              <a:gd name="T57" fmla="*/ 25 h 60"/>
              <a:gd name="T58" fmla="*/ 0 w 60"/>
              <a:gd name="T59" fmla="*/ 28 h 60"/>
              <a:gd name="T60" fmla="*/ 0 w 60"/>
              <a:gd name="T61" fmla="*/ 32 h 60"/>
              <a:gd name="T62" fmla="*/ 3 w 60"/>
              <a:gd name="T63" fmla="*/ 35 h 60"/>
              <a:gd name="T64" fmla="*/ 5 w 60"/>
              <a:gd name="T65" fmla="*/ 35 h 60"/>
              <a:gd name="T66" fmla="*/ 9 w 60"/>
              <a:gd name="T67" fmla="*/ 37 h 60"/>
              <a:gd name="T68" fmla="*/ 9 w 60"/>
              <a:gd name="T69" fmla="*/ 44 h 60"/>
              <a:gd name="T70" fmla="*/ 7 w 60"/>
              <a:gd name="T71" fmla="*/ 46 h 60"/>
              <a:gd name="T72" fmla="*/ 7 w 60"/>
              <a:gd name="T73" fmla="*/ 50 h 60"/>
              <a:gd name="T74" fmla="*/ 10 w 60"/>
              <a:gd name="T75" fmla="*/ 53 h 60"/>
              <a:gd name="T76" fmla="*/ 14 w 60"/>
              <a:gd name="T77" fmla="*/ 53 h 60"/>
              <a:gd name="T78" fmla="*/ 16 w 60"/>
              <a:gd name="T79" fmla="*/ 51 h 60"/>
              <a:gd name="T80" fmla="*/ 20 w 60"/>
              <a:gd name="T81" fmla="*/ 50 h 60"/>
              <a:gd name="T82" fmla="*/ 25 w 60"/>
              <a:gd name="T83" fmla="*/ 55 h 60"/>
              <a:gd name="T84" fmla="*/ 25 w 60"/>
              <a:gd name="T85" fmla="*/ 57 h 60"/>
              <a:gd name="T86" fmla="*/ 28 w 60"/>
              <a:gd name="T87" fmla="*/ 60 h 60"/>
              <a:gd name="T88" fmla="*/ 32 w 60"/>
              <a:gd name="T89" fmla="*/ 60 h 60"/>
              <a:gd name="T90" fmla="*/ 35 w 60"/>
              <a:gd name="T91" fmla="*/ 57 h 60"/>
              <a:gd name="T92" fmla="*/ 35 w 60"/>
              <a:gd name="T93" fmla="*/ 55 h 60"/>
              <a:gd name="T94" fmla="*/ 37 w 60"/>
              <a:gd name="T95" fmla="*/ 51 h 60"/>
              <a:gd name="T96" fmla="*/ 44 w 60"/>
              <a:gd name="T97" fmla="*/ 51 h 60"/>
              <a:gd name="T98" fmla="*/ 46 w 60"/>
              <a:gd name="T99" fmla="*/ 53 h 60"/>
              <a:gd name="T100" fmla="*/ 50 w 60"/>
              <a:gd name="T101" fmla="*/ 53 h 60"/>
              <a:gd name="T102" fmla="*/ 53 w 60"/>
              <a:gd name="T103" fmla="*/ 50 h 60"/>
              <a:gd name="T104" fmla="*/ 53 w 60"/>
              <a:gd name="T105" fmla="*/ 46 h 60"/>
              <a:gd name="T106" fmla="*/ 51 w 60"/>
              <a:gd name="T107" fmla="*/ 44 h 60"/>
              <a:gd name="T108" fmla="*/ 50 w 60"/>
              <a:gd name="T109" fmla="*/ 40 h 60"/>
              <a:gd name="T110" fmla="*/ 55 w 60"/>
              <a:gd name="T111" fmla="*/ 35 h 60"/>
              <a:gd name="T112" fmla="*/ 57 w 60"/>
              <a:gd name="T113" fmla="*/ 35 h 60"/>
              <a:gd name="T114" fmla="*/ 40 w 60"/>
              <a:gd name="T115" fmla="*/ 30 h 60"/>
              <a:gd name="T116" fmla="*/ 30 w 60"/>
              <a:gd name="T117" fmla="*/ 40 h 60"/>
              <a:gd name="T118" fmla="*/ 20 w 60"/>
              <a:gd name="T119" fmla="*/ 30 h 60"/>
              <a:gd name="T120" fmla="*/ 30 w 60"/>
              <a:gd name="T121" fmla="*/ 20 h 60"/>
              <a:gd name="T122" fmla="*/ 40 w 60"/>
              <a:gd name="T123"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 h="60">
                <a:moveTo>
                  <a:pt x="57" y="35"/>
                </a:moveTo>
                <a:cubicBezTo>
                  <a:pt x="59" y="35"/>
                  <a:pt x="60" y="34"/>
                  <a:pt x="60" y="32"/>
                </a:cubicBezTo>
                <a:cubicBezTo>
                  <a:pt x="60" y="28"/>
                  <a:pt x="60" y="28"/>
                  <a:pt x="60" y="28"/>
                </a:cubicBezTo>
                <a:cubicBezTo>
                  <a:pt x="60" y="26"/>
                  <a:pt x="59" y="25"/>
                  <a:pt x="57" y="25"/>
                </a:cubicBezTo>
                <a:cubicBezTo>
                  <a:pt x="55" y="25"/>
                  <a:pt x="55" y="25"/>
                  <a:pt x="55" y="25"/>
                </a:cubicBezTo>
                <a:cubicBezTo>
                  <a:pt x="53" y="25"/>
                  <a:pt x="52" y="24"/>
                  <a:pt x="51" y="23"/>
                </a:cubicBezTo>
                <a:cubicBezTo>
                  <a:pt x="51" y="21"/>
                  <a:pt x="50" y="17"/>
                  <a:pt x="51" y="16"/>
                </a:cubicBezTo>
                <a:cubicBezTo>
                  <a:pt x="53" y="14"/>
                  <a:pt x="53" y="14"/>
                  <a:pt x="53" y="14"/>
                </a:cubicBezTo>
                <a:cubicBezTo>
                  <a:pt x="54" y="13"/>
                  <a:pt x="54" y="11"/>
                  <a:pt x="53" y="10"/>
                </a:cubicBezTo>
                <a:cubicBezTo>
                  <a:pt x="50" y="7"/>
                  <a:pt x="50" y="7"/>
                  <a:pt x="50" y="7"/>
                </a:cubicBezTo>
                <a:cubicBezTo>
                  <a:pt x="49" y="6"/>
                  <a:pt x="47" y="6"/>
                  <a:pt x="46" y="7"/>
                </a:cubicBezTo>
                <a:cubicBezTo>
                  <a:pt x="44" y="9"/>
                  <a:pt x="44" y="9"/>
                  <a:pt x="44" y="9"/>
                </a:cubicBezTo>
                <a:cubicBezTo>
                  <a:pt x="43" y="10"/>
                  <a:pt x="41" y="10"/>
                  <a:pt x="40" y="10"/>
                </a:cubicBezTo>
                <a:cubicBezTo>
                  <a:pt x="39" y="9"/>
                  <a:pt x="35" y="7"/>
                  <a:pt x="35" y="5"/>
                </a:cubicBezTo>
                <a:cubicBezTo>
                  <a:pt x="35" y="3"/>
                  <a:pt x="35" y="3"/>
                  <a:pt x="35" y="3"/>
                </a:cubicBezTo>
                <a:cubicBezTo>
                  <a:pt x="35" y="1"/>
                  <a:pt x="34" y="0"/>
                  <a:pt x="32" y="0"/>
                </a:cubicBezTo>
                <a:cubicBezTo>
                  <a:pt x="28" y="0"/>
                  <a:pt x="28" y="0"/>
                  <a:pt x="28" y="0"/>
                </a:cubicBezTo>
                <a:cubicBezTo>
                  <a:pt x="26" y="0"/>
                  <a:pt x="25" y="1"/>
                  <a:pt x="25" y="3"/>
                </a:cubicBezTo>
                <a:cubicBezTo>
                  <a:pt x="25" y="5"/>
                  <a:pt x="25" y="5"/>
                  <a:pt x="25" y="5"/>
                </a:cubicBezTo>
                <a:cubicBezTo>
                  <a:pt x="25" y="7"/>
                  <a:pt x="24" y="8"/>
                  <a:pt x="23" y="9"/>
                </a:cubicBezTo>
                <a:cubicBezTo>
                  <a:pt x="21" y="9"/>
                  <a:pt x="17" y="10"/>
                  <a:pt x="16" y="9"/>
                </a:cubicBezTo>
                <a:cubicBezTo>
                  <a:pt x="14" y="7"/>
                  <a:pt x="14" y="7"/>
                  <a:pt x="14" y="7"/>
                </a:cubicBezTo>
                <a:cubicBezTo>
                  <a:pt x="13" y="6"/>
                  <a:pt x="11" y="6"/>
                  <a:pt x="10" y="7"/>
                </a:cubicBezTo>
                <a:cubicBezTo>
                  <a:pt x="7" y="10"/>
                  <a:pt x="7" y="10"/>
                  <a:pt x="7" y="10"/>
                </a:cubicBezTo>
                <a:cubicBezTo>
                  <a:pt x="6" y="11"/>
                  <a:pt x="6" y="13"/>
                  <a:pt x="7" y="14"/>
                </a:cubicBezTo>
                <a:cubicBezTo>
                  <a:pt x="9" y="16"/>
                  <a:pt x="9" y="16"/>
                  <a:pt x="9" y="16"/>
                </a:cubicBezTo>
                <a:cubicBezTo>
                  <a:pt x="10" y="17"/>
                  <a:pt x="10" y="19"/>
                  <a:pt x="10" y="20"/>
                </a:cubicBezTo>
                <a:cubicBezTo>
                  <a:pt x="9" y="21"/>
                  <a:pt x="7" y="25"/>
                  <a:pt x="5" y="25"/>
                </a:cubicBezTo>
                <a:cubicBezTo>
                  <a:pt x="3" y="25"/>
                  <a:pt x="3" y="25"/>
                  <a:pt x="3" y="25"/>
                </a:cubicBezTo>
                <a:cubicBezTo>
                  <a:pt x="1" y="25"/>
                  <a:pt x="0" y="26"/>
                  <a:pt x="0" y="28"/>
                </a:cubicBezTo>
                <a:cubicBezTo>
                  <a:pt x="0" y="32"/>
                  <a:pt x="0" y="32"/>
                  <a:pt x="0" y="32"/>
                </a:cubicBezTo>
                <a:cubicBezTo>
                  <a:pt x="0" y="34"/>
                  <a:pt x="1" y="35"/>
                  <a:pt x="3" y="35"/>
                </a:cubicBezTo>
                <a:cubicBezTo>
                  <a:pt x="5" y="35"/>
                  <a:pt x="5" y="35"/>
                  <a:pt x="5" y="35"/>
                </a:cubicBezTo>
                <a:cubicBezTo>
                  <a:pt x="7" y="35"/>
                  <a:pt x="8" y="36"/>
                  <a:pt x="9" y="37"/>
                </a:cubicBezTo>
                <a:cubicBezTo>
                  <a:pt x="9" y="39"/>
                  <a:pt x="10" y="43"/>
                  <a:pt x="9" y="44"/>
                </a:cubicBezTo>
                <a:cubicBezTo>
                  <a:pt x="7" y="46"/>
                  <a:pt x="7" y="46"/>
                  <a:pt x="7" y="46"/>
                </a:cubicBezTo>
                <a:cubicBezTo>
                  <a:pt x="6" y="47"/>
                  <a:pt x="6" y="49"/>
                  <a:pt x="7" y="50"/>
                </a:cubicBezTo>
                <a:cubicBezTo>
                  <a:pt x="10" y="53"/>
                  <a:pt x="10" y="53"/>
                  <a:pt x="10" y="53"/>
                </a:cubicBezTo>
                <a:cubicBezTo>
                  <a:pt x="11" y="54"/>
                  <a:pt x="13" y="54"/>
                  <a:pt x="14" y="53"/>
                </a:cubicBezTo>
                <a:cubicBezTo>
                  <a:pt x="16" y="51"/>
                  <a:pt x="16" y="51"/>
                  <a:pt x="16" y="51"/>
                </a:cubicBezTo>
                <a:cubicBezTo>
                  <a:pt x="17" y="50"/>
                  <a:pt x="19" y="50"/>
                  <a:pt x="20" y="50"/>
                </a:cubicBezTo>
                <a:cubicBezTo>
                  <a:pt x="21" y="51"/>
                  <a:pt x="25" y="53"/>
                  <a:pt x="25" y="55"/>
                </a:cubicBezTo>
                <a:cubicBezTo>
                  <a:pt x="25" y="57"/>
                  <a:pt x="25" y="57"/>
                  <a:pt x="25" y="57"/>
                </a:cubicBezTo>
                <a:cubicBezTo>
                  <a:pt x="25" y="59"/>
                  <a:pt x="26" y="60"/>
                  <a:pt x="28" y="60"/>
                </a:cubicBezTo>
                <a:cubicBezTo>
                  <a:pt x="32" y="60"/>
                  <a:pt x="32" y="60"/>
                  <a:pt x="32" y="60"/>
                </a:cubicBezTo>
                <a:cubicBezTo>
                  <a:pt x="34" y="60"/>
                  <a:pt x="35" y="59"/>
                  <a:pt x="35" y="57"/>
                </a:cubicBezTo>
                <a:cubicBezTo>
                  <a:pt x="35" y="55"/>
                  <a:pt x="35" y="55"/>
                  <a:pt x="35" y="55"/>
                </a:cubicBezTo>
                <a:cubicBezTo>
                  <a:pt x="35" y="53"/>
                  <a:pt x="36" y="52"/>
                  <a:pt x="37" y="51"/>
                </a:cubicBezTo>
                <a:cubicBezTo>
                  <a:pt x="39" y="51"/>
                  <a:pt x="43" y="50"/>
                  <a:pt x="44" y="51"/>
                </a:cubicBezTo>
                <a:cubicBezTo>
                  <a:pt x="46" y="53"/>
                  <a:pt x="46" y="53"/>
                  <a:pt x="46" y="53"/>
                </a:cubicBezTo>
                <a:cubicBezTo>
                  <a:pt x="47" y="54"/>
                  <a:pt x="49" y="54"/>
                  <a:pt x="50" y="53"/>
                </a:cubicBezTo>
                <a:cubicBezTo>
                  <a:pt x="53" y="50"/>
                  <a:pt x="53" y="50"/>
                  <a:pt x="53" y="50"/>
                </a:cubicBezTo>
                <a:cubicBezTo>
                  <a:pt x="54" y="49"/>
                  <a:pt x="54" y="47"/>
                  <a:pt x="53" y="46"/>
                </a:cubicBezTo>
                <a:cubicBezTo>
                  <a:pt x="51" y="44"/>
                  <a:pt x="51" y="44"/>
                  <a:pt x="51" y="44"/>
                </a:cubicBezTo>
                <a:cubicBezTo>
                  <a:pt x="50" y="43"/>
                  <a:pt x="50" y="41"/>
                  <a:pt x="50" y="40"/>
                </a:cubicBezTo>
                <a:cubicBezTo>
                  <a:pt x="51" y="39"/>
                  <a:pt x="53" y="35"/>
                  <a:pt x="55" y="35"/>
                </a:cubicBezTo>
                <a:lnTo>
                  <a:pt x="57" y="35"/>
                </a:lnTo>
                <a:close/>
                <a:moveTo>
                  <a:pt x="40" y="30"/>
                </a:moveTo>
                <a:cubicBezTo>
                  <a:pt x="40" y="36"/>
                  <a:pt x="36" y="40"/>
                  <a:pt x="30" y="40"/>
                </a:cubicBezTo>
                <a:cubicBezTo>
                  <a:pt x="24" y="40"/>
                  <a:pt x="20" y="36"/>
                  <a:pt x="20" y="30"/>
                </a:cubicBezTo>
                <a:cubicBezTo>
                  <a:pt x="20" y="24"/>
                  <a:pt x="24" y="20"/>
                  <a:pt x="30" y="20"/>
                </a:cubicBezTo>
                <a:cubicBezTo>
                  <a:pt x="36" y="20"/>
                  <a:pt x="40" y="24"/>
                  <a:pt x="40" y="3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 name="Freeform 31"/>
          <p:cNvSpPr/>
          <p:nvPr/>
        </p:nvSpPr>
        <p:spPr bwMode="auto">
          <a:xfrm>
            <a:off x="7378701" y="1169989"/>
            <a:ext cx="328613" cy="327025"/>
          </a:xfrm>
          <a:custGeom>
            <a:avLst/>
            <a:gdLst>
              <a:gd name="T0" fmla="*/ 72 w 144"/>
              <a:gd name="T1" fmla="*/ 36 h 144"/>
              <a:gd name="T2" fmla="*/ 0 w 144"/>
              <a:gd name="T3" fmla="*/ 61 h 144"/>
              <a:gd name="T4" fmla="*/ 42 w 144"/>
              <a:gd name="T5" fmla="*/ 120 h 144"/>
              <a:gd name="T6" fmla="*/ 72 w 144"/>
              <a:gd name="T7" fmla="*/ 144 h 144"/>
              <a:gd name="T8" fmla="*/ 102 w 144"/>
              <a:gd name="T9" fmla="*/ 120 h 144"/>
              <a:gd name="T10" fmla="*/ 144 w 144"/>
              <a:gd name="T11" fmla="*/ 60 h 144"/>
              <a:gd name="T12" fmla="*/ 72 w 144"/>
              <a:gd name="T13" fmla="*/ 36 h 144"/>
            </a:gdLst>
            <a:ahLst/>
            <a:cxnLst>
              <a:cxn ang="0">
                <a:pos x="T0" y="T1"/>
              </a:cxn>
              <a:cxn ang="0">
                <a:pos x="T2" y="T3"/>
              </a:cxn>
              <a:cxn ang="0">
                <a:pos x="T4" y="T5"/>
              </a:cxn>
              <a:cxn ang="0">
                <a:pos x="T6" y="T7"/>
              </a:cxn>
              <a:cxn ang="0">
                <a:pos x="T8" y="T9"/>
              </a:cxn>
              <a:cxn ang="0">
                <a:pos x="T10" y="T11"/>
              </a:cxn>
              <a:cxn ang="0">
                <a:pos x="T12" y="T13"/>
              </a:cxn>
            </a:cxnLst>
            <a:rect l="0" t="0" r="r" b="b"/>
            <a:pathLst>
              <a:path w="144" h="144">
                <a:moveTo>
                  <a:pt x="72" y="36"/>
                </a:moveTo>
                <a:cubicBezTo>
                  <a:pt x="48" y="0"/>
                  <a:pt x="0" y="21"/>
                  <a:pt x="0" y="61"/>
                </a:cubicBezTo>
                <a:cubicBezTo>
                  <a:pt x="0" y="87"/>
                  <a:pt x="24" y="106"/>
                  <a:pt x="42" y="120"/>
                </a:cubicBezTo>
                <a:cubicBezTo>
                  <a:pt x="61" y="135"/>
                  <a:pt x="66" y="138"/>
                  <a:pt x="72" y="144"/>
                </a:cubicBezTo>
                <a:cubicBezTo>
                  <a:pt x="78" y="138"/>
                  <a:pt x="83" y="135"/>
                  <a:pt x="102" y="120"/>
                </a:cubicBezTo>
                <a:cubicBezTo>
                  <a:pt x="120" y="106"/>
                  <a:pt x="144" y="87"/>
                  <a:pt x="144" y="60"/>
                </a:cubicBezTo>
                <a:cubicBezTo>
                  <a:pt x="144" y="21"/>
                  <a:pt x="96" y="0"/>
                  <a:pt x="72" y="3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 name="Freeform 32"/>
          <p:cNvSpPr>
            <a:spLocks noEditPoints="1"/>
          </p:cNvSpPr>
          <p:nvPr/>
        </p:nvSpPr>
        <p:spPr bwMode="auto">
          <a:xfrm>
            <a:off x="8080376" y="1160463"/>
            <a:ext cx="163513" cy="354012"/>
          </a:xfrm>
          <a:custGeom>
            <a:avLst/>
            <a:gdLst>
              <a:gd name="T0" fmla="*/ 72 w 72"/>
              <a:gd name="T1" fmla="*/ 108 h 156"/>
              <a:gd name="T2" fmla="*/ 72 w 72"/>
              <a:gd name="T3" fmla="*/ 96 h 156"/>
              <a:gd name="T4" fmla="*/ 54 w 72"/>
              <a:gd name="T5" fmla="*/ 96 h 156"/>
              <a:gd name="T6" fmla="*/ 48 w 72"/>
              <a:gd name="T7" fmla="*/ 102 h 156"/>
              <a:gd name="T8" fmla="*/ 36 w 72"/>
              <a:gd name="T9" fmla="*/ 102 h 156"/>
              <a:gd name="T10" fmla="*/ 36 w 72"/>
              <a:gd name="T11" fmla="*/ 52 h 156"/>
              <a:gd name="T12" fmla="*/ 54 w 72"/>
              <a:gd name="T13" fmla="*/ 27 h 156"/>
              <a:gd name="T14" fmla="*/ 27 w 72"/>
              <a:gd name="T15" fmla="*/ 0 h 156"/>
              <a:gd name="T16" fmla="*/ 0 w 72"/>
              <a:gd name="T17" fmla="*/ 27 h 156"/>
              <a:gd name="T18" fmla="*/ 18 w 72"/>
              <a:gd name="T19" fmla="*/ 52 h 156"/>
              <a:gd name="T20" fmla="*/ 18 w 72"/>
              <a:gd name="T21" fmla="*/ 147 h 156"/>
              <a:gd name="T22" fmla="*/ 27 w 72"/>
              <a:gd name="T23" fmla="*/ 156 h 156"/>
              <a:gd name="T24" fmla="*/ 36 w 72"/>
              <a:gd name="T25" fmla="*/ 147 h 156"/>
              <a:gd name="T26" fmla="*/ 36 w 72"/>
              <a:gd name="T27" fmla="*/ 132 h 156"/>
              <a:gd name="T28" fmla="*/ 48 w 72"/>
              <a:gd name="T29" fmla="*/ 132 h 156"/>
              <a:gd name="T30" fmla="*/ 54 w 72"/>
              <a:gd name="T31" fmla="*/ 138 h 156"/>
              <a:gd name="T32" fmla="*/ 72 w 72"/>
              <a:gd name="T33" fmla="*/ 138 h 156"/>
              <a:gd name="T34" fmla="*/ 72 w 72"/>
              <a:gd name="T35" fmla="*/ 126 h 156"/>
              <a:gd name="T36" fmla="*/ 60 w 72"/>
              <a:gd name="T37" fmla="*/ 126 h 156"/>
              <a:gd name="T38" fmla="*/ 60 w 72"/>
              <a:gd name="T39" fmla="*/ 108 h 156"/>
              <a:gd name="T40" fmla="*/ 72 w 72"/>
              <a:gd name="T41" fmla="*/ 108 h 156"/>
              <a:gd name="T42" fmla="*/ 27 w 72"/>
              <a:gd name="T43" fmla="*/ 18 h 156"/>
              <a:gd name="T44" fmla="*/ 36 w 72"/>
              <a:gd name="T45" fmla="*/ 27 h 156"/>
              <a:gd name="T46" fmla="*/ 27 w 72"/>
              <a:gd name="T47" fmla="*/ 36 h 156"/>
              <a:gd name="T48" fmla="*/ 18 w 72"/>
              <a:gd name="T49" fmla="*/ 27 h 156"/>
              <a:gd name="T50" fmla="*/ 27 w 72"/>
              <a:gd name="T5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2" h="156">
                <a:moveTo>
                  <a:pt x="72" y="108"/>
                </a:moveTo>
                <a:cubicBezTo>
                  <a:pt x="72" y="96"/>
                  <a:pt x="72" y="96"/>
                  <a:pt x="72" y="96"/>
                </a:cubicBezTo>
                <a:cubicBezTo>
                  <a:pt x="54" y="96"/>
                  <a:pt x="54" y="96"/>
                  <a:pt x="54" y="96"/>
                </a:cubicBezTo>
                <a:cubicBezTo>
                  <a:pt x="48" y="96"/>
                  <a:pt x="48" y="102"/>
                  <a:pt x="48" y="102"/>
                </a:cubicBezTo>
                <a:cubicBezTo>
                  <a:pt x="36" y="102"/>
                  <a:pt x="36" y="102"/>
                  <a:pt x="36" y="102"/>
                </a:cubicBezTo>
                <a:cubicBezTo>
                  <a:pt x="36" y="52"/>
                  <a:pt x="36" y="52"/>
                  <a:pt x="36" y="52"/>
                </a:cubicBezTo>
                <a:cubicBezTo>
                  <a:pt x="46" y="49"/>
                  <a:pt x="54" y="39"/>
                  <a:pt x="54" y="27"/>
                </a:cubicBezTo>
                <a:cubicBezTo>
                  <a:pt x="54" y="12"/>
                  <a:pt x="42" y="0"/>
                  <a:pt x="27" y="0"/>
                </a:cubicBezTo>
                <a:cubicBezTo>
                  <a:pt x="12" y="0"/>
                  <a:pt x="0" y="12"/>
                  <a:pt x="0" y="27"/>
                </a:cubicBezTo>
                <a:cubicBezTo>
                  <a:pt x="0" y="39"/>
                  <a:pt x="8" y="49"/>
                  <a:pt x="18" y="52"/>
                </a:cubicBezTo>
                <a:cubicBezTo>
                  <a:pt x="18" y="147"/>
                  <a:pt x="18" y="147"/>
                  <a:pt x="18" y="147"/>
                </a:cubicBezTo>
                <a:cubicBezTo>
                  <a:pt x="18" y="152"/>
                  <a:pt x="22" y="156"/>
                  <a:pt x="27" y="156"/>
                </a:cubicBezTo>
                <a:cubicBezTo>
                  <a:pt x="32" y="156"/>
                  <a:pt x="36" y="152"/>
                  <a:pt x="36" y="147"/>
                </a:cubicBezTo>
                <a:cubicBezTo>
                  <a:pt x="36" y="132"/>
                  <a:pt x="36" y="132"/>
                  <a:pt x="36" y="132"/>
                </a:cubicBezTo>
                <a:cubicBezTo>
                  <a:pt x="48" y="132"/>
                  <a:pt x="48" y="132"/>
                  <a:pt x="48" y="132"/>
                </a:cubicBezTo>
                <a:cubicBezTo>
                  <a:pt x="48" y="132"/>
                  <a:pt x="48" y="138"/>
                  <a:pt x="54" y="138"/>
                </a:cubicBezTo>
                <a:cubicBezTo>
                  <a:pt x="72" y="138"/>
                  <a:pt x="72" y="138"/>
                  <a:pt x="72" y="138"/>
                </a:cubicBezTo>
                <a:cubicBezTo>
                  <a:pt x="72" y="126"/>
                  <a:pt x="72" y="126"/>
                  <a:pt x="72" y="126"/>
                </a:cubicBezTo>
                <a:cubicBezTo>
                  <a:pt x="60" y="126"/>
                  <a:pt x="60" y="126"/>
                  <a:pt x="60" y="126"/>
                </a:cubicBezTo>
                <a:cubicBezTo>
                  <a:pt x="60" y="108"/>
                  <a:pt x="60" y="108"/>
                  <a:pt x="60" y="108"/>
                </a:cubicBezTo>
                <a:lnTo>
                  <a:pt x="72" y="108"/>
                </a:lnTo>
                <a:close/>
                <a:moveTo>
                  <a:pt x="27" y="18"/>
                </a:moveTo>
                <a:cubicBezTo>
                  <a:pt x="32" y="18"/>
                  <a:pt x="36" y="22"/>
                  <a:pt x="36" y="27"/>
                </a:cubicBezTo>
                <a:cubicBezTo>
                  <a:pt x="36" y="32"/>
                  <a:pt x="32" y="36"/>
                  <a:pt x="27" y="36"/>
                </a:cubicBezTo>
                <a:cubicBezTo>
                  <a:pt x="22" y="36"/>
                  <a:pt x="18" y="32"/>
                  <a:pt x="18" y="27"/>
                </a:cubicBezTo>
                <a:cubicBezTo>
                  <a:pt x="18" y="22"/>
                  <a:pt x="22" y="18"/>
                  <a:pt x="27" y="1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 name="Freeform 33"/>
          <p:cNvSpPr>
            <a:spLocks noEditPoints="1"/>
          </p:cNvSpPr>
          <p:nvPr/>
        </p:nvSpPr>
        <p:spPr bwMode="auto">
          <a:xfrm>
            <a:off x="927101" y="1774825"/>
            <a:ext cx="273050" cy="325438"/>
          </a:xfrm>
          <a:custGeom>
            <a:avLst/>
            <a:gdLst>
              <a:gd name="T0" fmla="*/ 102 w 120"/>
              <a:gd name="T1" fmla="*/ 60 h 144"/>
              <a:gd name="T2" fmla="*/ 102 w 120"/>
              <a:gd name="T3" fmla="*/ 42 h 144"/>
              <a:gd name="T4" fmla="*/ 60 w 120"/>
              <a:gd name="T5" fmla="*/ 0 h 144"/>
              <a:gd name="T6" fmla="*/ 18 w 120"/>
              <a:gd name="T7" fmla="*/ 42 h 144"/>
              <a:gd name="T8" fmla="*/ 18 w 120"/>
              <a:gd name="T9" fmla="*/ 60 h 144"/>
              <a:gd name="T10" fmla="*/ 0 w 120"/>
              <a:gd name="T11" fmla="*/ 60 h 144"/>
              <a:gd name="T12" fmla="*/ 0 w 120"/>
              <a:gd name="T13" fmla="*/ 144 h 144"/>
              <a:gd name="T14" fmla="*/ 120 w 120"/>
              <a:gd name="T15" fmla="*/ 144 h 144"/>
              <a:gd name="T16" fmla="*/ 120 w 120"/>
              <a:gd name="T17" fmla="*/ 60 h 144"/>
              <a:gd name="T18" fmla="*/ 102 w 120"/>
              <a:gd name="T19" fmla="*/ 60 h 144"/>
              <a:gd name="T20" fmla="*/ 66 w 120"/>
              <a:gd name="T21" fmla="*/ 106 h 144"/>
              <a:gd name="T22" fmla="*/ 66 w 120"/>
              <a:gd name="T23" fmla="*/ 126 h 144"/>
              <a:gd name="T24" fmla="*/ 54 w 120"/>
              <a:gd name="T25" fmla="*/ 126 h 144"/>
              <a:gd name="T26" fmla="*/ 54 w 120"/>
              <a:gd name="T27" fmla="*/ 106 h 144"/>
              <a:gd name="T28" fmla="*/ 48 w 120"/>
              <a:gd name="T29" fmla="*/ 96 h 144"/>
              <a:gd name="T30" fmla="*/ 60 w 120"/>
              <a:gd name="T31" fmla="*/ 84 h 144"/>
              <a:gd name="T32" fmla="*/ 72 w 120"/>
              <a:gd name="T33" fmla="*/ 96 h 144"/>
              <a:gd name="T34" fmla="*/ 66 w 120"/>
              <a:gd name="T35" fmla="*/ 106 h 144"/>
              <a:gd name="T36" fmla="*/ 90 w 120"/>
              <a:gd name="T37" fmla="*/ 60 h 144"/>
              <a:gd name="T38" fmla="*/ 30 w 120"/>
              <a:gd name="T39" fmla="*/ 60 h 144"/>
              <a:gd name="T40" fmla="*/ 30 w 120"/>
              <a:gd name="T41" fmla="*/ 42 h 144"/>
              <a:gd name="T42" fmla="*/ 60 w 120"/>
              <a:gd name="T43" fmla="*/ 12 h 144"/>
              <a:gd name="T44" fmla="*/ 90 w 120"/>
              <a:gd name="T45" fmla="*/ 42 h 144"/>
              <a:gd name="T46" fmla="*/ 90 w 120"/>
              <a:gd name="T47" fmla="*/ 6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44">
                <a:moveTo>
                  <a:pt x="102" y="60"/>
                </a:moveTo>
                <a:cubicBezTo>
                  <a:pt x="102" y="42"/>
                  <a:pt x="102" y="42"/>
                  <a:pt x="102" y="42"/>
                </a:cubicBezTo>
                <a:cubicBezTo>
                  <a:pt x="102" y="42"/>
                  <a:pt x="102" y="0"/>
                  <a:pt x="60" y="0"/>
                </a:cubicBezTo>
                <a:cubicBezTo>
                  <a:pt x="18" y="0"/>
                  <a:pt x="18" y="42"/>
                  <a:pt x="18" y="42"/>
                </a:cubicBezTo>
                <a:cubicBezTo>
                  <a:pt x="18" y="60"/>
                  <a:pt x="18" y="60"/>
                  <a:pt x="18" y="60"/>
                </a:cubicBezTo>
                <a:cubicBezTo>
                  <a:pt x="0" y="60"/>
                  <a:pt x="0" y="60"/>
                  <a:pt x="0" y="60"/>
                </a:cubicBezTo>
                <a:cubicBezTo>
                  <a:pt x="0" y="144"/>
                  <a:pt x="0" y="144"/>
                  <a:pt x="0" y="144"/>
                </a:cubicBezTo>
                <a:cubicBezTo>
                  <a:pt x="120" y="144"/>
                  <a:pt x="120" y="144"/>
                  <a:pt x="120" y="144"/>
                </a:cubicBezTo>
                <a:cubicBezTo>
                  <a:pt x="120" y="60"/>
                  <a:pt x="120" y="60"/>
                  <a:pt x="120" y="60"/>
                </a:cubicBezTo>
                <a:lnTo>
                  <a:pt x="102" y="60"/>
                </a:lnTo>
                <a:close/>
                <a:moveTo>
                  <a:pt x="66" y="106"/>
                </a:moveTo>
                <a:cubicBezTo>
                  <a:pt x="66" y="126"/>
                  <a:pt x="66" y="126"/>
                  <a:pt x="66" y="126"/>
                </a:cubicBezTo>
                <a:cubicBezTo>
                  <a:pt x="54" y="126"/>
                  <a:pt x="54" y="126"/>
                  <a:pt x="54" y="126"/>
                </a:cubicBezTo>
                <a:cubicBezTo>
                  <a:pt x="54" y="106"/>
                  <a:pt x="54" y="106"/>
                  <a:pt x="54" y="106"/>
                </a:cubicBezTo>
                <a:cubicBezTo>
                  <a:pt x="50" y="104"/>
                  <a:pt x="48" y="100"/>
                  <a:pt x="48" y="96"/>
                </a:cubicBezTo>
                <a:cubicBezTo>
                  <a:pt x="48" y="89"/>
                  <a:pt x="53" y="84"/>
                  <a:pt x="60" y="84"/>
                </a:cubicBezTo>
                <a:cubicBezTo>
                  <a:pt x="67" y="84"/>
                  <a:pt x="72" y="89"/>
                  <a:pt x="72" y="96"/>
                </a:cubicBezTo>
                <a:cubicBezTo>
                  <a:pt x="72" y="100"/>
                  <a:pt x="70" y="104"/>
                  <a:pt x="66" y="106"/>
                </a:cubicBezTo>
                <a:moveTo>
                  <a:pt x="90" y="60"/>
                </a:moveTo>
                <a:cubicBezTo>
                  <a:pt x="30" y="60"/>
                  <a:pt x="30" y="60"/>
                  <a:pt x="30" y="60"/>
                </a:cubicBezTo>
                <a:cubicBezTo>
                  <a:pt x="30" y="42"/>
                  <a:pt x="30" y="42"/>
                  <a:pt x="30" y="42"/>
                </a:cubicBezTo>
                <a:cubicBezTo>
                  <a:pt x="30" y="37"/>
                  <a:pt x="32" y="12"/>
                  <a:pt x="60" y="12"/>
                </a:cubicBezTo>
                <a:cubicBezTo>
                  <a:pt x="88" y="12"/>
                  <a:pt x="90" y="37"/>
                  <a:pt x="90" y="42"/>
                </a:cubicBezTo>
                <a:lnTo>
                  <a:pt x="90" y="6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 name="Freeform 34"/>
          <p:cNvSpPr/>
          <p:nvPr/>
        </p:nvSpPr>
        <p:spPr bwMode="auto">
          <a:xfrm>
            <a:off x="1598613" y="1766888"/>
            <a:ext cx="312737" cy="349250"/>
          </a:xfrm>
          <a:custGeom>
            <a:avLst/>
            <a:gdLst>
              <a:gd name="T0" fmla="*/ 129 w 138"/>
              <a:gd name="T1" fmla="*/ 75 h 153"/>
              <a:gd name="T2" fmla="*/ 120 w 138"/>
              <a:gd name="T3" fmla="*/ 84 h 153"/>
              <a:gd name="T4" fmla="*/ 69 w 138"/>
              <a:gd name="T5" fmla="*/ 135 h 153"/>
              <a:gd name="T6" fmla="*/ 18 w 138"/>
              <a:gd name="T7" fmla="*/ 84 h 153"/>
              <a:gd name="T8" fmla="*/ 69 w 138"/>
              <a:gd name="T9" fmla="*/ 33 h 153"/>
              <a:gd name="T10" fmla="*/ 69 w 138"/>
              <a:gd name="T11" fmla="*/ 33 h 153"/>
              <a:gd name="T12" fmla="*/ 69 w 138"/>
              <a:gd name="T13" fmla="*/ 48 h 153"/>
              <a:gd name="T14" fmla="*/ 105 w 138"/>
              <a:gd name="T15" fmla="*/ 24 h 153"/>
              <a:gd name="T16" fmla="*/ 69 w 138"/>
              <a:gd name="T17" fmla="*/ 0 h 153"/>
              <a:gd name="T18" fmla="*/ 69 w 138"/>
              <a:gd name="T19" fmla="*/ 15 h 153"/>
              <a:gd name="T20" fmla="*/ 69 w 138"/>
              <a:gd name="T21" fmla="*/ 15 h 153"/>
              <a:gd name="T22" fmla="*/ 0 w 138"/>
              <a:gd name="T23" fmla="*/ 84 h 153"/>
              <a:gd name="T24" fmla="*/ 69 w 138"/>
              <a:gd name="T25" fmla="*/ 153 h 153"/>
              <a:gd name="T26" fmla="*/ 138 w 138"/>
              <a:gd name="T27" fmla="*/ 84 h 153"/>
              <a:gd name="T28" fmla="*/ 129 w 138"/>
              <a:gd name="T29" fmla="*/ 75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53">
                <a:moveTo>
                  <a:pt x="129" y="75"/>
                </a:moveTo>
                <a:cubicBezTo>
                  <a:pt x="124" y="75"/>
                  <a:pt x="120" y="80"/>
                  <a:pt x="120" y="84"/>
                </a:cubicBezTo>
                <a:cubicBezTo>
                  <a:pt x="120" y="113"/>
                  <a:pt x="97" y="135"/>
                  <a:pt x="69" y="135"/>
                </a:cubicBezTo>
                <a:cubicBezTo>
                  <a:pt x="41" y="135"/>
                  <a:pt x="18" y="113"/>
                  <a:pt x="18" y="84"/>
                </a:cubicBezTo>
                <a:cubicBezTo>
                  <a:pt x="18" y="56"/>
                  <a:pt x="41" y="33"/>
                  <a:pt x="69" y="33"/>
                </a:cubicBezTo>
                <a:cubicBezTo>
                  <a:pt x="69" y="33"/>
                  <a:pt x="69" y="33"/>
                  <a:pt x="69" y="33"/>
                </a:cubicBezTo>
                <a:cubicBezTo>
                  <a:pt x="69" y="48"/>
                  <a:pt x="69" y="48"/>
                  <a:pt x="69" y="48"/>
                </a:cubicBezTo>
                <a:cubicBezTo>
                  <a:pt x="105" y="24"/>
                  <a:pt x="105" y="24"/>
                  <a:pt x="105" y="24"/>
                </a:cubicBezTo>
                <a:cubicBezTo>
                  <a:pt x="69" y="0"/>
                  <a:pt x="69" y="0"/>
                  <a:pt x="69" y="0"/>
                </a:cubicBezTo>
                <a:cubicBezTo>
                  <a:pt x="69" y="15"/>
                  <a:pt x="69" y="15"/>
                  <a:pt x="69" y="15"/>
                </a:cubicBezTo>
                <a:cubicBezTo>
                  <a:pt x="69" y="15"/>
                  <a:pt x="69" y="15"/>
                  <a:pt x="69" y="15"/>
                </a:cubicBezTo>
                <a:cubicBezTo>
                  <a:pt x="31" y="15"/>
                  <a:pt x="0" y="46"/>
                  <a:pt x="0" y="84"/>
                </a:cubicBezTo>
                <a:cubicBezTo>
                  <a:pt x="0" y="123"/>
                  <a:pt x="31" y="153"/>
                  <a:pt x="69" y="153"/>
                </a:cubicBezTo>
                <a:cubicBezTo>
                  <a:pt x="107" y="153"/>
                  <a:pt x="138" y="123"/>
                  <a:pt x="138" y="84"/>
                </a:cubicBezTo>
                <a:cubicBezTo>
                  <a:pt x="138" y="80"/>
                  <a:pt x="134" y="75"/>
                  <a:pt x="129" y="75"/>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 name="Freeform 35"/>
          <p:cNvSpPr/>
          <p:nvPr/>
        </p:nvSpPr>
        <p:spPr bwMode="auto">
          <a:xfrm>
            <a:off x="2197101" y="1868488"/>
            <a:ext cx="314325" cy="252412"/>
          </a:xfrm>
          <a:custGeom>
            <a:avLst/>
            <a:gdLst>
              <a:gd name="T0" fmla="*/ 123 w 138"/>
              <a:gd name="T1" fmla="*/ 83 h 111"/>
              <a:gd name="T2" fmla="*/ 89 w 138"/>
              <a:gd name="T3" fmla="*/ 93 h 111"/>
              <a:gd name="T4" fmla="*/ 85 w 138"/>
              <a:gd name="T5" fmla="*/ 93 h 111"/>
              <a:gd name="T6" fmla="*/ 83 w 138"/>
              <a:gd name="T7" fmla="*/ 92 h 111"/>
              <a:gd name="T8" fmla="*/ 79 w 138"/>
              <a:gd name="T9" fmla="*/ 92 h 111"/>
              <a:gd name="T10" fmla="*/ 77 w 138"/>
              <a:gd name="T11" fmla="*/ 91 h 111"/>
              <a:gd name="T12" fmla="*/ 74 w 138"/>
              <a:gd name="T13" fmla="*/ 91 h 111"/>
              <a:gd name="T14" fmla="*/ 72 w 138"/>
              <a:gd name="T15" fmla="*/ 90 h 111"/>
              <a:gd name="T16" fmla="*/ 68 w 138"/>
              <a:gd name="T17" fmla="*/ 89 h 111"/>
              <a:gd name="T18" fmla="*/ 67 w 138"/>
              <a:gd name="T19" fmla="*/ 88 h 111"/>
              <a:gd name="T20" fmla="*/ 63 w 138"/>
              <a:gd name="T21" fmla="*/ 86 h 111"/>
              <a:gd name="T22" fmla="*/ 63 w 138"/>
              <a:gd name="T23" fmla="*/ 86 h 111"/>
              <a:gd name="T24" fmla="*/ 50 w 138"/>
              <a:gd name="T25" fmla="*/ 76 h 111"/>
              <a:gd name="T26" fmla="*/ 50 w 138"/>
              <a:gd name="T27" fmla="*/ 76 h 111"/>
              <a:gd name="T28" fmla="*/ 46 w 138"/>
              <a:gd name="T29" fmla="*/ 72 h 111"/>
              <a:gd name="T30" fmla="*/ 45 w 138"/>
              <a:gd name="T31" fmla="*/ 71 h 111"/>
              <a:gd name="T32" fmla="*/ 33 w 138"/>
              <a:gd name="T33" fmla="*/ 36 h 111"/>
              <a:gd name="T34" fmla="*/ 48 w 138"/>
              <a:gd name="T35" fmla="*/ 36 h 111"/>
              <a:gd name="T36" fmla="*/ 24 w 138"/>
              <a:gd name="T37" fmla="*/ 0 h 111"/>
              <a:gd name="T38" fmla="*/ 0 w 138"/>
              <a:gd name="T39" fmla="*/ 36 h 111"/>
              <a:gd name="T40" fmla="*/ 15 w 138"/>
              <a:gd name="T41" fmla="*/ 36 h 111"/>
              <a:gd name="T42" fmla="*/ 28 w 138"/>
              <a:gd name="T43" fmla="*/ 78 h 111"/>
              <a:gd name="T44" fmla="*/ 29 w 138"/>
              <a:gd name="T45" fmla="*/ 79 h 111"/>
              <a:gd name="T46" fmla="*/ 31 w 138"/>
              <a:gd name="T47" fmla="*/ 83 h 111"/>
              <a:gd name="T48" fmla="*/ 32 w 138"/>
              <a:gd name="T49" fmla="*/ 84 h 111"/>
              <a:gd name="T50" fmla="*/ 37 w 138"/>
              <a:gd name="T51" fmla="*/ 89 h 111"/>
              <a:gd name="T52" fmla="*/ 37 w 138"/>
              <a:gd name="T53" fmla="*/ 89 h 111"/>
              <a:gd name="T54" fmla="*/ 54 w 138"/>
              <a:gd name="T55" fmla="*/ 102 h 111"/>
              <a:gd name="T56" fmla="*/ 54 w 138"/>
              <a:gd name="T57" fmla="*/ 102 h 111"/>
              <a:gd name="T58" fmla="*/ 60 w 138"/>
              <a:gd name="T59" fmla="*/ 105 h 111"/>
              <a:gd name="T60" fmla="*/ 61 w 138"/>
              <a:gd name="T61" fmla="*/ 105 h 111"/>
              <a:gd name="T62" fmla="*/ 66 w 138"/>
              <a:gd name="T63" fmla="*/ 107 h 111"/>
              <a:gd name="T64" fmla="*/ 68 w 138"/>
              <a:gd name="T65" fmla="*/ 108 h 111"/>
              <a:gd name="T66" fmla="*/ 73 w 138"/>
              <a:gd name="T67" fmla="*/ 109 h 111"/>
              <a:gd name="T68" fmla="*/ 76 w 138"/>
              <a:gd name="T69" fmla="*/ 110 h 111"/>
              <a:gd name="T70" fmla="*/ 77 w 138"/>
              <a:gd name="T71" fmla="*/ 110 h 111"/>
              <a:gd name="T72" fmla="*/ 81 w 138"/>
              <a:gd name="T73" fmla="*/ 110 h 111"/>
              <a:gd name="T74" fmla="*/ 83 w 138"/>
              <a:gd name="T75" fmla="*/ 111 h 111"/>
              <a:gd name="T76" fmla="*/ 90 w 138"/>
              <a:gd name="T77" fmla="*/ 111 h 111"/>
              <a:gd name="T78" fmla="*/ 133 w 138"/>
              <a:gd name="T79" fmla="*/ 97 h 111"/>
              <a:gd name="T80" fmla="*/ 135 w 138"/>
              <a:gd name="T81" fmla="*/ 85 h 111"/>
              <a:gd name="T82" fmla="*/ 123 w 138"/>
              <a:gd name="T83" fmla="*/ 8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 h="111">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 name="Freeform 36"/>
          <p:cNvSpPr/>
          <p:nvPr/>
        </p:nvSpPr>
        <p:spPr bwMode="auto">
          <a:xfrm>
            <a:off x="2292351" y="1779588"/>
            <a:ext cx="314325" cy="254000"/>
          </a:xfrm>
          <a:custGeom>
            <a:avLst/>
            <a:gdLst>
              <a:gd name="T0" fmla="*/ 123 w 138"/>
              <a:gd name="T1" fmla="*/ 75 h 111"/>
              <a:gd name="T2" fmla="*/ 110 w 138"/>
              <a:gd name="T3" fmla="*/ 33 h 111"/>
              <a:gd name="T4" fmla="*/ 109 w 138"/>
              <a:gd name="T5" fmla="*/ 32 h 111"/>
              <a:gd name="T6" fmla="*/ 106 w 138"/>
              <a:gd name="T7" fmla="*/ 28 h 111"/>
              <a:gd name="T8" fmla="*/ 106 w 138"/>
              <a:gd name="T9" fmla="*/ 27 h 111"/>
              <a:gd name="T10" fmla="*/ 78 w 138"/>
              <a:gd name="T11" fmla="*/ 6 h 111"/>
              <a:gd name="T12" fmla="*/ 77 w 138"/>
              <a:gd name="T13" fmla="*/ 6 h 111"/>
              <a:gd name="T14" fmla="*/ 72 w 138"/>
              <a:gd name="T15" fmla="*/ 4 h 111"/>
              <a:gd name="T16" fmla="*/ 70 w 138"/>
              <a:gd name="T17" fmla="*/ 3 h 111"/>
              <a:gd name="T18" fmla="*/ 65 w 138"/>
              <a:gd name="T19" fmla="*/ 2 h 111"/>
              <a:gd name="T20" fmla="*/ 62 w 138"/>
              <a:gd name="T21" fmla="*/ 1 h 111"/>
              <a:gd name="T22" fmla="*/ 61 w 138"/>
              <a:gd name="T23" fmla="*/ 1 h 111"/>
              <a:gd name="T24" fmla="*/ 57 w 138"/>
              <a:gd name="T25" fmla="*/ 1 h 111"/>
              <a:gd name="T26" fmla="*/ 55 w 138"/>
              <a:gd name="T27" fmla="*/ 0 h 111"/>
              <a:gd name="T28" fmla="*/ 49 w 138"/>
              <a:gd name="T29" fmla="*/ 0 h 111"/>
              <a:gd name="T30" fmla="*/ 48 w 138"/>
              <a:gd name="T31" fmla="*/ 0 h 111"/>
              <a:gd name="T32" fmla="*/ 48 w 138"/>
              <a:gd name="T33" fmla="*/ 0 h 111"/>
              <a:gd name="T34" fmla="*/ 5 w 138"/>
              <a:gd name="T35" fmla="*/ 14 h 111"/>
              <a:gd name="T36" fmla="*/ 3 w 138"/>
              <a:gd name="T37" fmla="*/ 26 h 111"/>
              <a:gd name="T38" fmla="*/ 15 w 138"/>
              <a:gd name="T39" fmla="*/ 28 h 111"/>
              <a:gd name="T40" fmla="*/ 48 w 138"/>
              <a:gd name="T41" fmla="*/ 18 h 111"/>
              <a:gd name="T42" fmla="*/ 53 w 138"/>
              <a:gd name="T43" fmla="*/ 18 h 111"/>
              <a:gd name="T44" fmla="*/ 55 w 138"/>
              <a:gd name="T45" fmla="*/ 18 h 111"/>
              <a:gd name="T46" fmla="*/ 59 w 138"/>
              <a:gd name="T47" fmla="*/ 19 h 111"/>
              <a:gd name="T48" fmla="*/ 61 w 138"/>
              <a:gd name="T49" fmla="*/ 19 h 111"/>
              <a:gd name="T50" fmla="*/ 65 w 138"/>
              <a:gd name="T51" fmla="*/ 20 h 111"/>
              <a:gd name="T52" fmla="*/ 66 w 138"/>
              <a:gd name="T53" fmla="*/ 21 h 111"/>
              <a:gd name="T54" fmla="*/ 70 w 138"/>
              <a:gd name="T55" fmla="*/ 22 h 111"/>
              <a:gd name="T56" fmla="*/ 70 w 138"/>
              <a:gd name="T57" fmla="*/ 23 h 111"/>
              <a:gd name="T58" fmla="*/ 92 w 138"/>
              <a:gd name="T59" fmla="*/ 39 h 111"/>
              <a:gd name="T60" fmla="*/ 92 w 138"/>
              <a:gd name="T61" fmla="*/ 39 h 111"/>
              <a:gd name="T62" fmla="*/ 105 w 138"/>
              <a:gd name="T63" fmla="*/ 75 h 111"/>
              <a:gd name="T64" fmla="*/ 90 w 138"/>
              <a:gd name="T65" fmla="*/ 75 h 111"/>
              <a:gd name="T66" fmla="*/ 114 w 138"/>
              <a:gd name="T67" fmla="*/ 111 h 111"/>
              <a:gd name="T68" fmla="*/ 138 w 138"/>
              <a:gd name="T69" fmla="*/ 75 h 111"/>
              <a:gd name="T70" fmla="*/ 123 w 138"/>
              <a:gd name="T71" fmla="*/ 75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8" h="111">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 name="Freeform 37"/>
          <p:cNvSpPr/>
          <p:nvPr/>
        </p:nvSpPr>
        <p:spPr bwMode="auto">
          <a:xfrm>
            <a:off x="2835276" y="1808164"/>
            <a:ext cx="423863" cy="287337"/>
          </a:xfrm>
          <a:custGeom>
            <a:avLst/>
            <a:gdLst>
              <a:gd name="T0" fmla="*/ 135 w 186"/>
              <a:gd name="T1" fmla="*/ 9 h 126"/>
              <a:gd name="T2" fmla="*/ 84 w 186"/>
              <a:gd name="T3" fmla="*/ 57 h 126"/>
              <a:gd name="T4" fmla="*/ 84 w 186"/>
              <a:gd name="T5" fmla="*/ 57 h 126"/>
              <a:gd name="T6" fmla="*/ 84 w 186"/>
              <a:gd name="T7" fmla="*/ 60 h 126"/>
              <a:gd name="T8" fmla="*/ 84 w 186"/>
              <a:gd name="T9" fmla="*/ 66 h 126"/>
              <a:gd name="T10" fmla="*/ 51 w 186"/>
              <a:gd name="T11" fmla="*/ 99 h 126"/>
              <a:gd name="T12" fmla="*/ 18 w 186"/>
              <a:gd name="T13" fmla="*/ 66 h 126"/>
              <a:gd name="T14" fmla="*/ 51 w 186"/>
              <a:gd name="T15" fmla="*/ 33 h 126"/>
              <a:gd name="T16" fmla="*/ 51 w 186"/>
              <a:gd name="T17" fmla="*/ 48 h 126"/>
              <a:gd name="T18" fmla="*/ 87 w 186"/>
              <a:gd name="T19" fmla="*/ 24 h 126"/>
              <a:gd name="T20" fmla="*/ 51 w 186"/>
              <a:gd name="T21" fmla="*/ 0 h 126"/>
              <a:gd name="T22" fmla="*/ 51 w 186"/>
              <a:gd name="T23" fmla="*/ 15 h 126"/>
              <a:gd name="T24" fmla="*/ 0 w 186"/>
              <a:gd name="T25" fmla="*/ 66 h 126"/>
              <a:gd name="T26" fmla="*/ 51 w 186"/>
              <a:gd name="T27" fmla="*/ 117 h 126"/>
              <a:gd name="T28" fmla="*/ 102 w 186"/>
              <a:gd name="T29" fmla="*/ 69 h 126"/>
              <a:gd name="T30" fmla="*/ 102 w 186"/>
              <a:gd name="T31" fmla="*/ 69 h 126"/>
              <a:gd name="T32" fmla="*/ 102 w 186"/>
              <a:gd name="T33" fmla="*/ 66 h 126"/>
              <a:gd name="T34" fmla="*/ 102 w 186"/>
              <a:gd name="T35" fmla="*/ 60 h 126"/>
              <a:gd name="T36" fmla="*/ 135 w 186"/>
              <a:gd name="T37" fmla="*/ 27 h 126"/>
              <a:gd name="T38" fmla="*/ 168 w 186"/>
              <a:gd name="T39" fmla="*/ 60 h 126"/>
              <a:gd name="T40" fmla="*/ 135 w 186"/>
              <a:gd name="T41" fmla="*/ 93 h 126"/>
              <a:gd name="T42" fmla="*/ 135 w 186"/>
              <a:gd name="T43" fmla="*/ 78 h 126"/>
              <a:gd name="T44" fmla="*/ 99 w 186"/>
              <a:gd name="T45" fmla="*/ 102 h 126"/>
              <a:gd name="T46" fmla="*/ 135 w 186"/>
              <a:gd name="T47" fmla="*/ 126 h 126"/>
              <a:gd name="T48" fmla="*/ 135 w 186"/>
              <a:gd name="T49" fmla="*/ 111 h 126"/>
              <a:gd name="T50" fmla="*/ 186 w 186"/>
              <a:gd name="T51" fmla="*/ 60 h 126"/>
              <a:gd name="T52" fmla="*/ 135 w 186"/>
              <a:gd name="T53" fmla="*/ 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6" h="126">
                <a:moveTo>
                  <a:pt x="135" y="9"/>
                </a:moveTo>
                <a:cubicBezTo>
                  <a:pt x="108" y="9"/>
                  <a:pt x="86" y="30"/>
                  <a:pt x="84" y="57"/>
                </a:cubicBezTo>
                <a:cubicBezTo>
                  <a:pt x="84" y="57"/>
                  <a:pt x="84" y="57"/>
                  <a:pt x="84" y="57"/>
                </a:cubicBezTo>
                <a:cubicBezTo>
                  <a:pt x="84" y="60"/>
                  <a:pt x="84" y="60"/>
                  <a:pt x="84" y="60"/>
                </a:cubicBezTo>
                <a:cubicBezTo>
                  <a:pt x="84" y="66"/>
                  <a:pt x="84" y="66"/>
                  <a:pt x="84" y="66"/>
                </a:cubicBezTo>
                <a:cubicBezTo>
                  <a:pt x="84" y="84"/>
                  <a:pt x="69" y="99"/>
                  <a:pt x="51" y="99"/>
                </a:cubicBezTo>
                <a:cubicBezTo>
                  <a:pt x="33" y="99"/>
                  <a:pt x="18" y="84"/>
                  <a:pt x="18" y="66"/>
                </a:cubicBezTo>
                <a:cubicBezTo>
                  <a:pt x="18" y="48"/>
                  <a:pt x="33" y="33"/>
                  <a:pt x="51" y="33"/>
                </a:cubicBezTo>
                <a:cubicBezTo>
                  <a:pt x="51" y="48"/>
                  <a:pt x="51" y="48"/>
                  <a:pt x="51" y="48"/>
                </a:cubicBezTo>
                <a:cubicBezTo>
                  <a:pt x="87" y="24"/>
                  <a:pt x="87" y="24"/>
                  <a:pt x="87" y="24"/>
                </a:cubicBezTo>
                <a:cubicBezTo>
                  <a:pt x="51" y="0"/>
                  <a:pt x="51" y="0"/>
                  <a:pt x="51" y="0"/>
                </a:cubicBezTo>
                <a:cubicBezTo>
                  <a:pt x="51" y="15"/>
                  <a:pt x="51" y="15"/>
                  <a:pt x="51" y="15"/>
                </a:cubicBezTo>
                <a:cubicBezTo>
                  <a:pt x="23" y="15"/>
                  <a:pt x="0" y="38"/>
                  <a:pt x="0" y="66"/>
                </a:cubicBezTo>
                <a:cubicBezTo>
                  <a:pt x="0" y="94"/>
                  <a:pt x="23" y="117"/>
                  <a:pt x="51" y="117"/>
                </a:cubicBezTo>
                <a:cubicBezTo>
                  <a:pt x="78" y="117"/>
                  <a:pt x="100" y="96"/>
                  <a:pt x="102" y="69"/>
                </a:cubicBezTo>
                <a:cubicBezTo>
                  <a:pt x="102" y="69"/>
                  <a:pt x="102" y="69"/>
                  <a:pt x="102" y="69"/>
                </a:cubicBezTo>
                <a:cubicBezTo>
                  <a:pt x="102" y="66"/>
                  <a:pt x="102" y="66"/>
                  <a:pt x="102" y="66"/>
                </a:cubicBezTo>
                <a:cubicBezTo>
                  <a:pt x="102" y="60"/>
                  <a:pt x="102" y="60"/>
                  <a:pt x="102" y="60"/>
                </a:cubicBezTo>
                <a:cubicBezTo>
                  <a:pt x="102" y="42"/>
                  <a:pt x="117" y="27"/>
                  <a:pt x="135" y="27"/>
                </a:cubicBezTo>
                <a:cubicBezTo>
                  <a:pt x="153" y="27"/>
                  <a:pt x="168" y="42"/>
                  <a:pt x="168" y="60"/>
                </a:cubicBezTo>
                <a:cubicBezTo>
                  <a:pt x="168" y="78"/>
                  <a:pt x="153" y="93"/>
                  <a:pt x="135" y="93"/>
                </a:cubicBezTo>
                <a:cubicBezTo>
                  <a:pt x="135" y="78"/>
                  <a:pt x="135" y="78"/>
                  <a:pt x="135" y="78"/>
                </a:cubicBezTo>
                <a:cubicBezTo>
                  <a:pt x="99" y="102"/>
                  <a:pt x="99" y="102"/>
                  <a:pt x="99" y="102"/>
                </a:cubicBezTo>
                <a:cubicBezTo>
                  <a:pt x="135" y="126"/>
                  <a:pt x="135" y="126"/>
                  <a:pt x="135" y="126"/>
                </a:cubicBezTo>
                <a:cubicBezTo>
                  <a:pt x="135" y="111"/>
                  <a:pt x="135" y="111"/>
                  <a:pt x="135" y="111"/>
                </a:cubicBezTo>
                <a:cubicBezTo>
                  <a:pt x="163" y="111"/>
                  <a:pt x="186" y="88"/>
                  <a:pt x="186" y="60"/>
                </a:cubicBezTo>
                <a:cubicBezTo>
                  <a:pt x="186" y="32"/>
                  <a:pt x="163" y="9"/>
                  <a:pt x="135" y="9"/>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5" name="Freeform 38"/>
          <p:cNvSpPr/>
          <p:nvPr/>
        </p:nvSpPr>
        <p:spPr bwMode="auto">
          <a:xfrm>
            <a:off x="3462338" y="1841500"/>
            <a:ext cx="428625" cy="217488"/>
          </a:xfrm>
          <a:custGeom>
            <a:avLst/>
            <a:gdLst>
              <a:gd name="T0" fmla="*/ 189 w 189"/>
              <a:gd name="T1" fmla="*/ 57 h 96"/>
              <a:gd name="T2" fmla="*/ 153 w 189"/>
              <a:gd name="T3" fmla="*/ 33 h 96"/>
              <a:gd name="T4" fmla="*/ 153 w 189"/>
              <a:gd name="T5" fmla="*/ 48 h 96"/>
              <a:gd name="T6" fmla="*/ 152 w 189"/>
              <a:gd name="T7" fmla="*/ 48 h 96"/>
              <a:gd name="T8" fmla="*/ 140 w 189"/>
              <a:gd name="T9" fmla="*/ 48 h 96"/>
              <a:gd name="T10" fmla="*/ 137 w 189"/>
              <a:gd name="T11" fmla="*/ 45 h 96"/>
              <a:gd name="T12" fmla="*/ 137 w 189"/>
              <a:gd name="T13" fmla="*/ 21 h 96"/>
              <a:gd name="T14" fmla="*/ 116 w 189"/>
              <a:gd name="T15" fmla="*/ 0 h 96"/>
              <a:gd name="T16" fmla="*/ 95 w 189"/>
              <a:gd name="T17" fmla="*/ 21 h 96"/>
              <a:gd name="T18" fmla="*/ 95 w 189"/>
              <a:gd name="T19" fmla="*/ 75 h 96"/>
              <a:gd name="T20" fmla="*/ 92 w 189"/>
              <a:gd name="T21" fmla="*/ 78 h 96"/>
              <a:gd name="T22" fmla="*/ 89 w 189"/>
              <a:gd name="T23" fmla="*/ 75 h 96"/>
              <a:gd name="T24" fmla="*/ 89 w 189"/>
              <a:gd name="T25" fmla="*/ 21 h 96"/>
              <a:gd name="T26" fmla="*/ 69 w 189"/>
              <a:gd name="T27" fmla="*/ 0 h 96"/>
              <a:gd name="T28" fmla="*/ 48 w 189"/>
              <a:gd name="T29" fmla="*/ 21 h 96"/>
              <a:gd name="T30" fmla="*/ 48 w 189"/>
              <a:gd name="T31" fmla="*/ 75 h 96"/>
              <a:gd name="T32" fmla="*/ 45 w 189"/>
              <a:gd name="T33" fmla="*/ 78 h 96"/>
              <a:gd name="T34" fmla="*/ 42 w 189"/>
              <a:gd name="T35" fmla="*/ 75 h 96"/>
              <a:gd name="T36" fmla="*/ 42 w 189"/>
              <a:gd name="T37" fmla="*/ 45 h 96"/>
              <a:gd name="T38" fmla="*/ 20 w 189"/>
              <a:gd name="T39" fmla="*/ 24 h 96"/>
              <a:gd name="T40" fmla="*/ 9 w 189"/>
              <a:gd name="T41" fmla="*/ 24 h 96"/>
              <a:gd name="T42" fmla="*/ 0 w 189"/>
              <a:gd name="T43" fmla="*/ 33 h 96"/>
              <a:gd name="T44" fmla="*/ 9 w 189"/>
              <a:gd name="T45" fmla="*/ 42 h 96"/>
              <a:gd name="T46" fmla="*/ 20 w 189"/>
              <a:gd name="T47" fmla="*/ 42 h 96"/>
              <a:gd name="T48" fmla="*/ 24 w 189"/>
              <a:gd name="T49" fmla="*/ 45 h 96"/>
              <a:gd name="T50" fmla="*/ 24 w 189"/>
              <a:gd name="T51" fmla="*/ 75 h 96"/>
              <a:gd name="T52" fmla="*/ 45 w 189"/>
              <a:gd name="T53" fmla="*/ 96 h 96"/>
              <a:gd name="T54" fmla="*/ 66 w 189"/>
              <a:gd name="T55" fmla="*/ 75 h 96"/>
              <a:gd name="T56" fmla="*/ 65 w 189"/>
              <a:gd name="T57" fmla="*/ 21 h 96"/>
              <a:gd name="T58" fmla="*/ 69 w 189"/>
              <a:gd name="T59" fmla="*/ 18 h 96"/>
              <a:gd name="T60" fmla="*/ 72 w 189"/>
              <a:gd name="T61" fmla="*/ 21 h 96"/>
              <a:gd name="T62" fmla="*/ 72 w 189"/>
              <a:gd name="T63" fmla="*/ 75 h 96"/>
              <a:gd name="T64" fmla="*/ 92 w 189"/>
              <a:gd name="T65" fmla="*/ 96 h 96"/>
              <a:gd name="T66" fmla="*/ 113 w 189"/>
              <a:gd name="T67" fmla="*/ 75 h 96"/>
              <a:gd name="T68" fmla="*/ 113 w 189"/>
              <a:gd name="T69" fmla="*/ 21 h 96"/>
              <a:gd name="T70" fmla="*/ 116 w 189"/>
              <a:gd name="T71" fmla="*/ 18 h 96"/>
              <a:gd name="T72" fmla="*/ 119 w 189"/>
              <a:gd name="T73" fmla="*/ 21 h 96"/>
              <a:gd name="T74" fmla="*/ 119 w 189"/>
              <a:gd name="T75" fmla="*/ 45 h 96"/>
              <a:gd name="T76" fmla="*/ 140 w 189"/>
              <a:gd name="T77" fmla="*/ 66 h 96"/>
              <a:gd name="T78" fmla="*/ 152 w 189"/>
              <a:gd name="T79" fmla="*/ 66 h 96"/>
              <a:gd name="T80" fmla="*/ 153 w 189"/>
              <a:gd name="T81" fmla="*/ 66 h 96"/>
              <a:gd name="T82" fmla="*/ 153 w 189"/>
              <a:gd name="T83" fmla="*/ 81 h 96"/>
              <a:gd name="T84" fmla="*/ 189 w 189"/>
              <a:gd name="T85" fmla="*/ 5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9" h="96">
                <a:moveTo>
                  <a:pt x="189" y="57"/>
                </a:moveTo>
                <a:cubicBezTo>
                  <a:pt x="153" y="33"/>
                  <a:pt x="153" y="33"/>
                  <a:pt x="153" y="33"/>
                </a:cubicBezTo>
                <a:cubicBezTo>
                  <a:pt x="153" y="48"/>
                  <a:pt x="153" y="48"/>
                  <a:pt x="153" y="48"/>
                </a:cubicBezTo>
                <a:cubicBezTo>
                  <a:pt x="152" y="48"/>
                  <a:pt x="152" y="48"/>
                  <a:pt x="152" y="48"/>
                </a:cubicBezTo>
                <a:cubicBezTo>
                  <a:pt x="140" y="48"/>
                  <a:pt x="140" y="48"/>
                  <a:pt x="140" y="48"/>
                </a:cubicBezTo>
                <a:cubicBezTo>
                  <a:pt x="139" y="48"/>
                  <a:pt x="138" y="48"/>
                  <a:pt x="137" y="45"/>
                </a:cubicBezTo>
                <a:cubicBezTo>
                  <a:pt x="137" y="21"/>
                  <a:pt x="137" y="21"/>
                  <a:pt x="137" y="21"/>
                </a:cubicBezTo>
                <a:cubicBezTo>
                  <a:pt x="137" y="13"/>
                  <a:pt x="132" y="0"/>
                  <a:pt x="116" y="0"/>
                </a:cubicBezTo>
                <a:cubicBezTo>
                  <a:pt x="101" y="0"/>
                  <a:pt x="95" y="13"/>
                  <a:pt x="95" y="21"/>
                </a:cubicBezTo>
                <a:cubicBezTo>
                  <a:pt x="95" y="75"/>
                  <a:pt x="95" y="75"/>
                  <a:pt x="95" y="75"/>
                </a:cubicBezTo>
                <a:cubicBezTo>
                  <a:pt x="95" y="78"/>
                  <a:pt x="94" y="78"/>
                  <a:pt x="92" y="78"/>
                </a:cubicBezTo>
                <a:cubicBezTo>
                  <a:pt x="91" y="78"/>
                  <a:pt x="90" y="78"/>
                  <a:pt x="89" y="75"/>
                </a:cubicBezTo>
                <a:cubicBezTo>
                  <a:pt x="89" y="21"/>
                  <a:pt x="89" y="21"/>
                  <a:pt x="89" y="21"/>
                </a:cubicBezTo>
                <a:cubicBezTo>
                  <a:pt x="89" y="13"/>
                  <a:pt x="84" y="0"/>
                  <a:pt x="69" y="0"/>
                </a:cubicBezTo>
                <a:cubicBezTo>
                  <a:pt x="53" y="0"/>
                  <a:pt x="48" y="13"/>
                  <a:pt x="48" y="21"/>
                </a:cubicBezTo>
                <a:cubicBezTo>
                  <a:pt x="48" y="75"/>
                  <a:pt x="48" y="75"/>
                  <a:pt x="48" y="75"/>
                </a:cubicBezTo>
                <a:cubicBezTo>
                  <a:pt x="47" y="78"/>
                  <a:pt x="46" y="78"/>
                  <a:pt x="45" y="78"/>
                </a:cubicBezTo>
                <a:cubicBezTo>
                  <a:pt x="43" y="78"/>
                  <a:pt x="42" y="78"/>
                  <a:pt x="42" y="75"/>
                </a:cubicBezTo>
                <a:cubicBezTo>
                  <a:pt x="42" y="45"/>
                  <a:pt x="42" y="45"/>
                  <a:pt x="42" y="45"/>
                </a:cubicBezTo>
                <a:cubicBezTo>
                  <a:pt x="42" y="30"/>
                  <a:pt x="29" y="24"/>
                  <a:pt x="20" y="24"/>
                </a:cubicBezTo>
                <a:cubicBezTo>
                  <a:pt x="9" y="24"/>
                  <a:pt x="9" y="24"/>
                  <a:pt x="9" y="24"/>
                </a:cubicBezTo>
                <a:cubicBezTo>
                  <a:pt x="4" y="24"/>
                  <a:pt x="0" y="28"/>
                  <a:pt x="0" y="33"/>
                </a:cubicBezTo>
                <a:cubicBezTo>
                  <a:pt x="0" y="38"/>
                  <a:pt x="4" y="42"/>
                  <a:pt x="9" y="42"/>
                </a:cubicBezTo>
                <a:cubicBezTo>
                  <a:pt x="20" y="42"/>
                  <a:pt x="20" y="42"/>
                  <a:pt x="20" y="42"/>
                </a:cubicBezTo>
                <a:cubicBezTo>
                  <a:pt x="24" y="42"/>
                  <a:pt x="24" y="44"/>
                  <a:pt x="24" y="45"/>
                </a:cubicBezTo>
                <a:cubicBezTo>
                  <a:pt x="24" y="75"/>
                  <a:pt x="24" y="75"/>
                  <a:pt x="24" y="75"/>
                </a:cubicBezTo>
                <a:cubicBezTo>
                  <a:pt x="24" y="83"/>
                  <a:pt x="29" y="96"/>
                  <a:pt x="45" y="96"/>
                </a:cubicBezTo>
                <a:cubicBezTo>
                  <a:pt x="60" y="96"/>
                  <a:pt x="66" y="83"/>
                  <a:pt x="66" y="75"/>
                </a:cubicBezTo>
                <a:cubicBezTo>
                  <a:pt x="65" y="21"/>
                  <a:pt x="65" y="21"/>
                  <a:pt x="65" y="21"/>
                </a:cubicBezTo>
                <a:cubicBezTo>
                  <a:pt x="66" y="18"/>
                  <a:pt x="67" y="18"/>
                  <a:pt x="69" y="18"/>
                </a:cubicBezTo>
                <a:cubicBezTo>
                  <a:pt x="70" y="18"/>
                  <a:pt x="71" y="18"/>
                  <a:pt x="72" y="21"/>
                </a:cubicBezTo>
                <a:cubicBezTo>
                  <a:pt x="72" y="75"/>
                  <a:pt x="72" y="75"/>
                  <a:pt x="72" y="75"/>
                </a:cubicBezTo>
                <a:cubicBezTo>
                  <a:pt x="72" y="83"/>
                  <a:pt x="77" y="96"/>
                  <a:pt x="92" y="96"/>
                </a:cubicBezTo>
                <a:cubicBezTo>
                  <a:pt x="108" y="96"/>
                  <a:pt x="113" y="83"/>
                  <a:pt x="113" y="75"/>
                </a:cubicBezTo>
                <a:cubicBezTo>
                  <a:pt x="113" y="21"/>
                  <a:pt x="113" y="21"/>
                  <a:pt x="113" y="21"/>
                </a:cubicBezTo>
                <a:cubicBezTo>
                  <a:pt x="114" y="18"/>
                  <a:pt x="115" y="18"/>
                  <a:pt x="116" y="18"/>
                </a:cubicBezTo>
                <a:cubicBezTo>
                  <a:pt x="118" y="18"/>
                  <a:pt x="119" y="18"/>
                  <a:pt x="119" y="21"/>
                </a:cubicBezTo>
                <a:cubicBezTo>
                  <a:pt x="119" y="45"/>
                  <a:pt x="119" y="45"/>
                  <a:pt x="119" y="45"/>
                </a:cubicBezTo>
                <a:cubicBezTo>
                  <a:pt x="119" y="53"/>
                  <a:pt x="125" y="66"/>
                  <a:pt x="140" y="66"/>
                </a:cubicBezTo>
                <a:cubicBezTo>
                  <a:pt x="152" y="66"/>
                  <a:pt x="152" y="66"/>
                  <a:pt x="152" y="66"/>
                </a:cubicBezTo>
                <a:cubicBezTo>
                  <a:pt x="152" y="66"/>
                  <a:pt x="152" y="66"/>
                  <a:pt x="153" y="66"/>
                </a:cubicBezTo>
                <a:cubicBezTo>
                  <a:pt x="153" y="81"/>
                  <a:pt x="153" y="81"/>
                  <a:pt x="153" y="81"/>
                </a:cubicBezTo>
                <a:lnTo>
                  <a:pt x="189" y="5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6" name="Freeform 39"/>
          <p:cNvSpPr/>
          <p:nvPr/>
        </p:nvSpPr>
        <p:spPr bwMode="auto">
          <a:xfrm>
            <a:off x="4281488" y="1971675"/>
            <a:ext cx="203200" cy="119063"/>
          </a:xfrm>
          <a:custGeom>
            <a:avLst/>
            <a:gdLst>
              <a:gd name="T0" fmla="*/ 90 w 90"/>
              <a:gd name="T1" fmla="*/ 28 h 52"/>
              <a:gd name="T2" fmla="*/ 54 w 90"/>
              <a:gd name="T3" fmla="*/ 4 h 52"/>
              <a:gd name="T4" fmla="*/ 54 w 90"/>
              <a:gd name="T5" fmla="*/ 19 h 52"/>
              <a:gd name="T6" fmla="*/ 53 w 90"/>
              <a:gd name="T7" fmla="*/ 19 h 52"/>
              <a:gd name="T8" fmla="*/ 28 w 90"/>
              <a:gd name="T9" fmla="*/ 19 h 52"/>
              <a:gd name="T10" fmla="*/ 12 w 90"/>
              <a:gd name="T11" fmla="*/ 0 h 52"/>
              <a:gd name="T12" fmla="*/ 0 w 90"/>
              <a:gd name="T13" fmla="*/ 14 h 52"/>
              <a:gd name="T14" fmla="*/ 17 w 90"/>
              <a:gd name="T15" fmla="*/ 34 h 52"/>
              <a:gd name="T16" fmla="*/ 24 w 90"/>
              <a:gd name="T17" fmla="*/ 37 h 52"/>
              <a:gd name="T18" fmla="*/ 53 w 90"/>
              <a:gd name="T19" fmla="*/ 37 h 52"/>
              <a:gd name="T20" fmla="*/ 54 w 90"/>
              <a:gd name="T21" fmla="*/ 37 h 52"/>
              <a:gd name="T22" fmla="*/ 54 w 90"/>
              <a:gd name="T23" fmla="*/ 52 h 52"/>
              <a:gd name="T24" fmla="*/ 90 w 90"/>
              <a:gd name="T25" fmla="*/ 2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2">
                <a:moveTo>
                  <a:pt x="90" y="28"/>
                </a:moveTo>
                <a:cubicBezTo>
                  <a:pt x="54" y="4"/>
                  <a:pt x="54" y="4"/>
                  <a:pt x="54" y="4"/>
                </a:cubicBezTo>
                <a:cubicBezTo>
                  <a:pt x="54" y="19"/>
                  <a:pt x="54" y="19"/>
                  <a:pt x="54" y="19"/>
                </a:cubicBezTo>
                <a:cubicBezTo>
                  <a:pt x="53" y="19"/>
                  <a:pt x="53" y="19"/>
                  <a:pt x="53" y="19"/>
                </a:cubicBezTo>
                <a:cubicBezTo>
                  <a:pt x="28" y="19"/>
                  <a:pt x="28" y="19"/>
                  <a:pt x="28" y="19"/>
                </a:cubicBezTo>
                <a:cubicBezTo>
                  <a:pt x="12" y="0"/>
                  <a:pt x="12" y="0"/>
                  <a:pt x="12" y="0"/>
                </a:cubicBezTo>
                <a:cubicBezTo>
                  <a:pt x="0" y="14"/>
                  <a:pt x="0" y="14"/>
                  <a:pt x="0" y="14"/>
                </a:cubicBezTo>
                <a:cubicBezTo>
                  <a:pt x="17" y="34"/>
                  <a:pt x="17" y="34"/>
                  <a:pt x="17" y="34"/>
                </a:cubicBezTo>
                <a:cubicBezTo>
                  <a:pt x="18" y="36"/>
                  <a:pt x="21" y="37"/>
                  <a:pt x="24" y="37"/>
                </a:cubicBezTo>
                <a:cubicBezTo>
                  <a:pt x="53" y="37"/>
                  <a:pt x="53" y="37"/>
                  <a:pt x="53" y="37"/>
                </a:cubicBezTo>
                <a:cubicBezTo>
                  <a:pt x="54" y="37"/>
                  <a:pt x="54" y="37"/>
                  <a:pt x="54" y="37"/>
                </a:cubicBezTo>
                <a:cubicBezTo>
                  <a:pt x="54" y="52"/>
                  <a:pt x="54" y="52"/>
                  <a:pt x="54" y="52"/>
                </a:cubicBezTo>
                <a:lnTo>
                  <a:pt x="90" y="2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7" name="Freeform 40"/>
          <p:cNvSpPr/>
          <p:nvPr/>
        </p:nvSpPr>
        <p:spPr bwMode="auto">
          <a:xfrm>
            <a:off x="4124325" y="1863726"/>
            <a:ext cx="139700" cy="85725"/>
          </a:xfrm>
          <a:custGeom>
            <a:avLst/>
            <a:gdLst>
              <a:gd name="T0" fmla="*/ 39 w 62"/>
              <a:gd name="T1" fmla="*/ 0 h 37"/>
              <a:gd name="T2" fmla="*/ 9 w 62"/>
              <a:gd name="T3" fmla="*/ 0 h 37"/>
              <a:gd name="T4" fmla="*/ 0 w 62"/>
              <a:gd name="T5" fmla="*/ 9 h 37"/>
              <a:gd name="T6" fmla="*/ 9 w 62"/>
              <a:gd name="T7" fmla="*/ 18 h 37"/>
              <a:gd name="T8" fmla="*/ 34 w 62"/>
              <a:gd name="T9" fmla="*/ 18 h 37"/>
              <a:gd name="T10" fmla="*/ 50 w 62"/>
              <a:gd name="T11" fmla="*/ 37 h 37"/>
              <a:gd name="T12" fmla="*/ 62 w 62"/>
              <a:gd name="T13" fmla="*/ 23 h 37"/>
              <a:gd name="T14" fmla="*/ 45 w 62"/>
              <a:gd name="T15" fmla="*/ 3 h 37"/>
              <a:gd name="T16" fmla="*/ 39 w 62"/>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37">
                <a:moveTo>
                  <a:pt x="39" y="0"/>
                </a:moveTo>
                <a:cubicBezTo>
                  <a:pt x="9" y="0"/>
                  <a:pt x="9" y="0"/>
                  <a:pt x="9" y="0"/>
                </a:cubicBezTo>
                <a:cubicBezTo>
                  <a:pt x="4" y="0"/>
                  <a:pt x="0" y="4"/>
                  <a:pt x="0" y="9"/>
                </a:cubicBezTo>
                <a:cubicBezTo>
                  <a:pt x="0" y="14"/>
                  <a:pt x="4" y="18"/>
                  <a:pt x="9" y="18"/>
                </a:cubicBezTo>
                <a:cubicBezTo>
                  <a:pt x="34" y="18"/>
                  <a:pt x="34" y="18"/>
                  <a:pt x="34" y="18"/>
                </a:cubicBezTo>
                <a:cubicBezTo>
                  <a:pt x="50" y="37"/>
                  <a:pt x="50" y="37"/>
                  <a:pt x="50" y="37"/>
                </a:cubicBezTo>
                <a:cubicBezTo>
                  <a:pt x="62" y="23"/>
                  <a:pt x="62" y="23"/>
                  <a:pt x="62" y="23"/>
                </a:cubicBezTo>
                <a:cubicBezTo>
                  <a:pt x="45" y="3"/>
                  <a:pt x="45" y="3"/>
                  <a:pt x="45" y="3"/>
                </a:cubicBezTo>
                <a:cubicBezTo>
                  <a:pt x="44" y="1"/>
                  <a:pt x="41" y="0"/>
                  <a:pt x="39"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8" name="Freeform 41"/>
          <p:cNvSpPr/>
          <p:nvPr/>
        </p:nvSpPr>
        <p:spPr bwMode="auto">
          <a:xfrm>
            <a:off x="4122739" y="1830388"/>
            <a:ext cx="361950" cy="227012"/>
          </a:xfrm>
          <a:custGeom>
            <a:avLst/>
            <a:gdLst>
              <a:gd name="T0" fmla="*/ 160 w 160"/>
              <a:gd name="T1" fmla="*/ 24 h 99"/>
              <a:gd name="T2" fmla="*/ 124 w 160"/>
              <a:gd name="T3" fmla="*/ 0 h 99"/>
              <a:gd name="T4" fmla="*/ 124 w 160"/>
              <a:gd name="T5" fmla="*/ 15 h 99"/>
              <a:gd name="T6" fmla="*/ 123 w 160"/>
              <a:gd name="T7" fmla="*/ 15 h 99"/>
              <a:gd name="T8" fmla="*/ 94 w 160"/>
              <a:gd name="T9" fmla="*/ 15 h 99"/>
              <a:gd name="T10" fmla="*/ 87 w 160"/>
              <a:gd name="T11" fmla="*/ 18 h 99"/>
              <a:gd name="T12" fmla="*/ 35 w 160"/>
              <a:gd name="T13" fmla="*/ 81 h 99"/>
              <a:gd name="T14" fmla="*/ 9 w 160"/>
              <a:gd name="T15" fmla="*/ 81 h 99"/>
              <a:gd name="T16" fmla="*/ 0 w 160"/>
              <a:gd name="T17" fmla="*/ 90 h 99"/>
              <a:gd name="T18" fmla="*/ 9 w 160"/>
              <a:gd name="T19" fmla="*/ 99 h 99"/>
              <a:gd name="T20" fmla="*/ 40 w 160"/>
              <a:gd name="T21" fmla="*/ 99 h 99"/>
              <a:gd name="T22" fmla="*/ 46 w 160"/>
              <a:gd name="T23" fmla="*/ 96 h 99"/>
              <a:gd name="T24" fmla="*/ 98 w 160"/>
              <a:gd name="T25" fmla="*/ 33 h 99"/>
              <a:gd name="T26" fmla="*/ 123 w 160"/>
              <a:gd name="T27" fmla="*/ 33 h 99"/>
              <a:gd name="T28" fmla="*/ 124 w 160"/>
              <a:gd name="T29" fmla="*/ 33 h 99"/>
              <a:gd name="T30" fmla="*/ 124 w 160"/>
              <a:gd name="T31" fmla="*/ 48 h 99"/>
              <a:gd name="T32" fmla="*/ 160 w 160"/>
              <a:gd name="T33"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0" h="99">
                <a:moveTo>
                  <a:pt x="160" y="24"/>
                </a:moveTo>
                <a:cubicBezTo>
                  <a:pt x="124" y="0"/>
                  <a:pt x="124" y="0"/>
                  <a:pt x="124" y="0"/>
                </a:cubicBezTo>
                <a:cubicBezTo>
                  <a:pt x="124" y="15"/>
                  <a:pt x="124" y="15"/>
                  <a:pt x="124" y="15"/>
                </a:cubicBezTo>
                <a:cubicBezTo>
                  <a:pt x="123" y="15"/>
                  <a:pt x="123" y="15"/>
                  <a:pt x="123" y="15"/>
                </a:cubicBezTo>
                <a:cubicBezTo>
                  <a:pt x="94" y="15"/>
                  <a:pt x="94" y="15"/>
                  <a:pt x="94" y="15"/>
                </a:cubicBezTo>
                <a:cubicBezTo>
                  <a:pt x="91" y="15"/>
                  <a:pt x="88" y="16"/>
                  <a:pt x="87" y="18"/>
                </a:cubicBezTo>
                <a:cubicBezTo>
                  <a:pt x="35" y="81"/>
                  <a:pt x="35" y="81"/>
                  <a:pt x="35" y="81"/>
                </a:cubicBezTo>
                <a:cubicBezTo>
                  <a:pt x="9" y="81"/>
                  <a:pt x="9" y="81"/>
                  <a:pt x="9" y="81"/>
                </a:cubicBezTo>
                <a:cubicBezTo>
                  <a:pt x="5" y="81"/>
                  <a:pt x="0" y="85"/>
                  <a:pt x="0" y="90"/>
                </a:cubicBezTo>
                <a:cubicBezTo>
                  <a:pt x="0" y="95"/>
                  <a:pt x="5" y="99"/>
                  <a:pt x="9" y="99"/>
                </a:cubicBezTo>
                <a:cubicBezTo>
                  <a:pt x="40" y="99"/>
                  <a:pt x="40" y="99"/>
                  <a:pt x="40" y="99"/>
                </a:cubicBezTo>
                <a:cubicBezTo>
                  <a:pt x="42" y="99"/>
                  <a:pt x="45" y="98"/>
                  <a:pt x="46" y="96"/>
                </a:cubicBezTo>
                <a:cubicBezTo>
                  <a:pt x="98" y="33"/>
                  <a:pt x="98" y="33"/>
                  <a:pt x="98" y="33"/>
                </a:cubicBezTo>
                <a:cubicBezTo>
                  <a:pt x="123" y="33"/>
                  <a:pt x="123" y="33"/>
                  <a:pt x="123" y="33"/>
                </a:cubicBezTo>
                <a:cubicBezTo>
                  <a:pt x="124" y="33"/>
                  <a:pt x="124" y="33"/>
                  <a:pt x="124" y="33"/>
                </a:cubicBezTo>
                <a:cubicBezTo>
                  <a:pt x="124" y="48"/>
                  <a:pt x="124" y="48"/>
                  <a:pt x="124" y="48"/>
                </a:cubicBezTo>
                <a:lnTo>
                  <a:pt x="160"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9" name="Freeform 42"/>
          <p:cNvSpPr>
            <a:spLocks noEditPoints="1"/>
          </p:cNvSpPr>
          <p:nvPr/>
        </p:nvSpPr>
        <p:spPr bwMode="auto">
          <a:xfrm>
            <a:off x="4725989" y="1768476"/>
            <a:ext cx="390525" cy="390525"/>
          </a:xfrm>
          <a:custGeom>
            <a:avLst/>
            <a:gdLst>
              <a:gd name="T0" fmla="*/ 86 w 172"/>
              <a:gd name="T1" fmla="*/ 21 h 172"/>
              <a:gd name="T2" fmla="*/ 151 w 172"/>
              <a:gd name="T3" fmla="*/ 86 h 172"/>
              <a:gd name="T4" fmla="*/ 86 w 172"/>
              <a:gd name="T5" fmla="*/ 151 h 172"/>
              <a:gd name="T6" fmla="*/ 21 w 172"/>
              <a:gd name="T7" fmla="*/ 86 h 172"/>
              <a:gd name="T8" fmla="*/ 86 w 172"/>
              <a:gd name="T9" fmla="*/ 21 h 172"/>
              <a:gd name="T10" fmla="*/ 86 w 172"/>
              <a:gd name="T11" fmla="*/ 0 h 172"/>
              <a:gd name="T12" fmla="*/ 0 w 172"/>
              <a:gd name="T13" fmla="*/ 86 h 172"/>
              <a:gd name="T14" fmla="*/ 86 w 172"/>
              <a:gd name="T15" fmla="*/ 172 h 172"/>
              <a:gd name="T16" fmla="*/ 172 w 172"/>
              <a:gd name="T17" fmla="*/ 86 h 172"/>
              <a:gd name="T18" fmla="*/ 86 w 172"/>
              <a:gd name="T19"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172">
                <a:moveTo>
                  <a:pt x="86" y="21"/>
                </a:moveTo>
                <a:cubicBezTo>
                  <a:pt x="122" y="21"/>
                  <a:pt x="151" y="50"/>
                  <a:pt x="151" y="86"/>
                </a:cubicBezTo>
                <a:cubicBezTo>
                  <a:pt x="151" y="122"/>
                  <a:pt x="122" y="151"/>
                  <a:pt x="86" y="151"/>
                </a:cubicBezTo>
                <a:cubicBezTo>
                  <a:pt x="50" y="151"/>
                  <a:pt x="21" y="122"/>
                  <a:pt x="21" y="86"/>
                </a:cubicBezTo>
                <a:cubicBezTo>
                  <a:pt x="21" y="50"/>
                  <a:pt x="50" y="21"/>
                  <a:pt x="86" y="21"/>
                </a:cubicBezTo>
                <a:moveTo>
                  <a:pt x="86" y="0"/>
                </a:moveTo>
                <a:cubicBezTo>
                  <a:pt x="38" y="0"/>
                  <a:pt x="0" y="38"/>
                  <a:pt x="0" y="86"/>
                </a:cubicBezTo>
                <a:cubicBezTo>
                  <a:pt x="0" y="134"/>
                  <a:pt x="38" y="172"/>
                  <a:pt x="86" y="172"/>
                </a:cubicBezTo>
                <a:cubicBezTo>
                  <a:pt x="134" y="172"/>
                  <a:pt x="172" y="134"/>
                  <a:pt x="172" y="86"/>
                </a:cubicBezTo>
                <a:cubicBezTo>
                  <a:pt x="172" y="38"/>
                  <a:pt x="134" y="0"/>
                  <a:pt x="86"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0" name="Freeform 43"/>
          <p:cNvSpPr/>
          <p:nvPr/>
        </p:nvSpPr>
        <p:spPr bwMode="auto">
          <a:xfrm>
            <a:off x="4899025" y="1841500"/>
            <a:ext cx="96838" cy="195263"/>
          </a:xfrm>
          <a:custGeom>
            <a:avLst/>
            <a:gdLst>
              <a:gd name="T0" fmla="*/ 33 w 44"/>
              <a:gd name="T1" fmla="*/ 86 h 86"/>
              <a:gd name="T2" fmla="*/ 25 w 44"/>
              <a:gd name="T3" fmla="*/ 83 h 86"/>
              <a:gd name="T4" fmla="*/ 3 w 44"/>
              <a:gd name="T5" fmla="*/ 62 h 86"/>
              <a:gd name="T6" fmla="*/ 0 w 44"/>
              <a:gd name="T7" fmla="*/ 54 h 86"/>
              <a:gd name="T8" fmla="*/ 0 w 44"/>
              <a:gd name="T9" fmla="*/ 54 h 86"/>
              <a:gd name="T10" fmla="*/ 0 w 44"/>
              <a:gd name="T11" fmla="*/ 54 h 86"/>
              <a:gd name="T12" fmla="*/ 0 w 44"/>
              <a:gd name="T13" fmla="*/ 11 h 86"/>
              <a:gd name="T14" fmla="*/ 11 w 44"/>
              <a:gd name="T15" fmla="*/ 0 h 86"/>
              <a:gd name="T16" fmla="*/ 22 w 44"/>
              <a:gd name="T17" fmla="*/ 11 h 86"/>
              <a:gd name="T18" fmla="*/ 22 w 44"/>
              <a:gd name="T19" fmla="*/ 50 h 86"/>
              <a:gd name="T20" fmla="*/ 40 w 44"/>
              <a:gd name="T21" fmla="*/ 68 h 86"/>
              <a:gd name="T22" fmla="*/ 40 w 44"/>
              <a:gd name="T23" fmla="*/ 83 h 86"/>
              <a:gd name="T24" fmla="*/ 33 w 44"/>
              <a:gd name="T2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6">
                <a:moveTo>
                  <a:pt x="33" y="86"/>
                </a:moveTo>
                <a:cubicBezTo>
                  <a:pt x="30" y="86"/>
                  <a:pt x="27" y="85"/>
                  <a:pt x="25" y="83"/>
                </a:cubicBezTo>
                <a:cubicBezTo>
                  <a:pt x="3" y="62"/>
                  <a:pt x="3" y="62"/>
                  <a:pt x="3" y="62"/>
                </a:cubicBezTo>
                <a:cubicBezTo>
                  <a:pt x="1" y="60"/>
                  <a:pt x="0" y="57"/>
                  <a:pt x="0" y="54"/>
                </a:cubicBezTo>
                <a:cubicBezTo>
                  <a:pt x="0" y="54"/>
                  <a:pt x="0" y="54"/>
                  <a:pt x="0" y="54"/>
                </a:cubicBezTo>
                <a:cubicBezTo>
                  <a:pt x="0" y="54"/>
                  <a:pt x="0" y="54"/>
                  <a:pt x="0" y="54"/>
                </a:cubicBezTo>
                <a:cubicBezTo>
                  <a:pt x="0" y="11"/>
                  <a:pt x="0" y="11"/>
                  <a:pt x="0" y="11"/>
                </a:cubicBezTo>
                <a:cubicBezTo>
                  <a:pt x="0" y="5"/>
                  <a:pt x="5" y="0"/>
                  <a:pt x="11" y="0"/>
                </a:cubicBezTo>
                <a:cubicBezTo>
                  <a:pt x="17" y="0"/>
                  <a:pt x="22" y="5"/>
                  <a:pt x="22" y="11"/>
                </a:cubicBezTo>
                <a:cubicBezTo>
                  <a:pt x="22" y="50"/>
                  <a:pt x="22" y="50"/>
                  <a:pt x="22" y="50"/>
                </a:cubicBezTo>
                <a:cubicBezTo>
                  <a:pt x="40" y="68"/>
                  <a:pt x="40" y="68"/>
                  <a:pt x="40" y="68"/>
                </a:cubicBezTo>
                <a:cubicBezTo>
                  <a:pt x="44" y="72"/>
                  <a:pt x="44" y="79"/>
                  <a:pt x="40" y="83"/>
                </a:cubicBezTo>
                <a:cubicBezTo>
                  <a:pt x="38" y="85"/>
                  <a:pt x="35" y="86"/>
                  <a:pt x="33" y="8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1" name="Freeform 44"/>
          <p:cNvSpPr>
            <a:spLocks noEditPoints="1"/>
          </p:cNvSpPr>
          <p:nvPr/>
        </p:nvSpPr>
        <p:spPr bwMode="auto">
          <a:xfrm>
            <a:off x="5368926" y="1763714"/>
            <a:ext cx="382588" cy="382587"/>
          </a:xfrm>
          <a:custGeom>
            <a:avLst/>
            <a:gdLst>
              <a:gd name="T0" fmla="*/ 84 w 168"/>
              <a:gd name="T1" fmla="*/ 0 h 168"/>
              <a:gd name="T2" fmla="*/ 0 w 168"/>
              <a:gd name="T3" fmla="*/ 84 h 168"/>
              <a:gd name="T4" fmla="*/ 6 w 168"/>
              <a:gd name="T5" fmla="*/ 114 h 168"/>
              <a:gd name="T6" fmla="*/ 9 w 168"/>
              <a:gd name="T7" fmla="*/ 121 h 168"/>
              <a:gd name="T8" fmla="*/ 38 w 168"/>
              <a:gd name="T9" fmla="*/ 154 h 168"/>
              <a:gd name="T10" fmla="*/ 44 w 168"/>
              <a:gd name="T11" fmla="*/ 158 h 168"/>
              <a:gd name="T12" fmla="*/ 84 w 168"/>
              <a:gd name="T13" fmla="*/ 168 h 168"/>
              <a:gd name="T14" fmla="*/ 124 w 168"/>
              <a:gd name="T15" fmla="*/ 158 h 168"/>
              <a:gd name="T16" fmla="*/ 130 w 168"/>
              <a:gd name="T17" fmla="*/ 154 h 168"/>
              <a:gd name="T18" fmla="*/ 159 w 168"/>
              <a:gd name="T19" fmla="*/ 121 h 168"/>
              <a:gd name="T20" fmla="*/ 162 w 168"/>
              <a:gd name="T21" fmla="*/ 114 h 168"/>
              <a:gd name="T22" fmla="*/ 168 w 168"/>
              <a:gd name="T23" fmla="*/ 84 h 168"/>
              <a:gd name="T24" fmla="*/ 84 w 168"/>
              <a:gd name="T25" fmla="*/ 0 h 168"/>
              <a:gd name="T26" fmla="*/ 49 w 168"/>
              <a:gd name="T27" fmla="*/ 147 h 168"/>
              <a:gd name="T28" fmla="*/ 18 w 168"/>
              <a:gd name="T29" fmla="*/ 112 h 168"/>
              <a:gd name="T30" fmla="*/ 30 w 168"/>
              <a:gd name="T31" fmla="*/ 108 h 168"/>
              <a:gd name="T32" fmla="*/ 54 w 168"/>
              <a:gd name="T33" fmla="*/ 132 h 168"/>
              <a:gd name="T34" fmla="*/ 49 w 168"/>
              <a:gd name="T35" fmla="*/ 147 h 168"/>
              <a:gd name="T36" fmla="*/ 119 w 168"/>
              <a:gd name="T37" fmla="*/ 147 h 168"/>
              <a:gd name="T38" fmla="*/ 114 w 168"/>
              <a:gd name="T39" fmla="*/ 132 h 168"/>
              <a:gd name="T40" fmla="*/ 138 w 168"/>
              <a:gd name="T41" fmla="*/ 108 h 168"/>
              <a:gd name="T42" fmla="*/ 150 w 168"/>
              <a:gd name="T43" fmla="*/ 112 h 168"/>
              <a:gd name="T44" fmla="*/ 119 w 168"/>
              <a:gd name="T45" fmla="*/ 147 h 168"/>
              <a:gd name="T46" fmla="*/ 153 w 168"/>
              <a:gd name="T47" fmla="*/ 106 h 168"/>
              <a:gd name="T48" fmla="*/ 138 w 168"/>
              <a:gd name="T49" fmla="*/ 102 h 168"/>
              <a:gd name="T50" fmla="*/ 108 w 168"/>
              <a:gd name="T51" fmla="*/ 132 h 168"/>
              <a:gd name="T52" fmla="*/ 114 w 168"/>
              <a:gd name="T53" fmla="*/ 149 h 168"/>
              <a:gd name="T54" fmla="*/ 84 w 168"/>
              <a:gd name="T55" fmla="*/ 156 h 168"/>
              <a:gd name="T56" fmla="*/ 54 w 168"/>
              <a:gd name="T57" fmla="*/ 149 h 168"/>
              <a:gd name="T58" fmla="*/ 60 w 168"/>
              <a:gd name="T59" fmla="*/ 132 h 168"/>
              <a:gd name="T60" fmla="*/ 30 w 168"/>
              <a:gd name="T61" fmla="*/ 102 h 168"/>
              <a:gd name="T62" fmla="*/ 15 w 168"/>
              <a:gd name="T63" fmla="*/ 106 h 168"/>
              <a:gd name="T64" fmla="*/ 12 w 168"/>
              <a:gd name="T65" fmla="*/ 84 h 168"/>
              <a:gd name="T66" fmla="*/ 84 w 168"/>
              <a:gd name="T67" fmla="*/ 12 h 168"/>
              <a:gd name="T68" fmla="*/ 156 w 168"/>
              <a:gd name="T69" fmla="*/ 84 h 168"/>
              <a:gd name="T70" fmla="*/ 153 w 168"/>
              <a:gd name="T71" fmla="*/ 10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168">
                <a:moveTo>
                  <a:pt x="84" y="0"/>
                </a:moveTo>
                <a:cubicBezTo>
                  <a:pt x="38" y="0"/>
                  <a:pt x="0" y="38"/>
                  <a:pt x="0" y="84"/>
                </a:cubicBezTo>
                <a:cubicBezTo>
                  <a:pt x="0" y="95"/>
                  <a:pt x="2" y="105"/>
                  <a:pt x="6" y="114"/>
                </a:cubicBezTo>
                <a:cubicBezTo>
                  <a:pt x="7" y="117"/>
                  <a:pt x="8" y="119"/>
                  <a:pt x="9" y="121"/>
                </a:cubicBezTo>
                <a:cubicBezTo>
                  <a:pt x="15" y="135"/>
                  <a:pt x="26" y="146"/>
                  <a:pt x="38" y="154"/>
                </a:cubicBezTo>
                <a:cubicBezTo>
                  <a:pt x="40" y="156"/>
                  <a:pt x="42" y="157"/>
                  <a:pt x="44" y="158"/>
                </a:cubicBezTo>
                <a:cubicBezTo>
                  <a:pt x="56" y="164"/>
                  <a:pt x="70" y="168"/>
                  <a:pt x="84" y="168"/>
                </a:cubicBezTo>
                <a:cubicBezTo>
                  <a:pt x="98" y="168"/>
                  <a:pt x="112" y="164"/>
                  <a:pt x="124" y="158"/>
                </a:cubicBezTo>
                <a:cubicBezTo>
                  <a:pt x="126" y="157"/>
                  <a:pt x="128" y="156"/>
                  <a:pt x="130" y="154"/>
                </a:cubicBezTo>
                <a:cubicBezTo>
                  <a:pt x="142" y="146"/>
                  <a:pt x="153" y="135"/>
                  <a:pt x="159" y="121"/>
                </a:cubicBezTo>
                <a:cubicBezTo>
                  <a:pt x="160" y="119"/>
                  <a:pt x="161" y="117"/>
                  <a:pt x="162" y="114"/>
                </a:cubicBezTo>
                <a:cubicBezTo>
                  <a:pt x="166" y="105"/>
                  <a:pt x="168" y="95"/>
                  <a:pt x="168" y="84"/>
                </a:cubicBezTo>
                <a:cubicBezTo>
                  <a:pt x="168" y="38"/>
                  <a:pt x="130" y="0"/>
                  <a:pt x="84" y="0"/>
                </a:cubicBezTo>
                <a:moveTo>
                  <a:pt x="49" y="147"/>
                </a:moveTo>
                <a:cubicBezTo>
                  <a:pt x="35" y="139"/>
                  <a:pt x="24" y="127"/>
                  <a:pt x="18" y="112"/>
                </a:cubicBezTo>
                <a:cubicBezTo>
                  <a:pt x="21" y="109"/>
                  <a:pt x="25" y="108"/>
                  <a:pt x="30" y="108"/>
                </a:cubicBezTo>
                <a:cubicBezTo>
                  <a:pt x="43" y="108"/>
                  <a:pt x="54" y="119"/>
                  <a:pt x="54" y="132"/>
                </a:cubicBezTo>
                <a:cubicBezTo>
                  <a:pt x="54" y="138"/>
                  <a:pt x="52" y="143"/>
                  <a:pt x="49" y="147"/>
                </a:cubicBezTo>
                <a:moveTo>
                  <a:pt x="119" y="147"/>
                </a:moveTo>
                <a:cubicBezTo>
                  <a:pt x="116" y="143"/>
                  <a:pt x="114" y="138"/>
                  <a:pt x="114" y="132"/>
                </a:cubicBezTo>
                <a:cubicBezTo>
                  <a:pt x="114" y="119"/>
                  <a:pt x="125" y="108"/>
                  <a:pt x="138" y="108"/>
                </a:cubicBezTo>
                <a:cubicBezTo>
                  <a:pt x="143" y="108"/>
                  <a:pt x="147" y="109"/>
                  <a:pt x="150" y="112"/>
                </a:cubicBezTo>
                <a:cubicBezTo>
                  <a:pt x="144" y="127"/>
                  <a:pt x="133" y="139"/>
                  <a:pt x="119" y="147"/>
                </a:cubicBezTo>
                <a:moveTo>
                  <a:pt x="153" y="106"/>
                </a:moveTo>
                <a:cubicBezTo>
                  <a:pt x="148" y="103"/>
                  <a:pt x="143" y="102"/>
                  <a:pt x="138" y="102"/>
                </a:cubicBezTo>
                <a:cubicBezTo>
                  <a:pt x="121" y="102"/>
                  <a:pt x="108" y="115"/>
                  <a:pt x="108" y="132"/>
                </a:cubicBezTo>
                <a:cubicBezTo>
                  <a:pt x="108" y="139"/>
                  <a:pt x="110" y="145"/>
                  <a:pt x="114" y="149"/>
                </a:cubicBezTo>
                <a:cubicBezTo>
                  <a:pt x="105" y="154"/>
                  <a:pt x="95" y="156"/>
                  <a:pt x="84" y="156"/>
                </a:cubicBezTo>
                <a:cubicBezTo>
                  <a:pt x="73" y="156"/>
                  <a:pt x="63" y="154"/>
                  <a:pt x="54" y="149"/>
                </a:cubicBezTo>
                <a:cubicBezTo>
                  <a:pt x="58" y="145"/>
                  <a:pt x="60" y="139"/>
                  <a:pt x="60" y="132"/>
                </a:cubicBezTo>
                <a:cubicBezTo>
                  <a:pt x="60" y="115"/>
                  <a:pt x="47" y="102"/>
                  <a:pt x="30" y="102"/>
                </a:cubicBezTo>
                <a:cubicBezTo>
                  <a:pt x="25" y="102"/>
                  <a:pt x="20" y="103"/>
                  <a:pt x="15" y="106"/>
                </a:cubicBezTo>
                <a:cubicBezTo>
                  <a:pt x="13" y="99"/>
                  <a:pt x="12" y="92"/>
                  <a:pt x="12" y="84"/>
                </a:cubicBezTo>
                <a:cubicBezTo>
                  <a:pt x="12" y="44"/>
                  <a:pt x="44" y="12"/>
                  <a:pt x="84" y="12"/>
                </a:cubicBezTo>
                <a:cubicBezTo>
                  <a:pt x="124" y="12"/>
                  <a:pt x="156" y="44"/>
                  <a:pt x="156" y="84"/>
                </a:cubicBezTo>
                <a:cubicBezTo>
                  <a:pt x="156" y="92"/>
                  <a:pt x="155" y="99"/>
                  <a:pt x="153" y="10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2" name="Oval 45"/>
          <p:cNvSpPr>
            <a:spLocks noChangeArrowheads="1"/>
          </p:cNvSpPr>
          <p:nvPr/>
        </p:nvSpPr>
        <p:spPr bwMode="auto">
          <a:xfrm>
            <a:off x="5545139" y="1817689"/>
            <a:ext cx="26987" cy="285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3" name="Freeform 46"/>
          <p:cNvSpPr/>
          <p:nvPr/>
        </p:nvSpPr>
        <p:spPr bwMode="auto">
          <a:xfrm>
            <a:off x="5605464" y="1833563"/>
            <a:ext cx="30162" cy="30162"/>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3" y="1"/>
                  <a:pt x="2" y="4"/>
                </a:cubicBezTo>
                <a:cubicBezTo>
                  <a:pt x="0" y="7"/>
                  <a:pt x="1" y="11"/>
                  <a:pt x="4" y="12"/>
                </a:cubicBezTo>
                <a:cubicBezTo>
                  <a:pt x="7" y="14"/>
                  <a:pt x="11" y="13"/>
                  <a:pt x="12" y="10"/>
                </a:cubicBezTo>
                <a:cubicBezTo>
                  <a:pt x="14" y="7"/>
                  <a:pt x="13" y="4"/>
                  <a:pt x="10" y="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4" name="Freeform 47"/>
          <p:cNvSpPr/>
          <p:nvPr/>
        </p:nvSpPr>
        <p:spPr bwMode="auto">
          <a:xfrm>
            <a:off x="5651500" y="1876425"/>
            <a:ext cx="30163" cy="33338"/>
          </a:xfrm>
          <a:custGeom>
            <a:avLst/>
            <a:gdLst>
              <a:gd name="T0" fmla="*/ 4 w 14"/>
              <a:gd name="T1" fmla="*/ 2 h 14"/>
              <a:gd name="T2" fmla="*/ 2 w 14"/>
              <a:gd name="T3" fmla="*/ 10 h 14"/>
              <a:gd name="T4" fmla="*/ 10 w 14"/>
              <a:gd name="T5" fmla="*/ 12 h 14"/>
              <a:gd name="T6" fmla="*/ 12 w 14"/>
              <a:gd name="T7" fmla="*/ 4 h 14"/>
              <a:gd name="T8" fmla="*/ 4 w 14"/>
              <a:gd name="T9" fmla="*/ 2 h 14"/>
            </a:gdLst>
            <a:ahLst/>
            <a:cxnLst>
              <a:cxn ang="0">
                <a:pos x="T0" y="T1"/>
              </a:cxn>
              <a:cxn ang="0">
                <a:pos x="T2" y="T3"/>
              </a:cxn>
              <a:cxn ang="0">
                <a:pos x="T4" y="T5"/>
              </a:cxn>
              <a:cxn ang="0">
                <a:pos x="T6" y="T7"/>
              </a:cxn>
              <a:cxn ang="0">
                <a:pos x="T8" y="T9"/>
              </a:cxn>
            </a:cxnLst>
            <a:rect l="0" t="0" r="r" b="b"/>
            <a:pathLst>
              <a:path w="14" h="14">
                <a:moveTo>
                  <a:pt x="4" y="2"/>
                </a:moveTo>
                <a:cubicBezTo>
                  <a:pt x="1" y="3"/>
                  <a:pt x="0" y="7"/>
                  <a:pt x="2" y="10"/>
                </a:cubicBezTo>
                <a:cubicBezTo>
                  <a:pt x="3" y="13"/>
                  <a:pt x="7" y="14"/>
                  <a:pt x="10" y="12"/>
                </a:cubicBezTo>
                <a:cubicBezTo>
                  <a:pt x="13" y="11"/>
                  <a:pt x="14" y="7"/>
                  <a:pt x="12" y="4"/>
                </a:cubicBezTo>
                <a:cubicBezTo>
                  <a:pt x="10" y="1"/>
                  <a:pt x="7" y="0"/>
                  <a:pt x="4" y="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5" name="Oval 48"/>
          <p:cNvSpPr>
            <a:spLocks noChangeArrowheads="1"/>
          </p:cNvSpPr>
          <p:nvPr/>
        </p:nvSpPr>
        <p:spPr bwMode="auto">
          <a:xfrm>
            <a:off x="5668963" y="1941514"/>
            <a:ext cx="25400" cy="285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6" name="Freeform 49"/>
          <p:cNvSpPr/>
          <p:nvPr/>
        </p:nvSpPr>
        <p:spPr bwMode="auto">
          <a:xfrm>
            <a:off x="5481638" y="1833563"/>
            <a:ext cx="30162" cy="30162"/>
          </a:xfrm>
          <a:custGeom>
            <a:avLst/>
            <a:gdLst>
              <a:gd name="T0" fmla="*/ 12 w 14"/>
              <a:gd name="T1" fmla="*/ 4 h 14"/>
              <a:gd name="T2" fmla="*/ 4 w 14"/>
              <a:gd name="T3" fmla="*/ 2 h 14"/>
              <a:gd name="T4" fmla="*/ 2 w 14"/>
              <a:gd name="T5" fmla="*/ 10 h 14"/>
              <a:gd name="T6" fmla="*/ 10 w 14"/>
              <a:gd name="T7" fmla="*/ 12 h 14"/>
              <a:gd name="T8" fmla="*/ 12 w 14"/>
              <a:gd name="T9" fmla="*/ 4 h 14"/>
            </a:gdLst>
            <a:ahLst/>
            <a:cxnLst>
              <a:cxn ang="0">
                <a:pos x="T0" y="T1"/>
              </a:cxn>
              <a:cxn ang="0">
                <a:pos x="T2" y="T3"/>
              </a:cxn>
              <a:cxn ang="0">
                <a:pos x="T4" y="T5"/>
              </a:cxn>
              <a:cxn ang="0">
                <a:pos x="T6" y="T7"/>
              </a:cxn>
              <a:cxn ang="0">
                <a:pos x="T8" y="T9"/>
              </a:cxn>
            </a:cxnLst>
            <a:rect l="0" t="0" r="r" b="b"/>
            <a:pathLst>
              <a:path w="14" h="14">
                <a:moveTo>
                  <a:pt x="12" y="4"/>
                </a:moveTo>
                <a:cubicBezTo>
                  <a:pt x="11" y="1"/>
                  <a:pt x="7" y="0"/>
                  <a:pt x="4" y="2"/>
                </a:cubicBezTo>
                <a:cubicBezTo>
                  <a:pt x="1" y="4"/>
                  <a:pt x="0" y="7"/>
                  <a:pt x="2" y="10"/>
                </a:cubicBezTo>
                <a:cubicBezTo>
                  <a:pt x="3" y="13"/>
                  <a:pt x="7" y="14"/>
                  <a:pt x="10" y="12"/>
                </a:cubicBezTo>
                <a:cubicBezTo>
                  <a:pt x="13" y="11"/>
                  <a:pt x="14" y="7"/>
                  <a:pt x="12" y="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7" name="Freeform 50"/>
          <p:cNvSpPr/>
          <p:nvPr/>
        </p:nvSpPr>
        <p:spPr bwMode="auto">
          <a:xfrm>
            <a:off x="5435600" y="1876425"/>
            <a:ext cx="33338" cy="33338"/>
          </a:xfrm>
          <a:custGeom>
            <a:avLst/>
            <a:gdLst>
              <a:gd name="T0" fmla="*/ 10 w 14"/>
              <a:gd name="T1" fmla="*/ 2 h 14"/>
              <a:gd name="T2" fmla="*/ 2 w 14"/>
              <a:gd name="T3" fmla="*/ 4 h 14"/>
              <a:gd name="T4" fmla="*/ 4 w 14"/>
              <a:gd name="T5" fmla="*/ 12 h 14"/>
              <a:gd name="T6" fmla="*/ 12 w 14"/>
              <a:gd name="T7" fmla="*/ 10 h 14"/>
              <a:gd name="T8" fmla="*/ 10 w 14"/>
              <a:gd name="T9" fmla="*/ 2 h 14"/>
            </a:gdLst>
            <a:ahLst/>
            <a:cxnLst>
              <a:cxn ang="0">
                <a:pos x="T0" y="T1"/>
              </a:cxn>
              <a:cxn ang="0">
                <a:pos x="T2" y="T3"/>
              </a:cxn>
              <a:cxn ang="0">
                <a:pos x="T4" y="T5"/>
              </a:cxn>
              <a:cxn ang="0">
                <a:pos x="T6" y="T7"/>
              </a:cxn>
              <a:cxn ang="0">
                <a:pos x="T8" y="T9"/>
              </a:cxn>
            </a:cxnLst>
            <a:rect l="0" t="0" r="r" b="b"/>
            <a:pathLst>
              <a:path w="14" h="14">
                <a:moveTo>
                  <a:pt x="10" y="2"/>
                </a:moveTo>
                <a:cubicBezTo>
                  <a:pt x="7" y="0"/>
                  <a:pt x="4" y="1"/>
                  <a:pt x="2" y="4"/>
                </a:cubicBezTo>
                <a:cubicBezTo>
                  <a:pt x="0" y="7"/>
                  <a:pt x="1" y="11"/>
                  <a:pt x="4" y="12"/>
                </a:cubicBezTo>
                <a:cubicBezTo>
                  <a:pt x="7" y="14"/>
                  <a:pt x="11" y="13"/>
                  <a:pt x="12" y="10"/>
                </a:cubicBezTo>
                <a:cubicBezTo>
                  <a:pt x="14" y="7"/>
                  <a:pt x="13" y="3"/>
                  <a:pt x="10" y="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8" name="Oval 51"/>
          <p:cNvSpPr>
            <a:spLocks noChangeArrowheads="1"/>
          </p:cNvSpPr>
          <p:nvPr/>
        </p:nvSpPr>
        <p:spPr bwMode="auto">
          <a:xfrm>
            <a:off x="5422901" y="1941514"/>
            <a:ext cx="28575" cy="285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9" name="Freeform 52"/>
          <p:cNvSpPr/>
          <p:nvPr/>
        </p:nvSpPr>
        <p:spPr bwMode="auto">
          <a:xfrm>
            <a:off x="5507039" y="1889126"/>
            <a:ext cx="79375" cy="106363"/>
          </a:xfrm>
          <a:custGeom>
            <a:avLst/>
            <a:gdLst>
              <a:gd name="T0" fmla="*/ 24 w 35"/>
              <a:gd name="T1" fmla="*/ 23 h 47"/>
              <a:gd name="T2" fmla="*/ 0 w 35"/>
              <a:gd name="T3" fmla="*/ 0 h 47"/>
              <a:gd name="T4" fmla="*/ 12 w 35"/>
              <a:gd name="T5" fmla="*/ 31 h 47"/>
              <a:gd name="T6" fmla="*/ 11 w 35"/>
              <a:gd name="T7" fmla="*/ 35 h 47"/>
              <a:gd name="T8" fmla="*/ 23 w 35"/>
              <a:gd name="T9" fmla="*/ 47 h 47"/>
              <a:gd name="T10" fmla="*/ 29 w 35"/>
              <a:gd name="T11" fmla="*/ 45 h 47"/>
              <a:gd name="T12" fmla="*/ 30 w 35"/>
              <a:gd name="T13" fmla="*/ 45 h 47"/>
              <a:gd name="T14" fmla="*/ 30 w 35"/>
              <a:gd name="T15" fmla="*/ 45 h 47"/>
              <a:gd name="T16" fmla="*/ 35 w 35"/>
              <a:gd name="T17" fmla="*/ 35 h 47"/>
              <a:gd name="T18" fmla="*/ 24 w 35"/>
              <a:gd name="T19" fmla="*/ 23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47">
                <a:moveTo>
                  <a:pt x="24" y="23"/>
                </a:moveTo>
                <a:cubicBezTo>
                  <a:pt x="14" y="11"/>
                  <a:pt x="0" y="0"/>
                  <a:pt x="0" y="0"/>
                </a:cubicBezTo>
                <a:cubicBezTo>
                  <a:pt x="0" y="0"/>
                  <a:pt x="5" y="18"/>
                  <a:pt x="12" y="31"/>
                </a:cubicBezTo>
                <a:cubicBezTo>
                  <a:pt x="11" y="33"/>
                  <a:pt x="11" y="34"/>
                  <a:pt x="11" y="35"/>
                </a:cubicBezTo>
                <a:cubicBezTo>
                  <a:pt x="11" y="42"/>
                  <a:pt x="16" y="47"/>
                  <a:pt x="23" y="47"/>
                </a:cubicBezTo>
                <a:cubicBezTo>
                  <a:pt x="25" y="47"/>
                  <a:pt x="27" y="46"/>
                  <a:pt x="29" y="45"/>
                </a:cubicBezTo>
                <a:cubicBezTo>
                  <a:pt x="29" y="45"/>
                  <a:pt x="30" y="45"/>
                  <a:pt x="30" y="45"/>
                </a:cubicBezTo>
                <a:cubicBezTo>
                  <a:pt x="30" y="45"/>
                  <a:pt x="30" y="45"/>
                  <a:pt x="30" y="45"/>
                </a:cubicBezTo>
                <a:cubicBezTo>
                  <a:pt x="33" y="43"/>
                  <a:pt x="35" y="39"/>
                  <a:pt x="35" y="35"/>
                </a:cubicBezTo>
                <a:cubicBezTo>
                  <a:pt x="35" y="29"/>
                  <a:pt x="30" y="24"/>
                  <a:pt x="24" y="23"/>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0" name="Freeform 53"/>
          <p:cNvSpPr>
            <a:spLocks noEditPoints="1"/>
          </p:cNvSpPr>
          <p:nvPr/>
        </p:nvSpPr>
        <p:spPr bwMode="auto">
          <a:xfrm>
            <a:off x="6008688" y="1747839"/>
            <a:ext cx="412750" cy="414337"/>
          </a:xfrm>
          <a:custGeom>
            <a:avLst/>
            <a:gdLst>
              <a:gd name="T0" fmla="*/ 91 w 182"/>
              <a:gd name="T1" fmla="*/ 0 h 182"/>
              <a:gd name="T2" fmla="*/ 0 w 182"/>
              <a:gd name="T3" fmla="*/ 91 h 182"/>
              <a:gd name="T4" fmla="*/ 91 w 182"/>
              <a:gd name="T5" fmla="*/ 182 h 182"/>
              <a:gd name="T6" fmla="*/ 182 w 182"/>
              <a:gd name="T7" fmla="*/ 91 h 182"/>
              <a:gd name="T8" fmla="*/ 91 w 182"/>
              <a:gd name="T9" fmla="*/ 0 h 182"/>
              <a:gd name="T10" fmla="*/ 91 w 182"/>
              <a:gd name="T11" fmla="*/ 161 h 182"/>
              <a:gd name="T12" fmla="*/ 21 w 182"/>
              <a:gd name="T13" fmla="*/ 91 h 182"/>
              <a:gd name="T14" fmla="*/ 91 w 182"/>
              <a:gd name="T15" fmla="*/ 21 h 182"/>
              <a:gd name="T16" fmla="*/ 161 w 182"/>
              <a:gd name="T17" fmla="*/ 91 h 182"/>
              <a:gd name="T18" fmla="*/ 91 w 182"/>
              <a:gd name="T19" fmla="*/ 16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182">
                <a:moveTo>
                  <a:pt x="91" y="0"/>
                </a:moveTo>
                <a:cubicBezTo>
                  <a:pt x="41" y="0"/>
                  <a:pt x="0" y="41"/>
                  <a:pt x="0" y="91"/>
                </a:cubicBezTo>
                <a:cubicBezTo>
                  <a:pt x="0" y="141"/>
                  <a:pt x="41" y="182"/>
                  <a:pt x="91" y="182"/>
                </a:cubicBezTo>
                <a:cubicBezTo>
                  <a:pt x="141" y="182"/>
                  <a:pt x="182" y="141"/>
                  <a:pt x="182" y="91"/>
                </a:cubicBezTo>
                <a:cubicBezTo>
                  <a:pt x="182" y="41"/>
                  <a:pt x="141" y="0"/>
                  <a:pt x="91" y="0"/>
                </a:cubicBezTo>
                <a:moveTo>
                  <a:pt x="91" y="161"/>
                </a:moveTo>
                <a:cubicBezTo>
                  <a:pt x="52" y="161"/>
                  <a:pt x="21" y="130"/>
                  <a:pt x="21" y="91"/>
                </a:cubicBezTo>
                <a:cubicBezTo>
                  <a:pt x="21" y="52"/>
                  <a:pt x="52" y="21"/>
                  <a:pt x="91" y="21"/>
                </a:cubicBezTo>
                <a:cubicBezTo>
                  <a:pt x="130" y="21"/>
                  <a:pt x="161" y="52"/>
                  <a:pt x="161" y="91"/>
                </a:cubicBezTo>
                <a:cubicBezTo>
                  <a:pt x="161" y="130"/>
                  <a:pt x="130" y="161"/>
                  <a:pt x="91" y="16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1" name="Freeform 54"/>
          <p:cNvSpPr>
            <a:spLocks noEditPoints="1"/>
          </p:cNvSpPr>
          <p:nvPr/>
        </p:nvSpPr>
        <p:spPr bwMode="auto">
          <a:xfrm>
            <a:off x="6124576" y="1863726"/>
            <a:ext cx="182563" cy="182563"/>
          </a:xfrm>
          <a:custGeom>
            <a:avLst/>
            <a:gdLst>
              <a:gd name="T0" fmla="*/ 0 w 71"/>
              <a:gd name="T1" fmla="*/ 71 h 71"/>
              <a:gd name="T2" fmla="*/ 48 w 71"/>
              <a:gd name="T3" fmla="*/ 49 h 71"/>
              <a:gd name="T4" fmla="*/ 71 w 71"/>
              <a:gd name="T5" fmla="*/ 0 h 71"/>
              <a:gd name="T6" fmla="*/ 22 w 71"/>
              <a:gd name="T7" fmla="*/ 22 h 71"/>
              <a:gd name="T8" fmla="*/ 0 w 71"/>
              <a:gd name="T9" fmla="*/ 71 h 71"/>
              <a:gd name="T10" fmla="*/ 44 w 71"/>
              <a:gd name="T11" fmla="*/ 44 h 71"/>
              <a:gd name="T12" fmla="*/ 9 w 71"/>
              <a:gd name="T13" fmla="*/ 62 h 71"/>
              <a:gd name="T14" fmla="*/ 26 w 71"/>
              <a:gd name="T15" fmla="*/ 27 h 71"/>
              <a:gd name="T16" fmla="*/ 44 w 71"/>
              <a:gd name="T17"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71">
                <a:moveTo>
                  <a:pt x="0" y="71"/>
                </a:moveTo>
                <a:lnTo>
                  <a:pt x="48" y="49"/>
                </a:lnTo>
                <a:lnTo>
                  <a:pt x="71" y="0"/>
                </a:lnTo>
                <a:lnTo>
                  <a:pt x="22" y="22"/>
                </a:lnTo>
                <a:lnTo>
                  <a:pt x="0" y="71"/>
                </a:lnTo>
                <a:close/>
                <a:moveTo>
                  <a:pt x="44" y="44"/>
                </a:moveTo>
                <a:lnTo>
                  <a:pt x="9" y="62"/>
                </a:lnTo>
                <a:lnTo>
                  <a:pt x="26" y="27"/>
                </a:lnTo>
                <a:lnTo>
                  <a:pt x="44" y="4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2" name="Freeform 55"/>
          <p:cNvSpPr>
            <a:spLocks noEditPoints="1"/>
          </p:cNvSpPr>
          <p:nvPr/>
        </p:nvSpPr>
        <p:spPr bwMode="auto">
          <a:xfrm>
            <a:off x="6688139" y="1800226"/>
            <a:ext cx="327025" cy="328613"/>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9 w 144"/>
              <a:gd name="T11" fmla="*/ 129 h 144"/>
              <a:gd name="T12" fmla="*/ 79 w 144"/>
              <a:gd name="T13" fmla="*/ 108 h 144"/>
              <a:gd name="T14" fmla="*/ 65 w 144"/>
              <a:gd name="T15" fmla="*/ 108 h 144"/>
              <a:gd name="T16" fmla="*/ 65 w 144"/>
              <a:gd name="T17" fmla="*/ 129 h 144"/>
              <a:gd name="T18" fmla="*/ 15 w 144"/>
              <a:gd name="T19" fmla="*/ 79 h 144"/>
              <a:gd name="T20" fmla="*/ 36 w 144"/>
              <a:gd name="T21" fmla="*/ 79 h 144"/>
              <a:gd name="T22" fmla="*/ 36 w 144"/>
              <a:gd name="T23" fmla="*/ 65 h 144"/>
              <a:gd name="T24" fmla="*/ 15 w 144"/>
              <a:gd name="T25" fmla="*/ 65 h 144"/>
              <a:gd name="T26" fmla="*/ 65 w 144"/>
              <a:gd name="T27" fmla="*/ 15 h 144"/>
              <a:gd name="T28" fmla="*/ 65 w 144"/>
              <a:gd name="T29" fmla="*/ 36 h 144"/>
              <a:gd name="T30" fmla="*/ 79 w 144"/>
              <a:gd name="T31" fmla="*/ 36 h 144"/>
              <a:gd name="T32" fmla="*/ 79 w 144"/>
              <a:gd name="T33" fmla="*/ 15 h 144"/>
              <a:gd name="T34" fmla="*/ 129 w 144"/>
              <a:gd name="T35" fmla="*/ 65 h 144"/>
              <a:gd name="T36" fmla="*/ 108 w 144"/>
              <a:gd name="T37" fmla="*/ 65 h 144"/>
              <a:gd name="T38" fmla="*/ 108 w 144"/>
              <a:gd name="T39" fmla="*/ 79 h 144"/>
              <a:gd name="T40" fmla="*/ 129 w 144"/>
              <a:gd name="T41" fmla="*/ 79 h 144"/>
              <a:gd name="T42" fmla="*/ 79 w 144"/>
              <a:gd name="T43" fmla="*/ 12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moveTo>
                  <a:pt x="79" y="129"/>
                </a:moveTo>
                <a:cubicBezTo>
                  <a:pt x="79" y="108"/>
                  <a:pt x="79" y="108"/>
                  <a:pt x="79" y="108"/>
                </a:cubicBezTo>
                <a:cubicBezTo>
                  <a:pt x="65" y="108"/>
                  <a:pt x="65" y="108"/>
                  <a:pt x="65" y="108"/>
                </a:cubicBezTo>
                <a:cubicBezTo>
                  <a:pt x="65" y="129"/>
                  <a:pt x="65" y="129"/>
                  <a:pt x="65" y="129"/>
                </a:cubicBezTo>
                <a:cubicBezTo>
                  <a:pt x="39" y="126"/>
                  <a:pt x="18" y="105"/>
                  <a:pt x="15" y="79"/>
                </a:cubicBezTo>
                <a:cubicBezTo>
                  <a:pt x="36" y="79"/>
                  <a:pt x="36" y="79"/>
                  <a:pt x="36" y="79"/>
                </a:cubicBezTo>
                <a:cubicBezTo>
                  <a:pt x="36" y="65"/>
                  <a:pt x="36" y="65"/>
                  <a:pt x="36" y="65"/>
                </a:cubicBezTo>
                <a:cubicBezTo>
                  <a:pt x="15" y="65"/>
                  <a:pt x="15" y="65"/>
                  <a:pt x="15" y="65"/>
                </a:cubicBezTo>
                <a:cubicBezTo>
                  <a:pt x="18" y="39"/>
                  <a:pt x="39" y="18"/>
                  <a:pt x="65" y="15"/>
                </a:cubicBezTo>
                <a:cubicBezTo>
                  <a:pt x="65" y="36"/>
                  <a:pt x="65" y="36"/>
                  <a:pt x="65" y="36"/>
                </a:cubicBezTo>
                <a:cubicBezTo>
                  <a:pt x="79" y="36"/>
                  <a:pt x="79" y="36"/>
                  <a:pt x="79" y="36"/>
                </a:cubicBezTo>
                <a:cubicBezTo>
                  <a:pt x="79" y="15"/>
                  <a:pt x="79" y="15"/>
                  <a:pt x="79" y="15"/>
                </a:cubicBezTo>
                <a:cubicBezTo>
                  <a:pt x="105" y="18"/>
                  <a:pt x="126" y="39"/>
                  <a:pt x="129" y="65"/>
                </a:cubicBezTo>
                <a:cubicBezTo>
                  <a:pt x="108" y="65"/>
                  <a:pt x="108" y="65"/>
                  <a:pt x="108" y="65"/>
                </a:cubicBezTo>
                <a:cubicBezTo>
                  <a:pt x="108" y="79"/>
                  <a:pt x="108" y="79"/>
                  <a:pt x="108" y="79"/>
                </a:cubicBezTo>
                <a:cubicBezTo>
                  <a:pt x="129" y="79"/>
                  <a:pt x="129" y="79"/>
                  <a:pt x="129" y="79"/>
                </a:cubicBezTo>
                <a:cubicBezTo>
                  <a:pt x="126" y="105"/>
                  <a:pt x="105" y="126"/>
                  <a:pt x="79" y="129"/>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3" name="Freeform 56"/>
          <p:cNvSpPr/>
          <p:nvPr/>
        </p:nvSpPr>
        <p:spPr bwMode="auto">
          <a:xfrm>
            <a:off x="7448551" y="1889125"/>
            <a:ext cx="61913" cy="147638"/>
          </a:xfrm>
          <a:custGeom>
            <a:avLst/>
            <a:gdLst>
              <a:gd name="T0" fmla="*/ 21 w 28"/>
              <a:gd name="T1" fmla="*/ 31 h 65"/>
              <a:gd name="T2" fmla="*/ 21 w 28"/>
              <a:gd name="T3" fmla="*/ 0 h 65"/>
              <a:gd name="T4" fmla="*/ 7 w 28"/>
              <a:gd name="T5" fmla="*/ 0 h 65"/>
              <a:gd name="T6" fmla="*/ 7 w 28"/>
              <a:gd name="T7" fmla="*/ 31 h 65"/>
              <a:gd name="T8" fmla="*/ 0 w 28"/>
              <a:gd name="T9" fmla="*/ 43 h 65"/>
              <a:gd name="T10" fmla="*/ 7 w 28"/>
              <a:gd name="T11" fmla="*/ 56 h 65"/>
              <a:gd name="T12" fmla="*/ 7 w 28"/>
              <a:gd name="T13" fmla="*/ 65 h 65"/>
              <a:gd name="T14" fmla="*/ 21 w 28"/>
              <a:gd name="T15" fmla="*/ 65 h 65"/>
              <a:gd name="T16" fmla="*/ 21 w 28"/>
              <a:gd name="T17" fmla="*/ 56 h 65"/>
              <a:gd name="T18" fmla="*/ 28 w 28"/>
              <a:gd name="T19" fmla="*/ 43 h 65"/>
              <a:gd name="T20" fmla="*/ 21 w 28"/>
              <a:gd name="T21" fmla="*/ 3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65">
                <a:moveTo>
                  <a:pt x="21" y="31"/>
                </a:moveTo>
                <a:cubicBezTo>
                  <a:pt x="21" y="0"/>
                  <a:pt x="21" y="0"/>
                  <a:pt x="21" y="0"/>
                </a:cubicBezTo>
                <a:cubicBezTo>
                  <a:pt x="7" y="0"/>
                  <a:pt x="7" y="0"/>
                  <a:pt x="7" y="0"/>
                </a:cubicBezTo>
                <a:cubicBezTo>
                  <a:pt x="7" y="31"/>
                  <a:pt x="7" y="31"/>
                  <a:pt x="7" y="31"/>
                </a:cubicBezTo>
                <a:cubicBezTo>
                  <a:pt x="3" y="33"/>
                  <a:pt x="0" y="38"/>
                  <a:pt x="0" y="43"/>
                </a:cubicBezTo>
                <a:cubicBezTo>
                  <a:pt x="0" y="49"/>
                  <a:pt x="3" y="53"/>
                  <a:pt x="7" y="56"/>
                </a:cubicBezTo>
                <a:cubicBezTo>
                  <a:pt x="7" y="65"/>
                  <a:pt x="7" y="65"/>
                  <a:pt x="7" y="65"/>
                </a:cubicBezTo>
                <a:cubicBezTo>
                  <a:pt x="21" y="65"/>
                  <a:pt x="21" y="65"/>
                  <a:pt x="21" y="65"/>
                </a:cubicBezTo>
                <a:cubicBezTo>
                  <a:pt x="21" y="56"/>
                  <a:pt x="21" y="56"/>
                  <a:pt x="21" y="56"/>
                </a:cubicBezTo>
                <a:cubicBezTo>
                  <a:pt x="25" y="53"/>
                  <a:pt x="28" y="49"/>
                  <a:pt x="28" y="43"/>
                </a:cubicBezTo>
                <a:cubicBezTo>
                  <a:pt x="28" y="38"/>
                  <a:pt x="25" y="33"/>
                  <a:pt x="21" y="3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4" name="Freeform 57"/>
          <p:cNvSpPr>
            <a:spLocks noEditPoints="1"/>
          </p:cNvSpPr>
          <p:nvPr/>
        </p:nvSpPr>
        <p:spPr bwMode="auto">
          <a:xfrm>
            <a:off x="7300913" y="1739901"/>
            <a:ext cx="358775" cy="430213"/>
          </a:xfrm>
          <a:custGeom>
            <a:avLst/>
            <a:gdLst>
              <a:gd name="T0" fmla="*/ 142 w 158"/>
              <a:gd name="T1" fmla="*/ 61 h 188"/>
              <a:gd name="T2" fmla="*/ 158 w 158"/>
              <a:gd name="T3" fmla="*/ 45 h 188"/>
              <a:gd name="T4" fmla="*/ 143 w 158"/>
              <a:gd name="T5" fmla="*/ 30 h 188"/>
              <a:gd name="T6" fmla="*/ 127 w 158"/>
              <a:gd name="T7" fmla="*/ 45 h 188"/>
              <a:gd name="T8" fmla="*/ 86 w 158"/>
              <a:gd name="T9" fmla="*/ 30 h 188"/>
              <a:gd name="T10" fmla="*/ 86 w 158"/>
              <a:gd name="T11" fmla="*/ 15 h 188"/>
              <a:gd name="T12" fmla="*/ 93 w 158"/>
              <a:gd name="T13" fmla="*/ 15 h 188"/>
              <a:gd name="T14" fmla="*/ 93 w 158"/>
              <a:gd name="T15" fmla="*/ 0 h 188"/>
              <a:gd name="T16" fmla="*/ 65 w 158"/>
              <a:gd name="T17" fmla="*/ 0 h 188"/>
              <a:gd name="T18" fmla="*/ 65 w 158"/>
              <a:gd name="T19" fmla="*/ 15 h 188"/>
              <a:gd name="T20" fmla="*/ 72 w 158"/>
              <a:gd name="T21" fmla="*/ 15 h 188"/>
              <a:gd name="T22" fmla="*/ 72 w 158"/>
              <a:gd name="T23" fmla="*/ 30 h 188"/>
              <a:gd name="T24" fmla="*/ 0 w 158"/>
              <a:gd name="T25" fmla="*/ 108 h 188"/>
              <a:gd name="T26" fmla="*/ 79 w 158"/>
              <a:gd name="T27" fmla="*/ 188 h 188"/>
              <a:gd name="T28" fmla="*/ 158 w 158"/>
              <a:gd name="T29" fmla="*/ 108 h 188"/>
              <a:gd name="T30" fmla="*/ 142 w 158"/>
              <a:gd name="T31" fmla="*/ 61 h 188"/>
              <a:gd name="T32" fmla="*/ 79 w 158"/>
              <a:gd name="T33" fmla="*/ 173 h 188"/>
              <a:gd name="T34" fmla="*/ 14 w 158"/>
              <a:gd name="T35" fmla="*/ 108 h 188"/>
              <a:gd name="T36" fmla="*/ 79 w 158"/>
              <a:gd name="T37" fmla="*/ 44 h 188"/>
              <a:gd name="T38" fmla="*/ 144 w 158"/>
              <a:gd name="T39" fmla="*/ 108 h 188"/>
              <a:gd name="T40" fmla="*/ 79 w 158"/>
              <a:gd name="T41" fmla="*/ 173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8" h="188">
                <a:moveTo>
                  <a:pt x="142" y="61"/>
                </a:moveTo>
                <a:cubicBezTo>
                  <a:pt x="158" y="45"/>
                  <a:pt x="158" y="45"/>
                  <a:pt x="158" y="45"/>
                </a:cubicBezTo>
                <a:cubicBezTo>
                  <a:pt x="143" y="30"/>
                  <a:pt x="143" y="30"/>
                  <a:pt x="143" y="30"/>
                </a:cubicBezTo>
                <a:cubicBezTo>
                  <a:pt x="127" y="45"/>
                  <a:pt x="127" y="45"/>
                  <a:pt x="127" y="45"/>
                </a:cubicBezTo>
                <a:cubicBezTo>
                  <a:pt x="115" y="37"/>
                  <a:pt x="101" y="31"/>
                  <a:pt x="86" y="30"/>
                </a:cubicBezTo>
                <a:cubicBezTo>
                  <a:pt x="86" y="15"/>
                  <a:pt x="86" y="15"/>
                  <a:pt x="86" y="15"/>
                </a:cubicBezTo>
                <a:cubicBezTo>
                  <a:pt x="93" y="15"/>
                  <a:pt x="93" y="15"/>
                  <a:pt x="93" y="15"/>
                </a:cubicBezTo>
                <a:cubicBezTo>
                  <a:pt x="93" y="0"/>
                  <a:pt x="93" y="0"/>
                  <a:pt x="93" y="0"/>
                </a:cubicBezTo>
                <a:cubicBezTo>
                  <a:pt x="65" y="0"/>
                  <a:pt x="65" y="0"/>
                  <a:pt x="65" y="0"/>
                </a:cubicBezTo>
                <a:cubicBezTo>
                  <a:pt x="65" y="15"/>
                  <a:pt x="65" y="15"/>
                  <a:pt x="65" y="15"/>
                </a:cubicBezTo>
                <a:cubicBezTo>
                  <a:pt x="72" y="15"/>
                  <a:pt x="72" y="15"/>
                  <a:pt x="72" y="15"/>
                </a:cubicBezTo>
                <a:cubicBezTo>
                  <a:pt x="72" y="30"/>
                  <a:pt x="72" y="30"/>
                  <a:pt x="72" y="30"/>
                </a:cubicBezTo>
                <a:cubicBezTo>
                  <a:pt x="31" y="33"/>
                  <a:pt x="0" y="67"/>
                  <a:pt x="0" y="108"/>
                </a:cubicBezTo>
                <a:cubicBezTo>
                  <a:pt x="0" y="152"/>
                  <a:pt x="35" y="188"/>
                  <a:pt x="79" y="188"/>
                </a:cubicBezTo>
                <a:cubicBezTo>
                  <a:pt x="123" y="188"/>
                  <a:pt x="158" y="152"/>
                  <a:pt x="158" y="108"/>
                </a:cubicBezTo>
                <a:cubicBezTo>
                  <a:pt x="158" y="90"/>
                  <a:pt x="152" y="74"/>
                  <a:pt x="142" y="61"/>
                </a:cubicBezTo>
                <a:moveTo>
                  <a:pt x="79" y="173"/>
                </a:moveTo>
                <a:cubicBezTo>
                  <a:pt x="43" y="173"/>
                  <a:pt x="14" y="144"/>
                  <a:pt x="14" y="108"/>
                </a:cubicBezTo>
                <a:cubicBezTo>
                  <a:pt x="14" y="73"/>
                  <a:pt x="43" y="44"/>
                  <a:pt x="79" y="44"/>
                </a:cubicBezTo>
                <a:cubicBezTo>
                  <a:pt x="115" y="44"/>
                  <a:pt x="144" y="73"/>
                  <a:pt x="144" y="108"/>
                </a:cubicBezTo>
                <a:cubicBezTo>
                  <a:pt x="144" y="144"/>
                  <a:pt x="115" y="173"/>
                  <a:pt x="79" y="173"/>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5" name="Freeform 58"/>
          <p:cNvSpPr/>
          <p:nvPr/>
        </p:nvSpPr>
        <p:spPr bwMode="auto">
          <a:xfrm>
            <a:off x="995364" y="2382838"/>
            <a:ext cx="134937" cy="206375"/>
          </a:xfrm>
          <a:custGeom>
            <a:avLst/>
            <a:gdLst>
              <a:gd name="T0" fmla="*/ 37 w 53"/>
              <a:gd name="T1" fmla="*/ 48 h 80"/>
              <a:gd name="T2" fmla="*/ 37 w 53"/>
              <a:gd name="T3" fmla="*/ 0 h 80"/>
              <a:gd name="T4" fmla="*/ 16 w 53"/>
              <a:gd name="T5" fmla="*/ 0 h 80"/>
              <a:gd name="T6" fmla="*/ 16 w 53"/>
              <a:gd name="T7" fmla="*/ 48 h 80"/>
              <a:gd name="T8" fmla="*/ 0 w 53"/>
              <a:gd name="T9" fmla="*/ 48 h 80"/>
              <a:gd name="T10" fmla="*/ 27 w 53"/>
              <a:gd name="T11" fmla="*/ 80 h 80"/>
              <a:gd name="T12" fmla="*/ 53 w 53"/>
              <a:gd name="T13" fmla="*/ 48 h 80"/>
              <a:gd name="T14" fmla="*/ 37 w 53"/>
              <a:gd name="T15" fmla="*/ 48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80">
                <a:moveTo>
                  <a:pt x="37" y="48"/>
                </a:moveTo>
                <a:lnTo>
                  <a:pt x="37" y="0"/>
                </a:lnTo>
                <a:lnTo>
                  <a:pt x="16" y="0"/>
                </a:lnTo>
                <a:lnTo>
                  <a:pt x="16" y="48"/>
                </a:lnTo>
                <a:lnTo>
                  <a:pt x="0" y="48"/>
                </a:lnTo>
                <a:lnTo>
                  <a:pt x="27" y="80"/>
                </a:lnTo>
                <a:lnTo>
                  <a:pt x="53" y="48"/>
                </a:lnTo>
                <a:lnTo>
                  <a:pt x="37" y="4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6" name="Freeform 59"/>
          <p:cNvSpPr/>
          <p:nvPr/>
        </p:nvSpPr>
        <p:spPr bwMode="auto">
          <a:xfrm>
            <a:off x="900114" y="2411414"/>
            <a:ext cx="325437" cy="300037"/>
          </a:xfrm>
          <a:custGeom>
            <a:avLst/>
            <a:gdLst>
              <a:gd name="T0" fmla="*/ 99 w 127"/>
              <a:gd name="T1" fmla="*/ 0 h 117"/>
              <a:gd name="T2" fmla="*/ 85 w 127"/>
              <a:gd name="T3" fmla="*/ 0 h 117"/>
              <a:gd name="T4" fmla="*/ 85 w 127"/>
              <a:gd name="T5" fmla="*/ 10 h 117"/>
              <a:gd name="T6" fmla="*/ 92 w 127"/>
              <a:gd name="T7" fmla="*/ 10 h 117"/>
              <a:gd name="T8" fmla="*/ 116 w 127"/>
              <a:gd name="T9" fmla="*/ 63 h 117"/>
              <a:gd name="T10" fmla="*/ 88 w 127"/>
              <a:gd name="T11" fmla="*/ 63 h 117"/>
              <a:gd name="T12" fmla="*/ 77 w 127"/>
              <a:gd name="T13" fmla="*/ 79 h 117"/>
              <a:gd name="T14" fmla="*/ 50 w 127"/>
              <a:gd name="T15" fmla="*/ 79 h 117"/>
              <a:gd name="T16" fmla="*/ 40 w 127"/>
              <a:gd name="T17" fmla="*/ 63 h 117"/>
              <a:gd name="T18" fmla="*/ 12 w 127"/>
              <a:gd name="T19" fmla="*/ 63 h 117"/>
              <a:gd name="T20" fmla="*/ 35 w 127"/>
              <a:gd name="T21" fmla="*/ 10 h 117"/>
              <a:gd name="T22" fmla="*/ 43 w 127"/>
              <a:gd name="T23" fmla="*/ 10 h 117"/>
              <a:gd name="T24" fmla="*/ 43 w 127"/>
              <a:gd name="T25" fmla="*/ 0 h 117"/>
              <a:gd name="T26" fmla="*/ 28 w 127"/>
              <a:gd name="T27" fmla="*/ 0 h 117"/>
              <a:gd name="T28" fmla="*/ 0 w 127"/>
              <a:gd name="T29" fmla="*/ 63 h 117"/>
              <a:gd name="T30" fmla="*/ 0 w 127"/>
              <a:gd name="T31" fmla="*/ 117 h 117"/>
              <a:gd name="T32" fmla="*/ 127 w 127"/>
              <a:gd name="T33" fmla="*/ 117 h 117"/>
              <a:gd name="T34" fmla="*/ 127 w 127"/>
              <a:gd name="T35" fmla="*/ 63 h 117"/>
              <a:gd name="T36" fmla="*/ 99 w 127"/>
              <a:gd name="T37"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7" h="117">
                <a:moveTo>
                  <a:pt x="99" y="0"/>
                </a:moveTo>
                <a:lnTo>
                  <a:pt x="85" y="0"/>
                </a:lnTo>
                <a:lnTo>
                  <a:pt x="85" y="10"/>
                </a:lnTo>
                <a:lnTo>
                  <a:pt x="92" y="10"/>
                </a:lnTo>
                <a:lnTo>
                  <a:pt x="116" y="63"/>
                </a:lnTo>
                <a:lnTo>
                  <a:pt x="88" y="63"/>
                </a:lnTo>
                <a:lnTo>
                  <a:pt x="77" y="79"/>
                </a:lnTo>
                <a:lnTo>
                  <a:pt x="50" y="79"/>
                </a:lnTo>
                <a:lnTo>
                  <a:pt x="40" y="63"/>
                </a:lnTo>
                <a:lnTo>
                  <a:pt x="12" y="63"/>
                </a:lnTo>
                <a:lnTo>
                  <a:pt x="35" y="10"/>
                </a:lnTo>
                <a:lnTo>
                  <a:pt x="43" y="10"/>
                </a:lnTo>
                <a:lnTo>
                  <a:pt x="43" y="0"/>
                </a:lnTo>
                <a:lnTo>
                  <a:pt x="28" y="0"/>
                </a:lnTo>
                <a:lnTo>
                  <a:pt x="0" y="63"/>
                </a:lnTo>
                <a:lnTo>
                  <a:pt x="0" y="117"/>
                </a:lnTo>
                <a:lnTo>
                  <a:pt x="127" y="117"/>
                </a:lnTo>
                <a:lnTo>
                  <a:pt x="127" y="63"/>
                </a:lnTo>
                <a:lnTo>
                  <a:pt x="99"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7" name="Freeform 60"/>
          <p:cNvSpPr/>
          <p:nvPr/>
        </p:nvSpPr>
        <p:spPr bwMode="auto">
          <a:xfrm>
            <a:off x="1593851" y="2447926"/>
            <a:ext cx="304800" cy="125413"/>
          </a:xfrm>
          <a:custGeom>
            <a:avLst/>
            <a:gdLst>
              <a:gd name="T0" fmla="*/ 67 w 134"/>
              <a:gd name="T1" fmla="*/ 56 h 56"/>
              <a:gd name="T2" fmla="*/ 134 w 134"/>
              <a:gd name="T3" fmla="*/ 0 h 56"/>
              <a:gd name="T4" fmla="*/ 133 w 134"/>
              <a:gd name="T5" fmla="*/ 0 h 56"/>
              <a:gd name="T6" fmla="*/ 1 w 134"/>
              <a:gd name="T7" fmla="*/ 0 h 56"/>
              <a:gd name="T8" fmla="*/ 0 w 134"/>
              <a:gd name="T9" fmla="*/ 0 h 56"/>
              <a:gd name="T10" fmla="*/ 67 w 134"/>
              <a:gd name="T11" fmla="*/ 56 h 56"/>
            </a:gdLst>
            <a:ahLst/>
            <a:cxnLst>
              <a:cxn ang="0">
                <a:pos x="T0" y="T1"/>
              </a:cxn>
              <a:cxn ang="0">
                <a:pos x="T2" y="T3"/>
              </a:cxn>
              <a:cxn ang="0">
                <a:pos x="T4" y="T5"/>
              </a:cxn>
              <a:cxn ang="0">
                <a:pos x="T6" y="T7"/>
              </a:cxn>
              <a:cxn ang="0">
                <a:pos x="T8" y="T9"/>
              </a:cxn>
              <a:cxn ang="0">
                <a:pos x="T10" y="T11"/>
              </a:cxn>
            </a:cxnLst>
            <a:rect l="0" t="0" r="r" b="b"/>
            <a:pathLst>
              <a:path w="134" h="56">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8" name="Freeform 61"/>
          <p:cNvSpPr/>
          <p:nvPr/>
        </p:nvSpPr>
        <p:spPr bwMode="auto">
          <a:xfrm>
            <a:off x="1801813" y="2454275"/>
            <a:ext cx="107950" cy="198438"/>
          </a:xfrm>
          <a:custGeom>
            <a:avLst/>
            <a:gdLst>
              <a:gd name="T0" fmla="*/ 48 w 48"/>
              <a:gd name="T1" fmla="*/ 2 h 87"/>
              <a:gd name="T2" fmla="*/ 48 w 48"/>
              <a:gd name="T3" fmla="*/ 0 h 87"/>
              <a:gd name="T4" fmla="*/ 0 w 48"/>
              <a:gd name="T5" fmla="*/ 40 h 87"/>
              <a:gd name="T6" fmla="*/ 48 w 48"/>
              <a:gd name="T7" fmla="*/ 87 h 87"/>
              <a:gd name="T8" fmla="*/ 48 w 48"/>
              <a:gd name="T9" fmla="*/ 86 h 87"/>
              <a:gd name="T10" fmla="*/ 48 w 48"/>
              <a:gd name="T11" fmla="*/ 2 h 87"/>
            </a:gdLst>
            <a:ahLst/>
            <a:cxnLst>
              <a:cxn ang="0">
                <a:pos x="T0" y="T1"/>
              </a:cxn>
              <a:cxn ang="0">
                <a:pos x="T2" y="T3"/>
              </a:cxn>
              <a:cxn ang="0">
                <a:pos x="T4" y="T5"/>
              </a:cxn>
              <a:cxn ang="0">
                <a:pos x="T6" y="T7"/>
              </a:cxn>
              <a:cxn ang="0">
                <a:pos x="T8" y="T9"/>
              </a:cxn>
              <a:cxn ang="0">
                <a:pos x="T10" y="T11"/>
              </a:cxn>
            </a:cxnLst>
            <a:rect l="0" t="0" r="r" b="b"/>
            <a:pathLst>
              <a:path w="48" h="87">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9" name="Freeform 62"/>
          <p:cNvSpPr/>
          <p:nvPr/>
        </p:nvSpPr>
        <p:spPr bwMode="auto">
          <a:xfrm>
            <a:off x="1582738" y="2454275"/>
            <a:ext cx="107950" cy="198438"/>
          </a:xfrm>
          <a:custGeom>
            <a:avLst/>
            <a:gdLst>
              <a:gd name="T0" fmla="*/ 0 w 48"/>
              <a:gd name="T1" fmla="*/ 0 h 87"/>
              <a:gd name="T2" fmla="*/ 0 w 48"/>
              <a:gd name="T3" fmla="*/ 2 h 87"/>
              <a:gd name="T4" fmla="*/ 0 w 48"/>
              <a:gd name="T5" fmla="*/ 86 h 87"/>
              <a:gd name="T6" fmla="*/ 0 w 48"/>
              <a:gd name="T7" fmla="*/ 87 h 87"/>
              <a:gd name="T8" fmla="*/ 48 w 48"/>
              <a:gd name="T9" fmla="*/ 40 h 87"/>
              <a:gd name="T10" fmla="*/ 0 w 48"/>
              <a:gd name="T11" fmla="*/ 0 h 87"/>
            </a:gdLst>
            <a:ahLst/>
            <a:cxnLst>
              <a:cxn ang="0">
                <a:pos x="T0" y="T1"/>
              </a:cxn>
              <a:cxn ang="0">
                <a:pos x="T2" y="T3"/>
              </a:cxn>
              <a:cxn ang="0">
                <a:pos x="T4" y="T5"/>
              </a:cxn>
              <a:cxn ang="0">
                <a:pos x="T6" y="T7"/>
              </a:cxn>
              <a:cxn ang="0">
                <a:pos x="T8" y="T9"/>
              </a:cxn>
              <a:cxn ang="0">
                <a:pos x="T10" y="T11"/>
              </a:cxn>
            </a:cxnLst>
            <a:rect l="0" t="0" r="r" b="b"/>
            <a:pathLst>
              <a:path w="48" h="87">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0" name="Freeform 63"/>
          <p:cNvSpPr/>
          <p:nvPr/>
        </p:nvSpPr>
        <p:spPr bwMode="auto">
          <a:xfrm>
            <a:off x="1593851" y="2555875"/>
            <a:ext cx="304800" cy="109538"/>
          </a:xfrm>
          <a:custGeom>
            <a:avLst/>
            <a:gdLst>
              <a:gd name="T0" fmla="*/ 86 w 134"/>
              <a:gd name="T1" fmla="*/ 0 h 48"/>
              <a:gd name="T2" fmla="*/ 69 w 134"/>
              <a:gd name="T3" fmla="*/ 14 h 48"/>
              <a:gd name="T4" fmla="*/ 67 w 134"/>
              <a:gd name="T5" fmla="*/ 15 h 48"/>
              <a:gd name="T6" fmla="*/ 65 w 134"/>
              <a:gd name="T7" fmla="*/ 14 h 48"/>
              <a:gd name="T8" fmla="*/ 48 w 134"/>
              <a:gd name="T9" fmla="*/ 0 h 48"/>
              <a:gd name="T10" fmla="*/ 0 w 134"/>
              <a:gd name="T11" fmla="*/ 48 h 48"/>
              <a:gd name="T12" fmla="*/ 1 w 134"/>
              <a:gd name="T13" fmla="*/ 48 h 48"/>
              <a:gd name="T14" fmla="*/ 133 w 134"/>
              <a:gd name="T15" fmla="*/ 48 h 48"/>
              <a:gd name="T16" fmla="*/ 134 w 134"/>
              <a:gd name="T17" fmla="*/ 48 h 48"/>
              <a:gd name="T18" fmla="*/ 86 w 134"/>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48">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1" name="Freeform 64"/>
          <p:cNvSpPr>
            <a:spLocks noEditPoints="1"/>
          </p:cNvSpPr>
          <p:nvPr/>
        </p:nvSpPr>
        <p:spPr bwMode="auto">
          <a:xfrm>
            <a:off x="2297113" y="2408238"/>
            <a:ext cx="298450" cy="298450"/>
          </a:xfrm>
          <a:custGeom>
            <a:avLst/>
            <a:gdLst>
              <a:gd name="T0" fmla="*/ 123 w 131"/>
              <a:gd name="T1" fmla="*/ 72 h 131"/>
              <a:gd name="T2" fmla="*/ 51 w 131"/>
              <a:gd name="T3" fmla="*/ 0 h 131"/>
              <a:gd name="T4" fmla="*/ 0 w 131"/>
              <a:gd name="T5" fmla="*/ 0 h 131"/>
              <a:gd name="T6" fmla="*/ 0 w 131"/>
              <a:gd name="T7" fmla="*/ 51 h 131"/>
              <a:gd name="T8" fmla="*/ 72 w 131"/>
              <a:gd name="T9" fmla="*/ 123 h 131"/>
              <a:gd name="T10" fmla="*/ 89 w 131"/>
              <a:gd name="T11" fmla="*/ 123 h 131"/>
              <a:gd name="T12" fmla="*/ 123 w 131"/>
              <a:gd name="T13" fmla="*/ 89 h 131"/>
              <a:gd name="T14" fmla="*/ 123 w 131"/>
              <a:gd name="T15" fmla="*/ 72 h 131"/>
              <a:gd name="T16" fmla="*/ 34 w 131"/>
              <a:gd name="T17" fmla="*/ 34 h 131"/>
              <a:gd name="T18" fmla="*/ 17 w 131"/>
              <a:gd name="T19" fmla="*/ 34 h 131"/>
              <a:gd name="T20" fmla="*/ 17 w 131"/>
              <a:gd name="T21" fmla="*/ 17 h 131"/>
              <a:gd name="T22" fmla="*/ 34 w 131"/>
              <a:gd name="T23" fmla="*/ 17 h 131"/>
              <a:gd name="T24" fmla="*/ 34 w 131"/>
              <a:gd name="T25" fmla="*/ 3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31">
                <a:moveTo>
                  <a:pt x="123" y="72"/>
                </a:moveTo>
                <a:cubicBezTo>
                  <a:pt x="114" y="63"/>
                  <a:pt x="51" y="0"/>
                  <a:pt x="51" y="0"/>
                </a:cubicBezTo>
                <a:cubicBezTo>
                  <a:pt x="0" y="0"/>
                  <a:pt x="0" y="0"/>
                  <a:pt x="0" y="0"/>
                </a:cubicBezTo>
                <a:cubicBezTo>
                  <a:pt x="0" y="51"/>
                  <a:pt x="0" y="51"/>
                  <a:pt x="0" y="51"/>
                </a:cubicBezTo>
                <a:cubicBezTo>
                  <a:pt x="72" y="123"/>
                  <a:pt x="72" y="123"/>
                  <a:pt x="72" y="123"/>
                </a:cubicBezTo>
                <a:cubicBezTo>
                  <a:pt x="72" y="123"/>
                  <a:pt x="80" y="131"/>
                  <a:pt x="89" y="123"/>
                </a:cubicBezTo>
                <a:cubicBezTo>
                  <a:pt x="123" y="89"/>
                  <a:pt x="123" y="89"/>
                  <a:pt x="123" y="89"/>
                </a:cubicBezTo>
                <a:cubicBezTo>
                  <a:pt x="123" y="89"/>
                  <a:pt x="131" y="80"/>
                  <a:pt x="123" y="72"/>
                </a:cubicBezTo>
                <a:moveTo>
                  <a:pt x="34" y="34"/>
                </a:moveTo>
                <a:cubicBezTo>
                  <a:pt x="29" y="38"/>
                  <a:pt x="21" y="38"/>
                  <a:pt x="17" y="34"/>
                </a:cubicBezTo>
                <a:cubicBezTo>
                  <a:pt x="12" y="29"/>
                  <a:pt x="12" y="21"/>
                  <a:pt x="17" y="17"/>
                </a:cubicBezTo>
                <a:cubicBezTo>
                  <a:pt x="21" y="12"/>
                  <a:pt x="29" y="12"/>
                  <a:pt x="34" y="17"/>
                </a:cubicBezTo>
                <a:cubicBezTo>
                  <a:pt x="38" y="21"/>
                  <a:pt x="38" y="29"/>
                  <a:pt x="34" y="3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2" name="Oval 65"/>
          <p:cNvSpPr>
            <a:spLocks noChangeArrowheads="1"/>
          </p:cNvSpPr>
          <p:nvPr/>
        </p:nvSpPr>
        <p:spPr bwMode="auto">
          <a:xfrm>
            <a:off x="3032126" y="2524126"/>
            <a:ext cx="53975" cy="539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3" name="Freeform 66"/>
          <p:cNvSpPr>
            <a:spLocks noEditPoints="1"/>
          </p:cNvSpPr>
          <p:nvPr/>
        </p:nvSpPr>
        <p:spPr bwMode="auto">
          <a:xfrm>
            <a:off x="2897189" y="2441575"/>
            <a:ext cx="325437" cy="219075"/>
          </a:xfrm>
          <a:custGeom>
            <a:avLst/>
            <a:gdLst>
              <a:gd name="T0" fmla="*/ 72 w 144"/>
              <a:gd name="T1" fmla="*/ 0 h 96"/>
              <a:gd name="T2" fmla="*/ 0 w 144"/>
              <a:gd name="T3" fmla="*/ 48 h 96"/>
              <a:gd name="T4" fmla="*/ 72 w 144"/>
              <a:gd name="T5" fmla="*/ 96 h 96"/>
              <a:gd name="T6" fmla="*/ 144 w 144"/>
              <a:gd name="T7" fmla="*/ 48 h 96"/>
              <a:gd name="T8" fmla="*/ 72 w 144"/>
              <a:gd name="T9" fmla="*/ 0 h 96"/>
              <a:gd name="T10" fmla="*/ 72 w 144"/>
              <a:gd name="T11" fmla="*/ 78 h 96"/>
              <a:gd name="T12" fmla="*/ 42 w 144"/>
              <a:gd name="T13" fmla="*/ 48 h 96"/>
              <a:gd name="T14" fmla="*/ 72 w 144"/>
              <a:gd name="T15" fmla="*/ 18 h 96"/>
              <a:gd name="T16" fmla="*/ 102 w 144"/>
              <a:gd name="T17" fmla="*/ 48 h 96"/>
              <a:gd name="T18" fmla="*/ 72 w 144"/>
              <a:gd name="T19" fmla="*/ 7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96">
                <a:moveTo>
                  <a:pt x="72" y="0"/>
                </a:moveTo>
                <a:cubicBezTo>
                  <a:pt x="32" y="0"/>
                  <a:pt x="0" y="48"/>
                  <a:pt x="0" y="48"/>
                </a:cubicBezTo>
                <a:cubicBezTo>
                  <a:pt x="0" y="48"/>
                  <a:pt x="32" y="96"/>
                  <a:pt x="72" y="96"/>
                </a:cubicBezTo>
                <a:cubicBezTo>
                  <a:pt x="112" y="96"/>
                  <a:pt x="144" y="48"/>
                  <a:pt x="144" y="48"/>
                </a:cubicBezTo>
                <a:cubicBezTo>
                  <a:pt x="144" y="48"/>
                  <a:pt x="112" y="0"/>
                  <a:pt x="72" y="0"/>
                </a:cubicBezTo>
                <a:moveTo>
                  <a:pt x="72" y="78"/>
                </a:moveTo>
                <a:cubicBezTo>
                  <a:pt x="55" y="78"/>
                  <a:pt x="42" y="65"/>
                  <a:pt x="42" y="48"/>
                </a:cubicBezTo>
                <a:cubicBezTo>
                  <a:pt x="42" y="31"/>
                  <a:pt x="55" y="18"/>
                  <a:pt x="72" y="18"/>
                </a:cubicBezTo>
                <a:cubicBezTo>
                  <a:pt x="89" y="18"/>
                  <a:pt x="102" y="31"/>
                  <a:pt x="102" y="48"/>
                </a:cubicBezTo>
                <a:cubicBezTo>
                  <a:pt x="102" y="65"/>
                  <a:pt x="89" y="78"/>
                  <a:pt x="72" y="7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4" name="Oval 67"/>
          <p:cNvSpPr>
            <a:spLocks noChangeArrowheads="1"/>
          </p:cNvSpPr>
          <p:nvPr/>
        </p:nvSpPr>
        <p:spPr bwMode="auto">
          <a:xfrm>
            <a:off x="3606801" y="2514601"/>
            <a:ext cx="53975" cy="5556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5" name="Freeform 68"/>
          <p:cNvSpPr>
            <a:spLocks noEditPoints="1"/>
          </p:cNvSpPr>
          <p:nvPr/>
        </p:nvSpPr>
        <p:spPr bwMode="auto">
          <a:xfrm>
            <a:off x="3524251" y="2435225"/>
            <a:ext cx="219075" cy="217488"/>
          </a:xfrm>
          <a:custGeom>
            <a:avLst/>
            <a:gdLst>
              <a:gd name="T0" fmla="*/ 48 w 96"/>
              <a:gd name="T1" fmla="*/ 18 h 96"/>
              <a:gd name="T2" fmla="*/ 78 w 96"/>
              <a:gd name="T3" fmla="*/ 48 h 96"/>
              <a:gd name="T4" fmla="*/ 48 w 96"/>
              <a:gd name="T5" fmla="*/ 78 h 96"/>
              <a:gd name="T6" fmla="*/ 18 w 96"/>
              <a:gd name="T7" fmla="*/ 48 h 96"/>
              <a:gd name="T8" fmla="*/ 48 w 96"/>
              <a:gd name="T9" fmla="*/ 18 h 96"/>
              <a:gd name="T10" fmla="*/ 48 w 96"/>
              <a:gd name="T11" fmla="*/ 0 h 96"/>
              <a:gd name="T12" fmla="*/ 0 w 96"/>
              <a:gd name="T13" fmla="*/ 48 h 96"/>
              <a:gd name="T14" fmla="*/ 48 w 96"/>
              <a:gd name="T15" fmla="*/ 96 h 96"/>
              <a:gd name="T16" fmla="*/ 96 w 96"/>
              <a:gd name="T17" fmla="*/ 48 h 96"/>
              <a:gd name="T18" fmla="*/ 48 w 96"/>
              <a:gd name="T19"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18"/>
                </a:moveTo>
                <a:cubicBezTo>
                  <a:pt x="65" y="18"/>
                  <a:pt x="78" y="31"/>
                  <a:pt x="78" y="48"/>
                </a:cubicBezTo>
                <a:cubicBezTo>
                  <a:pt x="78" y="65"/>
                  <a:pt x="65" y="78"/>
                  <a:pt x="48" y="78"/>
                </a:cubicBezTo>
                <a:cubicBezTo>
                  <a:pt x="31" y="78"/>
                  <a:pt x="18" y="65"/>
                  <a:pt x="18" y="48"/>
                </a:cubicBezTo>
                <a:cubicBezTo>
                  <a:pt x="18" y="31"/>
                  <a:pt x="31" y="18"/>
                  <a:pt x="48" y="18"/>
                </a:cubicBezTo>
                <a:moveTo>
                  <a:pt x="48" y="0"/>
                </a:moveTo>
                <a:cubicBezTo>
                  <a:pt x="21" y="0"/>
                  <a:pt x="0" y="21"/>
                  <a:pt x="0" y="48"/>
                </a:cubicBezTo>
                <a:cubicBezTo>
                  <a:pt x="0" y="75"/>
                  <a:pt x="21" y="96"/>
                  <a:pt x="48" y="96"/>
                </a:cubicBezTo>
                <a:cubicBezTo>
                  <a:pt x="75" y="96"/>
                  <a:pt x="96" y="75"/>
                  <a:pt x="96" y="48"/>
                </a:cubicBezTo>
                <a:cubicBezTo>
                  <a:pt x="96" y="21"/>
                  <a:pt x="75" y="0"/>
                  <a:pt x="48"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6" name="Freeform 69"/>
          <p:cNvSpPr>
            <a:spLocks noEditPoints="1"/>
          </p:cNvSpPr>
          <p:nvPr/>
        </p:nvSpPr>
        <p:spPr bwMode="auto">
          <a:xfrm>
            <a:off x="3443289" y="2352675"/>
            <a:ext cx="382587" cy="379413"/>
          </a:xfrm>
          <a:custGeom>
            <a:avLst/>
            <a:gdLst>
              <a:gd name="T0" fmla="*/ 84 w 168"/>
              <a:gd name="T1" fmla="*/ 18 h 168"/>
              <a:gd name="T2" fmla="*/ 150 w 168"/>
              <a:gd name="T3" fmla="*/ 84 h 168"/>
              <a:gd name="T4" fmla="*/ 84 w 168"/>
              <a:gd name="T5" fmla="*/ 150 h 168"/>
              <a:gd name="T6" fmla="*/ 18 w 168"/>
              <a:gd name="T7" fmla="*/ 84 h 168"/>
              <a:gd name="T8" fmla="*/ 84 w 168"/>
              <a:gd name="T9" fmla="*/ 18 h 168"/>
              <a:gd name="T10" fmla="*/ 84 w 168"/>
              <a:gd name="T11" fmla="*/ 0 h 168"/>
              <a:gd name="T12" fmla="*/ 0 w 168"/>
              <a:gd name="T13" fmla="*/ 84 h 168"/>
              <a:gd name="T14" fmla="*/ 84 w 168"/>
              <a:gd name="T15" fmla="*/ 168 h 168"/>
              <a:gd name="T16" fmla="*/ 168 w 168"/>
              <a:gd name="T17" fmla="*/ 84 h 168"/>
              <a:gd name="T18" fmla="*/ 84 w 168"/>
              <a:gd name="T19"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8"/>
                </a:moveTo>
                <a:cubicBezTo>
                  <a:pt x="120" y="18"/>
                  <a:pt x="150" y="48"/>
                  <a:pt x="150" y="84"/>
                </a:cubicBezTo>
                <a:cubicBezTo>
                  <a:pt x="150" y="120"/>
                  <a:pt x="120" y="150"/>
                  <a:pt x="84" y="150"/>
                </a:cubicBezTo>
                <a:cubicBezTo>
                  <a:pt x="48" y="150"/>
                  <a:pt x="18" y="120"/>
                  <a:pt x="18" y="84"/>
                </a:cubicBezTo>
                <a:cubicBezTo>
                  <a:pt x="18" y="48"/>
                  <a:pt x="48" y="18"/>
                  <a:pt x="84" y="18"/>
                </a:cubicBezTo>
                <a:moveTo>
                  <a:pt x="84" y="0"/>
                </a:moveTo>
                <a:cubicBezTo>
                  <a:pt x="38" y="0"/>
                  <a:pt x="0" y="38"/>
                  <a:pt x="0" y="84"/>
                </a:cubicBezTo>
                <a:cubicBezTo>
                  <a:pt x="0" y="130"/>
                  <a:pt x="38" y="168"/>
                  <a:pt x="84" y="168"/>
                </a:cubicBezTo>
                <a:cubicBezTo>
                  <a:pt x="130" y="168"/>
                  <a:pt x="168" y="130"/>
                  <a:pt x="168" y="84"/>
                </a:cubicBezTo>
                <a:cubicBezTo>
                  <a:pt x="168" y="38"/>
                  <a:pt x="130" y="0"/>
                  <a:pt x="84"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7" name="Freeform 70"/>
          <p:cNvSpPr/>
          <p:nvPr/>
        </p:nvSpPr>
        <p:spPr bwMode="auto">
          <a:xfrm>
            <a:off x="4121150" y="2374901"/>
            <a:ext cx="354013" cy="336550"/>
          </a:xfrm>
          <a:custGeom>
            <a:avLst/>
            <a:gdLst>
              <a:gd name="T0" fmla="*/ 69 w 138"/>
              <a:gd name="T1" fmla="*/ 0 h 131"/>
              <a:gd name="T2" fmla="*/ 86 w 138"/>
              <a:gd name="T3" fmla="*/ 48 h 131"/>
              <a:gd name="T4" fmla="*/ 138 w 138"/>
              <a:gd name="T5" fmla="*/ 49 h 131"/>
              <a:gd name="T6" fmla="*/ 96 w 138"/>
              <a:gd name="T7" fmla="*/ 81 h 131"/>
              <a:gd name="T8" fmla="*/ 111 w 138"/>
              <a:gd name="T9" fmla="*/ 131 h 131"/>
              <a:gd name="T10" fmla="*/ 69 w 138"/>
              <a:gd name="T11" fmla="*/ 101 h 131"/>
              <a:gd name="T12" fmla="*/ 26 w 138"/>
              <a:gd name="T13" fmla="*/ 131 h 131"/>
              <a:gd name="T14" fmla="*/ 41 w 138"/>
              <a:gd name="T15" fmla="*/ 81 h 131"/>
              <a:gd name="T16" fmla="*/ 0 w 138"/>
              <a:gd name="T17" fmla="*/ 49 h 131"/>
              <a:gd name="T18" fmla="*/ 52 w 138"/>
              <a:gd name="T19" fmla="*/ 48 h 131"/>
              <a:gd name="T20" fmla="*/ 69 w 138"/>
              <a:gd name="T21"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131">
                <a:moveTo>
                  <a:pt x="69" y="0"/>
                </a:moveTo>
                <a:lnTo>
                  <a:pt x="86" y="48"/>
                </a:lnTo>
                <a:lnTo>
                  <a:pt x="138" y="49"/>
                </a:lnTo>
                <a:lnTo>
                  <a:pt x="96" y="81"/>
                </a:lnTo>
                <a:lnTo>
                  <a:pt x="111" y="131"/>
                </a:lnTo>
                <a:lnTo>
                  <a:pt x="69" y="101"/>
                </a:lnTo>
                <a:lnTo>
                  <a:pt x="26" y="131"/>
                </a:lnTo>
                <a:lnTo>
                  <a:pt x="41" y="81"/>
                </a:lnTo>
                <a:lnTo>
                  <a:pt x="0" y="49"/>
                </a:lnTo>
                <a:lnTo>
                  <a:pt x="52" y="48"/>
                </a:lnTo>
                <a:lnTo>
                  <a:pt x="69"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8" name="Oval 71"/>
          <p:cNvSpPr>
            <a:spLocks noChangeArrowheads="1"/>
          </p:cNvSpPr>
          <p:nvPr/>
        </p:nvSpPr>
        <p:spPr bwMode="auto">
          <a:xfrm>
            <a:off x="4899025" y="2601913"/>
            <a:ext cx="65088" cy="635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9" name="Freeform 72"/>
          <p:cNvSpPr>
            <a:spLocks noEditPoints="1"/>
          </p:cNvSpPr>
          <p:nvPr/>
        </p:nvSpPr>
        <p:spPr bwMode="auto">
          <a:xfrm>
            <a:off x="4822825" y="2360614"/>
            <a:ext cx="217488" cy="382587"/>
          </a:xfrm>
          <a:custGeom>
            <a:avLst/>
            <a:gdLst>
              <a:gd name="T0" fmla="*/ 84 w 96"/>
              <a:gd name="T1" fmla="*/ 0 h 168"/>
              <a:gd name="T2" fmla="*/ 12 w 96"/>
              <a:gd name="T3" fmla="*/ 0 h 168"/>
              <a:gd name="T4" fmla="*/ 0 w 96"/>
              <a:gd name="T5" fmla="*/ 12 h 168"/>
              <a:gd name="T6" fmla="*/ 0 w 96"/>
              <a:gd name="T7" fmla="*/ 156 h 168"/>
              <a:gd name="T8" fmla="*/ 12 w 96"/>
              <a:gd name="T9" fmla="*/ 168 h 168"/>
              <a:gd name="T10" fmla="*/ 84 w 96"/>
              <a:gd name="T11" fmla="*/ 168 h 168"/>
              <a:gd name="T12" fmla="*/ 96 w 96"/>
              <a:gd name="T13" fmla="*/ 156 h 168"/>
              <a:gd name="T14" fmla="*/ 96 w 96"/>
              <a:gd name="T15" fmla="*/ 12 h 168"/>
              <a:gd name="T16" fmla="*/ 84 w 96"/>
              <a:gd name="T17" fmla="*/ 0 h 168"/>
              <a:gd name="T18" fmla="*/ 48 w 96"/>
              <a:gd name="T19" fmla="*/ 156 h 168"/>
              <a:gd name="T20" fmla="*/ 12 w 96"/>
              <a:gd name="T21" fmla="*/ 120 h 168"/>
              <a:gd name="T22" fmla="*/ 48 w 96"/>
              <a:gd name="T23" fmla="*/ 84 h 168"/>
              <a:gd name="T24" fmla="*/ 84 w 96"/>
              <a:gd name="T25" fmla="*/ 120 h 168"/>
              <a:gd name="T26" fmla="*/ 48 w 96"/>
              <a:gd name="T27" fmla="*/ 156 h 168"/>
              <a:gd name="T28" fmla="*/ 84 w 96"/>
              <a:gd name="T29" fmla="*/ 64 h 168"/>
              <a:gd name="T30" fmla="*/ 76 w 96"/>
              <a:gd name="T31" fmla="*/ 72 h 168"/>
              <a:gd name="T32" fmla="*/ 20 w 96"/>
              <a:gd name="T33" fmla="*/ 72 h 168"/>
              <a:gd name="T34" fmla="*/ 12 w 96"/>
              <a:gd name="T35" fmla="*/ 64 h 168"/>
              <a:gd name="T36" fmla="*/ 12 w 96"/>
              <a:gd name="T37" fmla="*/ 20 h 168"/>
              <a:gd name="T38" fmla="*/ 20 w 96"/>
              <a:gd name="T39" fmla="*/ 12 h 168"/>
              <a:gd name="T40" fmla="*/ 76 w 96"/>
              <a:gd name="T41" fmla="*/ 12 h 168"/>
              <a:gd name="T42" fmla="*/ 84 w 96"/>
              <a:gd name="T43" fmla="*/ 20 h 168"/>
              <a:gd name="T44" fmla="*/ 84 w 96"/>
              <a:gd name="T45"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 h="168">
                <a:moveTo>
                  <a:pt x="84" y="0"/>
                </a:moveTo>
                <a:cubicBezTo>
                  <a:pt x="12" y="0"/>
                  <a:pt x="12" y="0"/>
                  <a:pt x="12" y="0"/>
                </a:cubicBezTo>
                <a:cubicBezTo>
                  <a:pt x="5" y="0"/>
                  <a:pt x="0" y="5"/>
                  <a:pt x="0" y="12"/>
                </a:cubicBezTo>
                <a:cubicBezTo>
                  <a:pt x="0" y="156"/>
                  <a:pt x="0" y="156"/>
                  <a:pt x="0" y="156"/>
                </a:cubicBezTo>
                <a:cubicBezTo>
                  <a:pt x="0" y="163"/>
                  <a:pt x="5" y="168"/>
                  <a:pt x="12" y="168"/>
                </a:cubicBezTo>
                <a:cubicBezTo>
                  <a:pt x="84" y="168"/>
                  <a:pt x="84" y="168"/>
                  <a:pt x="84" y="168"/>
                </a:cubicBezTo>
                <a:cubicBezTo>
                  <a:pt x="91" y="168"/>
                  <a:pt x="96" y="163"/>
                  <a:pt x="96" y="156"/>
                </a:cubicBezTo>
                <a:cubicBezTo>
                  <a:pt x="96" y="12"/>
                  <a:pt x="96" y="12"/>
                  <a:pt x="96" y="12"/>
                </a:cubicBezTo>
                <a:cubicBezTo>
                  <a:pt x="96" y="5"/>
                  <a:pt x="91" y="0"/>
                  <a:pt x="84" y="0"/>
                </a:cubicBezTo>
                <a:moveTo>
                  <a:pt x="48" y="156"/>
                </a:moveTo>
                <a:cubicBezTo>
                  <a:pt x="28" y="156"/>
                  <a:pt x="12" y="140"/>
                  <a:pt x="12" y="120"/>
                </a:cubicBezTo>
                <a:cubicBezTo>
                  <a:pt x="12" y="100"/>
                  <a:pt x="28" y="84"/>
                  <a:pt x="48" y="84"/>
                </a:cubicBezTo>
                <a:cubicBezTo>
                  <a:pt x="68" y="84"/>
                  <a:pt x="84" y="100"/>
                  <a:pt x="84" y="120"/>
                </a:cubicBezTo>
                <a:cubicBezTo>
                  <a:pt x="84" y="140"/>
                  <a:pt x="68" y="156"/>
                  <a:pt x="48" y="156"/>
                </a:cubicBezTo>
                <a:moveTo>
                  <a:pt x="84" y="64"/>
                </a:moveTo>
                <a:cubicBezTo>
                  <a:pt x="84" y="68"/>
                  <a:pt x="80" y="72"/>
                  <a:pt x="76" y="72"/>
                </a:cubicBezTo>
                <a:cubicBezTo>
                  <a:pt x="20" y="72"/>
                  <a:pt x="20" y="72"/>
                  <a:pt x="20" y="72"/>
                </a:cubicBezTo>
                <a:cubicBezTo>
                  <a:pt x="16" y="72"/>
                  <a:pt x="12" y="68"/>
                  <a:pt x="12" y="64"/>
                </a:cubicBezTo>
                <a:cubicBezTo>
                  <a:pt x="12" y="20"/>
                  <a:pt x="12" y="20"/>
                  <a:pt x="12" y="20"/>
                </a:cubicBezTo>
                <a:cubicBezTo>
                  <a:pt x="12" y="16"/>
                  <a:pt x="16" y="12"/>
                  <a:pt x="20" y="12"/>
                </a:cubicBezTo>
                <a:cubicBezTo>
                  <a:pt x="76" y="12"/>
                  <a:pt x="76" y="12"/>
                  <a:pt x="76" y="12"/>
                </a:cubicBezTo>
                <a:cubicBezTo>
                  <a:pt x="80" y="12"/>
                  <a:pt x="84" y="16"/>
                  <a:pt x="84" y="20"/>
                </a:cubicBezTo>
                <a:lnTo>
                  <a:pt x="84" y="6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0" name="Freeform 73"/>
          <p:cNvSpPr>
            <a:spLocks noEditPoints="1"/>
          </p:cNvSpPr>
          <p:nvPr/>
        </p:nvSpPr>
        <p:spPr bwMode="auto">
          <a:xfrm>
            <a:off x="5459413" y="2346325"/>
            <a:ext cx="219075" cy="409575"/>
          </a:xfrm>
          <a:custGeom>
            <a:avLst/>
            <a:gdLst>
              <a:gd name="T0" fmla="*/ 81 w 96"/>
              <a:gd name="T1" fmla="*/ 0 h 180"/>
              <a:gd name="T2" fmla="*/ 15 w 96"/>
              <a:gd name="T3" fmla="*/ 0 h 180"/>
              <a:gd name="T4" fmla="*/ 0 w 96"/>
              <a:gd name="T5" fmla="*/ 15 h 180"/>
              <a:gd name="T6" fmla="*/ 0 w 96"/>
              <a:gd name="T7" fmla="*/ 165 h 180"/>
              <a:gd name="T8" fmla="*/ 15 w 96"/>
              <a:gd name="T9" fmla="*/ 180 h 180"/>
              <a:gd name="T10" fmla="*/ 81 w 96"/>
              <a:gd name="T11" fmla="*/ 180 h 180"/>
              <a:gd name="T12" fmla="*/ 96 w 96"/>
              <a:gd name="T13" fmla="*/ 165 h 180"/>
              <a:gd name="T14" fmla="*/ 96 w 96"/>
              <a:gd name="T15" fmla="*/ 15 h 180"/>
              <a:gd name="T16" fmla="*/ 81 w 96"/>
              <a:gd name="T17" fmla="*/ 0 h 180"/>
              <a:gd name="T18" fmla="*/ 39 w 96"/>
              <a:gd name="T19" fmla="*/ 12 h 180"/>
              <a:gd name="T20" fmla="*/ 57 w 96"/>
              <a:gd name="T21" fmla="*/ 12 h 180"/>
              <a:gd name="T22" fmla="*/ 60 w 96"/>
              <a:gd name="T23" fmla="*/ 15 h 180"/>
              <a:gd name="T24" fmla="*/ 57 w 96"/>
              <a:gd name="T25" fmla="*/ 18 h 180"/>
              <a:gd name="T26" fmla="*/ 39 w 96"/>
              <a:gd name="T27" fmla="*/ 18 h 180"/>
              <a:gd name="T28" fmla="*/ 36 w 96"/>
              <a:gd name="T29" fmla="*/ 15 h 180"/>
              <a:gd name="T30" fmla="*/ 39 w 96"/>
              <a:gd name="T31" fmla="*/ 12 h 180"/>
              <a:gd name="T32" fmla="*/ 48 w 96"/>
              <a:gd name="T33" fmla="*/ 174 h 180"/>
              <a:gd name="T34" fmla="*/ 39 w 96"/>
              <a:gd name="T35" fmla="*/ 165 h 180"/>
              <a:gd name="T36" fmla="*/ 48 w 96"/>
              <a:gd name="T37" fmla="*/ 156 h 180"/>
              <a:gd name="T38" fmla="*/ 57 w 96"/>
              <a:gd name="T39" fmla="*/ 165 h 180"/>
              <a:gd name="T40" fmla="*/ 48 w 96"/>
              <a:gd name="T41" fmla="*/ 174 h 180"/>
              <a:gd name="T42" fmla="*/ 90 w 96"/>
              <a:gd name="T43" fmla="*/ 150 h 180"/>
              <a:gd name="T44" fmla="*/ 6 w 96"/>
              <a:gd name="T45" fmla="*/ 150 h 180"/>
              <a:gd name="T46" fmla="*/ 6 w 96"/>
              <a:gd name="T47" fmla="*/ 30 h 180"/>
              <a:gd name="T48" fmla="*/ 90 w 96"/>
              <a:gd name="T49" fmla="*/ 30 h 180"/>
              <a:gd name="T50" fmla="*/ 90 w 96"/>
              <a:gd name="T51" fmla="*/ 15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180">
                <a:moveTo>
                  <a:pt x="81" y="0"/>
                </a:moveTo>
                <a:cubicBezTo>
                  <a:pt x="15" y="0"/>
                  <a:pt x="15" y="0"/>
                  <a:pt x="15" y="0"/>
                </a:cubicBezTo>
                <a:cubicBezTo>
                  <a:pt x="7" y="0"/>
                  <a:pt x="0" y="7"/>
                  <a:pt x="0" y="15"/>
                </a:cubicBezTo>
                <a:cubicBezTo>
                  <a:pt x="0" y="165"/>
                  <a:pt x="0" y="165"/>
                  <a:pt x="0" y="165"/>
                </a:cubicBezTo>
                <a:cubicBezTo>
                  <a:pt x="0" y="173"/>
                  <a:pt x="7" y="180"/>
                  <a:pt x="15" y="180"/>
                </a:cubicBezTo>
                <a:cubicBezTo>
                  <a:pt x="81" y="180"/>
                  <a:pt x="81" y="180"/>
                  <a:pt x="81" y="180"/>
                </a:cubicBezTo>
                <a:cubicBezTo>
                  <a:pt x="89" y="180"/>
                  <a:pt x="96" y="173"/>
                  <a:pt x="96" y="165"/>
                </a:cubicBezTo>
                <a:cubicBezTo>
                  <a:pt x="96" y="15"/>
                  <a:pt x="96" y="15"/>
                  <a:pt x="96" y="15"/>
                </a:cubicBezTo>
                <a:cubicBezTo>
                  <a:pt x="96" y="7"/>
                  <a:pt x="89" y="0"/>
                  <a:pt x="81" y="0"/>
                </a:cubicBezTo>
                <a:moveTo>
                  <a:pt x="39" y="12"/>
                </a:moveTo>
                <a:cubicBezTo>
                  <a:pt x="57" y="12"/>
                  <a:pt x="57" y="12"/>
                  <a:pt x="57" y="12"/>
                </a:cubicBezTo>
                <a:cubicBezTo>
                  <a:pt x="59" y="12"/>
                  <a:pt x="60" y="13"/>
                  <a:pt x="60" y="15"/>
                </a:cubicBezTo>
                <a:cubicBezTo>
                  <a:pt x="60" y="17"/>
                  <a:pt x="59" y="18"/>
                  <a:pt x="57" y="18"/>
                </a:cubicBezTo>
                <a:cubicBezTo>
                  <a:pt x="39" y="18"/>
                  <a:pt x="39" y="18"/>
                  <a:pt x="39" y="18"/>
                </a:cubicBezTo>
                <a:cubicBezTo>
                  <a:pt x="37" y="18"/>
                  <a:pt x="36" y="17"/>
                  <a:pt x="36" y="15"/>
                </a:cubicBezTo>
                <a:cubicBezTo>
                  <a:pt x="36" y="13"/>
                  <a:pt x="37" y="12"/>
                  <a:pt x="39" y="12"/>
                </a:cubicBezTo>
                <a:moveTo>
                  <a:pt x="48" y="174"/>
                </a:moveTo>
                <a:cubicBezTo>
                  <a:pt x="43" y="174"/>
                  <a:pt x="39" y="170"/>
                  <a:pt x="39" y="165"/>
                </a:cubicBezTo>
                <a:cubicBezTo>
                  <a:pt x="39" y="160"/>
                  <a:pt x="43" y="156"/>
                  <a:pt x="48" y="156"/>
                </a:cubicBezTo>
                <a:cubicBezTo>
                  <a:pt x="53" y="156"/>
                  <a:pt x="57" y="160"/>
                  <a:pt x="57" y="165"/>
                </a:cubicBezTo>
                <a:cubicBezTo>
                  <a:pt x="57" y="170"/>
                  <a:pt x="53" y="174"/>
                  <a:pt x="48" y="174"/>
                </a:cubicBezTo>
                <a:moveTo>
                  <a:pt x="90" y="150"/>
                </a:moveTo>
                <a:cubicBezTo>
                  <a:pt x="6" y="150"/>
                  <a:pt x="6" y="150"/>
                  <a:pt x="6" y="150"/>
                </a:cubicBezTo>
                <a:cubicBezTo>
                  <a:pt x="6" y="30"/>
                  <a:pt x="6" y="30"/>
                  <a:pt x="6" y="30"/>
                </a:cubicBezTo>
                <a:cubicBezTo>
                  <a:pt x="90" y="30"/>
                  <a:pt x="90" y="30"/>
                  <a:pt x="90" y="30"/>
                </a:cubicBezTo>
                <a:lnTo>
                  <a:pt x="90" y="15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1" name="Rectangle 74"/>
          <p:cNvSpPr>
            <a:spLocks noChangeArrowheads="1"/>
          </p:cNvSpPr>
          <p:nvPr/>
        </p:nvSpPr>
        <p:spPr bwMode="auto">
          <a:xfrm>
            <a:off x="947738" y="3084514"/>
            <a:ext cx="247650"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2" name="Rectangle 75"/>
          <p:cNvSpPr>
            <a:spLocks noChangeArrowheads="1"/>
          </p:cNvSpPr>
          <p:nvPr/>
        </p:nvSpPr>
        <p:spPr bwMode="auto">
          <a:xfrm>
            <a:off x="947738" y="3084514"/>
            <a:ext cx="247650"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3" name="Rectangle 76"/>
          <p:cNvSpPr>
            <a:spLocks noChangeArrowheads="1"/>
          </p:cNvSpPr>
          <p:nvPr/>
        </p:nvSpPr>
        <p:spPr bwMode="auto">
          <a:xfrm>
            <a:off x="947738" y="3084514"/>
            <a:ext cx="247650"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4" name="Rectangle 77"/>
          <p:cNvSpPr>
            <a:spLocks noChangeArrowheads="1"/>
          </p:cNvSpPr>
          <p:nvPr/>
        </p:nvSpPr>
        <p:spPr bwMode="auto">
          <a:xfrm>
            <a:off x="947738" y="3084514"/>
            <a:ext cx="247650"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5" name="Freeform 78"/>
          <p:cNvSpPr>
            <a:spLocks noEditPoints="1"/>
          </p:cNvSpPr>
          <p:nvPr/>
        </p:nvSpPr>
        <p:spPr bwMode="auto">
          <a:xfrm>
            <a:off x="909639" y="3043238"/>
            <a:ext cx="327025" cy="273050"/>
          </a:xfrm>
          <a:custGeom>
            <a:avLst/>
            <a:gdLst>
              <a:gd name="T0" fmla="*/ 132 w 144"/>
              <a:gd name="T1" fmla="*/ 0 h 120"/>
              <a:gd name="T2" fmla="*/ 12 w 144"/>
              <a:gd name="T3" fmla="*/ 0 h 120"/>
              <a:gd name="T4" fmla="*/ 0 w 144"/>
              <a:gd name="T5" fmla="*/ 12 h 120"/>
              <a:gd name="T6" fmla="*/ 0 w 144"/>
              <a:gd name="T7" fmla="*/ 78 h 120"/>
              <a:gd name="T8" fmla="*/ 12 w 144"/>
              <a:gd name="T9" fmla="*/ 90 h 120"/>
              <a:gd name="T10" fmla="*/ 60 w 144"/>
              <a:gd name="T11" fmla="*/ 90 h 120"/>
              <a:gd name="T12" fmla="*/ 60 w 144"/>
              <a:gd name="T13" fmla="*/ 114 h 120"/>
              <a:gd name="T14" fmla="*/ 54 w 144"/>
              <a:gd name="T15" fmla="*/ 114 h 120"/>
              <a:gd name="T16" fmla="*/ 48 w 144"/>
              <a:gd name="T17" fmla="*/ 120 h 120"/>
              <a:gd name="T18" fmla="*/ 96 w 144"/>
              <a:gd name="T19" fmla="*/ 120 h 120"/>
              <a:gd name="T20" fmla="*/ 90 w 144"/>
              <a:gd name="T21" fmla="*/ 114 h 120"/>
              <a:gd name="T22" fmla="*/ 84 w 144"/>
              <a:gd name="T23" fmla="*/ 114 h 120"/>
              <a:gd name="T24" fmla="*/ 84 w 144"/>
              <a:gd name="T25" fmla="*/ 90 h 120"/>
              <a:gd name="T26" fmla="*/ 132 w 144"/>
              <a:gd name="T27" fmla="*/ 90 h 120"/>
              <a:gd name="T28" fmla="*/ 144 w 144"/>
              <a:gd name="T29" fmla="*/ 78 h 120"/>
              <a:gd name="T30" fmla="*/ 144 w 144"/>
              <a:gd name="T31" fmla="*/ 12 h 120"/>
              <a:gd name="T32" fmla="*/ 132 w 144"/>
              <a:gd name="T33" fmla="*/ 0 h 120"/>
              <a:gd name="T34" fmla="*/ 132 w 144"/>
              <a:gd name="T35" fmla="*/ 78 h 120"/>
              <a:gd name="T36" fmla="*/ 12 w 144"/>
              <a:gd name="T37" fmla="*/ 78 h 120"/>
              <a:gd name="T38" fmla="*/ 12 w 144"/>
              <a:gd name="T39" fmla="*/ 12 h 120"/>
              <a:gd name="T40" fmla="*/ 132 w 144"/>
              <a:gd name="T41" fmla="*/ 12 h 120"/>
              <a:gd name="T42" fmla="*/ 132 w 144"/>
              <a:gd name="T43" fmla="*/ 78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20">
                <a:moveTo>
                  <a:pt x="132" y="0"/>
                </a:moveTo>
                <a:cubicBezTo>
                  <a:pt x="12" y="0"/>
                  <a:pt x="12" y="0"/>
                  <a:pt x="12" y="0"/>
                </a:cubicBezTo>
                <a:cubicBezTo>
                  <a:pt x="5" y="0"/>
                  <a:pt x="0" y="5"/>
                  <a:pt x="0" y="12"/>
                </a:cubicBezTo>
                <a:cubicBezTo>
                  <a:pt x="0" y="78"/>
                  <a:pt x="0" y="78"/>
                  <a:pt x="0" y="78"/>
                </a:cubicBezTo>
                <a:cubicBezTo>
                  <a:pt x="0" y="85"/>
                  <a:pt x="5" y="90"/>
                  <a:pt x="12" y="90"/>
                </a:cubicBezTo>
                <a:cubicBezTo>
                  <a:pt x="60" y="90"/>
                  <a:pt x="60" y="90"/>
                  <a:pt x="60" y="90"/>
                </a:cubicBezTo>
                <a:cubicBezTo>
                  <a:pt x="60" y="114"/>
                  <a:pt x="60" y="114"/>
                  <a:pt x="60" y="114"/>
                </a:cubicBezTo>
                <a:cubicBezTo>
                  <a:pt x="54" y="114"/>
                  <a:pt x="54" y="114"/>
                  <a:pt x="54" y="114"/>
                </a:cubicBezTo>
                <a:cubicBezTo>
                  <a:pt x="48" y="114"/>
                  <a:pt x="48" y="120"/>
                  <a:pt x="48" y="120"/>
                </a:cubicBezTo>
                <a:cubicBezTo>
                  <a:pt x="96" y="120"/>
                  <a:pt x="96" y="120"/>
                  <a:pt x="96" y="120"/>
                </a:cubicBezTo>
                <a:cubicBezTo>
                  <a:pt x="96" y="114"/>
                  <a:pt x="90" y="114"/>
                  <a:pt x="90" y="114"/>
                </a:cubicBezTo>
                <a:cubicBezTo>
                  <a:pt x="84" y="114"/>
                  <a:pt x="84" y="114"/>
                  <a:pt x="84" y="114"/>
                </a:cubicBezTo>
                <a:cubicBezTo>
                  <a:pt x="84" y="90"/>
                  <a:pt x="84" y="90"/>
                  <a:pt x="84" y="90"/>
                </a:cubicBezTo>
                <a:cubicBezTo>
                  <a:pt x="132" y="90"/>
                  <a:pt x="132" y="90"/>
                  <a:pt x="132" y="90"/>
                </a:cubicBezTo>
                <a:cubicBezTo>
                  <a:pt x="139" y="90"/>
                  <a:pt x="144" y="85"/>
                  <a:pt x="144" y="78"/>
                </a:cubicBezTo>
                <a:cubicBezTo>
                  <a:pt x="144" y="12"/>
                  <a:pt x="144" y="12"/>
                  <a:pt x="144" y="12"/>
                </a:cubicBezTo>
                <a:cubicBezTo>
                  <a:pt x="144" y="5"/>
                  <a:pt x="139" y="0"/>
                  <a:pt x="132" y="0"/>
                </a:cubicBezTo>
                <a:moveTo>
                  <a:pt x="132" y="78"/>
                </a:moveTo>
                <a:cubicBezTo>
                  <a:pt x="12" y="78"/>
                  <a:pt x="12" y="78"/>
                  <a:pt x="12" y="78"/>
                </a:cubicBezTo>
                <a:cubicBezTo>
                  <a:pt x="12" y="12"/>
                  <a:pt x="12" y="12"/>
                  <a:pt x="12" y="12"/>
                </a:cubicBezTo>
                <a:cubicBezTo>
                  <a:pt x="132" y="12"/>
                  <a:pt x="132" y="12"/>
                  <a:pt x="132" y="12"/>
                </a:cubicBezTo>
                <a:lnTo>
                  <a:pt x="132" y="7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6" name="Freeform 79"/>
          <p:cNvSpPr>
            <a:spLocks noEditPoints="1"/>
          </p:cNvSpPr>
          <p:nvPr/>
        </p:nvSpPr>
        <p:spPr bwMode="auto">
          <a:xfrm>
            <a:off x="1541464" y="3068639"/>
            <a:ext cx="409575" cy="260350"/>
          </a:xfrm>
          <a:custGeom>
            <a:avLst/>
            <a:gdLst>
              <a:gd name="T0" fmla="*/ 168 w 180"/>
              <a:gd name="T1" fmla="*/ 0 h 114"/>
              <a:gd name="T2" fmla="*/ 12 w 180"/>
              <a:gd name="T3" fmla="*/ 0 h 114"/>
              <a:gd name="T4" fmla="*/ 0 w 180"/>
              <a:gd name="T5" fmla="*/ 12 h 114"/>
              <a:gd name="T6" fmla="*/ 0 w 180"/>
              <a:gd name="T7" fmla="*/ 90 h 114"/>
              <a:gd name="T8" fmla="*/ 12 w 180"/>
              <a:gd name="T9" fmla="*/ 102 h 114"/>
              <a:gd name="T10" fmla="*/ 78 w 180"/>
              <a:gd name="T11" fmla="*/ 102 h 114"/>
              <a:gd name="T12" fmla="*/ 78 w 180"/>
              <a:gd name="T13" fmla="*/ 108 h 114"/>
              <a:gd name="T14" fmla="*/ 66 w 180"/>
              <a:gd name="T15" fmla="*/ 108 h 114"/>
              <a:gd name="T16" fmla="*/ 60 w 180"/>
              <a:gd name="T17" fmla="*/ 114 h 114"/>
              <a:gd name="T18" fmla="*/ 120 w 180"/>
              <a:gd name="T19" fmla="*/ 114 h 114"/>
              <a:gd name="T20" fmla="*/ 114 w 180"/>
              <a:gd name="T21" fmla="*/ 108 h 114"/>
              <a:gd name="T22" fmla="*/ 102 w 180"/>
              <a:gd name="T23" fmla="*/ 108 h 114"/>
              <a:gd name="T24" fmla="*/ 102 w 180"/>
              <a:gd name="T25" fmla="*/ 102 h 114"/>
              <a:gd name="T26" fmla="*/ 168 w 180"/>
              <a:gd name="T27" fmla="*/ 102 h 114"/>
              <a:gd name="T28" fmla="*/ 180 w 180"/>
              <a:gd name="T29" fmla="*/ 90 h 114"/>
              <a:gd name="T30" fmla="*/ 180 w 180"/>
              <a:gd name="T31" fmla="*/ 12 h 114"/>
              <a:gd name="T32" fmla="*/ 168 w 180"/>
              <a:gd name="T33" fmla="*/ 0 h 114"/>
              <a:gd name="T34" fmla="*/ 174 w 180"/>
              <a:gd name="T35" fmla="*/ 90 h 114"/>
              <a:gd name="T36" fmla="*/ 168 w 180"/>
              <a:gd name="T37" fmla="*/ 96 h 114"/>
              <a:gd name="T38" fmla="*/ 12 w 180"/>
              <a:gd name="T39" fmla="*/ 96 h 114"/>
              <a:gd name="T40" fmla="*/ 6 w 180"/>
              <a:gd name="T41" fmla="*/ 90 h 114"/>
              <a:gd name="T42" fmla="*/ 6 w 180"/>
              <a:gd name="T43" fmla="*/ 12 h 114"/>
              <a:gd name="T44" fmla="*/ 12 w 180"/>
              <a:gd name="T45" fmla="*/ 6 h 114"/>
              <a:gd name="T46" fmla="*/ 168 w 180"/>
              <a:gd name="T47" fmla="*/ 6 h 114"/>
              <a:gd name="T48" fmla="*/ 174 w 180"/>
              <a:gd name="T49" fmla="*/ 12 h 114"/>
              <a:gd name="T50" fmla="*/ 174 w 180"/>
              <a:gd name="T51"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14">
                <a:moveTo>
                  <a:pt x="168" y="0"/>
                </a:moveTo>
                <a:cubicBezTo>
                  <a:pt x="12" y="0"/>
                  <a:pt x="12" y="0"/>
                  <a:pt x="12" y="0"/>
                </a:cubicBezTo>
                <a:cubicBezTo>
                  <a:pt x="5" y="0"/>
                  <a:pt x="0" y="5"/>
                  <a:pt x="0" y="12"/>
                </a:cubicBezTo>
                <a:cubicBezTo>
                  <a:pt x="0" y="90"/>
                  <a:pt x="0" y="90"/>
                  <a:pt x="0" y="90"/>
                </a:cubicBezTo>
                <a:cubicBezTo>
                  <a:pt x="0" y="97"/>
                  <a:pt x="5" y="102"/>
                  <a:pt x="12" y="102"/>
                </a:cubicBezTo>
                <a:cubicBezTo>
                  <a:pt x="78" y="102"/>
                  <a:pt x="78" y="102"/>
                  <a:pt x="78" y="102"/>
                </a:cubicBezTo>
                <a:cubicBezTo>
                  <a:pt x="78" y="108"/>
                  <a:pt x="78" y="108"/>
                  <a:pt x="78" y="108"/>
                </a:cubicBezTo>
                <a:cubicBezTo>
                  <a:pt x="66" y="108"/>
                  <a:pt x="66" y="108"/>
                  <a:pt x="66" y="108"/>
                </a:cubicBezTo>
                <a:cubicBezTo>
                  <a:pt x="60" y="108"/>
                  <a:pt x="60" y="114"/>
                  <a:pt x="60" y="114"/>
                </a:cubicBezTo>
                <a:cubicBezTo>
                  <a:pt x="120" y="114"/>
                  <a:pt x="120" y="114"/>
                  <a:pt x="120" y="114"/>
                </a:cubicBezTo>
                <a:cubicBezTo>
                  <a:pt x="120" y="108"/>
                  <a:pt x="114" y="108"/>
                  <a:pt x="114" y="108"/>
                </a:cubicBezTo>
                <a:cubicBezTo>
                  <a:pt x="102" y="108"/>
                  <a:pt x="102" y="108"/>
                  <a:pt x="102" y="108"/>
                </a:cubicBezTo>
                <a:cubicBezTo>
                  <a:pt x="102" y="102"/>
                  <a:pt x="102" y="102"/>
                  <a:pt x="102" y="102"/>
                </a:cubicBezTo>
                <a:cubicBezTo>
                  <a:pt x="168" y="102"/>
                  <a:pt x="168" y="102"/>
                  <a:pt x="168" y="102"/>
                </a:cubicBezTo>
                <a:cubicBezTo>
                  <a:pt x="175" y="102"/>
                  <a:pt x="180" y="97"/>
                  <a:pt x="180" y="90"/>
                </a:cubicBezTo>
                <a:cubicBezTo>
                  <a:pt x="180" y="12"/>
                  <a:pt x="180" y="12"/>
                  <a:pt x="180" y="12"/>
                </a:cubicBezTo>
                <a:cubicBezTo>
                  <a:pt x="180" y="5"/>
                  <a:pt x="175" y="0"/>
                  <a:pt x="168" y="0"/>
                </a:cubicBezTo>
                <a:moveTo>
                  <a:pt x="174" y="90"/>
                </a:moveTo>
                <a:cubicBezTo>
                  <a:pt x="174" y="93"/>
                  <a:pt x="171" y="96"/>
                  <a:pt x="168" y="96"/>
                </a:cubicBezTo>
                <a:cubicBezTo>
                  <a:pt x="12" y="96"/>
                  <a:pt x="12" y="96"/>
                  <a:pt x="12" y="96"/>
                </a:cubicBezTo>
                <a:cubicBezTo>
                  <a:pt x="9" y="96"/>
                  <a:pt x="6" y="93"/>
                  <a:pt x="6" y="90"/>
                </a:cubicBezTo>
                <a:cubicBezTo>
                  <a:pt x="6" y="12"/>
                  <a:pt x="6" y="12"/>
                  <a:pt x="6" y="12"/>
                </a:cubicBezTo>
                <a:cubicBezTo>
                  <a:pt x="6" y="9"/>
                  <a:pt x="9" y="6"/>
                  <a:pt x="12" y="6"/>
                </a:cubicBezTo>
                <a:cubicBezTo>
                  <a:pt x="168" y="6"/>
                  <a:pt x="168" y="6"/>
                  <a:pt x="168" y="6"/>
                </a:cubicBezTo>
                <a:cubicBezTo>
                  <a:pt x="171" y="6"/>
                  <a:pt x="174" y="9"/>
                  <a:pt x="174" y="12"/>
                </a:cubicBezTo>
                <a:lnTo>
                  <a:pt x="174" y="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7" name="Freeform 80"/>
          <p:cNvSpPr>
            <a:spLocks noEditPoints="1"/>
          </p:cNvSpPr>
          <p:nvPr/>
        </p:nvSpPr>
        <p:spPr bwMode="auto">
          <a:xfrm>
            <a:off x="2238376" y="2989264"/>
            <a:ext cx="327025" cy="327025"/>
          </a:xfrm>
          <a:custGeom>
            <a:avLst/>
            <a:gdLst>
              <a:gd name="T0" fmla="*/ 132 w 144"/>
              <a:gd name="T1" fmla="*/ 36 h 144"/>
              <a:gd name="T2" fmla="*/ 81 w 144"/>
              <a:gd name="T3" fmla="*/ 36 h 144"/>
              <a:gd name="T4" fmla="*/ 101 w 144"/>
              <a:gd name="T5" fmla="*/ 12 h 144"/>
              <a:gd name="T6" fmla="*/ 102 w 144"/>
              <a:gd name="T7" fmla="*/ 12 h 144"/>
              <a:gd name="T8" fmla="*/ 108 w 144"/>
              <a:gd name="T9" fmla="*/ 6 h 144"/>
              <a:gd name="T10" fmla="*/ 102 w 144"/>
              <a:gd name="T11" fmla="*/ 0 h 144"/>
              <a:gd name="T12" fmla="*/ 96 w 144"/>
              <a:gd name="T13" fmla="*/ 6 h 144"/>
              <a:gd name="T14" fmla="*/ 96 w 144"/>
              <a:gd name="T15" fmla="*/ 8 h 144"/>
              <a:gd name="T16" fmla="*/ 73 w 144"/>
              <a:gd name="T17" fmla="*/ 36 h 144"/>
              <a:gd name="T18" fmla="*/ 71 w 144"/>
              <a:gd name="T19" fmla="*/ 36 h 144"/>
              <a:gd name="T20" fmla="*/ 48 w 144"/>
              <a:gd name="T21" fmla="*/ 8 h 144"/>
              <a:gd name="T22" fmla="*/ 48 w 144"/>
              <a:gd name="T23" fmla="*/ 6 h 144"/>
              <a:gd name="T24" fmla="*/ 42 w 144"/>
              <a:gd name="T25" fmla="*/ 0 h 144"/>
              <a:gd name="T26" fmla="*/ 36 w 144"/>
              <a:gd name="T27" fmla="*/ 6 h 144"/>
              <a:gd name="T28" fmla="*/ 42 w 144"/>
              <a:gd name="T29" fmla="*/ 12 h 144"/>
              <a:gd name="T30" fmla="*/ 43 w 144"/>
              <a:gd name="T31" fmla="*/ 12 h 144"/>
              <a:gd name="T32" fmla="*/ 63 w 144"/>
              <a:gd name="T33" fmla="*/ 36 h 144"/>
              <a:gd name="T34" fmla="*/ 12 w 144"/>
              <a:gd name="T35" fmla="*/ 36 h 144"/>
              <a:gd name="T36" fmla="*/ 0 w 144"/>
              <a:gd name="T37" fmla="*/ 48 h 144"/>
              <a:gd name="T38" fmla="*/ 0 w 144"/>
              <a:gd name="T39" fmla="*/ 132 h 144"/>
              <a:gd name="T40" fmla="*/ 12 w 144"/>
              <a:gd name="T41" fmla="*/ 144 h 144"/>
              <a:gd name="T42" fmla="*/ 132 w 144"/>
              <a:gd name="T43" fmla="*/ 144 h 144"/>
              <a:gd name="T44" fmla="*/ 144 w 144"/>
              <a:gd name="T45" fmla="*/ 132 h 144"/>
              <a:gd name="T46" fmla="*/ 144 w 144"/>
              <a:gd name="T47" fmla="*/ 48 h 144"/>
              <a:gd name="T48" fmla="*/ 132 w 144"/>
              <a:gd name="T49" fmla="*/ 36 h 144"/>
              <a:gd name="T50" fmla="*/ 108 w 144"/>
              <a:gd name="T51" fmla="*/ 120 h 144"/>
              <a:gd name="T52" fmla="*/ 96 w 144"/>
              <a:gd name="T53" fmla="*/ 132 h 144"/>
              <a:gd name="T54" fmla="*/ 24 w 144"/>
              <a:gd name="T55" fmla="*/ 132 h 144"/>
              <a:gd name="T56" fmla="*/ 12 w 144"/>
              <a:gd name="T57" fmla="*/ 120 h 144"/>
              <a:gd name="T58" fmla="*/ 12 w 144"/>
              <a:gd name="T59" fmla="*/ 60 h 144"/>
              <a:gd name="T60" fmla="*/ 24 w 144"/>
              <a:gd name="T61" fmla="*/ 48 h 144"/>
              <a:gd name="T62" fmla="*/ 96 w 144"/>
              <a:gd name="T63" fmla="*/ 48 h 144"/>
              <a:gd name="T64" fmla="*/ 108 w 144"/>
              <a:gd name="T65" fmla="*/ 60 h 144"/>
              <a:gd name="T66" fmla="*/ 108 w 144"/>
              <a:gd name="T67" fmla="*/ 120 h 144"/>
              <a:gd name="T68" fmla="*/ 126 w 144"/>
              <a:gd name="T69" fmla="*/ 102 h 144"/>
              <a:gd name="T70" fmla="*/ 114 w 144"/>
              <a:gd name="T71" fmla="*/ 90 h 144"/>
              <a:gd name="T72" fmla="*/ 126 w 144"/>
              <a:gd name="T73" fmla="*/ 78 h 144"/>
              <a:gd name="T74" fmla="*/ 138 w 144"/>
              <a:gd name="T75" fmla="*/ 90 h 144"/>
              <a:gd name="T76" fmla="*/ 126 w 144"/>
              <a:gd name="T77" fmla="*/ 102 h 144"/>
              <a:gd name="T78" fmla="*/ 126 w 144"/>
              <a:gd name="T79" fmla="*/ 72 h 144"/>
              <a:gd name="T80" fmla="*/ 114 w 144"/>
              <a:gd name="T81" fmla="*/ 60 h 144"/>
              <a:gd name="T82" fmla="*/ 126 w 144"/>
              <a:gd name="T83" fmla="*/ 48 h 144"/>
              <a:gd name="T84" fmla="*/ 138 w 144"/>
              <a:gd name="T85" fmla="*/ 60 h 144"/>
              <a:gd name="T86" fmla="*/ 126 w 144"/>
              <a:gd name="T87" fmla="*/ 7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4" h="144">
                <a:moveTo>
                  <a:pt x="132" y="36"/>
                </a:moveTo>
                <a:cubicBezTo>
                  <a:pt x="81" y="36"/>
                  <a:pt x="81" y="36"/>
                  <a:pt x="81" y="36"/>
                </a:cubicBezTo>
                <a:cubicBezTo>
                  <a:pt x="101" y="12"/>
                  <a:pt x="101" y="12"/>
                  <a:pt x="101" y="12"/>
                </a:cubicBezTo>
                <a:cubicBezTo>
                  <a:pt x="101" y="12"/>
                  <a:pt x="102" y="12"/>
                  <a:pt x="102" y="12"/>
                </a:cubicBezTo>
                <a:cubicBezTo>
                  <a:pt x="105" y="12"/>
                  <a:pt x="108" y="9"/>
                  <a:pt x="108" y="6"/>
                </a:cubicBezTo>
                <a:cubicBezTo>
                  <a:pt x="108" y="3"/>
                  <a:pt x="105" y="0"/>
                  <a:pt x="102" y="0"/>
                </a:cubicBezTo>
                <a:cubicBezTo>
                  <a:pt x="99" y="0"/>
                  <a:pt x="96" y="3"/>
                  <a:pt x="96" y="6"/>
                </a:cubicBezTo>
                <a:cubicBezTo>
                  <a:pt x="96" y="7"/>
                  <a:pt x="96" y="7"/>
                  <a:pt x="96" y="8"/>
                </a:cubicBezTo>
                <a:cubicBezTo>
                  <a:pt x="73" y="36"/>
                  <a:pt x="73" y="36"/>
                  <a:pt x="73" y="36"/>
                </a:cubicBezTo>
                <a:cubicBezTo>
                  <a:pt x="71" y="36"/>
                  <a:pt x="71" y="36"/>
                  <a:pt x="71" y="36"/>
                </a:cubicBezTo>
                <a:cubicBezTo>
                  <a:pt x="48" y="8"/>
                  <a:pt x="48" y="8"/>
                  <a:pt x="48" y="8"/>
                </a:cubicBezTo>
                <a:cubicBezTo>
                  <a:pt x="48" y="7"/>
                  <a:pt x="48" y="7"/>
                  <a:pt x="48" y="6"/>
                </a:cubicBezTo>
                <a:cubicBezTo>
                  <a:pt x="48" y="3"/>
                  <a:pt x="45" y="0"/>
                  <a:pt x="42" y="0"/>
                </a:cubicBezTo>
                <a:cubicBezTo>
                  <a:pt x="39" y="0"/>
                  <a:pt x="36" y="3"/>
                  <a:pt x="36" y="6"/>
                </a:cubicBezTo>
                <a:cubicBezTo>
                  <a:pt x="36" y="9"/>
                  <a:pt x="39" y="12"/>
                  <a:pt x="42" y="12"/>
                </a:cubicBezTo>
                <a:cubicBezTo>
                  <a:pt x="42" y="12"/>
                  <a:pt x="43" y="12"/>
                  <a:pt x="43" y="12"/>
                </a:cubicBezTo>
                <a:cubicBezTo>
                  <a:pt x="63" y="36"/>
                  <a:pt x="63" y="36"/>
                  <a:pt x="63" y="36"/>
                </a:cubicBezTo>
                <a:cubicBezTo>
                  <a:pt x="12" y="36"/>
                  <a:pt x="12" y="36"/>
                  <a:pt x="12" y="36"/>
                </a:cubicBezTo>
                <a:cubicBezTo>
                  <a:pt x="5" y="36"/>
                  <a:pt x="0" y="41"/>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48"/>
                  <a:pt x="144" y="48"/>
                  <a:pt x="144" y="48"/>
                </a:cubicBezTo>
                <a:cubicBezTo>
                  <a:pt x="144" y="41"/>
                  <a:pt x="139" y="36"/>
                  <a:pt x="132" y="36"/>
                </a:cubicBezTo>
                <a:moveTo>
                  <a:pt x="108" y="120"/>
                </a:moveTo>
                <a:cubicBezTo>
                  <a:pt x="108" y="127"/>
                  <a:pt x="103" y="132"/>
                  <a:pt x="96" y="132"/>
                </a:cubicBezTo>
                <a:cubicBezTo>
                  <a:pt x="24" y="132"/>
                  <a:pt x="24" y="132"/>
                  <a:pt x="24" y="132"/>
                </a:cubicBezTo>
                <a:cubicBezTo>
                  <a:pt x="17" y="132"/>
                  <a:pt x="12" y="127"/>
                  <a:pt x="12" y="120"/>
                </a:cubicBezTo>
                <a:cubicBezTo>
                  <a:pt x="12" y="60"/>
                  <a:pt x="12" y="60"/>
                  <a:pt x="12" y="60"/>
                </a:cubicBezTo>
                <a:cubicBezTo>
                  <a:pt x="12" y="53"/>
                  <a:pt x="17" y="48"/>
                  <a:pt x="24" y="48"/>
                </a:cubicBezTo>
                <a:cubicBezTo>
                  <a:pt x="96" y="48"/>
                  <a:pt x="96" y="48"/>
                  <a:pt x="96" y="48"/>
                </a:cubicBezTo>
                <a:cubicBezTo>
                  <a:pt x="103" y="48"/>
                  <a:pt x="108" y="53"/>
                  <a:pt x="108" y="60"/>
                </a:cubicBezTo>
                <a:lnTo>
                  <a:pt x="108" y="120"/>
                </a:lnTo>
                <a:close/>
                <a:moveTo>
                  <a:pt x="126" y="102"/>
                </a:moveTo>
                <a:cubicBezTo>
                  <a:pt x="119" y="102"/>
                  <a:pt x="114" y="97"/>
                  <a:pt x="114" y="90"/>
                </a:cubicBezTo>
                <a:cubicBezTo>
                  <a:pt x="114" y="83"/>
                  <a:pt x="119" y="78"/>
                  <a:pt x="126" y="78"/>
                </a:cubicBezTo>
                <a:cubicBezTo>
                  <a:pt x="133" y="78"/>
                  <a:pt x="138" y="83"/>
                  <a:pt x="138" y="90"/>
                </a:cubicBezTo>
                <a:cubicBezTo>
                  <a:pt x="138" y="97"/>
                  <a:pt x="133" y="102"/>
                  <a:pt x="126" y="102"/>
                </a:cubicBezTo>
                <a:moveTo>
                  <a:pt x="126" y="72"/>
                </a:moveTo>
                <a:cubicBezTo>
                  <a:pt x="119" y="72"/>
                  <a:pt x="114" y="67"/>
                  <a:pt x="114" y="60"/>
                </a:cubicBezTo>
                <a:cubicBezTo>
                  <a:pt x="114" y="53"/>
                  <a:pt x="119" y="48"/>
                  <a:pt x="126" y="48"/>
                </a:cubicBezTo>
                <a:cubicBezTo>
                  <a:pt x="133" y="48"/>
                  <a:pt x="138" y="53"/>
                  <a:pt x="138" y="60"/>
                </a:cubicBezTo>
                <a:cubicBezTo>
                  <a:pt x="138" y="67"/>
                  <a:pt x="133" y="72"/>
                  <a:pt x="126" y="7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8" name="Freeform 81"/>
          <p:cNvSpPr/>
          <p:nvPr/>
        </p:nvSpPr>
        <p:spPr bwMode="auto">
          <a:xfrm>
            <a:off x="2965451" y="3097213"/>
            <a:ext cx="165100" cy="219075"/>
          </a:xfrm>
          <a:custGeom>
            <a:avLst/>
            <a:gdLst>
              <a:gd name="T0" fmla="*/ 72 w 72"/>
              <a:gd name="T1" fmla="*/ 30 h 96"/>
              <a:gd name="T2" fmla="*/ 72 w 72"/>
              <a:gd name="T3" fmla="*/ 6 h 96"/>
              <a:gd name="T4" fmla="*/ 66 w 72"/>
              <a:gd name="T5" fmla="*/ 0 h 96"/>
              <a:gd name="T6" fmla="*/ 60 w 72"/>
              <a:gd name="T7" fmla="*/ 6 h 96"/>
              <a:gd name="T8" fmla="*/ 60 w 72"/>
              <a:gd name="T9" fmla="*/ 30 h 96"/>
              <a:gd name="T10" fmla="*/ 36 w 72"/>
              <a:gd name="T11" fmla="*/ 54 h 96"/>
              <a:gd name="T12" fmla="*/ 12 w 72"/>
              <a:gd name="T13" fmla="*/ 30 h 96"/>
              <a:gd name="T14" fmla="*/ 12 w 72"/>
              <a:gd name="T15" fmla="*/ 6 h 96"/>
              <a:gd name="T16" fmla="*/ 6 w 72"/>
              <a:gd name="T17" fmla="*/ 0 h 96"/>
              <a:gd name="T18" fmla="*/ 0 w 72"/>
              <a:gd name="T19" fmla="*/ 6 h 96"/>
              <a:gd name="T20" fmla="*/ 0 w 72"/>
              <a:gd name="T21" fmla="*/ 30 h 96"/>
              <a:gd name="T22" fmla="*/ 30 w 72"/>
              <a:gd name="T23" fmla="*/ 66 h 96"/>
              <a:gd name="T24" fmla="*/ 30 w 72"/>
              <a:gd name="T25" fmla="*/ 84 h 96"/>
              <a:gd name="T26" fmla="*/ 6 w 72"/>
              <a:gd name="T27" fmla="*/ 84 h 96"/>
              <a:gd name="T28" fmla="*/ 0 w 72"/>
              <a:gd name="T29" fmla="*/ 90 h 96"/>
              <a:gd name="T30" fmla="*/ 6 w 72"/>
              <a:gd name="T31" fmla="*/ 96 h 96"/>
              <a:gd name="T32" fmla="*/ 66 w 72"/>
              <a:gd name="T33" fmla="*/ 96 h 96"/>
              <a:gd name="T34" fmla="*/ 72 w 72"/>
              <a:gd name="T35" fmla="*/ 90 h 96"/>
              <a:gd name="T36" fmla="*/ 66 w 72"/>
              <a:gd name="T37" fmla="*/ 84 h 96"/>
              <a:gd name="T38" fmla="*/ 42 w 72"/>
              <a:gd name="T39" fmla="*/ 84 h 96"/>
              <a:gd name="T40" fmla="*/ 42 w 72"/>
              <a:gd name="T41" fmla="*/ 66 h 96"/>
              <a:gd name="T42" fmla="*/ 72 w 72"/>
              <a:gd name="T43" fmla="*/ 3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96">
                <a:moveTo>
                  <a:pt x="72" y="30"/>
                </a:moveTo>
                <a:cubicBezTo>
                  <a:pt x="72" y="6"/>
                  <a:pt x="72" y="6"/>
                  <a:pt x="72" y="6"/>
                </a:cubicBezTo>
                <a:cubicBezTo>
                  <a:pt x="72" y="3"/>
                  <a:pt x="69" y="0"/>
                  <a:pt x="66" y="0"/>
                </a:cubicBezTo>
                <a:cubicBezTo>
                  <a:pt x="63" y="0"/>
                  <a:pt x="60" y="3"/>
                  <a:pt x="60" y="6"/>
                </a:cubicBezTo>
                <a:cubicBezTo>
                  <a:pt x="60" y="30"/>
                  <a:pt x="60" y="30"/>
                  <a:pt x="60" y="30"/>
                </a:cubicBezTo>
                <a:cubicBezTo>
                  <a:pt x="60" y="31"/>
                  <a:pt x="60" y="54"/>
                  <a:pt x="36" y="54"/>
                </a:cubicBezTo>
                <a:cubicBezTo>
                  <a:pt x="13" y="54"/>
                  <a:pt x="12" y="32"/>
                  <a:pt x="12" y="30"/>
                </a:cubicBezTo>
                <a:cubicBezTo>
                  <a:pt x="12" y="6"/>
                  <a:pt x="12" y="6"/>
                  <a:pt x="12" y="6"/>
                </a:cubicBezTo>
                <a:cubicBezTo>
                  <a:pt x="12" y="3"/>
                  <a:pt x="9" y="0"/>
                  <a:pt x="6" y="0"/>
                </a:cubicBezTo>
                <a:cubicBezTo>
                  <a:pt x="3" y="0"/>
                  <a:pt x="0" y="3"/>
                  <a:pt x="0" y="6"/>
                </a:cubicBezTo>
                <a:cubicBezTo>
                  <a:pt x="0" y="30"/>
                  <a:pt x="0" y="30"/>
                  <a:pt x="0" y="30"/>
                </a:cubicBezTo>
                <a:cubicBezTo>
                  <a:pt x="0" y="42"/>
                  <a:pt x="6" y="63"/>
                  <a:pt x="30" y="66"/>
                </a:cubicBezTo>
                <a:cubicBezTo>
                  <a:pt x="30" y="84"/>
                  <a:pt x="30" y="84"/>
                  <a:pt x="30" y="84"/>
                </a:cubicBezTo>
                <a:cubicBezTo>
                  <a:pt x="6" y="84"/>
                  <a:pt x="6" y="84"/>
                  <a:pt x="6" y="84"/>
                </a:cubicBezTo>
                <a:cubicBezTo>
                  <a:pt x="3" y="84"/>
                  <a:pt x="0" y="87"/>
                  <a:pt x="0" y="90"/>
                </a:cubicBezTo>
                <a:cubicBezTo>
                  <a:pt x="0" y="93"/>
                  <a:pt x="3" y="96"/>
                  <a:pt x="6" y="96"/>
                </a:cubicBezTo>
                <a:cubicBezTo>
                  <a:pt x="66" y="96"/>
                  <a:pt x="66" y="96"/>
                  <a:pt x="66" y="96"/>
                </a:cubicBezTo>
                <a:cubicBezTo>
                  <a:pt x="69" y="96"/>
                  <a:pt x="72" y="93"/>
                  <a:pt x="72" y="90"/>
                </a:cubicBezTo>
                <a:cubicBezTo>
                  <a:pt x="72" y="87"/>
                  <a:pt x="69" y="84"/>
                  <a:pt x="66" y="84"/>
                </a:cubicBezTo>
                <a:cubicBezTo>
                  <a:pt x="42" y="84"/>
                  <a:pt x="42" y="84"/>
                  <a:pt x="42" y="84"/>
                </a:cubicBezTo>
                <a:cubicBezTo>
                  <a:pt x="42" y="66"/>
                  <a:pt x="42" y="66"/>
                  <a:pt x="42" y="66"/>
                </a:cubicBezTo>
                <a:cubicBezTo>
                  <a:pt x="66" y="63"/>
                  <a:pt x="72" y="42"/>
                  <a:pt x="72" y="3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9" name="Freeform 82"/>
          <p:cNvSpPr/>
          <p:nvPr/>
        </p:nvSpPr>
        <p:spPr bwMode="auto">
          <a:xfrm>
            <a:off x="3006725" y="2989263"/>
            <a:ext cx="82550" cy="219075"/>
          </a:xfrm>
          <a:custGeom>
            <a:avLst/>
            <a:gdLst>
              <a:gd name="T0" fmla="*/ 18 w 36"/>
              <a:gd name="T1" fmla="*/ 96 h 96"/>
              <a:gd name="T2" fmla="*/ 36 w 36"/>
              <a:gd name="T3" fmla="*/ 78 h 96"/>
              <a:gd name="T4" fmla="*/ 36 w 36"/>
              <a:gd name="T5" fmla="*/ 54 h 96"/>
              <a:gd name="T6" fmla="*/ 0 w 36"/>
              <a:gd name="T7" fmla="*/ 54 h 96"/>
              <a:gd name="T8" fmla="*/ 0 w 36"/>
              <a:gd name="T9" fmla="*/ 48 h 96"/>
              <a:gd name="T10" fmla="*/ 36 w 36"/>
              <a:gd name="T11" fmla="*/ 48 h 96"/>
              <a:gd name="T12" fmla="*/ 36 w 36"/>
              <a:gd name="T13" fmla="*/ 18 h 96"/>
              <a:gd name="T14" fmla="*/ 18 w 36"/>
              <a:gd name="T15" fmla="*/ 0 h 96"/>
              <a:gd name="T16" fmla="*/ 0 w 36"/>
              <a:gd name="T17" fmla="*/ 18 h 96"/>
              <a:gd name="T18" fmla="*/ 0 w 36"/>
              <a:gd name="T19" fmla="*/ 78 h 96"/>
              <a:gd name="T20" fmla="*/ 18 w 36"/>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96">
                <a:moveTo>
                  <a:pt x="18" y="96"/>
                </a:moveTo>
                <a:cubicBezTo>
                  <a:pt x="28" y="96"/>
                  <a:pt x="36" y="88"/>
                  <a:pt x="36" y="78"/>
                </a:cubicBezTo>
                <a:cubicBezTo>
                  <a:pt x="36" y="54"/>
                  <a:pt x="36" y="54"/>
                  <a:pt x="36" y="54"/>
                </a:cubicBezTo>
                <a:cubicBezTo>
                  <a:pt x="0" y="54"/>
                  <a:pt x="0" y="54"/>
                  <a:pt x="0" y="54"/>
                </a:cubicBezTo>
                <a:cubicBezTo>
                  <a:pt x="0" y="48"/>
                  <a:pt x="0" y="48"/>
                  <a:pt x="0" y="48"/>
                </a:cubicBezTo>
                <a:cubicBezTo>
                  <a:pt x="36" y="48"/>
                  <a:pt x="36" y="48"/>
                  <a:pt x="36" y="48"/>
                </a:cubicBezTo>
                <a:cubicBezTo>
                  <a:pt x="36" y="18"/>
                  <a:pt x="36" y="18"/>
                  <a:pt x="36" y="18"/>
                </a:cubicBezTo>
                <a:cubicBezTo>
                  <a:pt x="36" y="8"/>
                  <a:pt x="28" y="0"/>
                  <a:pt x="18" y="0"/>
                </a:cubicBezTo>
                <a:cubicBezTo>
                  <a:pt x="8" y="0"/>
                  <a:pt x="0" y="8"/>
                  <a:pt x="0" y="18"/>
                </a:cubicBezTo>
                <a:cubicBezTo>
                  <a:pt x="0" y="78"/>
                  <a:pt x="0" y="78"/>
                  <a:pt x="0" y="78"/>
                </a:cubicBezTo>
                <a:cubicBezTo>
                  <a:pt x="0" y="88"/>
                  <a:pt x="8" y="96"/>
                  <a:pt x="18" y="9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0" name="Freeform 83"/>
          <p:cNvSpPr/>
          <p:nvPr/>
        </p:nvSpPr>
        <p:spPr bwMode="auto">
          <a:xfrm>
            <a:off x="3559176" y="2997200"/>
            <a:ext cx="227013" cy="344488"/>
          </a:xfrm>
          <a:custGeom>
            <a:avLst/>
            <a:gdLst>
              <a:gd name="T0" fmla="*/ 57 w 99"/>
              <a:gd name="T1" fmla="*/ 0 h 151"/>
              <a:gd name="T2" fmla="*/ 45 w 99"/>
              <a:gd name="T3" fmla="*/ 0 h 151"/>
              <a:gd name="T4" fmla="*/ 45 w 99"/>
              <a:gd name="T5" fmla="*/ 102 h 151"/>
              <a:gd name="T6" fmla="*/ 1 w 99"/>
              <a:gd name="T7" fmla="*/ 122 h 151"/>
              <a:gd name="T8" fmla="*/ 5 w 99"/>
              <a:gd name="T9" fmla="*/ 136 h 151"/>
              <a:gd name="T10" fmla="*/ 58 w 99"/>
              <a:gd name="T11" fmla="*/ 128 h 151"/>
              <a:gd name="T12" fmla="*/ 63 w 99"/>
              <a:gd name="T13" fmla="*/ 98 h 151"/>
              <a:gd name="T14" fmla="*/ 63 w 99"/>
              <a:gd name="T15" fmla="*/ 36 h 151"/>
              <a:gd name="T16" fmla="*/ 83 w 99"/>
              <a:gd name="T17" fmla="*/ 58 h 151"/>
              <a:gd name="T18" fmla="*/ 80 w 99"/>
              <a:gd name="T19" fmla="*/ 80 h 151"/>
              <a:gd name="T20" fmla="*/ 79 w 99"/>
              <a:gd name="T21" fmla="*/ 85 h 151"/>
              <a:gd name="T22" fmla="*/ 89 w 99"/>
              <a:gd name="T23" fmla="*/ 77 h 151"/>
              <a:gd name="T24" fmla="*/ 93 w 99"/>
              <a:gd name="T25" fmla="*/ 65 h 151"/>
              <a:gd name="T26" fmla="*/ 57 w 99"/>
              <a:gd name="T2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9" h="151">
                <a:moveTo>
                  <a:pt x="57" y="0"/>
                </a:moveTo>
                <a:cubicBezTo>
                  <a:pt x="45" y="0"/>
                  <a:pt x="45" y="0"/>
                  <a:pt x="45" y="0"/>
                </a:cubicBezTo>
                <a:cubicBezTo>
                  <a:pt x="45" y="102"/>
                  <a:pt x="45" y="102"/>
                  <a:pt x="45" y="102"/>
                </a:cubicBezTo>
                <a:cubicBezTo>
                  <a:pt x="27" y="93"/>
                  <a:pt x="5" y="105"/>
                  <a:pt x="1" y="122"/>
                </a:cubicBezTo>
                <a:cubicBezTo>
                  <a:pt x="0" y="127"/>
                  <a:pt x="2" y="133"/>
                  <a:pt x="5" y="136"/>
                </a:cubicBezTo>
                <a:cubicBezTo>
                  <a:pt x="17" y="151"/>
                  <a:pt x="45" y="144"/>
                  <a:pt x="58" y="128"/>
                </a:cubicBezTo>
                <a:cubicBezTo>
                  <a:pt x="64" y="120"/>
                  <a:pt x="63" y="114"/>
                  <a:pt x="63" y="98"/>
                </a:cubicBezTo>
                <a:cubicBezTo>
                  <a:pt x="63" y="36"/>
                  <a:pt x="63" y="36"/>
                  <a:pt x="63" y="36"/>
                </a:cubicBezTo>
                <a:cubicBezTo>
                  <a:pt x="71" y="42"/>
                  <a:pt x="80" y="47"/>
                  <a:pt x="83" y="58"/>
                </a:cubicBezTo>
                <a:cubicBezTo>
                  <a:pt x="85" y="64"/>
                  <a:pt x="83" y="75"/>
                  <a:pt x="80" y="80"/>
                </a:cubicBezTo>
                <a:cubicBezTo>
                  <a:pt x="80" y="82"/>
                  <a:pt x="78" y="83"/>
                  <a:pt x="79" y="85"/>
                </a:cubicBezTo>
                <a:cubicBezTo>
                  <a:pt x="84" y="89"/>
                  <a:pt x="87" y="81"/>
                  <a:pt x="89" y="77"/>
                </a:cubicBezTo>
                <a:cubicBezTo>
                  <a:pt x="90" y="73"/>
                  <a:pt x="92" y="68"/>
                  <a:pt x="93" y="65"/>
                </a:cubicBezTo>
                <a:cubicBezTo>
                  <a:pt x="99" y="29"/>
                  <a:pt x="60" y="27"/>
                  <a:pt x="57"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1" name="Freeform 84"/>
          <p:cNvSpPr>
            <a:spLocks noEditPoints="1"/>
          </p:cNvSpPr>
          <p:nvPr/>
        </p:nvSpPr>
        <p:spPr bwMode="auto">
          <a:xfrm>
            <a:off x="4119563" y="3014663"/>
            <a:ext cx="349250" cy="330200"/>
          </a:xfrm>
          <a:custGeom>
            <a:avLst/>
            <a:gdLst>
              <a:gd name="T0" fmla="*/ 104 w 154"/>
              <a:gd name="T1" fmla="*/ 69 h 144"/>
              <a:gd name="T2" fmla="*/ 115 w 154"/>
              <a:gd name="T3" fmla="*/ 66 h 144"/>
              <a:gd name="T4" fmla="*/ 149 w 154"/>
              <a:gd name="T5" fmla="*/ 6 h 144"/>
              <a:gd name="T6" fmla="*/ 129 w 154"/>
              <a:gd name="T7" fmla="*/ 6 h 144"/>
              <a:gd name="T8" fmla="*/ 119 w 154"/>
              <a:gd name="T9" fmla="*/ 6 h 144"/>
              <a:gd name="T10" fmla="*/ 119 w 154"/>
              <a:gd name="T11" fmla="*/ 0 h 144"/>
              <a:gd name="T12" fmla="*/ 35 w 154"/>
              <a:gd name="T13" fmla="*/ 0 h 144"/>
              <a:gd name="T14" fmla="*/ 35 w 154"/>
              <a:gd name="T15" fmla="*/ 6 h 144"/>
              <a:gd name="T16" fmla="*/ 25 w 154"/>
              <a:gd name="T17" fmla="*/ 6 h 144"/>
              <a:gd name="T18" fmla="*/ 5 w 154"/>
              <a:gd name="T19" fmla="*/ 6 h 144"/>
              <a:gd name="T20" fmla="*/ 39 w 154"/>
              <a:gd name="T21" fmla="*/ 66 h 144"/>
              <a:gd name="T22" fmla="*/ 50 w 154"/>
              <a:gd name="T23" fmla="*/ 69 h 144"/>
              <a:gd name="T24" fmla="*/ 71 w 154"/>
              <a:gd name="T25" fmla="*/ 83 h 144"/>
              <a:gd name="T26" fmla="*/ 71 w 154"/>
              <a:gd name="T27" fmla="*/ 126 h 144"/>
              <a:gd name="T28" fmla="*/ 35 w 154"/>
              <a:gd name="T29" fmla="*/ 144 h 144"/>
              <a:gd name="T30" fmla="*/ 119 w 154"/>
              <a:gd name="T31" fmla="*/ 144 h 144"/>
              <a:gd name="T32" fmla="*/ 83 w 154"/>
              <a:gd name="T33" fmla="*/ 126 h 144"/>
              <a:gd name="T34" fmla="*/ 83 w 154"/>
              <a:gd name="T35" fmla="*/ 83 h 144"/>
              <a:gd name="T36" fmla="*/ 104 w 154"/>
              <a:gd name="T37" fmla="*/ 69 h 144"/>
              <a:gd name="T38" fmla="*/ 119 w 154"/>
              <a:gd name="T39" fmla="*/ 26 h 144"/>
              <a:gd name="T40" fmla="*/ 119 w 154"/>
              <a:gd name="T41" fmla="*/ 12 h 144"/>
              <a:gd name="T42" fmla="*/ 129 w 154"/>
              <a:gd name="T43" fmla="*/ 12 h 144"/>
              <a:gd name="T44" fmla="*/ 143 w 154"/>
              <a:gd name="T45" fmla="*/ 12 h 144"/>
              <a:gd name="T46" fmla="*/ 113 w 154"/>
              <a:gd name="T47" fmla="*/ 60 h 144"/>
              <a:gd name="T48" fmla="*/ 109 w 154"/>
              <a:gd name="T49" fmla="*/ 62 h 144"/>
              <a:gd name="T50" fmla="*/ 119 w 154"/>
              <a:gd name="T51" fmla="*/ 26 h 144"/>
              <a:gd name="T52" fmla="*/ 41 w 154"/>
              <a:gd name="T53" fmla="*/ 60 h 144"/>
              <a:gd name="T54" fmla="*/ 11 w 154"/>
              <a:gd name="T55" fmla="*/ 12 h 144"/>
              <a:gd name="T56" fmla="*/ 25 w 154"/>
              <a:gd name="T57" fmla="*/ 12 h 144"/>
              <a:gd name="T58" fmla="*/ 35 w 154"/>
              <a:gd name="T59" fmla="*/ 12 h 144"/>
              <a:gd name="T60" fmla="*/ 35 w 154"/>
              <a:gd name="T61" fmla="*/ 26 h 144"/>
              <a:gd name="T62" fmla="*/ 45 w 154"/>
              <a:gd name="T63" fmla="*/ 62 h 144"/>
              <a:gd name="T64" fmla="*/ 41 w 154"/>
              <a:gd name="T65" fmla="*/ 60 h 144"/>
              <a:gd name="T66" fmla="*/ 77 w 154"/>
              <a:gd name="T67" fmla="*/ 53 h 144"/>
              <a:gd name="T68" fmla="*/ 58 w 154"/>
              <a:gd name="T69" fmla="*/ 66 h 144"/>
              <a:gd name="T70" fmla="*/ 65 w 154"/>
              <a:gd name="T71" fmla="*/ 44 h 144"/>
              <a:gd name="T72" fmla="*/ 47 w 154"/>
              <a:gd name="T73" fmla="*/ 31 h 144"/>
              <a:gd name="T74" fmla="*/ 70 w 154"/>
              <a:gd name="T75" fmla="*/ 30 h 144"/>
              <a:gd name="T76" fmla="*/ 77 w 154"/>
              <a:gd name="T77" fmla="*/ 9 h 144"/>
              <a:gd name="T78" fmla="*/ 84 w 154"/>
              <a:gd name="T79" fmla="*/ 30 h 144"/>
              <a:gd name="T80" fmla="*/ 107 w 154"/>
              <a:gd name="T81" fmla="*/ 31 h 144"/>
              <a:gd name="T82" fmla="*/ 89 w 154"/>
              <a:gd name="T83" fmla="*/ 44 h 144"/>
              <a:gd name="T84" fmla="*/ 96 w 154"/>
              <a:gd name="T85" fmla="*/ 66 h 144"/>
              <a:gd name="T86" fmla="*/ 77 w 154"/>
              <a:gd name="T87" fmla="*/ 5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 h="144">
                <a:moveTo>
                  <a:pt x="104" y="69"/>
                </a:moveTo>
                <a:cubicBezTo>
                  <a:pt x="107" y="69"/>
                  <a:pt x="110" y="68"/>
                  <a:pt x="115" y="66"/>
                </a:cubicBezTo>
                <a:cubicBezTo>
                  <a:pt x="154" y="54"/>
                  <a:pt x="149" y="6"/>
                  <a:pt x="149" y="6"/>
                </a:cubicBezTo>
                <a:cubicBezTo>
                  <a:pt x="129" y="6"/>
                  <a:pt x="129" y="6"/>
                  <a:pt x="129" y="6"/>
                </a:cubicBezTo>
                <a:cubicBezTo>
                  <a:pt x="119" y="6"/>
                  <a:pt x="119" y="6"/>
                  <a:pt x="119" y="6"/>
                </a:cubicBezTo>
                <a:cubicBezTo>
                  <a:pt x="119" y="0"/>
                  <a:pt x="119" y="0"/>
                  <a:pt x="119" y="0"/>
                </a:cubicBezTo>
                <a:cubicBezTo>
                  <a:pt x="35" y="0"/>
                  <a:pt x="35" y="0"/>
                  <a:pt x="35" y="0"/>
                </a:cubicBezTo>
                <a:cubicBezTo>
                  <a:pt x="35" y="6"/>
                  <a:pt x="35" y="6"/>
                  <a:pt x="35" y="6"/>
                </a:cubicBezTo>
                <a:cubicBezTo>
                  <a:pt x="25" y="6"/>
                  <a:pt x="25" y="6"/>
                  <a:pt x="25" y="6"/>
                </a:cubicBezTo>
                <a:cubicBezTo>
                  <a:pt x="5" y="6"/>
                  <a:pt x="5" y="6"/>
                  <a:pt x="5" y="6"/>
                </a:cubicBezTo>
                <a:cubicBezTo>
                  <a:pt x="5" y="6"/>
                  <a:pt x="0" y="54"/>
                  <a:pt x="39" y="66"/>
                </a:cubicBezTo>
                <a:cubicBezTo>
                  <a:pt x="43" y="67"/>
                  <a:pt x="47" y="69"/>
                  <a:pt x="50" y="69"/>
                </a:cubicBezTo>
                <a:cubicBezTo>
                  <a:pt x="56" y="76"/>
                  <a:pt x="63" y="82"/>
                  <a:pt x="71" y="83"/>
                </a:cubicBezTo>
                <a:cubicBezTo>
                  <a:pt x="71" y="126"/>
                  <a:pt x="71" y="126"/>
                  <a:pt x="71" y="126"/>
                </a:cubicBezTo>
                <a:cubicBezTo>
                  <a:pt x="51" y="127"/>
                  <a:pt x="35" y="135"/>
                  <a:pt x="35" y="144"/>
                </a:cubicBezTo>
                <a:cubicBezTo>
                  <a:pt x="119" y="144"/>
                  <a:pt x="119" y="144"/>
                  <a:pt x="119" y="144"/>
                </a:cubicBezTo>
                <a:cubicBezTo>
                  <a:pt x="119" y="135"/>
                  <a:pt x="103" y="127"/>
                  <a:pt x="83" y="126"/>
                </a:cubicBezTo>
                <a:cubicBezTo>
                  <a:pt x="83" y="83"/>
                  <a:pt x="83" y="83"/>
                  <a:pt x="83" y="83"/>
                </a:cubicBezTo>
                <a:cubicBezTo>
                  <a:pt x="91" y="82"/>
                  <a:pt x="98" y="77"/>
                  <a:pt x="104" y="69"/>
                </a:cubicBezTo>
                <a:moveTo>
                  <a:pt x="119" y="26"/>
                </a:moveTo>
                <a:cubicBezTo>
                  <a:pt x="119" y="12"/>
                  <a:pt x="119" y="12"/>
                  <a:pt x="119" y="12"/>
                </a:cubicBezTo>
                <a:cubicBezTo>
                  <a:pt x="129" y="12"/>
                  <a:pt x="129" y="12"/>
                  <a:pt x="129" y="12"/>
                </a:cubicBezTo>
                <a:cubicBezTo>
                  <a:pt x="143" y="12"/>
                  <a:pt x="143" y="12"/>
                  <a:pt x="143" y="12"/>
                </a:cubicBezTo>
                <a:cubicBezTo>
                  <a:pt x="143" y="24"/>
                  <a:pt x="140" y="52"/>
                  <a:pt x="113" y="60"/>
                </a:cubicBezTo>
                <a:cubicBezTo>
                  <a:pt x="112" y="61"/>
                  <a:pt x="111" y="61"/>
                  <a:pt x="109" y="62"/>
                </a:cubicBezTo>
                <a:cubicBezTo>
                  <a:pt x="115" y="51"/>
                  <a:pt x="119" y="38"/>
                  <a:pt x="119" y="26"/>
                </a:cubicBezTo>
                <a:close/>
                <a:moveTo>
                  <a:pt x="41" y="60"/>
                </a:moveTo>
                <a:cubicBezTo>
                  <a:pt x="14" y="52"/>
                  <a:pt x="11" y="24"/>
                  <a:pt x="11" y="12"/>
                </a:cubicBezTo>
                <a:cubicBezTo>
                  <a:pt x="25" y="12"/>
                  <a:pt x="25" y="12"/>
                  <a:pt x="25" y="12"/>
                </a:cubicBezTo>
                <a:cubicBezTo>
                  <a:pt x="35" y="12"/>
                  <a:pt x="35" y="12"/>
                  <a:pt x="35" y="12"/>
                </a:cubicBezTo>
                <a:cubicBezTo>
                  <a:pt x="35" y="26"/>
                  <a:pt x="35" y="26"/>
                  <a:pt x="35" y="26"/>
                </a:cubicBezTo>
                <a:cubicBezTo>
                  <a:pt x="35" y="38"/>
                  <a:pt x="39" y="51"/>
                  <a:pt x="45" y="62"/>
                </a:cubicBezTo>
                <a:cubicBezTo>
                  <a:pt x="43" y="61"/>
                  <a:pt x="42" y="61"/>
                  <a:pt x="41" y="60"/>
                </a:cubicBezTo>
                <a:moveTo>
                  <a:pt x="77" y="53"/>
                </a:moveTo>
                <a:cubicBezTo>
                  <a:pt x="58" y="66"/>
                  <a:pt x="58" y="66"/>
                  <a:pt x="58" y="66"/>
                </a:cubicBezTo>
                <a:cubicBezTo>
                  <a:pt x="65" y="44"/>
                  <a:pt x="65" y="44"/>
                  <a:pt x="65" y="44"/>
                </a:cubicBezTo>
                <a:cubicBezTo>
                  <a:pt x="47" y="31"/>
                  <a:pt x="47" y="31"/>
                  <a:pt x="47" y="31"/>
                </a:cubicBezTo>
                <a:cubicBezTo>
                  <a:pt x="70" y="30"/>
                  <a:pt x="70" y="30"/>
                  <a:pt x="70" y="30"/>
                </a:cubicBezTo>
                <a:cubicBezTo>
                  <a:pt x="77" y="9"/>
                  <a:pt x="77" y="9"/>
                  <a:pt x="77" y="9"/>
                </a:cubicBezTo>
                <a:cubicBezTo>
                  <a:pt x="84" y="30"/>
                  <a:pt x="84" y="30"/>
                  <a:pt x="84" y="30"/>
                </a:cubicBezTo>
                <a:cubicBezTo>
                  <a:pt x="107" y="31"/>
                  <a:pt x="107" y="31"/>
                  <a:pt x="107" y="31"/>
                </a:cubicBezTo>
                <a:cubicBezTo>
                  <a:pt x="89" y="44"/>
                  <a:pt x="89" y="44"/>
                  <a:pt x="89" y="44"/>
                </a:cubicBezTo>
                <a:cubicBezTo>
                  <a:pt x="96" y="66"/>
                  <a:pt x="96" y="66"/>
                  <a:pt x="96" y="66"/>
                </a:cubicBezTo>
                <a:lnTo>
                  <a:pt x="77" y="5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2" name="Oval 85"/>
          <p:cNvSpPr>
            <a:spLocks noChangeArrowheads="1"/>
          </p:cNvSpPr>
          <p:nvPr/>
        </p:nvSpPr>
        <p:spPr bwMode="auto">
          <a:xfrm>
            <a:off x="4884738" y="3125788"/>
            <a:ext cx="82550" cy="825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3" name="Freeform 86"/>
          <p:cNvSpPr>
            <a:spLocks noEditPoints="1"/>
          </p:cNvSpPr>
          <p:nvPr/>
        </p:nvSpPr>
        <p:spPr bwMode="auto">
          <a:xfrm>
            <a:off x="4749800" y="3030539"/>
            <a:ext cx="325438" cy="244475"/>
          </a:xfrm>
          <a:custGeom>
            <a:avLst/>
            <a:gdLst>
              <a:gd name="T0" fmla="*/ 132 w 144"/>
              <a:gd name="T1" fmla="*/ 12 h 108"/>
              <a:gd name="T2" fmla="*/ 60 w 144"/>
              <a:gd name="T3" fmla="*/ 12 h 108"/>
              <a:gd name="T4" fmla="*/ 48 w 144"/>
              <a:gd name="T5" fmla="*/ 0 h 108"/>
              <a:gd name="T6" fmla="*/ 36 w 144"/>
              <a:gd name="T7" fmla="*/ 0 h 108"/>
              <a:gd name="T8" fmla="*/ 24 w 144"/>
              <a:gd name="T9" fmla="*/ 12 h 108"/>
              <a:gd name="T10" fmla="*/ 12 w 144"/>
              <a:gd name="T11" fmla="*/ 12 h 108"/>
              <a:gd name="T12" fmla="*/ 0 w 144"/>
              <a:gd name="T13" fmla="*/ 24 h 108"/>
              <a:gd name="T14" fmla="*/ 12 w 144"/>
              <a:gd name="T15" fmla="*/ 24 h 108"/>
              <a:gd name="T16" fmla="*/ 24 w 144"/>
              <a:gd name="T17" fmla="*/ 36 h 108"/>
              <a:gd name="T18" fmla="*/ 24 w 144"/>
              <a:gd name="T19" fmla="*/ 84 h 108"/>
              <a:gd name="T20" fmla="*/ 12 w 144"/>
              <a:gd name="T21" fmla="*/ 96 h 108"/>
              <a:gd name="T22" fmla="*/ 0 w 144"/>
              <a:gd name="T23" fmla="*/ 96 h 108"/>
              <a:gd name="T24" fmla="*/ 12 w 144"/>
              <a:gd name="T25" fmla="*/ 108 h 108"/>
              <a:gd name="T26" fmla="*/ 132 w 144"/>
              <a:gd name="T27" fmla="*/ 108 h 108"/>
              <a:gd name="T28" fmla="*/ 144 w 144"/>
              <a:gd name="T29" fmla="*/ 96 h 108"/>
              <a:gd name="T30" fmla="*/ 144 w 144"/>
              <a:gd name="T31" fmla="*/ 24 h 108"/>
              <a:gd name="T32" fmla="*/ 132 w 144"/>
              <a:gd name="T33" fmla="*/ 12 h 108"/>
              <a:gd name="T34" fmla="*/ 78 w 144"/>
              <a:gd name="T35" fmla="*/ 90 h 108"/>
              <a:gd name="T36" fmla="*/ 48 w 144"/>
              <a:gd name="T37" fmla="*/ 60 h 108"/>
              <a:gd name="T38" fmla="*/ 78 w 144"/>
              <a:gd name="T39" fmla="*/ 30 h 108"/>
              <a:gd name="T40" fmla="*/ 108 w 144"/>
              <a:gd name="T41" fmla="*/ 60 h 108"/>
              <a:gd name="T42" fmla="*/ 78 w 144"/>
              <a:gd name="T43" fmla="*/ 90 h 108"/>
              <a:gd name="T44" fmla="*/ 123 w 144"/>
              <a:gd name="T45" fmla="*/ 48 h 108"/>
              <a:gd name="T46" fmla="*/ 114 w 144"/>
              <a:gd name="T47" fmla="*/ 39 h 108"/>
              <a:gd name="T48" fmla="*/ 123 w 144"/>
              <a:gd name="T49" fmla="*/ 30 h 108"/>
              <a:gd name="T50" fmla="*/ 132 w 144"/>
              <a:gd name="T51" fmla="*/ 39 h 108"/>
              <a:gd name="T52" fmla="*/ 123 w 144"/>
              <a:gd name="T53"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08">
                <a:moveTo>
                  <a:pt x="132" y="12"/>
                </a:moveTo>
                <a:cubicBezTo>
                  <a:pt x="60" y="12"/>
                  <a:pt x="60" y="12"/>
                  <a:pt x="60" y="12"/>
                </a:cubicBezTo>
                <a:cubicBezTo>
                  <a:pt x="60" y="5"/>
                  <a:pt x="55" y="0"/>
                  <a:pt x="48" y="0"/>
                </a:cubicBezTo>
                <a:cubicBezTo>
                  <a:pt x="36" y="0"/>
                  <a:pt x="36" y="0"/>
                  <a:pt x="36" y="0"/>
                </a:cubicBezTo>
                <a:cubicBezTo>
                  <a:pt x="29" y="0"/>
                  <a:pt x="24" y="5"/>
                  <a:pt x="24" y="12"/>
                </a:cubicBezTo>
                <a:cubicBezTo>
                  <a:pt x="12" y="12"/>
                  <a:pt x="12" y="12"/>
                  <a:pt x="12" y="12"/>
                </a:cubicBezTo>
                <a:cubicBezTo>
                  <a:pt x="5" y="12"/>
                  <a:pt x="0" y="17"/>
                  <a:pt x="0" y="24"/>
                </a:cubicBezTo>
                <a:cubicBezTo>
                  <a:pt x="12" y="24"/>
                  <a:pt x="12" y="24"/>
                  <a:pt x="12" y="24"/>
                </a:cubicBezTo>
                <a:cubicBezTo>
                  <a:pt x="19" y="24"/>
                  <a:pt x="24" y="29"/>
                  <a:pt x="24" y="36"/>
                </a:cubicBezTo>
                <a:cubicBezTo>
                  <a:pt x="24" y="84"/>
                  <a:pt x="24" y="84"/>
                  <a:pt x="24" y="84"/>
                </a:cubicBezTo>
                <a:cubicBezTo>
                  <a:pt x="24" y="91"/>
                  <a:pt x="19" y="96"/>
                  <a:pt x="12" y="96"/>
                </a:cubicBezTo>
                <a:cubicBezTo>
                  <a:pt x="0" y="96"/>
                  <a:pt x="0" y="96"/>
                  <a:pt x="0" y="96"/>
                </a:cubicBezTo>
                <a:cubicBezTo>
                  <a:pt x="0" y="103"/>
                  <a:pt x="5" y="108"/>
                  <a:pt x="12" y="108"/>
                </a:cubicBezTo>
                <a:cubicBezTo>
                  <a:pt x="132" y="108"/>
                  <a:pt x="132" y="108"/>
                  <a:pt x="132" y="108"/>
                </a:cubicBezTo>
                <a:cubicBezTo>
                  <a:pt x="139" y="108"/>
                  <a:pt x="144" y="103"/>
                  <a:pt x="144" y="96"/>
                </a:cubicBezTo>
                <a:cubicBezTo>
                  <a:pt x="144" y="24"/>
                  <a:pt x="144" y="24"/>
                  <a:pt x="144" y="24"/>
                </a:cubicBezTo>
                <a:cubicBezTo>
                  <a:pt x="144" y="17"/>
                  <a:pt x="139" y="12"/>
                  <a:pt x="132" y="12"/>
                </a:cubicBezTo>
                <a:moveTo>
                  <a:pt x="78" y="90"/>
                </a:moveTo>
                <a:cubicBezTo>
                  <a:pt x="61" y="90"/>
                  <a:pt x="48" y="77"/>
                  <a:pt x="48" y="60"/>
                </a:cubicBezTo>
                <a:cubicBezTo>
                  <a:pt x="48" y="43"/>
                  <a:pt x="61" y="30"/>
                  <a:pt x="78" y="30"/>
                </a:cubicBezTo>
                <a:cubicBezTo>
                  <a:pt x="95" y="30"/>
                  <a:pt x="108" y="43"/>
                  <a:pt x="108" y="60"/>
                </a:cubicBezTo>
                <a:cubicBezTo>
                  <a:pt x="108" y="77"/>
                  <a:pt x="95" y="90"/>
                  <a:pt x="78" y="90"/>
                </a:cubicBezTo>
                <a:moveTo>
                  <a:pt x="123" y="48"/>
                </a:moveTo>
                <a:cubicBezTo>
                  <a:pt x="118" y="48"/>
                  <a:pt x="114" y="44"/>
                  <a:pt x="114" y="39"/>
                </a:cubicBezTo>
                <a:cubicBezTo>
                  <a:pt x="114" y="34"/>
                  <a:pt x="118" y="30"/>
                  <a:pt x="123" y="30"/>
                </a:cubicBezTo>
                <a:cubicBezTo>
                  <a:pt x="128" y="30"/>
                  <a:pt x="132" y="34"/>
                  <a:pt x="132" y="39"/>
                </a:cubicBezTo>
                <a:cubicBezTo>
                  <a:pt x="132" y="44"/>
                  <a:pt x="128" y="48"/>
                  <a:pt x="123" y="4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4" name="Rectangle 87"/>
          <p:cNvSpPr>
            <a:spLocks noChangeArrowheads="1"/>
          </p:cNvSpPr>
          <p:nvPr/>
        </p:nvSpPr>
        <p:spPr bwMode="auto">
          <a:xfrm>
            <a:off x="5008563" y="3097214"/>
            <a:ext cx="41275" cy="412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5" name="Rectangle 88"/>
          <p:cNvSpPr>
            <a:spLocks noChangeArrowheads="1"/>
          </p:cNvSpPr>
          <p:nvPr/>
        </p:nvSpPr>
        <p:spPr bwMode="auto">
          <a:xfrm>
            <a:off x="5008563" y="3097214"/>
            <a:ext cx="41275" cy="412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6" name="Oval 89"/>
          <p:cNvSpPr>
            <a:spLocks noChangeArrowheads="1"/>
          </p:cNvSpPr>
          <p:nvPr/>
        </p:nvSpPr>
        <p:spPr bwMode="auto">
          <a:xfrm>
            <a:off x="5008563" y="3097214"/>
            <a:ext cx="41275" cy="412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7" name="Freeform 90"/>
          <p:cNvSpPr/>
          <p:nvPr/>
        </p:nvSpPr>
        <p:spPr bwMode="auto">
          <a:xfrm>
            <a:off x="4749800" y="3084513"/>
            <a:ext cx="0" cy="165100"/>
          </a:xfrm>
          <a:custGeom>
            <a:avLst/>
            <a:gdLst>
              <a:gd name="T0" fmla="*/ 64 h 64"/>
              <a:gd name="T1" fmla="*/ 64 h 64"/>
              <a:gd name="T2" fmla="*/ 0 h 64"/>
              <a:gd name="T3" fmla="*/ 64 h 64"/>
            </a:gdLst>
            <a:ahLst/>
            <a:cxnLst>
              <a:cxn ang="0">
                <a:pos x="0" y="T0"/>
              </a:cxn>
              <a:cxn ang="0">
                <a:pos x="0" y="T1"/>
              </a:cxn>
              <a:cxn ang="0">
                <a:pos x="0" y="T2"/>
              </a:cxn>
              <a:cxn ang="0">
                <a:pos x="0" y="T3"/>
              </a:cxn>
            </a:cxnLst>
            <a:rect l="0" t="0" r="r" b="b"/>
            <a:pathLst>
              <a:path h="64">
                <a:moveTo>
                  <a:pt x="0" y="64"/>
                </a:moveTo>
                <a:lnTo>
                  <a:pt x="0" y="64"/>
                </a:lnTo>
                <a:lnTo>
                  <a:pt x="0" y="0"/>
                </a:lnTo>
                <a:lnTo>
                  <a:pt x="0" y="6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8" name="Rectangle 91"/>
          <p:cNvSpPr>
            <a:spLocks noChangeArrowheads="1"/>
          </p:cNvSpPr>
          <p:nvPr/>
        </p:nvSpPr>
        <p:spPr bwMode="auto">
          <a:xfrm>
            <a:off x="4749801" y="3084513"/>
            <a:ext cx="53975" cy="1651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9" name="Rectangle 92"/>
          <p:cNvSpPr>
            <a:spLocks noChangeArrowheads="1"/>
          </p:cNvSpPr>
          <p:nvPr/>
        </p:nvSpPr>
        <p:spPr bwMode="auto">
          <a:xfrm>
            <a:off x="4749801" y="3084513"/>
            <a:ext cx="53975" cy="1651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0" name="Freeform 93"/>
          <p:cNvSpPr/>
          <p:nvPr/>
        </p:nvSpPr>
        <p:spPr bwMode="auto">
          <a:xfrm>
            <a:off x="4749801" y="3084513"/>
            <a:ext cx="53975" cy="165100"/>
          </a:xfrm>
          <a:custGeom>
            <a:avLst/>
            <a:gdLst>
              <a:gd name="T0" fmla="*/ 12 w 24"/>
              <a:gd name="T1" fmla="*/ 0 h 72"/>
              <a:gd name="T2" fmla="*/ 0 w 24"/>
              <a:gd name="T3" fmla="*/ 0 h 72"/>
              <a:gd name="T4" fmla="*/ 0 w 24"/>
              <a:gd name="T5" fmla="*/ 0 h 72"/>
              <a:gd name="T6" fmla="*/ 0 w 24"/>
              <a:gd name="T7" fmla="*/ 72 h 72"/>
              <a:gd name="T8" fmla="*/ 12 w 24"/>
              <a:gd name="T9" fmla="*/ 72 h 72"/>
              <a:gd name="T10" fmla="*/ 24 w 24"/>
              <a:gd name="T11" fmla="*/ 60 h 72"/>
              <a:gd name="T12" fmla="*/ 24 w 24"/>
              <a:gd name="T13" fmla="*/ 12 h 72"/>
              <a:gd name="T14" fmla="*/ 12 w 24"/>
              <a:gd name="T15" fmla="*/ 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2">
                <a:moveTo>
                  <a:pt x="12" y="0"/>
                </a:moveTo>
                <a:cubicBezTo>
                  <a:pt x="0" y="0"/>
                  <a:pt x="0" y="0"/>
                  <a:pt x="0" y="0"/>
                </a:cubicBezTo>
                <a:cubicBezTo>
                  <a:pt x="0" y="0"/>
                  <a:pt x="0" y="0"/>
                  <a:pt x="0" y="0"/>
                </a:cubicBezTo>
                <a:cubicBezTo>
                  <a:pt x="0" y="72"/>
                  <a:pt x="0" y="72"/>
                  <a:pt x="0" y="72"/>
                </a:cubicBezTo>
                <a:cubicBezTo>
                  <a:pt x="12" y="72"/>
                  <a:pt x="12" y="72"/>
                  <a:pt x="12" y="72"/>
                </a:cubicBezTo>
                <a:cubicBezTo>
                  <a:pt x="19" y="72"/>
                  <a:pt x="24" y="67"/>
                  <a:pt x="24" y="60"/>
                </a:cubicBezTo>
                <a:cubicBezTo>
                  <a:pt x="24" y="12"/>
                  <a:pt x="24" y="12"/>
                  <a:pt x="24" y="12"/>
                </a:cubicBezTo>
                <a:cubicBezTo>
                  <a:pt x="24" y="5"/>
                  <a:pt x="19" y="0"/>
                  <a:pt x="12"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1" name="Rectangle 94"/>
          <p:cNvSpPr>
            <a:spLocks noChangeArrowheads="1"/>
          </p:cNvSpPr>
          <p:nvPr/>
        </p:nvSpPr>
        <p:spPr bwMode="auto">
          <a:xfrm>
            <a:off x="56229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2" name="Rectangle 95"/>
          <p:cNvSpPr>
            <a:spLocks noChangeArrowheads="1"/>
          </p:cNvSpPr>
          <p:nvPr/>
        </p:nvSpPr>
        <p:spPr bwMode="auto">
          <a:xfrm>
            <a:off x="56229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3" name="Rectangle 96"/>
          <p:cNvSpPr>
            <a:spLocks noChangeArrowheads="1"/>
          </p:cNvSpPr>
          <p:nvPr/>
        </p:nvSpPr>
        <p:spPr bwMode="auto">
          <a:xfrm>
            <a:off x="56229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4" name="Rectangle 97"/>
          <p:cNvSpPr>
            <a:spLocks noChangeArrowheads="1"/>
          </p:cNvSpPr>
          <p:nvPr/>
        </p:nvSpPr>
        <p:spPr bwMode="auto">
          <a:xfrm>
            <a:off x="56229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5" name="Rectangle 98"/>
          <p:cNvSpPr>
            <a:spLocks noChangeArrowheads="1"/>
          </p:cNvSpPr>
          <p:nvPr/>
        </p:nvSpPr>
        <p:spPr bwMode="auto">
          <a:xfrm>
            <a:off x="54578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6" name="Rectangle 99"/>
          <p:cNvSpPr>
            <a:spLocks noChangeArrowheads="1"/>
          </p:cNvSpPr>
          <p:nvPr/>
        </p:nvSpPr>
        <p:spPr bwMode="auto">
          <a:xfrm>
            <a:off x="54578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7" name="Rectangle 100"/>
          <p:cNvSpPr>
            <a:spLocks noChangeArrowheads="1"/>
          </p:cNvSpPr>
          <p:nvPr/>
        </p:nvSpPr>
        <p:spPr bwMode="auto">
          <a:xfrm>
            <a:off x="54578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8" name="Rectangle 101"/>
          <p:cNvSpPr>
            <a:spLocks noChangeArrowheads="1"/>
          </p:cNvSpPr>
          <p:nvPr/>
        </p:nvSpPr>
        <p:spPr bwMode="auto">
          <a:xfrm>
            <a:off x="5457826" y="3013076"/>
            <a:ext cx="53975" cy="1619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9" name="Freeform 102"/>
          <p:cNvSpPr/>
          <p:nvPr/>
        </p:nvSpPr>
        <p:spPr bwMode="auto">
          <a:xfrm>
            <a:off x="5432426" y="3089276"/>
            <a:ext cx="273050" cy="260350"/>
          </a:xfrm>
          <a:custGeom>
            <a:avLst/>
            <a:gdLst>
              <a:gd name="T0" fmla="*/ 53 w 106"/>
              <a:gd name="T1" fmla="*/ 0 h 101"/>
              <a:gd name="T2" fmla="*/ 66 w 106"/>
              <a:gd name="T3" fmla="*/ 38 h 101"/>
              <a:gd name="T4" fmla="*/ 106 w 106"/>
              <a:gd name="T5" fmla="*/ 39 h 101"/>
              <a:gd name="T6" fmla="*/ 74 w 106"/>
              <a:gd name="T7" fmla="*/ 63 h 101"/>
              <a:gd name="T8" fmla="*/ 85 w 106"/>
              <a:gd name="T9" fmla="*/ 101 h 101"/>
              <a:gd name="T10" fmla="*/ 53 w 106"/>
              <a:gd name="T11" fmla="*/ 78 h 101"/>
              <a:gd name="T12" fmla="*/ 20 w 106"/>
              <a:gd name="T13" fmla="*/ 101 h 101"/>
              <a:gd name="T14" fmla="*/ 31 w 106"/>
              <a:gd name="T15" fmla="*/ 63 h 101"/>
              <a:gd name="T16" fmla="*/ 0 w 106"/>
              <a:gd name="T17" fmla="*/ 39 h 101"/>
              <a:gd name="T18" fmla="*/ 39 w 106"/>
              <a:gd name="T19" fmla="*/ 38 h 101"/>
              <a:gd name="T20" fmla="*/ 53 w 10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1">
                <a:moveTo>
                  <a:pt x="53" y="0"/>
                </a:moveTo>
                <a:lnTo>
                  <a:pt x="66" y="38"/>
                </a:lnTo>
                <a:lnTo>
                  <a:pt x="106" y="39"/>
                </a:lnTo>
                <a:lnTo>
                  <a:pt x="74" y="63"/>
                </a:lnTo>
                <a:lnTo>
                  <a:pt x="85" y="101"/>
                </a:lnTo>
                <a:lnTo>
                  <a:pt x="53" y="78"/>
                </a:lnTo>
                <a:lnTo>
                  <a:pt x="20" y="101"/>
                </a:lnTo>
                <a:lnTo>
                  <a:pt x="31" y="63"/>
                </a:lnTo>
                <a:lnTo>
                  <a:pt x="0" y="39"/>
                </a:lnTo>
                <a:lnTo>
                  <a:pt x="39" y="38"/>
                </a:lnTo>
                <a:lnTo>
                  <a:pt x="53"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0" name="Freeform 103"/>
          <p:cNvSpPr/>
          <p:nvPr/>
        </p:nvSpPr>
        <p:spPr bwMode="auto">
          <a:xfrm>
            <a:off x="5432426" y="3089276"/>
            <a:ext cx="273050" cy="260350"/>
          </a:xfrm>
          <a:custGeom>
            <a:avLst/>
            <a:gdLst>
              <a:gd name="T0" fmla="*/ 53 w 106"/>
              <a:gd name="T1" fmla="*/ 0 h 101"/>
              <a:gd name="T2" fmla="*/ 66 w 106"/>
              <a:gd name="T3" fmla="*/ 38 h 101"/>
              <a:gd name="T4" fmla="*/ 106 w 106"/>
              <a:gd name="T5" fmla="*/ 39 h 101"/>
              <a:gd name="T6" fmla="*/ 74 w 106"/>
              <a:gd name="T7" fmla="*/ 63 h 101"/>
              <a:gd name="T8" fmla="*/ 85 w 106"/>
              <a:gd name="T9" fmla="*/ 101 h 101"/>
              <a:gd name="T10" fmla="*/ 53 w 106"/>
              <a:gd name="T11" fmla="*/ 78 h 101"/>
              <a:gd name="T12" fmla="*/ 20 w 106"/>
              <a:gd name="T13" fmla="*/ 101 h 101"/>
              <a:gd name="T14" fmla="*/ 31 w 106"/>
              <a:gd name="T15" fmla="*/ 63 h 101"/>
              <a:gd name="T16" fmla="*/ 0 w 106"/>
              <a:gd name="T17" fmla="*/ 39 h 101"/>
              <a:gd name="T18" fmla="*/ 39 w 106"/>
              <a:gd name="T19" fmla="*/ 38 h 101"/>
              <a:gd name="T20" fmla="*/ 53 w 106"/>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1">
                <a:moveTo>
                  <a:pt x="53" y="0"/>
                </a:moveTo>
                <a:lnTo>
                  <a:pt x="66" y="38"/>
                </a:lnTo>
                <a:lnTo>
                  <a:pt x="106" y="39"/>
                </a:lnTo>
                <a:lnTo>
                  <a:pt x="74" y="63"/>
                </a:lnTo>
                <a:lnTo>
                  <a:pt x="85" y="101"/>
                </a:lnTo>
                <a:lnTo>
                  <a:pt x="53" y="78"/>
                </a:lnTo>
                <a:lnTo>
                  <a:pt x="20" y="101"/>
                </a:lnTo>
                <a:lnTo>
                  <a:pt x="31" y="63"/>
                </a:lnTo>
                <a:lnTo>
                  <a:pt x="0" y="39"/>
                </a:lnTo>
                <a:lnTo>
                  <a:pt x="39" y="38"/>
                </a:lnTo>
                <a:lnTo>
                  <a:pt x="53"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1" name="Rectangle 104"/>
          <p:cNvSpPr>
            <a:spLocks noChangeArrowheads="1"/>
          </p:cNvSpPr>
          <p:nvPr/>
        </p:nvSpPr>
        <p:spPr bwMode="auto">
          <a:xfrm>
            <a:off x="5540376" y="3013075"/>
            <a:ext cx="53975" cy="1206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2" name="Rectangle 105"/>
          <p:cNvSpPr>
            <a:spLocks noChangeArrowheads="1"/>
          </p:cNvSpPr>
          <p:nvPr/>
        </p:nvSpPr>
        <p:spPr bwMode="auto">
          <a:xfrm>
            <a:off x="5540376" y="3013075"/>
            <a:ext cx="53975" cy="1206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3" name="Freeform 106"/>
          <p:cNvSpPr/>
          <p:nvPr/>
        </p:nvSpPr>
        <p:spPr bwMode="auto">
          <a:xfrm>
            <a:off x="5540376" y="3013075"/>
            <a:ext cx="53975" cy="120650"/>
          </a:xfrm>
          <a:custGeom>
            <a:avLst/>
            <a:gdLst>
              <a:gd name="T0" fmla="*/ 21 w 21"/>
              <a:gd name="T1" fmla="*/ 0 h 47"/>
              <a:gd name="T2" fmla="*/ 0 w 21"/>
              <a:gd name="T3" fmla="*/ 0 h 47"/>
              <a:gd name="T4" fmla="*/ 0 w 21"/>
              <a:gd name="T5" fmla="*/ 47 h 47"/>
              <a:gd name="T6" fmla="*/ 11 w 21"/>
              <a:gd name="T7" fmla="*/ 16 h 47"/>
              <a:gd name="T8" fmla="*/ 21 w 21"/>
              <a:gd name="T9" fmla="*/ 47 h 47"/>
              <a:gd name="T10" fmla="*/ 21 w 21"/>
              <a:gd name="T11" fmla="*/ 0 h 47"/>
            </a:gdLst>
            <a:ahLst/>
            <a:cxnLst>
              <a:cxn ang="0">
                <a:pos x="T0" y="T1"/>
              </a:cxn>
              <a:cxn ang="0">
                <a:pos x="T2" y="T3"/>
              </a:cxn>
              <a:cxn ang="0">
                <a:pos x="T4" y="T5"/>
              </a:cxn>
              <a:cxn ang="0">
                <a:pos x="T6" y="T7"/>
              </a:cxn>
              <a:cxn ang="0">
                <a:pos x="T8" y="T9"/>
              </a:cxn>
              <a:cxn ang="0">
                <a:pos x="T10" y="T11"/>
              </a:cxn>
            </a:cxnLst>
            <a:rect l="0" t="0" r="r" b="b"/>
            <a:pathLst>
              <a:path w="21" h="47">
                <a:moveTo>
                  <a:pt x="21" y="0"/>
                </a:moveTo>
                <a:lnTo>
                  <a:pt x="0" y="0"/>
                </a:lnTo>
                <a:lnTo>
                  <a:pt x="0" y="47"/>
                </a:lnTo>
                <a:lnTo>
                  <a:pt x="11" y="16"/>
                </a:lnTo>
                <a:lnTo>
                  <a:pt x="21" y="47"/>
                </a:lnTo>
                <a:lnTo>
                  <a:pt x="21"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4" name="Freeform 107"/>
          <p:cNvSpPr/>
          <p:nvPr/>
        </p:nvSpPr>
        <p:spPr bwMode="auto">
          <a:xfrm>
            <a:off x="5540376" y="3013075"/>
            <a:ext cx="53975" cy="120650"/>
          </a:xfrm>
          <a:custGeom>
            <a:avLst/>
            <a:gdLst>
              <a:gd name="T0" fmla="*/ 21 w 21"/>
              <a:gd name="T1" fmla="*/ 0 h 47"/>
              <a:gd name="T2" fmla="*/ 0 w 21"/>
              <a:gd name="T3" fmla="*/ 0 h 47"/>
              <a:gd name="T4" fmla="*/ 0 w 21"/>
              <a:gd name="T5" fmla="*/ 47 h 47"/>
              <a:gd name="T6" fmla="*/ 11 w 21"/>
              <a:gd name="T7" fmla="*/ 16 h 47"/>
              <a:gd name="T8" fmla="*/ 21 w 21"/>
              <a:gd name="T9" fmla="*/ 47 h 47"/>
              <a:gd name="T10" fmla="*/ 21 w 21"/>
              <a:gd name="T11" fmla="*/ 0 h 47"/>
            </a:gdLst>
            <a:ahLst/>
            <a:cxnLst>
              <a:cxn ang="0">
                <a:pos x="T0" y="T1"/>
              </a:cxn>
              <a:cxn ang="0">
                <a:pos x="T2" y="T3"/>
              </a:cxn>
              <a:cxn ang="0">
                <a:pos x="T4" y="T5"/>
              </a:cxn>
              <a:cxn ang="0">
                <a:pos x="T6" y="T7"/>
              </a:cxn>
              <a:cxn ang="0">
                <a:pos x="T8" y="T9"/>
              </a:cxn>
              <a:cxn ang="0">
                <a:pos x="T10" y="T11"/>
              </a:cxn>
            </a:cxnLst>
            <a:rect l="0" t="0" r="r" b="b"/>
            <a:pathLst>
              <a:path w="21" h="47">
                <a:moveTo>
                  <a:pt x="21" y="0"/>
                </a:moveTo>
                <a:lnTo>
                  <a:pt x="0" y="0"/>
                </a:lnTo>
                <a:lnTo>
                  <a:pt x="0" y="47"/>
                </a:lnTo>
                <a:lnTo>
                  <a:pt x="11" y="16"/>
                </a:lnTo>
                <a:lnTo>
                  <a:pt x="21" y="47"/>
                </a:lnTo>
                <a:lnTo>
                  <a:pt x="21"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5" name="Freeform 108"/>
          <p:cNvSpPr/>
          <p:nvPr/>
        </p:nvSpPr>
        <p:spPr bwMode="auto">
          <a:xfrm>
            <a:off x="6315076" y="3079750"/>
            <a:ext cx="68263" cy="217488"/>
          </a:xfrm>
          <a:custGeom>
            <a:avLst/>
            <a:gdLst>
              <a:gd name="T0" fmla="*/ 24 w 30"/>
              <a:gd name="T1" fmla="*/ 0 h 96"/>
              <a:gd name="T2" fmla="*/ 0 w 30"/>
              <a:gd name="T3" fmla="*/ 0 h 96"/>
              <a:gd name="T4" fmla="*/ 0 w 30"/>
              <a:gd name="T5" fmla="*/ 96 h 96"/>
              <a:gd name="T6" fmla="*/ 24 w 30"/>
              <a:gd name="T7" fmla="*/ 96 h 96"/>
              <a:gd name="T8" fmla="*/ 30 w 30"/>
              <a:gd name="T9" fmla="*/ 90 h 96"/>
              <a:gd name="T10" fmla="*/ 30 w 30"/>
              <a:gd name="T11" fmla="*/ 6 h 96"/>
              <a:gd name="T12" fmla="*/ 24 w 30"/>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30" h="96">
                <a:moveTo>
                  <a:pt x="24" y="0"/>
                </a:moveTo>
                <a:cubicBezTo>
                  <a:pt x="0" y="0"/>
                  <a:pt x="0" y="0"/>
                  <a:pt x="0" y="0"/>
                </a:cubicBezTo>
                <a:cubicBezTo>
                  <a:pt x="0" y="96"/>
                  <a:pt x="0" y="96"/>
                  <a:pt x="0" y="96"/>
                </a:cubicBezTo>
                <a:cubicBezTo>
                  <a:pt x="24" y="96"/>
                  <a:pt x="24" y="96"/>
                  <a:pt x="24" y="96"/>
                </a:cubicBezTo>
                <a:cubicBezTo>
                  <a:pt x="27" y="96"/>
                  <a:pt x="30" y="93"/>
                  <a:pt x="30" y="90"/>
                </a:cubicBezTo>
                <a:cubicBezTo>
                  <a:pt x="30" y="6"/>
                  <a:pt x="30" y="6"/>
                  <a:pt x="30" y="6"/>
                </a:cubicBezTo>
                <a:cubicBezTo>
                  <a:pt x="30" y="3"/>
                  <a:pt x="27" y="0"/>
                  <a:pt x="24"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6" name="Freeform 109"/>
          <p:cNvSpPr>
            <a:spLocks noEditPoints="1"/>
          </p:cNvSpPr>
          <p:nvPr/>
        </p:nvSpPr>
        <p:spPr bwMode="auto">
          <a:xfrm>
            <a:off x="6096000" y="3025776"/>
            <a:ext cx="204788" cy="271463"/>
          </a:xfrm>
          <a:custGeom>
            <a:avLst/>
            <a:gdLst>
              <a:gd name="T0" fmla="*/ 84 w 90"/>
              <a:gd name="T1" fmla="*/ 24 h 120"/>
              <a:gd name="T2" fmla="*/ 84 w 90"/>
              <a:gd name="T3" fmla="*/ 24 h 120"/>
              <a:gd name="T4" fmla="*/ 84 w 90"/>
              <a:gd name="T5" fmla="*/ 23 h 120"/>
              <a:gd name="T6" fmla="*/ 84 w 90"/>
              <a:gd name="T7" fmla="*/ 18 h 120"/>
              <a:gd name="T8" fmla="*/ 66 w 90"/>
              <a:gd name="T9" fmla="*/ 0 h 120"/>
              <a:gd name="T10" fmla="*/ 30 w 90"/>
              <a:gd name="T11" fmla="*/ 0 h 120"/>
              <a:gd name="T12" fmla="*/ 12 w 90"/>
              <a:gd name="T13" fmla="*/ 18 h 120"/>
              <a:gd name="T14" fmla="*/ 12 w 90"/>
              <a:gd name="T15" fmla="*/ 24 h 120"/>
              <a:gd name="T16" fmla="*/ 0 w 90"/>
              <a:gd name="T17" fmla="*/ 24 h 120"/>
              <a:gd name="T18" fmla="*/ 0 w 90"/>
              <a:gd name="T19" fmla="*/ 120 h 120"/>
              <a:gd name="T20" fmla="*/ 90 w 90"/>
              <a:gd name="T21" fmla="*/ 120 h 120"/>
              <a:gd name="T22" fmla="*/ 90 w 90"/>
              <a:gd name="T23" fmla="*/ 24 h 120"/>
              <a:gd name="T24" fmla="*/ 84 w 90"/>
              <a:gd name="T25" fmla="*/ 24 h 120"/>
              <a:gd name="T26" fmla="*/ 72 w 90"/>
              <a:gd name="T27" fmla="*/ 24 h 120"/>
              <a:gd name="T28" fmla="*/ 72 w 90"/>
              <a:gd name="T29" fmla="*/ 24 h 120"/>
              <a:gd name="T30" fmla="*/ 24 w 90"/>
              <a:gd name="T31" fmla="*/ 24 h 120"/>
              <a:gd name="T32" fmla="*/ 24 w 90"/>
              <a:gd name="T33" fmla="*/ 18 h 120"/>
              <a:gd name="T34" fmla="*/ 30 w 90"/>
              <a:gd name="T35" fmla="*/ 12 h 120"/>
              <a:gd name="T36" fmla="*/ 66 w 90"/>
              <a:gd name="T37" fmla="*/ 12 h 120"/>
              <a:gd name="T38" fmla="*/ 72 w 90"/>
              <a:gd name="T39" fmla="*/ 18 h 120"/>
              <a:gd name="T40" fmla="*/ 72 w 90"/>
              <a:gd name="T41" fmla="*/ 2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120">
                <a:moveTo>
                  <a:pt x="84" y="24"/>
                </a:moveTo>
                <a:cubicBezTo>
                  <a:pt x="84" y="24"/>
                  <a:pt x="84" y="24"/>
                  <a:pt x="84" y="24"/>
                </a:cubicBezTo>
                <a:cubicBezTo>
                  <a:pt x="84" y="23"/>
                  <a:pt x="84" y="23"/>
                  <a:pt x="84" y="23"/>
                </a:cubicBezTo>
                <a:cubicBezTo>
                  <a:pt x="84" y="18"/>
                  <a:pt x="84" y="18"/>
                  <a:pt x="84" y="18"/>
                </a:cubicBezTo>
                <a:cubicBezTo>
                  <a:pt x="84" y="6"/>
                  <a:pt x="75" y="0"/>
                  <a:pt x="66" y="0"/>
                </a:cubicBezTo>
                <a:cubicBezTo>
                  <a:pt x="30" y="0"/>
                  <a:pt x="30" y="0"/>
                  <a:pt x="30" y="0"/>
                </a:cubicBezTo>
                <a:cubicBezTo>
                  <a:pt x="18" y="0"/>
                  <a:pt x="12" y="9"/>
                  <a:pt x="12" y="18"/>
                </a:cubicBezTo>
                <a:cubicBezTo>
                  <a:pt x="12" y="24"/>
                  <a:pt x="12" y="24"/>
                  <a:pt x="12" y="24"/>
                </a:cubicBezTo>
                <a:cubicBezTo>
                  <a:pt x="0" y="24"/>
                  <a:pt x="0" y="24"/>
                  <a:pt x="0" y="24"/>
                </a:cubicBezTo>
                <a:cubicBezTo>
                  <a:pt x="0" y="120"/>
                  <a:pt x="0" y="120"/>
                  <a:pt x="0" y="120"/>
                </a:cubicBezTo>
                <a:cubicBezTo>
                  <a:pt x="90" y="120"/>
                  <a:pt x="90" y="120"/>
                  <a:pt x="90" y="120"/>
                </a:cubicBezTo>
                <a:cubicBezTo>
                  <a:pt x="90" y="24"/>
                  <a:pt x="90" y="24"/>
                  <a:pt x="90" y="24"/>
                </a:cubicBezTo>
                <a:lnTo>
                  <a:pt x="84" y="24"/>
                </a:lnTo>
                <a:close/>
                <a:moveTo>
                  <a:pt x="72" y="24"/>
                </a:moveTo>
                <a:cubicBezTo>
                  <a:pt x="72" y="24"/>
                  <a:pt x="72" y="24"/>
                  <a:pt x="72" y="24"/>
                </a:cubicBezTo>
                <a:cubicBezTo>
                  <a:pt x="24" y="24"/>
                  <a:pt x="24" y="24"/>
                  <a:pt x="24" y="24"/>
                </a:cubicBezTo>
                <a:cubicBezTo>
                  <a:pt x="24" y="18"/>
                  <a:pt x="24" y="18"/>
                  <a:pt x="24" y="18"/>
                </a:cubicBezTo>
                <a:cubicBezTo>
                  <a:pt x="24" y="18"/>
                  <a:pt x="24" y="12"/>
                  <a:pt x="30" y="12"/>
                </a:cubicBezTo>
                <a:cubicBezTo>
                  <a:pt x="66" y="12"/>
                  <a:pt x="66" y="12"/>
                  <a:pt x="66" y="12"/>
                </a:cubicBezTo>
                <a:cubicBezTo>
                  <a:pt x="66" y="12"/>
                  <a:pt x="72" y="12"/>
                  <a:pt x="72" y="18"/>
                </a:cubicBezTo>
                <a:lnTo>
                  <a:pt x="72"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7" name="Freeform 110"/>
          <p:cNvSpPr/>
          <p:nvPr/>
        </p:nvSpPr>
        <p:spPr bwMode="auto">
          <a:xfrm>
            <a:off x="6029326" y="3079750"/>
            <a:ext cx="53975" cy="217488"/>
          </a:xfrm>
          <a:custGeom>
            <a:avLst/>
            <a:gdLst>
              <a:gd name="T0" fmla="*/ 24 w 24"/>
              <a:gd name="T1" fmla="*/ 0 h 96"/>
              <a:gd name="T2" fmla="*/ 6 w 24"/>
              <a:gd name="T3" fmla="*/ 0 h 96"/>
              <a:gd name="T4" fmla="*/ 0 w 24"/>
              <a:gd name="T5" fmla="*/ 6 h 96"/>
              <a:gd name="T6" fmla="*/ 0 w 24"/>
              <a:gd name="T7" fmla="*/ 90 h 96"/>
              <a:gd name="T8" fmla="*/ 6 w 24"/>
              <a:gd name="T9" fmla="*/ 96 h 96"/>
              <a:gd name="T10" fmla="*/ 24 w 24"/>
              <a:gd name="T11" fmla="*/ 96 h 96"/>
              <a:gd name="T12" fmla="*/ 24 w 24"/>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24" h="96">
                <a:moveTo>
                  <a:pt x="24" y="0"/>
                </a:moveTo>
                <a:cubicBezTo>
                  <a:pt x="6" y="0"/>
                  <a:pt x="6" y="0"/>
                  <a:pt x="6" y="0"/>
                </a:cubicBezTo>
                <a:cubicBezTo>
                  <a:pt x="3" y="0"/>
                  <a:pt x="0" y="3"/>
                  <a:pt x="0" y="6"/>
                </a:cubicBezTo>
                <a:cubicBezTo>
                  <a:pt x="0" y="90"/>
                  <a:pt x="0" y="90"/>
                  <a:pt x="0" y="90"/>
                </a:cubicBezTo>
                <a:cubicBezTo>
                  <a:pt x="0" y="93"/>
                  <a:pt x="3" y="96"/>
                  <a:pt x="6" y="96"/>
                </a:cubicBezTo>
                <a:cubicBezTo>
                  <a:pt x="24" y="96"/>
                  <a:pt x="24" y="96"/>
                  <a:pt x="24" y="96"/>
                </a:cubicBezTo>
                <a:lnTo>
                  <a:pt x="2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8" name="Rectangle 111"/>
          <p:cNvSpPr>
            <a:spLocks noChangeArrowheads="1"/>
          </p:cNvSpPr>
          <p:nvPr/>
        </p:nvSpPr>
        <p:spPr bwMode="auto">
          <a:xfrm>
            <a:off x="6761163" y="3130551"/>
            <a:ext cx="25400" cy="539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9" name="Freeform 112"/>
          <p:cNvSpPr>
            <a:spLocks noEditPoints="1"/>
          </p:cNvSpPr>
          <p:nvPr/>
        </p:nvSpPr>
        <p:spPr bwMode="auto">
          <a:xfrm>
            <a:off x="6691313" y="2992438"/>
            <a:ext cx="355600" cy="150812"/>
          </a:xfrm>
          <a:custGeom>
            <a:avLst/>
            <a:gdLst>
              <a:gd name="T0" fmla="*/ 114 w 156"/>
              <a:gd name="T1" fmla="*/ 24 h 66"/>
              <a:gd name="T2" fmla="*/ 114 w 156"/>
              <a:gd name="T3" fmla="*/ 23 h 66"/>
              <a:gd name="T4" fmla="*/ 114 w 156"/>
              <a:gd name="T5" fmla="*/ 18 h 66"/>
              <a:gd name="T6" fmla="*/ 96 w 156"/>
              <a:gd name="T7" fmla="*/ 0 h 66"/>
              <a:gd name="T8" fmla="*/ 60 w 156"/>
              <a:gd name="T9" fmla="*/ 0 h 66"/>
              <a:gd name="T10" fmla="*/ 42 w 156"/>
              <a:gd name="T11" fmla="*/ 18 h 66"/>
              <a:gd name="T12" fmla="*/ 42 w 156"/>
              <a:gd name="T13" fmla="*/ 24 h 66"/>
              <a:gd name="T14" fmla="*/ 0 w 156"/>
              <a:gd name="T15" fmla="*/ 24 h 66"/>
              <a:gd name="T16" fmla="*/ 0 w 156"/>
              <a:gd name="T17" fmla="*/ 66 h 66"/>
              <a:gd name="T18" fmla="*/ 24 w 156"/>
              <a:gd name="T19" fmla="*/ 66 h 66"/>
              <a:gd name="T20" fmla="*/ 24 w 156"/>
              <a:gd name="T21" fmla="*/ 54 h 66"/>
              <a:gd name="T22" fmla="*/ 48 w 156"/>
              <a:gd name="T23" fmla="*/ 54 h 66"/>
              <a:gd name="T24" fmla="*/ 48 w 156"/>
              <a:gd name="T25" fmla="*/ 66 h 66"/>
              <a:gd name="T26" fmla="*/ 108 w 156"/>
              <a:gd name="T27" fmla="*/ 66 h 66"/>
              <a:gd name="T28" fmla="*/ 108 w 156"/>
              <a:gd name="T29" fmla="*/ 54 h 66"/>
              <a:gd name="T30" fmla="*/ 132 w 156"/>
              <a:gd name="T31" fmla="*/ 54 h 66"/>
              <a:gd name="T32" fmla="*/ 132 w 156"/>
              <a:gd name="T33" fmla="*/ 66 h 66"/>
              <a:gd name="T34" fmla="*/ 156 w 156"/>
              <a:gd name="T35" fmla="*/ 66 h 66"/>
              <a:gd name="T36" fmla="*/ 156 w 156"/>
              <a:gd name="T37" fmla="*/ 24 h 66"/>
              <a:gd name="T38" fmla="*/ 114 w 156"/>
              <a:gd name="T39" fmla="*/ 24 h 66"/>
              <a:gd name="T40" fmla="*/ 54 w 156"/>
              <a:gd name="T41" fmla="*/ 18 h 66"/>
              <a:gd name="T42" fmla="*/ 60 w 156"/>
              <a:gd name="T43" fmla="*/ 12 h 66"/>
              <a:gd name="T44" fmla="*/ 96 w 156"/>
              <a:gd name="T45" fmla="*/ 12 h 66"/>
              <a:gd name="T46" fmla="*/ 102 w 156"/>
              <a:gd name="T47" fmla="*/ 18 h 66"/>
              <a:gd name="T48" fmla="*/ 102 w 156"/>
              <a:gd name="T49" fmla="*/ 24 h 66"/>
              <a:gd name="T50" fmla="*/ 54 w 156"/>
              <a:gd name="T51" fmla="*/ 24 h 66"/>
              <a:gd name="T52" fmla="*/ 54 w 156"/>
              <a:gd name="T53" fmla="*/ 1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6" h="66">
                <a:moveTo>
                  <a:pt x="114" y="24"/>
                </a:moveTo>
                <a:cubicBezTo>
                  <a:pt x="114" y="23"/>
                  <a:pt x="114" y="23"/>
                  <a:pt x="114" y="23"/>
                </a:cubicBezTo>
                <a:cubicBezTo>
                  <a:pt x="114" y="18"/>
                  <a:pt x="114" y="18"/>
                  <a:pt x="114" y="18"/>
                </a:cubicBezTo>
                <a:cubicBezTo>
                  <a:pt x="114" y="6"/>
                  <a:pt x="105" y="0"/>
                  <a:pt x="96" y="0"/>
                </a:cubicBezTo>
                <a:cubicBezTo>
                  <a:pt x="60" y="0"/>
                  <a:pt x="60" y="0"/>
                  <a:pt x="60" y="0"/>
                </a:cubicBezTo>
                <a:cubicBezTo>
                  <a:pt x="48" y="0"/>
                  <a:pt x="42" y="9"/>
                  <a:pt x="42" y="18"/>
                </a:cubicBezTo>
                <a:cubicBezTo>
                  <a:pt x="42" y="24"/>
                  <a:pt x="42" y="24"/>
                  <a:pt x="42" y="24"/>
                </a:cubicBezTo>
                <a:cubicBezTo>
                  <a:pt x="0" y="24"/>
                  <a:pt x="0" y="24"/>
                  <a:pt x="0" y="24"/>
                </a:cubicBezTo>
                <a:cubicBezTo>
                  <a:pt x="0" y="66"/>
                  <a:pt x="0" y="66"/>
                  <a:pt x="0" y="66"/>
                </a:cubicBezTo>
                <a:cubicBezTo>
                  <a:pt x="24" y="66"/>
                  <a:pt x="24" y="66"/>
                  <a:pt x="24" y="66"/>
                </a:cubicBezTo>
                <a:cubicBezTo>
                  <a:pt x="24" y="54"/>
                  <a:pt x="24" y="54"/>
                  <a:pt x="24" y="54"/>
                </a:cubicBezTo>
                <a:cubicBezTo>
                  <a:pt x="48" y="54"/>
                  <a:pt x="48" y="54"/>
                  <a:pt x="48" y="54"/>
                </a:cubicBezTo>
                <a:cubicBezTo>
                  <a:pt x="48" y="66"/>
                  <a:pt x="48" y="66"/>
                  <a:pt x="48" y="66"/>
                </a:cubicBezTo>
                <a:cubicBezTo>
                  <a:pt x="108" y="66"/>
                  <a:pt x="108" y="66"/>
                  <a:pt x="108" y="66"/>
                </a:cubicBezTo>
                <a:cubicBezTo>
                  <a:pt x="108" y="54"/>
                  <a:pt x="108" y="54"/>
                  <a:pt x="108" y="54"/>
                </a:cubicBezTo>
                <a:cubicBezTo>
                  <a:pt x="132" y="54"/>
                  <a:pt x="132" y="54"/>
                  <a:pt x="132" y="54"/>
                </a:cubicBezTo>
                <a:cubicBezTo>
                  <a:pt x="132" y="66"/>
                  <a:pt x="132" y="66"/>
                  <a:pt x="132" y="66"/>
                </a:cubicBezTo>
                <a:cubicBezTo>
                  <a:pt x="156" y="66"/>
                  <a:pt x="156" y="66"/>
                  <a:pt x="156" y="66"/>
                </a:cubicBezTo>
                <a:cubicBezTo>
                  <a:pt x="156" y="24"/>
                  <a:pt x="156" y="24"/>
                  <a:pt x="156" y="24"/>
                </a:cubicBezTo>
                <a:lnTo>
                  <a:pt x="114" y="24"/>
                </a:lnTo>
                <a:close/>
                <a:moveTo>
                  <a:pt x="54" y="18"/>
                </a:moveTo>
                <a:cubicBezTo>
                  <a:pt x="54" y="18"/>
                  <a:pt x="54" y="12"/>
                  <a:pt x="60" y="12"/>
                </a:cubicBezTo>
                <a:cubicBezTo>
                  <a:pt x="96" y="12"/>
                  <a:pt x="96" y="12"/>
                  <a:pt x="96" y="12"/>
                </a:cubicBezTo>
                <a:cubicBezTo>
                  <a:pt x="96" y="12"/>
                  <a:pt x="102" y="12"/>
                  <a:pt x="102" y="18"/>
                </a:cubicBezTo>
                <a:cubicBezTo>
                  <a:pt x="102" y="24"/>
                  <a:pt x="102" y="24"/>
                  <a:pt x="102" y="24"/>
                </a:cubicBezTo>
                <a:cubicBezTo>
                  <a:pt x="54" y="24"/>
                  <a:pt x="54" y="24"/>
                  <a:pt x="54" y="24"/>
                </a:cubicBezTo>
                <a:lnTo>
                  <a:pt x="54" y="1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0" name="Freeform 113"/>
          <p:cNvSpPr/>
          <p:nvPr/>
        </p:nvSpPr>
        <p:spPr bwMode="auto">
          <a:xfrm>
            <a:off x="6705601" y="3155951"/>
            <a:ext cx="328613" cy="136525"/>
          </a:xfrm>
          <a:custGeom>
            <a:avLst/>
            <a:gdLst>
              <a:gd name="T0" fmla="*/ 112 w 128"/>
              <a:gd name="T1" fmla="*/ 16 h 53"/>
              <a:gd name="T2" fmla="*/ 91 w 128"/>
              <a:gd name="T3" fmla="*/ 16 h 53"/>
              <a:gd name="T4" fmla="*/ 91 w 128"/>
              <a:gd name="T5" fmla="*/ 0 h 53"/>
              <a:gd name="T6" fmla="*/ 38 w 128"/>
              <a:gd name="T7" fmla="*/ 0 h 53"/>
              <a:gd name="T8" fmla="*/ 38 w 128"/>
              <a:gd name="T9" fmla="*/ 16 h 53"/>
              <a:gd name="T10" fmla="*/ 16 w 128"/>
              <a:gd name="T11" fmla="*/ 16 h 53"/>
              <a:gd name="T12" fmla="*/ 16 w 128"/>
              <a:gd name="T13" fmla="*/ 0 h 53"/>
              <a:gd name="T14" fmla="*/ 0 w 128"/>
              <a:gd name="T15" fmla="*/ 0 h 53"/>
              <a:gd name="T16" fmla="*/ 0 w 128"/>
              <a:gd name="T17" fmla="*/ 53 h 53"/>
              <a:gd name="T18" fmla="*/ 128 w 128"/>
              <a:gd name="T19" fmla="*/ 53 h 53"/>
              <a:gd name="T20" fmla="*/ 128 w 128"/>
              <a:gd name="T21" fmla="*/ 0 h 53"/>
              <a:gd name="T22" fmla="*/ 112 w 128"/>
              <a:gd name="T23" fmla="*/ 0 h 53"/>
              <a:gd name="T24" fmla="*/ 112 w 128"/>
              <a:gd name="T25" fmla="*/ 1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53">
                <a:moveTo>
                  <a:pt x="112" y="16"/>
                </a:moveTo>
                <a:lnTo>
                  <a:pt x="91" y="16"/>
                </a:lnTo>
                <a:lnTo>
                  <a:pt x="91" y="0"/>
                </a:lnTo>
                <a:lnTo>
                  <a:pt x="38" y="0"/>
                </a:lnTo>
                <a:lnTo>
                  <a:pt x="38" y="16"/>
                </a:lnTo>
                <a:lnTo>
                  <a:pt x="16" y="16"/>
                </a:lnTo>
                <a:lnTo>
                  <a:pt x="16" y="0"/>
                </a:lnTo>
                <a:lnTo>
                  <a:pt x="0" y="0"/>
                </a:lnTo>
                <a:lnTo>
                  <a:pt x="0" y="53"/>
                </a:lnTo>
                <a:lnTo>
                  <a:pt x="128" y="53"/>
                </a:lnTo>
                <a:lnTo>
                  <a:pt x="128" y="0"/>
                </a:lnTo>
                <a:lnTo>
                  <a:pt x="112" y="0"/>
                </a:lnTo>
                <a:lnTo>
                  <a:pt x="112" y="1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1" name="Rectangle 114"/>
          <p:cNvSpPr>
            <a:spLocks noChangeArrowheads="1"/>
          </p:cNvSpPr>
          <p:nvPr/>
        </p:nvSpPr>
        <p:spPr bwMode="auto">
          <a:xfrm>
            <a:off x="6951664" y="3130551"/>
            <a:ext cx="28575" cy="539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2" name="Freeform 115"/>
          <p:cNvSpPr>
            <a:spLocks noEditPoints="1"/>
          </p:cNvSpPr>
          <p:nvPr/>
        </p:nvSpPr>
        <p:spPr bwMode="auto">
          <a:xfrm>
            <a:off x="7370763" y="2989264"/>
            <a:ext cx="325437" cy="327025"/>
          </a:xfrm>
          <a:custGeom>
            <a:avLst/>
            <a:gdLst>
              <a:gd name="T0" fmla="*/ 132 w 144"/>
              <a:gd name="T1" fmla="*/ 36 h 144"/>
              <a:gd name="T2" fmla="*/ 108 w 144"/>
              <a:gd name="T3" fmla="*/ 36 h 144"/>
              <a:gd name="T4" fmla="*/ 108 w 144"/>
              <a:gd name="T5" fmla="*/ 36 h 144"/>
              <a:gd name="T6" fmla="*/ 72 w 144"/>
              <a:gd name="T7" fmla="*/ 0 h 144"/>
              <a:gd name="T8" fmla="*/ 36 w 144"/>
              <a:gd name="T9" fmla="*/ 36 h 144"/>
              <a:gd name="T10" fmla="*/ 36 w 144"/>
              <a:gd name="T11" fmla="*/ 36 h 144"/>
              <a:gd name="T12" fmla="*/ 12 w 144"/>
              <a:gd name="T13" fmla="*/ 36 h 144"/>
              <a:gd name="T14" fmla="*/ 0 w 144"/>
              <a:gd name="T15" fmla="*/ 36 h 144"/>
              <a:gd name="T16" fmla="*/ 0 w 144"/>
              <a:gd name="T17" fmla="*/ 48 h 144"/>
              <a:gd name="T18" fmla="*/ 0 w 144"/>
              <a:gd name="T19" fmla="*/ 48 h 144"/>
              <a:gd name="T20" fmla="*/ 0 w 144"/>
              <a:gd name="T21" fmla="*/ 132 h 144"/>
              <a:gd name="T22" fmla="*/ 12 w 144"/>
              <a:gd name="T23" fmla="*/ 144 h 144"/>
              <a:gd name="T24" fmla="*/ 132 w 144"/>
              <a:gd name="T25" fmla="*/ 144 h 144"/>
              <a:gd name="T26" fmla="*/ 144 w 144"/>
              <a:gd name="T27" fmla="*/ 132 h 144"/>
              <a:gd name="T28" fmla="*/ 144 w 144"/>
              <a:gd name="T29" fmla="*/ 120 h 144"/>
              <a:gd name="T30" fmla="*/ 0 w 144"/>
              <a:gd name="T31" fmla="*/ 120 h 144"/>
              <a:gd name="T32" fmla="*/ 0 w 144"/>
              <a:gd name="T33" fmla="*/ 114 h 144"/>
              <a:gd name="T34" fmla="*/ 144 w 144"/>
              <a:gd name="T35" fmla="*/ 114 h 144"/>
              <a:gd name="T36" fmla="*/ 144 w 144"/>
              <a:gd name="T37" fmla="*/ 54 h 144"/>
              <a:gd name="T38" fmla="*/ 144 w 144"/>
              <a:gd name="T39" fmla="*/ 48 h 144"/>
              <a:gd name="T40" fmla="*/ 144 w 144"/>
              <a:gd name="T41" fmla="*/ 36 h 144"/>
              <a:gd name="T42" fmla="*/ 132 w 144"/>
              <a:gd name="T43" fmla="*/ 36 h 144"/>
              <a:gd name="T44" fmla="*/ 96 w 144"/>
              <a:gd name="T45" fmla="*/ 36 h 144"/>
              <a:gd name="T46" fmla="*/ 48 w 144"/>
              <a:gd name="T47" fmla="*/ 36 h 144"/>
              <a:gd name="T48" fmla="*/ 48 w 144"/>
              <a:gd name="T49" fmla="*/ 36 h 144"/>
              <a:gd name="T50" fmla="*/ 72 w 144"/>
              <a:gd name="T51" fmla="*/ 12 h 144"/>
              <a:gd name="T52" fmla="*/ 96 w 144"/>
              <a:gd name="T53"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4">
                <a:moveTo>
                  <a:pt x="132" y="36"/>
                </a:moveTo>
                <a:cubicBezTo>
                  <a:pt x="108" y="36"/>
                  <a:pt x="108" y="36"/>
                  <a:pt x="108" y="36"/>
                </a:cubicBezTo>
                <a:cubicBezTo>
                  <a:pt x="108" y="36"/>
                  <a:pt x="108" y="36"/>
                  <a:pt x="108" y="36"/>
                </a:cubicBezTo>
                <a:cubicBezTo>
                  <a:pt x="108" y="16"/>
                  <a:pt x="92" y="0"/>
                  <a:pt x="72" y="0"/>
                </a:cubicBezTo>
                <a:cubicBezTo>
                  <a:pt x="52" y="0"/>
                  <a:pt x="36" y="16"/>
                  <a:pt x="36" y="36"/>
                </a:cubicBezTo>
                <a:cubicBezTo>
                  <a:pt x="36" y="36"/>
                  <a:pt x="36" y="36"/>
                  <a:pt x="36" y="36"/>
                </a:cubicBezTo>
                <a:cubicBezTo>
                  <a:pt x="12" y="36"/>
                  <a:pt x="12" y="36"/>
                  <a:pt x="12" y="36"/>
                </a:cubicBezTo>
                <a:cubicBezTo>
                  <a:pt x="0" y="36"/>
                  <a:pt x="0" y="36"/>
                  <a:pt x="0" y="36"/>
                </a:cubicBezTo>
                <a:cubicBezTo>
                  <a:pt x="0" y="48"/>
                  <a:pt x="0" y="48"/>
                  <a:pt x="0" y="48"/>
                </a:cubicBezTo>
                <a:cubicBezTo>
                  <a:pt x="0" y="48"/>
                  <a:pt x="0" y="48"/>
                  <a:pt x="0" y="48"/>
                </a:cubicBez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0"/>
                  <a:pt x="144" y="120"/>
                  <a:pt x="144" y="120"/>
                </a:cubicBezTo>
                <a:cubicBezTo>
                  <a:pt x="0" y="120"/>
                  <a:pt x="0" y="120"/>
                  <a:pt x="0" y="120"/>
                </a:cubicBezTo>
                <a:cubicBezTo>
                  <a:pt x="0" y="114"/>
                  <a:pt x="0" y="114"/>
                  <a:pt x="0" y="114"/>
                </a:cubicBezTo>
                <a:cubicBezTo>
                  <a:pt x="144" y="114"/>
                  <a:pt x="144" y="114"/>
                  <a:pt x="144" y="114"/>
                </a:cubicBezTo>
                <a:cubicBezTo>
                  <a:pt x="144" y="54"/>
                  <a:pt x="144" y="54"/>
                  <a:pt x="144" y="54"/>
                </a:cubicBezTo>
                <a:cubicBezTo>
                  <a:pt x="144" y="48"/>
                  <a:pt x="144" y="48"/>
                  <a:pt x="144" y="48"/>
                </a:cubicBezTo>
                <a:cubicBezTo>
                  <a:pt x="144" y="36"/>
                  <a:pt x="144" y="36"/>
                  <a:pt x="144" y="36"/>
                </a:cubicBezTo>
                <a:lnTo>
                  <a:pt x="132" y="36"/>
                </a:lnTo>
                <a:close/>
                <a:moveTo>
                  <a:pt x="96" y="36"/>
                </a:moveTo>
                <a:cubicBezTo>
                  <a:pt x="48" y="36"/>
                  <a:pt x="48" y="36"/>
                  <a:pt x="48" y="36"/>
                </a:cubicBezTo>
                <a:cubicBezTo>
                  <a:pt x="48" y="36"/>
                  <a:pt x="48" y="36"/>
                  <a:pt x="48" y="36"/>
                </a:cubicBezTo>
                <a:cubicBezTo>
                  <a:pt x="48" y="23"/>
                  <a:pt x="59" y="12"/>
                  <a:pt x="72" y="12"/>
                </a:cubicBezTo>
                <a:cubicBezTo>
                  <a:pt x="85" y="12"/>
                  <a:pt x="96" y="23"/>
                  <a:pt x="96" y="3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3" name="Freeform 116"/>
          <p:cNvSpPr/>
          <p:nvPr/>
        </p:nvSpPr>
        <p:spPr bwMode="auto">
          <a:xfrm>
            <a:off x="8048626" y="2979739"/>
            <a:ext cx="244475" cy="28575"/>
          </a:xfrm>
          <a:custGeom>
            <a:avLst/>
            <a:gdLst>
              <a:gd name="T0" fmla="*/ 0 w 95"/>
              <a:gd name="T1" fmla="*/ 11 h 11"/>
              <a:gd name="T2" fmla="*/ 10 w 95"/>
              <a:gd name="T3" fmla="*/ 0 h 11"/>
              <a:gd name="T4" fmla="*/ 85 w 95"/>
              <a:gd name="T5" fmla="*/ 0 h 11"/>
              <a:gd name="T6" fmla="*/ 95 w 95"/>
              <a:gd name="T7" fmla="*/ 11 h 11"/>
              <a:gd name="T8" fmla="*/ 0 w 95"/>
              <a:gd name="T9" fmla="*/ 11 h 11"/>
            </a:gdLst>
            <a:ahLst/>
            <a:cxnLst>
              <a:cxn ang="0">
                <a:pos x="T0" y="T1"/>
              </a:cxn>
              <a:cxn ang="0">
                <a:pos x="T2" y="T3"/>
              </a:cxn>
              <a:cxn ang="0">
                <a:pos x="T4" y="T5"/>
              </a:cxn>
              <a:cxn ang="0">
                <a:pos x="T6" y="T7"/>
              </a:cxn>
              <a:cxn ang="0">
                <a:pos x="T8" y="T9"/>
              </a:cxn>
            </a:cxnLst>
            <a:rect l="0" t="0" r="r" b="b"/>
            <a:pathLst>
              <a:path w="95" h="11">
                <a:moveTo>
                  <a:pt x="0" y="11"/>
                </a:moveTo>
                <a:lnTo>
                  <a:pt x="10" y="0"/>
                </a:lnTo>
                <a:lnTo>
                  <a:pt x="85" y="0"/>
                </a:lnTo>
                <a:lnTo>
                  <a:pt x="95" y="11"/>
                </a:lnTo>
                <a:lnTo>
                  <a:pt x="0" y="1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4" name="Freeform 117"/>
          <p:cNvSpPr>
            <a:spLocks noEditPoints="1"/>
          </p:cNvSpPr>
          <p:nvPr/>
        </p:nvSpPr>
        <p:spPr bwMode="auto">
          <a:xfrm>
            <a:off x="8032751" y="3021013"/>
            <a:ext cx="276225" cy="95250"/>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7 h 37"/>
              <a:gd name="T14" fmla="*/ 69 w 107"/>
              <a:gd name="T15" fmla="*/ 27 h 37"/>
              <a:gd name="T16" fmla="*/ 69 w 107"/>
              <a:gd name="T17" fmla="*/ 21 h 37"/>
              <a:gd name="T18" fmla="*/ 38 w 107"/>
              <a:gd name="T19" fmla="*/ 21 h 37"/>
              <a:gd name="T20" fmla="*/ 38 w 107"/>
              <a:gd name="T21" fmla="*/ 27 h 37"/>
              <a:gd name="T22" fmla="*/ 32 w 107"/>
              <a:gd name="T23" fmla="*/ 27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7"/>
                </a:lnTo>
                <a:lnTo>
                  <a:pt x="69" y="27"/>
                </a:lnTo>
                <a:lnTo>
                  <a:pt x="69" y="21"/>
                </a:lnTo>
                <a:lnTo>
                  <a:pt x="38" y="21"/>
                </a:lnTo>
                <a:lnTo>
                  <a:pt x="38" y="27"/>
                </a:lnTo>
                <a:lnTo>
                  <a:pt x="32" y="27"/>
                </a:lnTo>
                <a:lnTo>
                  <a:pt x="32" y="21"/>
                </a:lnTo>
                <a:lnTo>
                  <a:pt x="32" y="16"/>
                </a:lnTo>
                <a:lnTo>
                  <a:pt x="75" y="16"/>
                </a:lnTo>
                <a:lnTo>
                  <a:pt x="75" y="2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5" name="Freeform 118"/>
          <p:cNvSpPr>
            <a:spLocks noEditPoints="1"/>
          </p:cNvSpPr>
          <p:nvPr/>
        </p:nvSpPr>
        <p:spPr bwMode="auto">
          <a:xfrm>
            <a:off x="8032751" y="3130550"/>
            <a:ext cx="276225" cy="95250"/>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6 h 37"/>
              <a:gd name="T14" fmla="*/ 69 w 107"/>
              <a:gd name="T15" fmla="*/ 26 h 37"/>
              <a:gd name="T16" fmla="*/ 69 w 107"/>
              <a:gd name="T17" fmla="*/ 21 h 37"/>
              <a:gd name="T18" fmla="*/ 38 w 107"/>
              <a:gd name="T19" fmla="*/ 21 h 37"/>
              <a:gd name="T20" fmla="*/ 38 w 107"/>
              <a:gd name="T21" fmla="*/ 26 h 37"/>
              <a:gd name="T22" fmla="*/ 32 w 107"/>
              <a:gd name="T23" fmla="*/ 26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6"/>
                </a:lnTo>
                <a:lnTo>
                  <a:pt x="69" y="26"/>
                </a:lnTo>
                <a:lnTo>
                  <a:pt x="69" y="21"/>
                </a:lnTo>
                <a:lnTo>
                  <a:pt x="38" y="21"/>
                </a:lnTo>
                <a:lnTo>
                  <a:pt x="38" y="26"/>
                </a:lnTo>
                <a:lnTo>
                  <a:pt x="32" y="26"/>
                </a:lnTo>
                <a:lnTo>
                  <a:pt x="32" y="21"/>
                </a:lnTo>
                <a:lnTo>
                  <a:pt x="32" y="16"/>
                </a:lnTo>
                <a:lnTo>
                  <a:pt x="75" y="16"/>
                </a:lnTo>
                <a:lnTo>
                  <a:pt x="75" y="2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6" name="Freeform 119"/>
          <p:cNvSpPr>
            <a:spLocks noEditPoints="1"/>
          </p:cNvSpPr>
          <p:nvPr/>
        </p:nvSpPr>
        <p:spPr bwMode="auto">
          <a:xfrm>
            <a:off x="8032751" y="3238500"/>
            <a:ext cx="276225" cy="95250"/>
          </a:xfrm>
          <a:custGeom>
            <a:avLst/>
            <a:gdLst>
              <a:gd name="T0" fmla="*/ 0 w 107"/>
              <a:gd name="T1" fmla="*/ 37 h 37"/>
              <a:gd name="T2" fmla="*/ 107 w 107"/>
              <a:gd name="T3" fmla="*/ 37 h 37"/>
              <a:gd name="T4" fmla="*/ 107 w 107"/>
              <a:gd name="T5" fmla="*/ 0 h 37"/>
              <a:gd name="T6" fmla="*/ 0 w 107"/>
              <a:gd name="T7" fmla="*/ 0 h 37"/>
              <a:gd name="T8" fmla="*/ 0 w 107"/>
              <a:gd name="T9" fmla="*/ 37 h 37"/>
              <a:gd name="T10" fmla="*/ 75 w 107"/>
              <a:gd name="T11" fmla="*/ 21 h 37"/>
              <a:gd name="T12" fmla="*/ 75 w 107"/>
              <a:gd name="T13" fmla="*/ 27 h 37"/>
              <a:gd name="T14" fmla="*/ 69 w 107"/>
              <a:gd name="T15" fmla="*/ 27 h 37"/>
              <a:gd name="T16" fmla="*/ 69 w 107"/>
              <a:gd name="T17" fmla="*/ 21 h 37"/>
              <a:gd name="T18" fmla="*/ 38 w 107"/>
              <a:gd name="T19" fmla="*/ 21 h 37"/>
              <a:gd name="T20" fmla="*/ 38 w 107"/>
              <a:gd name="T21" fmla="*/ 27 h 37"/>
              <a:gd name="T22" fmla="*/ 32 w 107"/>
              <a:gd name="T23" fmla="*/ 27 h 37"/>
              <a:gd name="T24" fmla="*/ 32 w 107"/>
              <a:gd name="T25" fmla="*/ 21 h 37"/>
              <a:gd name="T26" fmla="*/ 32 w 107"/>
              <a:gd name="T27" fmla="*/ 16 h 37"/>
              <a:gd name="T28" fmla="*/ 75 w 107"/>
              <a:gd name="T29" fmla="*/ 16 h 37"/>
              <a:gd name="T30" fmla="*/ 75 w 107"/>
              <a:gd name="T31" fmla="*/ 2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7" h="37">
                <a:moveTo>
                  <a:pt x="0" y="37"/>
                </a:moveTo>
                <a:lnTo>
                  <a:pt x="107" y="37"/>
                </a:lnTo>
                <a:lnTo>
                  <a:pt x="107" y="0"/>
                </a:lnTo>
                <a:lnTo>
                  <a:pt x="0" y="0"/>
                </a:lnTo>
                <a:lnTo>
                  <a:pt x="0" y="37"/>
                </a:lnTo>
                <a:close/>
                <a:moveTo>
                  <a:pt x="75" y="21"/>
                </a:moveTo>
                <a:lnTo>
                  <a:pt x="75" y="27"/>
                </a:lnTo>
                <a:lnTo>
                  <a:pt x="69" y="27"/>
                </a:lnTo>
                <a:lnTo>
                  <a:pt x="69" y="21"/>
                </a:lnTo>
                <a:lnTo>
                  <a:pt x="38" y="21"/>
                </a:lnTo>
                <a:lnTo>
                  <a:pt x="38" y="27"/>
                </a:lnTo>
                <a:lnTo>
                  <a:pt x="32" y="27"/>
                </a:lnTo>
                <a:lnTo>
                  <a:pt x="32" y="21"/>
                </a:lnTo>
                <a:lnTo>
                  <a:pt x="32" y="16"/>
                </a:lnTo>
                <a:lnTo>
                  <a:pt x="75" y="16"/>
                </a:lnTo>
                <a:lnTo>
                  <a:pt x="75" y="2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7" name="Freeform 120"/>
          <p:cNvSpPr>
            <a:spLocks noEditPoints="1"/>
          </p:cNvSpPr>
          <p:nvPr/>
        </p:nvSpPr>
        <p:spPr bwMode="auto">
          <a:xfrm>
            <a:off x="909639" y="3633789"/>
            <a:ext cx="327025" cy="301625"/>
          </a:xfrm>
          <a:custGeom>
            <a:avLst/>
            <a:gdLst>
              <a:gd name="T0" fmla="*/ 110 w 127"/>
              <a:gd name="T1" fmla="*/ 0 h 117"/>
              <a:gd name="T2" fmla="*/ 100 w 127"/>
              <a:gd name="T3" fmla="*/ 0 h 117"/>
              <a:gd name="T4" fmla="*/ 95 w 127"/>
              <a:gd name="T5" fmla="*/ 0 h 117"/>
              <a:gd name="T6" fmla="*/ 31 w 127"/>
              <a:gd name="T7" fmla="*/ 0 h 117"/>
              <a:gd name="T8" fmla="*/ 26 w 127"/>
              <a:gd name="T9" fmla="*/ 0 h 117"/>
              <a:gd name="T10" fmla="*/ 16 w 127"/>
              <a:gd name="T11" fmla="*/ 0 h 117"/>
              <a:gd name="T12" fmla="*/ 0 w 127"/>
              <a:gd name="T13" fmla="*/ 62 h 117"/>
              <a:gd name="T14" fmla="*/ 0 w 127"/>
              <a:gd name="T15" fmla="*/ 117 h 117"/>
              <a:gd name="T16" fmla="*/ 127 w 127"/>
              <a:gd name="T17" fmla="*/ 117 h 117"/>
              <a:gd name="T18" fmla="*/ 127 w 127"/>
              <a:gd name="T19" fmla="*/ 64 h 117"/>
              <a:gd name="T20" fmla="*/ 110 w 127"/>
              <a:gd name="T21" fmla="*/ 0 h 117"/>
              <a:gd name="T22" fmla="*/ 25 w 127"/>
              <a:gd name="T23" fmla="*/ 11 h 117"/>
              <a:gd name="T24" fmla="*/ 26 w 127"/>
              <a:gd name="T25" fmla="*/ 11 h 117"/>
              <a:gd name="T26" fmla="*/ 31 w 127"/>
              <a:gd name="T27" fmla="*/ 11 h 117"/>
              <a:gd name="T28" fmla="*/ 95 w 127"/>
              <a:gd name="T29" fmla="*/ 11 h 117"/>
              <a:gd name="T30" fmla="*/ 100 w 127"/>
              <a:gd name="T31" fmla="*/ 11 h 117"/>
              <a:gd name="T32" fmla="*/ 101 w 127"/>
              <a:gd name="T33" fmla="*/ 11 h 117"/>
              <a:gd name="T34" fmla="*/ 116 w 127"/>
              <a:gd name="T35" fmla="*/ 64 h 117"/>
              <a:gd name="T36" fmla="*/ 87 w 127"/>
              <a:gd name="T37" fmla="*/ 64 h 117"/>
              <a:gd name="T38" fmla="*/ 77 w 127"/>
              <a:gd name="T39" fmla="*/ 80 h 117"/>
              <a:gd name="T40" fmla="*/ 50 w 127"/>
              <a:gd name="T41" fmla="*/ 80 h 117"/>
              <a:gd name="T42" fmla="*/ 39 w 127"/>
              <a:gd name="T43" fmla="*/ 64 h 117"/>
              <a:gd name="T44" fmla="*/ 10 w 127"/>
              <a:gd name="T45" fmla="*/ 64 h 117"/>
              <a:gd name="T46" fmla="*/ 25 w 127"/>
              <a:gd name="T47" fmla="*/ 11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7" h="117">
                <a:moveTo>
                  <a:pt x="110" y="0"/>
                </a:moveTo>
                <a:lnTo>
                  <a:pt x="100" y="0"/>
                </a:lnTo>
                <a:lnTo>
                  <a:pt x="95" y="0"/>
                </a:lnTo>
                <a:lnTo>
                  <a:pt x="31" y="0"/>
                </a:lnTo>
                <a:lnTo>
                  <a:pt x="26" y="0"/>
                </a:lnTo>
                <a:lnTo>
                  <a:pt x="16" y="0"/>
                </a:lnTo>
                <a:lnTo>
                  <a:pt x="0" y="62"/>
                </a:lnTo>
                <a:lnTo>
                  <a:pt x="0" y="117"/>
                </a:lnTo>
                <a:lnTo>
                  <a:pt x="127" y="117"/>
                </a:lnTo>
                <a:lnTo>
                  <a:pt x="127" y="64"/>
                </a:lnTo>
                <a:lnTo>
                  <a:pt x="110" y="0"/>
                </a:lnTo>
                <a:close/>
                <a:moveTo>
                  <a:pt x="25" y="11"/>
                </a:moveTo>
                <a:lnTo>
                  <a:pt x="26" y="11"/>
                </a:lnTo>
                <a:lnTo>
                  <a:pt x="31" y="11"/>
                </a:lnTo>
                <a:lnTo>
                  <a:pt x="95" y="11"/>
                </a:lnTo>
                <a:lnTo>
                  <a:pt x="100" y="11"/>
                </a:lnTo>
                <a:lnTo>
                  <a:pt x="101" y="11"/>
                </a:lnTo>
                <a:lnTo>
                  <a:pt x="116" y="64"/>
                </a:lnTo>
                <a:lnTo>
                  <a:pt x="87" y="64"/>
                </a:lnTo>
                <a:lnTo>
                  <a:pt x="77" y="80"/>
                </a:lnTo>
                <a:lnTo>
                  <a:pt x="50" y="80"/>
                </a:lnTo>
                <a:lnTo>
                  <a:pt x="39" y="64"/>
                </a:lnTo>
                <a:lnTo>
                  <a:pt x="10" y="64"/>
                </a:lnTo>
                <a:lnTo>
                  <a:pt x="25" y="1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8" name="Rectangle 121"/>
          <p:cNvSpPr>
            <a:spLocks noChangeArrowheads="1"/>
          </p:cNvSpPr>
          <p:nvPr/>
        </p:nvSpPr>
        <p:spPr bwMode="auto">
          <a:xfrm>
            <a:off x="1608138" y="3740150"/>
            <a:ext cx="247650" cy="1079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9" name="Rectangle 122"/>
          <p:cNvSpPr>
            <a:spLocks noChangeArrowheads="1"/>
          </p:cNvSpPr>
          <p:nvPr/>
        </p:nvSpPr>
        <p:spPr bwMode="auto">
          <a:xfrm>
            <a:off x="1608138" y="3740150"/>
            <a:ext cx="247650" cy="1079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0" name="Rectangle 123"/>
          <p:cNvSpPr>
            <a:spLocks noChangeArrowheads="1"/>
          </p:cNvSpPr>
          <p:nvPr/>
        </p:nvSpPr>
        <p:spPr bwMode="auto">
          <a:xfrm>
            <a:off x="1608138" y="3740150"/>
            <a:ext cx="247650" cy="1079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1" name="Rectangle 124"/>
          <p:cNvSpPr>
            <a:spLocks noChangeArrowheads="1"/>
          </p:cNvSpPr>
          <p:nvPr/>
        </p:nvSpPr>
        <p:spPr bwMode="auto">
          <a:xfrm>
            <a:off x="1608138" y="3740150"/>
            <a:ext cx="247650" cy="1079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2" name="Freeform 125"/>
          <p:cNvSpPr>
            <a:spLocks noEditPoints="1"/>
          </p:cNvSpPr>
          <p:nvPr/>
        </p:nvSpPr>
        <p:spPr bwMode="auto">
          <a:xfrm>
            <a:off x="1568450" y="3698875"/>
            <a:ext cx="354013" cy="190500"/>
          </a:xfrm>
          <a:custGeom>
            <a:avLst/>
            <a:gdLst>
              <a:gd name="T0" fmla="*/ 151 w 156"/>
              <a:gd name="T1" fmla="*/ 24 h 84"/>
              <a:gd name="T2" fmla="*/ 144 w 156"/>
              <a:gd name="T3" fmla="*/ 24 h 84"/>
              <a:gd name="T4" fmla="*/ 144 w 156"/>
              <a:gd name="T5" fmla="*/ 6 h 84"/>
              <a:gd name="T6" fmla="*/ 138 w 156"/>
              <a:gd name="T7" fmla="*/ 0 h 84"/>
              <a:gd name="T8" fmla="*/ 6 w 156"/>
              <a:gd name="T9" fmla="*/ 0 h 84"/>
              <a:gd name="T10" fmla="*/ 0 w 156"/>
              <a:gd name="T11" fmla="*/ 6 h 84"/>
              <a:gd name="T12" fmla="*/ 0 w 156"/>
              <a:gd name="T13" fmla="*/ 78 h 84"/>
              <a:gd name="T14" fmla="*/ 6 w 156"/>
              <a:gd name="T15" fmla="*/ 84 h 84"/>
              <a:gd name="T16" fmla="*/ 138 w 156"/>
              <a:gd name="T17" fmla="*/ 84 h 84"/>
              <a:gd name="T18" fmla="*/ 144 w 156"/>
              <a:gd name="T19" fmla="*/ 78 h 84"/>
              <a:gd name="T20" fmla="*/ 144 w 156"/>
              <a:gd name="T21" fmla="*/ 60 h 84"/>
              <a:gd name="T22" fmla="*/ 151 w 156"/>
              <a:gd name="T23" fmla="*/ 60 h 84"/>
              <a:gd name="T24" fmla="*/ 156 w 156"/>
              <a:gd name="T25" fmla="*/ 55 h 84"/>
              <a:gd name="T26" fmla="*/ 156 w 156"/>
              <a:gd name="T27" fmla="*/ 29 h 84"/>
              <a:gd name="T28" fmla="*/ 151 w 156"/>
              <a:gd name="T29" fmla="*/ 24 h 84"/>
              <a:gd name="T30" fmla="*/ 132 w 156"/>
              <a:gd name="T31" fmla="*/ 72 h 84"/>
              <a:gd name="T32" fmla="*/ 12 w 156"/>
              <a:gd name="T33" fmla="*/ 72 h 84"/>
              <a:gd name="T34" fmla="*/ 12 w 156"/>
              <a:gd name="T35" fmla="*/ 12 h 84"/>
              <a:gd name="T36" fmla="*/ 132 w 156"/>
              <a:gd name="T37" fmla="*/ 12 h 84"/>
              <a:gd name="T38" fmla="*/ 132 w 156"/>
              <a:gd name="T39" fmla="*/ 7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84">
                <a:moveTo>
                  <a:pt x="151" y="24"/>
                </a:moveTo>
                <a:cubicBezTo>
                  <a:pt x="144" y="24"/>
                  <a:pt x="144" y="24"/>
                  <a:pt x="144" y="24"/>
                </a:cubicBezTo>
                <a:cubicBezTo>
                  <a:pt x="144" y="6"/>
                  <a:pt x="144" y="6"/>
                  <a:pt x="144" y="6"/>
                </a:cubicBezTo>
                <a:cubicBezTo>
                  <a:pt x="144" y="3"/>
                  <a:pt x="141" y="0"/>
                  <a:pt x="138" y="0"/>
                </a:cubicBezTo>
                <a:cubicBezTo>
                  <a:pt x="6" y="0"/>
                  <a:pt x="6" y="0"/>
                  <a:pt x="6" y="0"/>
                </a:cubicBezTo>
                <a:cubicBezTo>
                  <a:pt x="3" y="0"/>
                  <a:pt x="0" y="3"/>
                  <a:pt x="0" y="6"/>
                </a:cubicBezTo>
                <a:cubicBezTo>
                  <a:pt x="0" y="78"/>
                  <a:pt x="0" y="78"/>
                  <a:pt x="0" y="78"/>
                </a:cubicBezTo>
                <a:cubicBezTo>
                  <a:pt x="0" y="81"/>
                  <a:pt x="3" y="84"/>
                  <a:pt x="6" y="84"/>
                </a:cubicBezTo>
                <a:cubicBezTo>
                  <a:pt x="138" y="84"/>
                  <a:pt x="138" y="84"/>
                  <a:pt x="138" y="84"/>
                </a:cubicBezTo>
                <a:cubicBezTo>
                  <a:pt x="141" y="84"/>
                  <a:pt x="144" y="81"/>
                  <a:pt x="144" y="78"/>
                </a:cubicBezTo>
                <a:cubicBezTo>
                  <a:pt x="144" y="60"/>
                  <a:pt x="144" y="60"/>
                  <a:pt x="144" y="60"/>
                </a:cubicBezTo>
                <a:cubicBezTo>
                  <a:pt x="151" y="60"/>
                  <a:pt x="151" y="60"/>
                  <a:pt x="151" y="60"/>
                </a:cubicBezTo>
                <a:cubicBezTo>
                  <a:pt x="154" y="60"/>
                  <a:pt x="156" y="58"/>
                  <a:pt x="156" y="55"/>
                </a:cubicBezTo>
                <a:cubicBezTo>
                  <a:pt x="156" y="29"/>
                  <a:pt x="156" y="29"/>
                  <a:pt x="156" y="29"/>
                </a:cubicBezTo>
                <a:cubicBezTo>
                  <a:pt x="156" y="26"/>
                  <a:pt x="154" y="24"/>
                  <a:pt x="151" y="24"/>
                </a:cubicBezTo>
                <a:moveTo>
                  <a:pt x="132" y="72"/>
                </a:moveTo>
                <a:cubicBezTo>
                  <a:pt x="12" y="72"/>
                  <a:pt x="12" y="72"/>
                  <a:pt x="12" y="72"/>
                </a:cubicBezTo>
                <a:cubicBezTo>
                  <a:pt x="12" y="12"/>
                  <a:pt x="12" y="12"/>
                  <a:pt x="12" y="12"/>
                </a:cubicBezTo>
                <a:cubicBezTo>
                  <a:pt x="132" y="12"/>
                  <a:pt x="132" y="12"/>
                  <a:pt x="132" y="12"/>
                </a:cubicBezTo>
                <a:lnTo>
                  <a:pt x="132" y="7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3" name="Freeform 126"/>
          <p:cNvSpPr>
            <a:spLocks noEditPoints="1"/>
          </p:cNvSpPr>
          <p:nvPr/>
        </p:nvSpPr>
        <p:spPr bwMode="auto">
          <a:xfrm>
            <a:off x="2852739" y="3657600"/>
            <a:ext cx="373062" cy="273050"/>
          </a:xfrm>
          <a:custGeom>
            <a:avLst/>
            <a:gdLst>
              <a:gd name="T0" fmla="*/ 124 w 164"/>
              <a:gd name="T1" fmla="*/ 0 h 120"/>
              <a:gd name="T2" fmla="*/ 41 w 164"/>
              <a:gd name="T3" fmla="*/ 0 h 120"/>
              <a:gd name="T4" fmla="*/ 41 w 164"/>
              <a:gd name="T5" fmla="*/ 120 h 120"/>
              <a:gd name="T6" fmla="*/ 124 w 164"/>
              <a:gd name="T7" fmla="*/ 120 h 120"/>
              <a:gd name="T8" fmla="*/ 124 w 164"/>
              <a:gd name="T9" fmla="*/ 0 h 120"/>
              <a:gd name="T10" fmla="*/ 64 w 164"/>
              <a:gd name="T11" fmla="*/ 60 h 120"/>
              <a:gd name="T12" fmla="*/ 58 w 164"/>
              <a:gd name="T13" fmla="*/ 66 h 120"/>
              <a:gd name="T14" fmla="*/ 52 w 164"/>
              <a:gd name="T15" fmla="*/ 60 h 120"/>
              <a:gd name="T16" fmla="*/ 52 w 164"/>
              <a:gd name="T17" fmla="*/ 36 h 120"/>
              <a:gd name="T18" fmla="*/ 58 w 164"/>
              <a:gd name="T19" fmla="*/ 30 h 120"/>
              <a:gd name="T20" fmla="*/ 64 w 164"/>
              <a:gd name="T21" fmla="*/ 36 h 120"/>
              <a:gd name="T22" fmla="*/ 64 w 164"/>
              <a:gd name="T23" fmla="*/ 60 h 120"/>
              <a:gd name="T24" fmla="*/ 94 w 164"/>
              <a:gd name="T25" fmla="*/ 102 h 120"/>
              <a:gd name="T26" fmla="*/ 70 w 164"/>
              <a:gd name="T27" fmla="*/ 102 h 120"/>
              <a:gd name="T28" fmla="*/ 70 w 164"/>
              <a:gd name="T29" fmla="*/ 96 h 120"/>
              <a:gd name="T30" fmla="*/ 82 w 164"/>
              <a:gd name="T31" fmla="*/ 84 h 120"/>
              <a:gd name="T32" fmla="*/ 94 w 164"/>
              <a:gd name="T33" fmla="*/ 96 h 120"/>
              <a:gd name="T34" fmla="*/ 94 w 164"/>
              <a:gd name="T35" fmla="*/ 102 h 120"/>
              <a:gd name="T36" fmla="*/ 112 w 164"/>
              <a:gd name="T37" fmla="*/ 60 h 120"/>
              <a:gd name="T38" fmla="*/ 106 w 164"/>
              <a:gd name="T39" fmla="*/ 66 h 120"/>
              <a:gd name="T40" fmla="*/ 100 w 164"/>
              <a:gd name="T41" fmla="*/ 60 h 120"/>
              <a:gd name="T42" fmla="*/ 100 w 164"/>
              <a:gd name="T43" fmla="*/ 36 h 120"/>
              <a:gd name="T44" fmla="*/ 106 w 164"/>
              <a:gd name="T45" fmla="*/ 30 h 120"/>
              <a:gd name="T46" fmla="*/ 112 w 164"/>
              <a:gd name="T47" fmla="*/ 36 h 120"/>
              <a:gd name="T48" fmla="*/ 112 w 164"/>
              <a:gd name="T49" fmla="*/ 6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4" h="120">
                <a:moveTo>
                  <a:pt x="124" y="0"/>
                </a:moveTo>
                <a:cubicBezTo>
                  <a:pt x="41" y="0"/>
                  <a:pt x="41" y="0"/>
                  <a:pt x="41" y="0"/>
                </a:cubicBezTo>
                <a:cubicBezTo>
                  <a:pt x="0" y="0"/>
                  <a:pt x="0" y="120"/>
                  <a:pt x="41" y="120"/>
                </a:cubicBezTo>
                <a:cubicBezTo>
                  <a:pt x="124" y="120"/>
                  <a:pt x="124" y="120"/>
                  <a:pt x="124" y="120"/>
                </a:cubicBezTo>
                <a:cubicBezTo>
                  <a:pt x="164" y="120"/>
                  <a:pt x="164" y="0"/>
                  <a:pt x="124" y="0"/>
                </a:cubicBezTo>
                <a:moveTo>
                  <a:pt x="64" y="60"/>
                </a:moveTo>
                <a:cubicBezTo>
                  <a:pt x="64" y="63"/>
                  <a:pt x="61" y="66"/>
                  <a:pt x="58" y="66"/>
                </a:cubicBezTo>
                <a:cubicBezTo>
                  <a:pt x="55" y="66"/>
                  <a:pt x="52" y="63"/>
                  <a:pt x="52" y="60"/>
                </a:cubicBezTo>
                <a:cubicBezTo>
                  <a:pt x="52" y="36"/>
                  <a:pt x="52" y="36"/>
                  <a:pt x="52" y="36"/>
                </a:cubicBezTo>
                <a:cubicBezTo>
                  <a:pt x="52" y="33"/>
                  <a:pt x="55" y="30"/>
                  <a:pt x="58" y="30"/>
                </a:cubicBezTo>
                <a:cubicBezTo>
                  <a:pt x="61" y="30"/>
                  <a:pt x="64" y="33"/>
                  <a:pt x="64" y="36"/>
                </a:cubicBezTo>
                <a:lnTo>
                  <a:pt x="64" y="60"/>
                </a:lnTo>
                <a:close/>
                <a:moveTo>
                  <a:pt x="94" y="102"/>
                </a:moveTo>
                <a:cubicBezTo>
                  <a:pt x="70" y="102"/>
                  <a:pt x="70" y="102"/>
                  <a:pt x="70" y="102"/>
                </a:cubicBezTo>
                <a:cubicBezTo>
                  <a:pt x="70" y="96"/>
                  <a:pt x="70" y="96"/>
                  <a:pt x="70" y="96"/>
                </a:cubicBezTo>
                <a:cubicBezTo>
                  <a:pt x="70" y="89"/>
                  <a:pt x="75" y="84"/>
                  <a:pt x="82" y="84"/>
                </a:cubicBezTo>
                <a:cubicBezTo>
                  <a:pt x="89" y="84"/>
                  <a:pt x="94" y="89"/>
                  <a:pt x="94" y="96"/>
                </a:cubicBezTo>
                <a:lnTo>
                  <a:pt x="94" y="102"/>
                </a:lnTo>
                <a:close/>
                <a:moveTo>
                  <a:pt x="112" y="60"/>
                </a:moveTo>
                <a:cubicBezTo>
                  <a:pt x="112" y="63"/>
                  <a:pt x="109" y="66"/>
                  <a:pt x="106" y="66"/>
                </a:cubicBezTo>
                <a:cubicBezTo>
                  <a:pt x="103" y="66"/>
                  <a:pt x="100" y="63"/>
                  <a:pt x="100" y="60"/>
                </a:cubicBezTo>
                <a:cubicBezTo>
                  <a:pt x="100" y="36"/>
                  <a:pt x="100" y="36"/>
                  <a:pt x="100" y="36"/>
                </a:cubicBezTo>
                <a:cubicBezTo>
                  <a:pt x="100" y="33"/>
                  <a:pt x="103" y="30"/>
                  <a:pt x="106" y="30"/>
                </a:cubicBezTo>
                <a:cubicBezTo>
                  <a:pt x="109" y="30"/>
                  <a:pt x="112" y="33"/>
                  <a:pt x="112" y="36"/>
                </a:cubicBezTo>
                <a:lnTo>
                  <a:pt x="112" y="6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4" name="Freeform 127"/>
          <p:cNvSpPr/>
          <p:nvPr/>
        </p:nvSpPr>
        <p:spPr bwMode="auto">
          <a:xfrm>
            <a:off x="3543301" y="3627439"/>
            <a:ext cx="244475" cy="325437"/>
          </a:xfrm>
          <a:custGeom>
            <a:avLst/>
            <a:gdLst>
              <a:gd name="T0" fmla="*/ 70 w 95"/>
              <a:gd name="T1" fmla="*/ 76 h 127"/>
              <a:gd name="T2" fmla="*/ 90 w 95"/>
              <a:gd name="T3" fmla="*/ 76 h 127"/>
              <a:gd name="T4" fmla="*/ 66 w 95"/>
              <a:gd name="T5" fmla="*/ 47 h 127"/>
              <a:gd name="T6" fmla="*/ 79 w 95"/>
              <a:gd name="T7" fmla="*/ 47 h 127"/>
              <a:gd name="T8" fmla="*/ 56 w 95"/>
              <a:gd name="T9" fmla="*/ 21 h 127"/>
              <a:gd name="T10" fmla="*/ 64 w 95"/>
              <a:gd name="T11" fmla="*/ 21 h 127"/>
              <a:gd name="T12" fmla="*/ 48 w 95"/>
              <a:gd name="T13" fmla="*/ 0 h 127"/>
              <a:gd name="T14" fmla="*/ 32 w 95"/>
              <a:gd name="T15" fmla="*/ 21 h 127"/>
              <a:gd name="T16" fmla="*/ 40 w 95"/>
              <a:gd name="T17" fmla="*/ 21 h 127"/>
              <a:gd name="T18" fmla="*/ 16 w 95"/>
              <a:gd name="T19" fmla="*/ 47 h 127"/>
              <a:gd name="T20" fmla="*/ 29 w 95"/>
              <a:gd name="T21" fmla="*/ 47 h 127"/>
              <a:gd name="T22" fmla="*/ 5 w 95"/>
              <a:gd name="T23" fmla="*/ 76 h 127"/>
              <a:gd name="T24" fmla="*/ 25 w 95"/>
              <a:gd name="T25" fmla="*/ 76 h 127"/>
              <a:gd name="T26" fmla="*/ 0 w 95"/>
              <a:gd name="T27" fmla="*/ 108 h 127"/>
              <a:gd name="T28" fmla="*/ 37 w 95"/>
              <a:gd name="T29" fmla="*/ 108 h 127"/>
              <a:gd name="T30" fmla="*/ 37 w 95"/>
              <a:gd name="T31" fmla="*/ 127 h 127"/>
              <a:gd name="T32" fmla="*/ 58 w 95"/>
              <a:gd name="T33" fmla="*/ 127 h 127"/>
              <a:gd name="T34" fmla="*/ 58 w 95"/>
              <a:gd name="T35" fmla="*/ 108 h 127"/>
              <a:gd name="T36" fmla="*/ 95 w 95"/>
              <a:gd name="T37" fmla="*/ 108 h 127"/>
              <a:gd name="T38" fmla="*/ 70 w 95"/>
              <a:gd name="T39" fmla="*/ 7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27">
                <a:moveTo>
                  <a:pt x="70" y="76"/>
                </a:moveTo>
                <a:lnTo>
                  <a:pt x="90" y="76"/>
                </a:lnTo>
                <a:lnTo>
                  <a:pt x="66" y="47"/>
                </a:lnTo>
                <a:lnTo>
                  <a:pt x="79" y="47"/>
                </a:lnTo>
                <a:lnTo>
                  <a:pt x="56" y="21"/>
                </a:lnTo>
                <a:lnTo>
                  <a:pt x="64" y="21"/>
                </a:lnTo>
                <a:lnTo>
                  <a:pt x="48" y="0"/>
                </a:lnTo>
                <a:lnTo>
                  <a:pt x="32" y="21"/>
                </a:lnTo>
                <a:lnTo>
                  <a:pt x="40" y="21"/>
                </a:lnTo>
                <a:lnTo>
                  <a:pt x="16" y="47"/>
                </a:lnTo>
                <a:lnTo>
                  <a:pt x="29" y="47"/>
                </a:lnTo>
                <a:lnTo>
                  <a:pt x="5" y="76"/>
                </a:lnTo>
                <a:lnTo>
                  <a:pt x="25" y="76"/>
                </a:lnTo>
                <a:lnTo>
                  <a:pt x="0" y="108"/>
                </a:lnTo>
                <a:lnTo>
                  <a:pt x="37" y="108"/>
                </a:lnTo>
                <a:lnTo>
                  <a:pt x="37" y="127"/>
                </a:lnTo>
                <a:lnTo>
                  <a:pt x="58" y="127"/>
                </a:lnTo>
                <a:lnTo>
                  <a:pt x="58" y="108"/>
                </a:lnTo>
                <a:lnTo>
                  <a:pt x="95" y="108"/>
                </a:lnTo>
                <a:lnTo>
                  <a:pt x="70" y="7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5" name="Freeform 128"/>
          <p:cNvSpPr/>
          <p:nvPr/>
        </p:nvSpPr>
        <p:spPr bwMode="auto">
          <a:xfrm>
            <a:off x="4130675" y="3608388"/>
            <a:ext cx="328613" cy="355600"/>
          </a:xfrm>
          <a:custGeom>
            <a:avLst/>
            <a:gdLst>
              <a:gd name="T0" fmla="*/ 78 w 144"/>
              <a:gd name="T1" fmla="*/ 12 h 156"/>
              <a:gd name="T2" fmla="*/ 78 w 144"/>
              <a:gd name="T3" fmla="*/ 6 h 156"/>
              <a:gd name="T4" fmla="*/ 72 w 144"/>
              <a:gd name="T5" fmla="*/ 0 h 156"/>
              <a:gd name="T6" fmla="*/ 66 w 144"/>
              <a:gd name="T7" fmla="*/ 6 h 156"/>
              <a:gd name="T8" fmla="*/ 66 w 144"/>
              <a:gd name="T9" fmla="*/ 12 h 156"/>
              <a:gd name="T10" fmla="*/ 0 w 144"/>
              <a:gd name="T11" fmla="*/ 84 h 156"/>
              <a:gd name="T12" fmla="*/ 1 w 144"/>
              <a:gd name="T13" fmla="*/ 84 h 156"/>
              <a:gd name="T14" fmla="*/ 24 w 144"/>
              <a:gd name="T15" fmla="*/ 66 h 156"/>
              <a:gd name="T16" fmla="*/ 47 w 144"/>
              <a:gd name="T17" fmla="*/ 84 h 156"/>
              <a:gd name="T18" fmla="*/ 49 w 144"/>
              <a:gd name="T19" fmla="*/ 84 h 156"/>
              <a:gd name="T20" fmla="*/ 66 w 144"/>
              <a:gd name="T21" fmla="*/ 67 h 156"/>
              <a:gd name="T22" fmla="*/ 66 w 144"/>
              <a:gd name="T23" fmla="*/ 132 h 156"/>
              <a:gd name="T24" fmla="*/ 54 w 144"/>
              <a:gd name="T25" fmla="*/ 144 h 156"/>
              <a:gd name="T26" fmla="*/ 42 w 144"/>
              <a:gd name="T27" fmla="*/ 132 h 156"/>
              <a:gd name="T28" fmla="*/ 36 w 144"/>
              <a:gd name="T29" fmla="*/ 126 h 156"/>
              <a:gd name="T30" fmla="*/ 30 w 144"/>
              <a:gd name="T31" fmla="*/ 132 h 156"/>
              <a:gd name="T32" fmla="*/ 54 w 144"/>
              <a:gd name="T33" fmla="*/ 156 h 156"/>
              <a:gd name="T34" fmla="*/ 78 w 144"/>
              <a:gd name="T35" fmla="*/ 132 h 156"/>
              <a:gd name="T36" fmla="*/ 78 w 144"/>
              <a:gd name="T37" fmla="*/ 67 h 156"/>
              <a:gd name="T38" fmla="*/ 95 w 144"/>
              <a:gd name="T39" fmla="*/ 84 h 156"/>
              <a:gd name="T40" fmla="*/ 97 w 144"/>
              <a:gd name="T41" fmla="*/ 84 h 156"/>
              <a:gd name="T42" fmla="*/ 120 w 144"/>
              <a:gd name="T43" fmla="*/ 66 h 156"/>
              <a:gd name="T44" fmla="*/ 143 w 144"/>
              <a:gd name="T45" fmla="*/ 84 h 156"/>
              <a:gd name="T46" fmla="*/ 144 w 144"/>
              <a:gd name="T47" fmla="*/ 84 h 156"/>
              <a:gd name="T48" fmla="*/ 78 w 144"/>
              <a:gd name="T49" fmla="*/ 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56">
                <a:moveTo>
                  <a:pt x="78" y="12"/>
                </a:moveTo>
                <a:cubicBezTo>
                  <a:pt x="78" y="6"/>
                  <a:pt x="78" y="6"/>
                  <a:pt x="78" y="6"/>
                </a:cubicBezTo>
                <a:cubicBezTo>
                  <a:pt x="78" y="3"/>
                  <a:pt x="75" y="0"/>
                  <a:pt x="72" y="0"/>
                </a:cubicBezTo>
                <a:cubicBezTo>
                  <a:pt x="69" y="0"/>
                  <a:pt x="66" y="3"/>
                  <a:pt x="66" y="6"/>
                </a:cubicBezTo>
                <a:cubicBezTo>
                  <a:pt x="66" y="12"/>
                  <a:pt x="66" y="12"/>
                  <a:pt x="66" y="12"/>
                </a:cubicBezTo>
                <a:cubicBezTo>
                  <a:pt x="29" y="15"/>
                  <a:pt x="0" y="46"/>
                  <a:pt x="0" y="84"/>
                </a:cubicBezTo>
                <a:cubicBezTo>
                  <a:pt x="1" y="84"/>
                  <a:pt x="1" y="84"/>
                  <a:pt x="1" y="84"/>
                </a:cubicBezTo>
                <a:cubicBezTo>
                  <a:pt x="4" y="74"/>
                  <a:pt x="13" y="66"/>
                  <a:pt x="24" y="66"/>
                </a:cubicBezTo>
                <a:cubicBezTo>
                  <a:pt x="35" y="66"/>
                  <a:pt x="44" y="74"/>
                  <a:pt x="47" y="84"/>
                </a:cubicBezTo>
                <a:cubicBezTo>
                  <a:pt x="49" y="84"/>
                  <a:pt x="49" y="84"/>
                  <a:pt x="49" y="84"/>
                </a:cubicBezTo>
                <a:cubicBezTo>
                  <a:pt x="51" y="76"/>
                  <a:pt x="58" y="69"/>
                  <a:pt x="66" y="67"/>
                </a:cubicBezTo>
                <a:cubicBezTo>
                  <a:pt x="66" y="132"/>
                  <a:pt x="66" y="132"/>
                  <a:pt x="66" y="132"/>
                </a:cubicBezTo>
                <a:cubicBezTo>
                  <a:pt x="66" y="134"/>
                  <a:pt x="65" y="144"/>
                  <a:pt x="54" y="144"/>
                </a:cubicBezTo>
                <a:cubicBezTo>
                  <a:pt x="43" y="144"/>
                  <a:pt x="42" y="135"/>
                  <a:pt x="42" y="132"/>
                </a:cubicBezTo>
                <a:cubicBezTo>
                  <a:pt x="42" y="129"/>
                  <a:pt x="39" y="126"/>
                  <a:pt x="36" y="126"/>
                </a:cubicBezTo>
                <a:cubicBezTo>
                  <a:pt x="33" y="126"/>
                  <a:pt x="30" y="129"/>
                  <a:pt x="30" y="132"/>
                </a:cubicBezTo>
                <a:cubicBezTo>
                  <a:pt x="30" y="142"/>
                  <a:pt x="36" y="156"/>
                  <a:pt x="54" y="156"/>
                </a:cubicBezTo>
                <a:cubicBezTo>
                  <a:pt x="72" y="156"/>
                  <a:pt x="78" y="142"/>
                  <a:pt x="78" y="132"/>
                </a:cubicBezTo>
                <a:cubicBezTo>
                  <a:pt x="78" y="67"/>
                  <a:pt x="78" y="67"/>
                  <a:pt x="78" y="67"/>
                </a:cubicBezTo>
                <a:cubicBezTo>
                  <a:pt x="86" y="69"/>
                  <a:pt x="93" y="76"/>
                  <a:pt x="95" y="84"/>
                </a:cubicBezTo>
                <a:cubicBezTo>
                  <a:pt x="97" y="84"/>
                  <a:pt x="97" y="84"/>
                  <a:pt x="97" y="84"/>
                </a:cubicBezTo>
                <a:cubicBezTo>
                  <a:pt x="100" y="74"/>
                  <a:pt x="109" y="66"/>
                  <a:pt x="120" y="66"/>
                </a:cubicBezTo>
                <a:cubicBezTo>
                  <a:pt x="131" y="66"/>
                  <a:pt x="140" y="74"/>
                  <a:pt x="143" y="84"/>
                </a:cubicBezTo>
                <a:cubicBezTo>
                  <a:pt x="144" y="84"/>
                  <a:pt x="144" y="84"/>
                  <a:pt x="144" y="84"/>
                </a:cubicBezTo>
                <a:cubicBezTo>
                  <a:pt x="144" y="46"/>
                  <a:pt x="115" y="15"/>
                  <a:pt x="78" y="1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6" name="Oval 129"/>
          <p:cNvSpPr>
            <a:spLocks noChangeArrowheads="1"/>
          </p:cNvSpPr>
          <p:nvPr/>
        </p:nvSpPr>
        <p:spPr bwMode="auto">
          <a:xfrm>
            <a:off x="6124576" y="3873501"/>
            <a:ext cx="53975" cy="539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7" name="Oval 130"/>
          <p:cNvSpPr>
            <a:spLocks noChangeArrowheads="1"/>
          </p:cNvSpPr>
          <p:nvPr/>
        </p:nvSpPr>
        <p:spPr bwMode="auto">
          <a:xfrm>
            <a:off x="6273801" y="3873501"/>
            <a:ext cx="53975" cy="539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8" name="Freeform 131"/>
          <p:cNvSpPr>
            <a:spLocks noEditPoints="1"/>
          </p:cNvSpPr>
          <p:nvPr/>
        </p:nvSpPr>
        <p:spPr bwMode="auto">
          <a:xfrm>
            <a:off x="6013451" y="3668714"/>
            <a:ext cx="382588" cy="179387"/>
          </a:xfrm>
          <a:custGeom>
            <a:avLst/>
            <a:gdLst>
              <a:gd name="T0" fmla="*/ 9 w 168"/>
              <a:gd name="T1" fmla="*/ 0 h 78"/>
              <a:gd name="T2" fmla="*/ 14 w 168"/>
              <a:gd name="T3" fmla="*/ 18 h 78"/>
              <a:gd name="T4" fmla="*/ 168 w 168"/>
              <a:gd name="T5" fmla="*/ 18 h 78"/>
              <a:gd name="T6" fmla="*/ 39 w 168"/>
              <a:gd name="T7" fmla="*/ 30 h 78"/>
              <a:gd name="T8" fmla="*/ 42 w 168"/>
              <a:gd name="T9" fmla="*/ 33 h 78"/>
              <a:gd name="T10" fmla="*/ 108 w 168"/>
              <a:gd name="T11" fmla="*/ 45 h 78"/>
              <a:gd name="T12" fmla="*/ 102 w 168"/>
              <a:gd name="T13" fmla="*/ 27 h 78"/>
              <a:gd name="T14" fmla="*/ 99 w 168"/>
              <a:gd name="T15" fmla="*/ 30 h 78"/>
              <a:gd name="T16" fmla="*/ 99 w 168"/>
              <a:gd name="T17" fmla="*/ 42 h 78"/>
              <a:gd name="T18" fmla="*/ 96 w 168"/>
              <a:gd name="T19" fmla="*/ 39 h 78"/>
              <a:gd name="T20" fmla="*/ 78 w 168"/>
              <a:gd name="T21" fmla="*/ 33 h 78"/>
              <a:gd name="T22" fmla="*/ 66 w 168"/>
              <a:gd name="T23" fmla="*/ 27 h 78"/>
              <a:gd name="T24" fmla="*/ 63 w 168"/>
              <a:gd name="T25" fmla="*/ 30 h 78"/>
              <a:gd name="T26" fmla="*/ 57 w 168"/>
              <a:gd name="T27" fmla="*/ 30 h 78"/>
              <a:gd name="T28" fmla="*/ 54 w 168"/>
              <a:gd name="T29" fmla="*/ 27 h 78"/>
              <a:gd name="T30" fmla="*/ 48 w 168"/>
              <a:gd name="T31" fmla="*/ 39 h 78"/>
              <a:gd name="T32" fmla="*/ 54 w 168"/>
              <a:gd name="T33" fmla="*/ 57 h 78"/>
              <a:gd name="T34" fmla="*/ 57 w 168"/>
              <a:gd name="T35" fmla="*/ 54 h 78"/>
              <a:gd name="T36" fmla="*/ 63 w 168"/>
              <a:gd name="T37" fmla="*/ 42 h 78"/>
              <a:gd name="T38" fmla="*/ 60 w 168"/>
              <a:gd name="T39" fmla="*/ 39 h 78"/>
              <a:gd name="T40" fmla="*/ 60 w 168"/>
              <a:gd name="T41" fmla="*/ 63 h 78"/>
              <a:gd name="T42" fmla="*/ 66 w 168"/>
              <a:gd name="T43" fmla="*/ 57 h 78"/>
              <a:gd name="T44" fmla="*/ 69 w 168"/>
              <a:gd name="T45" fmla="*/ 54 h 78"/>
              <a:gd name="T46" fmla="*/ 75 w 168"/>
              <a:gd name="T47" fmla="*/ 42 h 78"/>
              <a:gd name="T48" fmla="*/ 72 w 168"/>
              <a:gd name="T49" fmla="*/ 39 h 78"/>
              <a:gd name="T50" fmla="*/ 72 w 168"/>
              <a:gd name="T51" fmla="*/ 63 h 78"/>
              <a:gd name="T52" fmla="*/ 78 w 168"/>
              <a:gd name="T53" fmla="*/ 57 h 78"/>
              <a:gd name="T54" fmla="*/ 81 w 168"/>
              <a:gd name="T55" fmla="*/ 54 h 78"/>
              <a:gd name="T56" fmla="*/ 87 w 168"/>
              <a:gd name="T57" fmla="*/ 42 h 78"/>
              <a:gd name="T58" fmla="*/ 84 w 168"/>
              <a:gd name="T59" fmla="*/ 39 h 78"/>
              <a:gd name="T60" fmla="*/ 84 w 168"/>
              <a:gd name="T61" fmla="*/ 63 h 78"/>
              <a:gd name="T62" fmla="*/ 90 w 168"/>
              <a:gd name="T63" fmla="*/ 57 h 78"/>
              <a:gd name="T64" fmla="*/ 93 w 168"/>
              <a:gd name="T65" fmla="*/ 54 h 78"/>
              <a:gd name="T66" fmla="*/ 87 w 168"/>
              <a:gd name="T67" fmla="*/ 30 h 78"/>
              <a:gd name="T68" fmla="*/ 90 w 168"/>
              <a:gd name="T69" fmla="*/ 33 h 78"/>
              <a:gd name="T70" fmla="*/ 96 w 168"/>
              <a:gd name="T71" fmla="*/ 63 h 78"/>
              <a:gd name="T72" fmla="*/ 102 w 168"/>
              <a:gd name="T73" fmla="*/ 57 h 78"/>
              <a:gd name="T74" fmla="*/ 105 w 168"/>
              <a:gd name="T75" fmla="*/ 54 h 78"/>
              <a:gd name="T76" fmla="*/ 105 w 168"/>
              <a:gd name="T77" fmla="*/ 66 h 78"/>
              <a:gd name="T78" fmla="*/ 108 w 168"/>
              <a:gd name="T79" fmla="*/ 69 h 78"/>
              <a:gd name="T80" fmla="*/ 114 w 168"/>
              <a:gd name="T81" fmla="*/ 51 h 78"/>
              <a:gd name="T82" fmla="*/ 114 w 168"/>
              <a:gd name="T83" fmla="*/ 33 h 78"/>
              <a:gd name="T84" fmla="*/ 117 w 168"/>
              <a:gd name="T85" fmla="*/ 30 h 78"/>
              <a:gd name="T86" fmla="*/ 123 w 168"/>
              <a:gd name="T87" fmla="*/ 42 h 78"/>
              <a:gd name="T88" fmla="*/ 120 w 168"/>
              <a:gd name="T89" fmla="*/ 39 h 78"/>
              <a:gd name="T90" fmla="*/ 120 w 168"/>
              <a:gd name="T91" fmla="*/ 63 h 78"/>
              <a:gd name="T92" fmla="*/ 126 w 168"/>
              <a:gd name="T93" fmla="*/ 57 h 78"/>
              <a:gd name="T94" fmla="*/ 129 w 168"/>
              <a:gd name="T95" fmla="*/ 54 h 78"/>
              <a:gd name="T96" fmla="*/ 123 w 168"/>
              <a:gd name="T97" fmla="*/ 30 h 78"/>
              <a:gd name="T98" fmla="*/ 126 w 168"/>
              <a:gd name="T99" fmla="*/ 33 h 78"/>
              <a:gd name="T100" fmla="*/ 132 w 168"/>
              <a:gd name="T101" fmla="*/ 63 h 78"/>
              <a:gd name="T102" fmla="*/ 132 w 168"/>
              <a:gd name="T103" fmla="*/ 45 h 78"/>
              <a:gd name="T104" fmla="*/ 135 w 168"/>
              <a:gd name="T105" fmla="*/ 42 h 78"/>
              <a:gd name="T106" fmla="*/ 135 w 168"/>
              <a:gd name="T107" fmla="*/ 54 h 78"/>
              <a:gd name="T108" fmla="*/ 138 w 168"/>
              <a:gd name="T109" fmla="*/ 57 h 78"/>
              <a:gd name="T110" fmla="*/ 138 w 168"/>
              <a:gd name="T111" fmla="*/ 27 h 78"/>
              <a:gd name="T112" fmla="*/ 144 w 168"/>
              <a:gd name="T113" fmla="*/ 45 h 78"/>
              <a:gd name="T114" fmla="*/ 147 w 168"/>
              <a:gd name="T115" fmla="*/ 42 h 78"/>
              <a:gd name="T116" fmla="*/ 147 w 168"/>
              <a:gd name="T117" fmla="*/ 30 h 78"/>
              <a:gd name="T118" fmla="*/ 150 w 168"/>
              <a:gd name="T119" fmla="*/ 3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8" h="78">
                <a:moveTo>
                  <a:pt x="33" y="18"/>
                </a:moveTo>
                <a:cubicBezTo>
                  <a:pt x="21" y="0"/>
                  <a:pt x="21" y="0"/>
                  <a:pt x="21" y="0"/>
                </a:cubicBezTo>
                <a:cubicBezTo>
                  <a:pt x="9" y="0"/>
                  <a:pt x="9" y="0"/>
                  <a:pt x="9" y="0"/>
                </a:cubicBezTo>
                <a:cubicBezTo>
                  <a:pt x="4" y="0"/>
                  <a:pt x="0" y="4"/>
                  <a:pt x="0" y="9"/>
                </a:cubicBezTo>
                <a:cubicBezTo>
                  <a:pt x="0" y="14"/>
                  <a:pt x="4" y="18"/>
                  <a:pt x="9" y="18"/>
                </a:cubicBezTo>
                <a:cubicBezTo>
                  <a:pt x="14" y="18"/>
                  <a:pt x="14" y="18"/>
                  <a:pt x="14" y="18"/>
                </a:cubicBezTo>
                <a:cubicBezTo>
                  <a:pt x="45" y="78"/>
                  <a:pt x="45" y="78"/>
                  <a:pt x="45" y="78"/>
                </a:cubicBezTo>
                <a:cubicBezTo>
                  <a:pt x="148" y="78"/>
                  <a:pt x="148" y="78"/>
                  <a:pt x="148" y="78"/>
                </a:cubicBezTo>
                <a:cubicBezTo>
                  <a:pt x="168" y="18"/>
                  <a:pt x="168" y="18"/>
                  <a:pt x="168" y="18"/>
                </a:cubicBezTo>
                <a:lnTo>
                  <a:pt x="33" y="18"/>
                </a:lnTo>
                <a:close/>
                <a:moveTo>
                  <a:pt x="42" y="33"/>
                </a:moveTo>
                <a:cubicBezTo>
                  <a:pt x="40" y="33"/>
                  <a:pt x="39" y="32"/>
                  <a:pt x="39" y="30"/>
                </a:cubicBezTo>
                <a:cubicBezTo>
                  <a:pt x="39" y="28"/>
                  <a:pt x="40" y="27"/>
                  <a:pt x="42" y="27"/>
                </a:cubicBezTo>
                <a:cubicBezTo>
                  <a:pt x="44" y="27"/>
                  <a:pt x="45" y="28"/>
                  <a:pt x="45" y="30"/>
                </a:cubicBezTo>
                <a:cubicBezTo>
                  <a:pt x="45" y="32"/>
                  <a:pt x="44" y="33"/>
                  <a:pt x="42" y="33"/>
                </a:cubicBezTo>
                <a:moveTo>
                  <a:pt x="108" y="39"/>
                </a:moveTo>
                <a:cubicBezTo>
                  <a:pt x="110" y="39"/>
                  <a:pt x="111" y="40"/>
                  <a:pt x="111" y="42"/>
                </a:cubicBezTo>
                <a:cubicBezTo>
                  <a:pt x="111" y="44"/>
                  <a:pt x="110" y="45"/>
                  <a:pt x="108" y="45"/>
                </a:cubicBezTo>
                <a:cubicBezTo>
                  <a:pt x="106" y="45"/>
                  <a:pt x="105" y="44"/>
                  <a:pt x="105" y="42"/>
                </a:cubicBezTo>
                <a:cubicBezTo>
                  <a:pt x="105" y="40"/>
                  <a:pt x="106" y="39"/>
                  <a:pt x="108" y="39"/>
                </a:cubicBezTo>
                <a:moveTo>
                  <a:pt x="102" y="27"/>
                </a:moveTo>
                <a:cubicBezTo>
                  <a:pt x="104" y="27"/>
                  <a:pt x="105" y="28"/>
                  <a:pt x="105" y="30"/>
                </a:cubicBezTo>
                <a:cubicBezTo>
                  <a:pt x="105" y="32"/>
                  <a:pt x="104" y="33"/>
                  <a:pt x="102" y="33"/>
                </a:cubicBezTo>
                <a:cubicBezTo>
                  <a:pt x="100" y="33"/>
                  <a:pt x="99" y="32"/>
                  <a:pt x="99" y="30"/>
                </a:cubicBezTo>
                <a:cubicBezTo>
                  <a:pt x="99" y="28"/>
                  <a:pt x="100" y="27"/>
                  <a:pt x="102" y="27"/>
                </a:cubicBezTo>
                <a:moveTo>
                  <a:pt x="96" y="39"/>
                </a:moveTo>
                <a:cubicBezTo>
                  <a:pt x="98" y="39"/>
                  <a:pt x="99" y="40"/>
                  <a:pt x="99" y="42"/>
                </a:cubicBezTo>
                <a:cubicBezTo>
                  <a:pt x="99" y="44"/>
                  <a:pt x="98" y="45"/>
                  <a:pt x="96" y="45"/>
                </a:cubicBezTo>
                <a:cubicBezTo>
                  <a:pt x="94" y="45"/>
                  <a:pt x="93" y="44"/>
                  <a:pt x="93" y="42"/>
                </a:cubicBezTo>
                <a:cubicBezTo>
                  <a:pt x="93" y="40"/>
                  <a:pt x="94" y="39"/>
                  <a:pt x="96" y="39"/>
                </a:cubicBezTo>
                <a:moveTo>
                  <a:pt x="78" y="27"/>
                </a:moveTo>
                <a:cubicBezTo>
                  <a:pt x="80" y="27"/>
                  <a:pt x="81" y="28"/>
                  <a:pt x="81" y="30"/>
                </a:cubicBezTo>
                <a:cubicBezTo>
                  <a:pt x="81" y="32"/>
                  <a:pt x="80" y="33"/>
                  <a:pt x="78" y="33"/>
                </a:cubicBezTo>
                <a:cubicBezTo>
                  <a:pt x="76" y="33"/>
                  <a:pt x="75" y="32"/>
                  <a:pt x="75" y="30"/>
                </a:cubicBezTo>
                <a:cubicBezTo>
                  <a:pt x="75" y="28"/>
                  <a:pt x="76" y="27"/>
                  <a:pt x="78" y="27"/>
                </a:cubicBezTo>
                <a:moveTo>
                  <a:pt x="66" y="27"/>
                </a:moveTo>
                <a:cubicBezTo>
                  <a:pt x="68" y="27"/>
                  <a:pt x="69" y="28"/>
                  <a:pt x="69" y="30"/>
                </a:cubicBezTo>
                <a:cubicBezTo>
                  <a:pt x="69" y="32"/>
                  <a:pt x="68" y="33"/>
                  <a:pt x="66" y="33"/>
                </a:cubicBezTo>
                <a:cubicBezTo>
                  <a:pt x="64" y="33"/>
                  <a:pt x="63" y="32"/>
                  <a:pt x="63" y="30"/>
                </a:cubicBezTo>
                <a:cubicBezTo>
                  <a:pt x="63" y="28"/>
                  <a:pt x="64" y="27"/>
                  <a:pt x="66" y="27"/>
                </a:cubicBezTo>
                <a:moveTo>
                  <a:pt x="54" y="27"/>
                </a:moveTo>
                <a:cubicBezTo>
                  <a:pt x="56" y="27"/>
                  <a:pt x="57" y="28"/>
                  <a:pt x="57" y="30"/>
                </a:cubicBezTo>
                <a:cubicBezTo>
                  <a:pt x="57" y="32"/>
                  <a:pt x="56" y="33"/>
                  <a:pt x="54" y="33"/>
                </a:cubicBezTo>
                <a:cubicBezTo>
                  <a:pt x="52" y="33"/>
                  <a:pt x="51" y="32"/>
                  <a:pt x="51" y="30"/>
                </a:cubicBezTo>
                <a:cubicBezTo>
                  <a:pt x="51" y="28"/>
                  <a:pt x="52" y="27"/>
                  <a:pt x="54" y="27"/>
                </a:cubicBezTo>
                <a:moveTo>
                  <a:pt x="48" y="45"/>
                </a:moveTo>
                <a:cubicBezTo>
                  <a:pt x="46" y="45"/>
                  <a:pt x="45" y="44"/>
                  <a:pt x="45" y="42"/>
                </a:cubicBezTo>
                <a:cubicBezTo>
                  <a:pt x="45" y="40"/>
                  <a:pt x="46" y="39"/>
                  <a:pt x="48" y="39"/>
                </a:cubicBezTo>
                <a:cubicBezTo>
                  <a:pt x="50" y="39"/>
                  <a:pt x="51" y="40"/>
                  <a:pt x="51" y="42"/>
                </a:cubicBezTo>
                <a:cubicBezTo>
                  <a:pt x="51" y="44"/>
                  <a:pt x="50" y="45"/>
                  <a:pt x="48" y="45"/>
                </a:cubicBezTo>
                <a:moveTo>
                  <a:pt x="54" y="57"/>
                </a:moveTo>
                <a:cubicBezTo>
                  <a:pt x="52" y="57"/>
                  <a:pt x="51" y="56"/>
                  <a:pt x="51" y="54"/>
                </a:cubicBezTo>
                <a:cubicBezTo>
                  <a:pt x="51" y="52"/>
                  <a:pt x="52" y="51"/>
                  <a:pt x="54" y="51"/>
                </a:cubicBezTo>
                <a:cubicBezTo>
                  <a:pt x="56" y="51"/>
                  <a:pt x="57" y="52"/>
                  <a:pt x="57" y="54"/>
                </a:cubicBezTo>
                <a:cubicBezTo>
                  <a:pt x="57" y="56"/>
                  <a:pt x="56" y="57"/>
                  <a:pt x="54" y="57"/>
                </a:cubicBezTo>
                <a:moveTo>
                  <a:pt x="60" y="39"/>
                </a:moveTo>
                <a:cubicBezTo>
                  <a:pt x="62" y="39"/>
                  <a:pt x="63" y="40"/>
                  <a:pt x="63" y="42"/>
                </a:cubicBezTo>
                <a:cubicBezTo>
                  <a:pt x="63" y="44"/>
                  <a:pt x="62" y="45"/>
                  <a:pt x="60" y="45"/>
                </a:cubicBezTo>
                <a:cubicBezTo>
                  <a:pt x="58" y="45"/>
                  <a:pt x="57" y="44"/>
                  <a:pt x="57" y="42"/>
                </a:cubicBezTo>
                <a:cubicBezTo>
                  <a:pt x="57" y="40"/>
                  <a:pt x="58" y="39"/>
                  <a:pt x="60" y="39"/>
                </a:cubicBezTo>
                <a:moveTo>
                  <a:pt x="60" y="69"/>
                </a:moveTo>
                <a:cubicBezTo>
                  <a:pt x="58" y="69"/>
                  <a:pt x="57" y="68"/>
                  <a:pt x="57" y="66"/>
                </a:cubicBezTo>
                <a:cubicBezTo>
                  <a:pt x="57" y="64"/>
                  <a:pt x="58" y="63"/>
                  <a:pt x="60" y="63"/>
                </a:cubicBezTo>
                <a:cubicBezTo>
                  <a:pt x="62" y="63"/>
                  <a:pt x="63" y="64"/>
                  <a:pt x="63" y="66"/>
                </a:cubicBezTo>
                <a:cubicBezTo>
                  <a:pt x="63" y="68"/>
                  <a:pt x="62" y="69"/>
                  <a:pt x="60" y="69"/>
                </a:cubicBezTo>
                <a:moveTo>
                  <a:pt x="66" y="57"/>
                </a:moveTo>
                <a:cubicBezTo>
                  <a:pt x="64" y="57"/>
                  <a:pt x="63" y="56"/>
                  <a:pt x="63" y="54"/>
                </a:cubicBezTo>
                <a:cubicBezTo>
                  <a:pt x="63" y="52"/>
                  <a:pt x="64" y="51"/>
                  <a:pt x="66" y="51"/>
                </a:cubicBezTo>
                <a:cubicBezTo>
                  <a:pt x="68" y="51"/>
                  <a:pt x="69" y="52"/>
                  <a:pt x="69" y="54"/>
                </a:cubicBezTo>
                <a:cubicBezTo>
                  <a:pt x="69" y="56"/>
                  <a:pt x="68" y="57"/>
                  <a:pt x="66" y="57"/>
                </a:cubicBezTo>
                <a:moveTo>
                  <a:pt x="72" y="39"/>
                </a:moveTo>
                <a:cubicBezTo>
                  <a:pt x="74" y="39"/>
                  <a:pt x="75" y="40"/>
                  <a:pt x="75" y="42"/>
                </a:cubicBezTo>
                <a:cubicBezTo>
                  <a:pt x="75" y="44"/>
                  <a:pt x="74" y="45"/>
                  <a:pt x="72" y="45"/>
                </a:cubicBezTo>
                <a:cubicBezTo>
                  <a:pt x="70" y="45"/>
                  <a:pt x="69" y="44"/>
                  <a:pt x="69" y="42"/>
                </a:cubicBezTo>
                <a:cubicBezTo>
                  <a:pt x="69" y="40"/>
                  <a:pt x="70" y="39"/>
                  <a:pt x="72" y="39"/>
                </a:cubicBezTo>
                <a:moveTo>
                  <a:pt x="72" y="69"/>
                </a:moveTo>
                <a:cubicBezTo>
                  <a:pt x="70" y="69"/>
                  <a:pt x="69" y="68"/>
                  <a:pt x="69" y="66"/>
                </a:cubicBezTo>
                <a:cubicBezTo>
                  <a:pt x="69" y="64"/>
                  <a:pt x="70" y="63"/>
                  <a:pt x="72" y="63"/>
                </a:cubicBezTo>
                <a:cubicBezTo>
                  <a:pt x="74" y="63"/>
                  <a:pt x="75" y="64"/>
                  <a:pt x="75" y="66"/>
                </a:cubicBezTo>
                <a:cubicBezTo>
                  <a:pt x="75" y="68"/>
                  <a:pt x="74" y="69"/>
                  <a:pt x="72" y="69"/>
                </a:cubicBezTo>
                <a:moveTo>
                  <a:pt x="78" y="57"/>
                </a:moveTo>
                <a:cubicBezTo>
                  <a:pt x="76" y="57"/>
                  <a:pt x="75" y="56"/>
                  <a:pt x="75" y="54"/>
                </a:cubicBezTo>
                <a:cubicBezTo>
                  <a:pt x="75" y="52"/>
                  <a:pt x="76" y="51"/>
                  <a:pt x="78" y="51"/>
                </a:cubicBezTo>
                <a:cubicBezTo>
                  <a:pt x="80" y="51"/>
                  <a:pt x="81" y="52"/>
                  <a:pt x="81" y="54"/>
                </a:cubicBezTo>
                <a:cubicBezTo>
                  <a:pt x="81" y="56"/>
                  <a:pt x="80" y="57"/>
                  <a:pt x="78" y="57"/>
                </a:cubicBezTo>
                <a:moveTo>
                  <a:pt x="84" y="39"/>
                </a:moveTo>
                <a:cubicBezTo>
                  <a:pt x="86" y="39"/>
                  <a:pt x="87" y="40"/>
                  <a:pt x="87" y="42"/>
                </a:cubicBezTo>
                <a:cubicBezTo>
                  <a:pt x="87" y="44"/>
                  <a:pt x="86" y="45"/>
                  <a:pt x="84" y="45"/>
                </a:cubicBezTo>
                <a:cubicBezTo>
                  <a:pt x="82" y="45"/>
                  <a:pt x="81" y="44"/>
                  <a:pt x="81" y="42"/>
                </a:cubicBezTo>
                <a:cubicBezTo>
                  <a:pt x="81" y="40"/>
                  <a:pt x="82" y="39"/>
                  <a:pt x="84" y="39"/>
                </a:cubicBezTo>
                <a:moveTo>
                  <a:pt x="84" y="69"/>
                </a:moveTo>
                <a:cubicBezTo>
                  <a:pt x="82" y="69"/>
                  <a:pt x="81" y="68"/>
                  <a:pt x="81" y="66"/>
                </a:cubicBezTo>
                <a:cubicBezTo>
                  <a:pt x="81" y="64"/>
                  <a:pt x="82" y="63"/>
                  <a:pt x="84" y="63"/>
                </a:cubicBezTo>
                <a:cubicBezTo>
                  <a:pt x="86" y="63"/>
                  <a:pt x="87" y="64"/>
                  <a:pt x="87" y="66"/>
                </a:cubicBezTo>
                <a:cubicBezTo>
                  <a:pt x="87" y="68"/>
                  <a:pt x="86" y="69"/>
                  <a:pt x="84" y="69"/>
                </a:cubicBezTo>
                <a:moveTo>
                  <a:pt x="90" y="57"/>
                </a:moveTo>
                <a:cubicBezTo>
                  <a:pt x="88" y="57"/>
                  <a:pt x="87" y="56"/>
                  <a:pt x="87" y="54"/>
                </a:cubicBezTo>
                <a:cubicBezTo>
                  <a:pt x="87" y="52"/>
                  <a:pt x="88" y="51"/>
                  <a:pt x="90" y="51"/>
                </a:cubicBezTo>
                <a:cubicBezTo>
                  <a:pt x="92" y="51"/>
                  <a:pt x="93" y="52"/>
                  <a:pt x="93" y="54"/>
                </a:cubicBezTo>
                <a:cubicBezTo>
                  <a:pt x="93" y="56"/>
                  <a:pt x="92" y="57"/>
                  <a:pt x="90" y="57"/>
                </a:cubicBezTo>
                <a:moveTo>
                  <a:pt x="90" y="33"/>
                </a:moveTo>
                <a:cubicBezTo>
                  <a:pt x="88" y="33"/>
                  <a:pt x="87" y="32"/>
                  <a:pt x="87" y="30"/>
                </a:cubicBezTo>
                <a:cubicBezTo>
                  <a:pt x="87" y="28"/>
                  <a:pt x="88" y="27"/>
                  <a:pt x="90" y="27"/>
                </a:cubicBezTo>
                <a:cubicBezTo>
                  <a:pt x="92" y="27"/>
                  <a:pt x="93" y="28"/>
                  <a:pt x="93" y="30"/>
                </a:cubicBezTo>
                <a:cubicBezTo>
                  <a:pt x="93" y="32"/>
                  <a:pt x="92" y="33"/>
                  <a:pt x="90" y="33"/>
                </a:cubicBezTo>
                <a:moveTo>
                  <a:pt x="96" y="69"/>
                </a:moveTo>
                <a:cubicBezTo>
                  <a:pt x="94" y="69"/>
                  <a:pt x="93" y="68"/>
                  <a:pt x="93" y="66"/>
                </a:cubicBezTo>
                <a:cubicBezTo>
                  <a:pt x="93" y="64"/>
                  <a:pt x="94" y="63"/>
                  <a:pt x="96" y="63"/>
                </a:cubicBezTo>
                <a:cubicBezTo>
                  <a:pt x="98" y="63"/>
                  <a:pt x="99" y="64"/>
                  <a:pt x="99" y="66"/>
                </a:cubicBezTo>
                <a:cubicBezTo>
                  <a:pt x="99" y="68"/>
                  <a:pt x="98" y="69"/>
                  <a:pt x="96" y="69"/>
                </a:cubicBezTo>
                <a:moveTo>
                  <a:pt x="102" y="57"/>
                </a:moveTo>
                <a:cubicBezTo>
                  <a:pt x="100" y="57"/>
                  <a:pt x="99" y="56"/>
                  <a:pt x="99" y="54"/>
                </a:cubicBezTo>
                <a:cubicBezTo>
                  <a:pt x="99" y="52"/>
                  <a:pt x="100" y="51"/>
                  <a:pt x="102" y="51"/>
                </a:cubicBezTo>
                <a:cubicBezTo>
                  <a:pt x="104" y="51"/>
                  <a:pt x="105" y="52"/>
                  <a:pt x="105" y="54"/>
                </a:cubicBezTo>
                <a:cubicBezTo>
                  <a:pt x="105" y="56"/>
                  <a:pt x="104" y="57"/>
                  <a:pt x="102" y="57"/>
                </a:cubicBezTo>
                <a:moveTo>
                  <a:pt x="108" y="69"/>
                </a:moveTo>
                <a:cubicBezTo>
                  <a:pt x="106" y="69"/>
                  <a:pt x="105" y="68"/>
                  <a:pt x="105" y="66"/>
                </a:cubicBezTo>
                <a:cubicBezTo>
                  <a:pt x="105" y="64"/>
                  <a:pt x="106" y="63"/>
                  <a:pt x="108" y="63"/>
                </a:cubicBezTo>
                <a:cubicBezTo>
                  <a:pt x="110" y="63"/>
                  <a:pt x="111" y="64"/>
                  <a:pt x="111" y="66"/>
                </a:cubicBezTo>
                <a:cubicBezTo>
                  <a:pt x="111" y="68"/>
                  <a:pt x="110" y="69"/>
                  <a:pt x="108" y="69"/>
                </a:cubicBezTo>
                <a:moveTo>
                  <a:pt x="114" y="57"/>
                </a:moveTo>
                <a:cubicBezTo>
                  <a:pt x="112" y="57"/>
                  <a:pt x="111" y="56"/>
                  <a:pt x="111" y="54"/>
                </a:cubicBezTo>
                <a:cubicBezTo>
                  <a:pt x="111" y="52"/>
                  <a:pt x="112" y="51"/>
                  <a:pt x="114" y="51"/>
                </a:cubicBezTo>
                <a:cubicBezTo>
                  <a:pt x="116" y="51"/>
                  <a:pt x="117" y="52"/>
                  <a:pt x="117" y="54"/>
                </a:cubicBezTo>
                <a:cubicBezTo>
                  <a:pt x="117" y="56"/>
                  <a:pt x="116" y="57"/>
                  <a:pt x="114" y="57"/>
                </a:cubicBezTo>
                <a:moveTo>
                  <a:pt x="114" y="33"/>
                </a:moveTo>
                <a:cubicBezTo>
                  <a:pt x="112" y="33"/>
                  <a:pt x="111" y="32"/>
                  <a:pt x="111" y="30"/>
                </a:cubicBezTo>
                <a:cubicBezTo>
                  <a:pt x="111" y="28"/>
                  <a:pt x="112" y="27"/>
                  <a:pt x="114" y="27"/>
                </a:cubicBezTo>
                <a:cubicBezTo>
                  <a:pt x="116" y="27"/>
                  <a:pt x="117" y="28"/>
                  <a:pt x="117" y="30"/>
                </a:cubicBezTo>
                <a:cubicBezTo>
                  <a:pt x="117" y="32"/>
                  <a:pt x="116" y="33"/>
                  <a:pt x="114" y="33"/>
                </a:cubicBezTo>
                <a:moveTo>
                  <a:pt x="120" y="39"/>
                </a:moveTo>
                <a:cubicBezTo>
                  <a:pt x="122" y="39"/>
                  <a:pt x="123" y="40"/>
                  <a:pt x="123" y="42"/>
                </a:cubicBezTo>
                <a:cubicBezTo>
                  <a:pt x="123" y="44"/>
                  <a:pt x="122" y="45"/>
                  <a:pt x="120" y="45"/>
                </a:cubicBezTo>
                <a:cubicBezTo>
                  <a:pt x="118" y="45"/>
                  <a:pt x="117" y="44"/>
                  <a:pt x="117" y="42"/>
                </a:cubicBezTo>
                <a:cubicBezTo>
                  <a:pt x="117" y="40"/>
                  <a:pt x="118" y="39"/>
                  <a:pt x="120" y="39"/>
                </a:cubicBezTo>
                <a:moveTo>
                  <a:pt x="120" y="69"/>
                </a:moveTo>
                <a:cubicBezTo>
                  <a:pt x="118" y="69"/>
                  <a:pt x="117" y="68"/>
                  <a:pt x="117" y="66"/>
                </a:cubicBezTo>
                <a:cubicBezTo>
                  <a:pt x="117" y="64"/>
                  <a:pt x="118" y="63"/>
                  <a:pt x="120" y="63"/>
                </a:cubicBezTo>
                <a:cubicBezTo>
                  <a:pt x="122" y="63"/>
                  <a:pt x="123" y="64"/>
                  <a:pt x="123" y="66"/>
                </a:cubicBezTo>
                <a:cubicBezTo>
                  <a:pt x="123" y="68"/>
                  <a:pt x="122" y="69"/>
                  <a:pt x="120" y="69"/>
                </a:cubicBezTo>
                <a:moveTo>
                  <a:pt x="126" y="57"/>
                </a:moveTo>
                <a:cubicBezTo>
                  <a:pt x="124" y="57"/>
                  <a:pt x="123" y="56"/>
                  <a:pt x="123" y="54"/>
                </a:cubicBezTo>
                <a:cubicBezTo>
                  <a:pt x="123" y="52"/>
                  <a:pt x="124" y="51"/>
                  <a:pt x="126" y="51"/>
                </a:cubicBezTo>
                <a:cubicBezTo>
                  <a:pt x="128" y="51"/>
                  <a:pt x="129" y="52"/>
                  <a:pt x="129" y="54"/>
                </a:cubicBezTo>
                <a:cubicBezTo>
                  <a:pt x="129" y="56"/>
                  <a:pt x="128" y="57"/>
                  <a:pt x="126" y="57"/>
                </a:cubicBezTo>
                <a:moveTo>
                  <a:pt x="126" y="33"/>
                </a:moveTo>
                <a:cubicBezTo>
                  <a:pt x="124" y="33"/>
                  <a:pt x="123" y="32"/>
                  <a:pt x="123" y="30"/>
                </a:cubicBezTo>
                <a:cubicBezTo>
                  <a:pt x="123" y="28"/>
                  <a:pt x="124" y="27"/>
                  <a:pt x="126" y="27"/>
                </a:cubicBezTo>
                <a:cubicBezTo>
                  <a:pt x="128" y="27"/>
                  <a:pt x="129" y="28"/>
                  <a:pt x="129" y="30"/>
                </a:cubicBezTo>
                <a:cubicBezTo>
                  <a:pt x="129" y="32"/>
                  <a:pt x="128" y="33"/>
                  <a:pt x="126" y="33"/>
                </a:cubicBezTo>
                <a:moveTo>
                  <a:pt x="132" y="69"/>
                </a:moveTo>
                <a:cubicBezTo>
                  <a:pt x="130" y="69"/>
                  <a:pt x="129" y="68"/>
                  <a:pt x="129" y="66"/>
                </a:cubicBezTo>
                <a:cubicBezTo>
                  <a:pt x="129" y="64"/>
                  <a:pt x="130" y="63"/>
                  <a:pt x="132" y="63"/>
                </a:cubicBezTo>
                <a:cubicBezTo>
                  <a:pt x="134" y="63"/>
                  <a:pt x="135" y="64"/>
                  <a:pt x="135" y="66"/>
                </a:cubicBezTo>
                <a:cubicBezTo>
                  <a:pt x="135" y="68"/>
                  <a:pt x="134" y="69"/>
                  <a:pt x="132" y="69"/>
                </a:cubicBezTo>
                <a:moveTo>
                  <a:pt x="132" y="45"/>
                </a:moveTo>
                <a:cubicBezTo>
                  <a:pt x="130" y="45"/>
                  <a:pt x="129" y="44"/>
                  <a:pt x="129" y="42"/>
                </a:cubicBezTo>
                <a:cubicBezTo>
                  <a:pt x="129" y="40"/>
                  <a:pt x="130" y="39"/>
                  <a:pt x="132" y="39"/>
                </a:cubicBezTo>
                <a:cubicBezTo>
                  <a:pt x="134" y="39"/>
                  <a:pt x="135" y="40"/>
                  <a:pt x="135" y="42"/>
                </a:cubicBezTo>
                <a:cubicBezTo>
                  <a:pt x="135" y="44"/>
                  <a:pt x="134" y="45"/>
                  <a:pt x="132" y="45"/>
                </a:cubicBezTo>
                <a:moveTo>
                  <a:pt x="138" y="57"/>
                </a:moveTo>
                <a:cubicBezTo>
                  <a:pt x="136" y="57"/>
                  <a:pt x="135" y="56"/>
                  <a:pt x="135" y="54"/>
                </a:cubicBezTo>
                <a:cubicBezTo>
                  <a:pt x="135" y="52"/>
                  <a:pt x="136" y="51"/>
                  <a:pt x="138" y="51"/>
                </a:cubicBezTo>
                <a:cubicBezTo>
                  <a:pt x="140" y="51"/>
                  <a:pt x="141" y="52"/>
                  <a:pt x="141" y="54"/>
                </a:cubicBezTo>
                <a:cubicBezTo>
                  <a:pt x="141" y="56"/>
                  <a:pt x="140" y="57"/>
                  <a:pt x="138" y="57"/>
                </a:cubicBezTo>
                <a:moveTo>
                  <a:pt x="138" y="33"/>
                </a:moveTo>
                <a:cubicBezTo>
                  <a:pt x="136" y="33"/>
                  <a:pt x="135" y="32"/>
                  <a:pt x="135" y="30"/>
                </a:cubicBezTo>
                <a:cubicBezTo>
                  <a:pt x="135" y="28"/>
                  <a:pt x="136" y="27"/>
                  <a:pt x="138" y="27"/>
                </a:cubicBezTo>
                <a:cubicBezTo>
                  <a:pt x="140" y="27"/>
                  <a:pt x="141" y="28"/>
                  <a:pt x="141" y="30"/>
                </a:cubicBezTo>
                <a:cubicBezTo>
                  <a:pt x="141" y="32"/>
                  <a:pt x="140" y="33"/>
                  <a:pt x="138" y="33"/>
                </a:cubicBezTo>
                <a:moveTo>
                  <a:pt x="144" y="45"/>
                </a:moveTo>
                <a:cubicBezTo>
                  <a:pt x="142" y="45"/>
                  <a:pt x="141" y="44"/>
                  <a:pt x="141" y="42"/>
                </a:cubicBezTo>
                <a:cubicBezTo>
                  <a:pt x="141" y="40"/>
                  <a:pt x="142" y="39"/>
                  <a:pt x="144" y="39"/>
                </a:cubicBezTo>
                <a:cubicBezTo>
                  <a:pt x="146" y="39"/>
                  <a:pt x="147" y="40"/>
                  <a:pt x="147" y="42"/>
                </a:cubicBezTo>
                <a:cubicBezTo>
                  <a:pt x="147" y="44"/>
                  <a:pt x="146" y="45"/>
                  <a:pt x="144" y="45"/>
                </a:cubicBezTo>
                <a:moveTo>
                  <a:pt x="150" y="33"/>
                </a:moveTo>
                <a:cubicBezTo>
                  <a:pt x="148" y="33"/>
                  <a:pt x="147" y="32"/>
                  <a:pt x="147" y="30"/>
                </a:cubicBezTo>
                <a:cubicBezTo>
                  <a:pt x="147" y="28"/>
                  <a:pt x="148" y="27"/>
                  <a:pt x="150" y="27"/>
                </a:cubicBezTo>
                <a:cubicBezTo>
                  <a:pt x="152" y="27"/>
                  <a:pt x="153" y="28"/>
                  <a:pt x="153" y="30"/>
                </a:cubicBezTo>
                <a:cubicBezTo>
                  <a:pt x="153" y="32"/>
                  <a:pt x="152" y="33"/>
                  <a:pt x="150" y="33"/>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9" name="Freeform 132"/>
          <p:cNvSpPr>
            <a:spLocks noEditPoints="1"/>
          </p:cNvSpPr>
          <p:nvPr/>
        </p:nvSpPr>
        <p:spPr bwMode="auto">
          <a:xfrm>
            <a:off x="6697663" y="3644900"/>
            <a:ext cx="325437" cy="273050"/>
          </a:xfrm>
          <a:custGeom>
            <a:avLst/>
            <a:gdLst>
              <a:gd name="T0" fmla="*/ 132 w 144"/>
              <a:gd name="T1" fmla="*/ 36 h 120"/>
              <a:gd name="T2" fmla="*/ 114 w 144"/>
              <a:gd name="T3" fmla="*/ 36 h 120"/>
              <a:gd name="T4" fmla="*/ 72 w 144"/>
              <a:gd name="T5" fmla="*/ 0 h 120"/>
              <a:gd name="T6" fmla="*/ 30 w 144"/>
              <a:gd name="T7" fmla="*/ 36 h 120"/>
              <a:gd name="T8" fmla="*/ 12 w 144"/>
              <a:gd name="T9" fmla="*/ 36 h 120"/>
              <a:gd name="T10" fmla="*/ 0 w 144"/>
              <a:gd name="T11" fmla="*/ 48 h 120"/>
              <a:gd name="T12" fmla="*/ 0 w 144"/>
              <a:gd name="T13" fmla="*/ 120 h 120"/>
              <a:gd name="T14" fmla="*/ 144 w 144"/>
              <a:gd name="T15" fmla="*/ 120 h 120"/>
              <a:gd name="T16" fmla="*/ 144 w 144"/>
              <a:gd name="T17" fmla="*/ 48 h 120"/>
              <a:gd name="T18" fmla="*/ 132 w 144"/>
              <a:gd name="T19" fmla="*/ 36 h 120"/>
              <a:gd name="T20" fmla="*/ 102 w 144"/>
              <a:gd name="T21" fmla="*/ 90 h 120"/>
              <a:gd name="T22" fmla="*/ 84 w 144"/>
              <a:gd name="T23" fmla="*/ 90 h 120"/>
              <a:gd name="T24" fmla="*/ 84 w 144"/>
              <a:gd name="T25" fmla="*/ 108 h 120"/>
              <a:gd name="T26" fmla="*/ 60 w 144"/>
              <a:gd name="T27" fmla="*/ 108 h 120"/>
              <a:gd name="T28" fmla="*/ 60 w 144"/>
              <a:gd name="T29" fmla="*/ 90 h 120"/>
              <a:gd name="T30" fmla="*/ 42 w 144"/>
              <a:gd name="T31" fmla="*/ 90 h 120"/>
              <a:gd name="T32" fmla="*/ 42 w 144"/>
              <a:gd name="T33" fmla="*/ 66 h 120"/>
              <a:gd name="T34" fmla="*/ 60 w 144"/>
              <a:gd name="T35" fmla="*/ 66 h 120"/>
              <a:gd name="T36" fmla="*/ 60 w 144"/>
              <a:gd name="T37" fmla="*/ 48 h 120"/>
              <a:gd name="T38" fmla="*/ 84 w 144"/>
              <a:gd name="T39" fmla="*/ 48 h 120"/>
              <a:gd name="T40" fmla="*/ 84 w 144"/>
              <a:gd name="T41" fmla="*/ 66 h 120"/>
              <a:gd name="T42" fmla="*/ 102 w 144"/>
              <a:gd name="T43" fmla="*/ 66 h 120"/>
              <a:gd name="T44" fmla="*/ 102 w 144"/>
              <a:gd name="T45" fmla="*/ 90 h 120"/>
              <a:gd name="T46" fmla="*/ 42 w 144"/>
              <a:gd name="T47" fmla="*/ 36 h 120"/>
              <a:gd name="T48" fmla="*/ 72 w 144"/>
              <a:gd name="T49" fmla="*/ 12 h 120"/>
              <a:gd name="T50" fmla="*/ 102 w 144"/>
              <a:gd name="T51" fmla="*/ 36 h 120"/>
              <a:gd name="T52" fmla="*/ 42 w 144"/>
              <a:gd name="T53" fmla="*/ 3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20">
                <a:moveTo>
                  <a:pt x="132" y="36"/>
                </a:moveTo>
                <a:cubicBezTo>
                  <a:pt x="114" y="36"/>
                  <a:pt x="114" y="36"/>
                  <a:pt x="114" y="36"/>
                </a:cubicBezTo>
                <a:cubicBezTo>
                  <a:pt x="114" y="16"/>
                  <a:pt x="95" y="0"/>
                  <a:pt x="72" y="0"/>
                </a:cubicBezTo>
                <a:cubicBezTo>
                  <a:pt x="49" y="0"/>
                  <a:pt x="30" y="16"/>
                  <a:pt x="30" y="36"/>
                </a:cubicBezTo>
                <a:cubicBezTo>
                  <a:pt x="12" y="36"/>
                  <a:pt x="12" y="36"/>
                  <a:pt x="12" y="36"/>
                </a:cubicBezTo>
                <a:cubicBezTo>
                  <a:pt x="5" y="36"/>
                  <a:pt x="0" y="41"/>
                  <a:pt x="0" y="48"/>
                </a:cubicBezTo>
                <a:cubicBezTo>
                  <a:pt x="0" y="120"/>
                  <a:pt x="0" y="120"/>
                  <a:pt x="0" y="120"/>
                </a:cubicBezTo>
                <a:cubicBezTo>
                  <a:pt x="144" y="120"/>
                  <a:pt x="144" y="120"/>
                  <a:pt x="144" y="120"/>
                </a:cubicBezTo>
                <a:cubicBezTo>
                  <a:pt x="144" y="48"/>
                  <a:pt x="144" y="48"/>
                  <a:pt x="144" y="48"/>
                </a:cubicBezTo>
                <a:cubicBezTo>
                  <a:pt x="144" y="41"/>
                  <a:pt x="139" y="36"/>
                  <a:pt x="132" y="36"/>
                </a:cubicBezTo>
                <a:moveTo>
                  <a:pt x="102" y="90"/>
                </a:moveTo>
                <a:cubicBezTo>
                  <a:pt x="84" y="90"/>
                  <a:pt x="84" y="90"/>
                  <a:pt x="84" y="90"/>
                </a:cubicBezTo>
                <a:cubicBezTo>
                  <a:pt x="84" y="108"/>
                  <a:pt x="84" y="108"/>
                  <a:pt x="84" y="108"/>
                </a:cubicBezTo>
                <a:cubicBezTo>
                  <a:pt x="60" y="108"/>
                  <a:pt x="60" y="108"/>
                  <a:pt x="60" y="108"/>
                </a:cubicBezTo>
                <a:cubicBezTo>
                  <a:pt x="60" y="90"/>
                  <a:pt x="60" y="90"/>
                  <a:pt x="60" y="90"/>
                </a:cubicBezTo>
                <a:cubicBezTo>
                  <a:pt x="42" y="90"/>
                  <a:pt x="42" y="90"/>
                  <a:pt x="42" y="90"/>
                </a:cubicBezTo>
                <a:cubicBezTo>
                  <a:pt x="42" y="66"/>
                  <a:pt x="42" y="66"/>
                  <a:pt x="42" y="66"/>
                </a:cubicBezTo>
                <a:cubicBezTo>
                  <a:pt x="60" y="66"/>
                  <a:pt x="60" y="66"/>
                  <a:pt x="60" y="66"/>
                </a:cubicBezTo>
                <a:cubicBezTo>
                  <a:pt x="60" y="48"/>
                  <a:pt x="60" y="48"/>
                  <a:pt x="60" y="48"/>
                </a:cubicBezTo>
                <a:cubicBezTo>
                  <a:pt x="84" y="48"/>
                  <a:pt x="84" y="48"/>
                  <a:pt x="84" y="48"/>
                </a:cubicBezTo>
                <a:cubicBezTo>
                  <a:pt x="84" y="66"/>
                  <a:pt x="84" y="66"/>
                  <a:pt x="84" y="66"/>
                </a:cubicBezTo>
                <a:cubicBezTo>
                  <a:pt x="102" y="66"/>
                  <a:pt x="102" y="66"/>
                  <a:pt x="102" y="66"/>
                </a:cubicBezTo>
                <a:lnTo>
                  <a:pt x="102" y="90"/>
                </a:lnTo>
                <a:close/>
                <a:moveTo>
                  <a:pt x="42" y="36"/>
                </a:moveTo>
                <a:cubicBezTo>
                  <a:pt x="42" y="23"/>
                  <a:pt x="55" y="12"/>
                  <a:pt x="72" y="12"/>
                </a:cubicBezTo>
                <a:cubicBezTo>
                  <a:pt x="89" y="12"/>
                  <a:pt x="102" y="23"/>
                  <a:pt x="102" y="36"/>
                </a:cubicBezTo>
                <a:lnTo>
                  <a:pt x="42" y="3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0" name="Freeform 133"/>
          <p:cNvSpPr/>
          <p:nvPr/>
        </p:nvSpPr>
        <p:spPr bwMode="auto">
          <a:xfrm>
            <a:off x="7366001" y="3633788"/>
            <a:ext cx="354013" cy="311150"/>
          </a:xfrm>
          <a:custGeom>
            <a:avLst/>
            <a:gdLst>
              <a:gd name="T0" fmla="*/ 144 w 156"/>
              <a:gd name="T1" fmla="*/ 80 h 136"/>
              <a:gd name="T2" fmla="*/ 134 w 156"/>
              <a:gd name="T3" fmla="*/ 86 h 136"/>
              <a:gd name="T4" fmla="*/ 112 w 156"/>
              <a:gd name="T5" fmla="*/ 86 h 136"/>
              <a:gd name="T6" fmla="*/ 94 w 156"/>
              <a:gd name="T7" fmla="*/ 51 h 136"/>
              <a:gd name="T8" fmla="*/ 81 w 156"/>
              <a:gd name="T9" fmla="*/ 100 h 136"/>
              <a:gd name="T10" fmla="*/ 72 w 156"/>
              <a:gd name="T11" fmla="*/ 1 h 136"/>
              <a:gd name="T12" fmla="*/ 60 w 156"/>
              <a:gd name="T13" fmla="*/ 0 h 136"/>
              <a:gd name="T14" fmla="*/ 37 w 156"/>
              <a:gd name="T15" fmla="*/ 86 h 136"/>
              <a:gd name="T16" fmla="*/ 0 w 156"/>
              <a:gd name="T17" fmla="*/ 86 h 136"/>
              <a:gd name="T18" fmla="*/ 0 w 156"/>
              <a:gd name="T19" fmla="*/ 98 h 136"/>
              <a:gd name="T20" fmla="*/ 47 w 156"/>
              <a:gd name="T21" fmla="*/ 98 h 136"/>
              <a:gd name="T22" fmla="*/ 63 w 156"/>
              <a:gd name="T23" fmla="*/ 36 h 136"/>
              <a:gd name="T24" fmla="*/ 72 w 156"/>
              <a:gd name="T25" fmla="*/ 135 h 136"/>
              <a:gd name="T26" fmla="*/ 84 w 156"/>
              <a:gd name="T27" fmla="*/ 136 h 136"/>
              <a:gd name="T28" fmla="*/ 98 w 156"/>
              <a:gd name="T29" fmla="*/ 85 h 136"/>
              <a:gd name="T30" fmla="*/ 104 w 156"/>
              <a:gd name="T31" fmla="*/ 98 h 136"/>
              <a:gd name="T32" fmla="*/ 134 w 156"/>
              <a:gd name="T33" fmla="*/ 98 h 136"/>
              <a:gd name="T34" fmla="*/ 144 w 156"/>
              <a:gd name="T35" fmla="*/ 104 h 136"/>
              <a:gd name="T36" fmla="*/ 156 w 156"/>
              <a:gd name="T37" fmla="*/ 92 h 136"/>
              <a:gd name="T38" fmla="*/ 144 w 156"/>
              <a:gd name="T39" fmla="*/ 8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36">
                <a:moveTo>
                  <a:pt x="144" y="80"/>
                </a:moveTo>
                <a:cubicBezTo>
                  <a:pt x="140" y="80"/>
                  <a:pt x="136" y="82"/>
                  <a:pt x="134" y="86"/>
                </a:cubicBezTo>
                <a:cubicBezTo>
                  <a:pt x="112" y="86"/>
                  <a:pt x="112" y="86"/>
                  <a:pt x="112" y="86"/>
                </a:cubicBezTo>
                <a:cubicBezTo>
                  <a:pt x="94" y="51"/>
                  <a:pt x="94" y="51"/>
                  <a:pt x="94" y="51"/>
                </a:cubicBezTo>
                <a:cubicBezTo>
                  <a:pt x="81" y="100"/>
                  <a:pt x="81" y="100"/>
                  <a:pt x="81" y="100"/>
                </a:cubicBezTo>
                <a:cubicBezTo>
                  <a:pt x="72" y="1"/>
                  <a:pt x="72" y="1"/>
                  <a:pt x="72" y="1"/>
                </a:cubicBezTo>
                <a:cubicBezTo>
                  <a:pt x="60" y="0"/>
                  <a:pt x="60" y="0"/>
                  <a:pt x="60" y="0"/>
                </a:cubicBezTo>
                <a:cubicBezTo>
                  <a:pt x="37" y="86"/>
                  <a:pt x="37" y="86"/>
                  <a:pt x="37" y="86"/>
                </a:cubicBezTo>
                <a:cubicBezTo>
                  <a:pt x="0" y="86"/>
                  <a:pt x="0" y="86"/>
                  <a:pt x="0" y="86"/>
                </a:cubicBezTo>
                <a:cubicBezTo>
                  <a:pt x="0" y="98"/>
                  <a:pt x="0" y="98"/>
                  <a:pt x="0" y="98"/>
                </a:cubicBezTo>
                <a:cubicBezTo>
                  <a:pt x="47" y="98"/>
                  <a:pt x="47" y="98"/>
                  <a:pt x="47" y="98"/>
                </a:cubicBezTo>
                <a:cubicBezTo>
                  <a:pt x="63" y="36"/>
                  <a:pt x="63" y="36"/>
                  <a:pt x="63" y="36"/>
                </a:cubicBezTo>
                <a:cubicBezTo>
                  <a:pt x="72" y="135"/>
                  <a:pt x="72" y="135"/>
                  <a:pt x="72" y="135"/>
                </a:cubicBezTo>
                <a:cubicBezTo>
                  <a:pt x="84" y="136"/>
                  <a:pt x="84" y="136"/>
                  <a:pt x="84" y="136"/>
                </a:cubicBezTo>
                <a:cubicBezTo>
                  <a:pt x="98" y="85"/>
                  <a:pt x="98" y="85"/>
                  <a:pt x="98" y="85"/>
                </a:cubicBezTo>
                <a:cubicBezTo>
                  <a:pt x="104" y="98"/>
                  <a:pt x="104" y="98"/>
                  <a:pt x="104" y="98"/>
                </a:cubicBezTo>
                <a:cubicBezTo>
                  <a:pt x="134" y="98"/>
                  <a:pt x="134" y="98"/>
                  <a:pt x="134" y="98"/>
                </a:cubicBezTo>
                <a:cubicBezTo>
                  <a:pt x="136" y="102"/>
                  <a:pt x="140" y="104"/>
                  <a:pt x="144" y="104"/>
                </a:cubicBezTo>
                <a:cubicBezTo>
                  <a:pt x="151" y="104"/>
                  <a:pt x="156" y="99"/>
                  <a:pt x="156" y="92"/>
                </a:cubicBezTo>
                <a:cubicBezTo>
                  <a:pt x="156" y="85"/>
                  <a:pt x="151" y="80"/>
                  <a:pt x="144" y="8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1" name="Freeform 134"/>
          <p:cNvSpPr/>
          <p:nvPr/>
        </p:nvSpPr>
        <p:spPr bwMode="auto">
          <a:xfrm>
            <a:off x="8115300" y="3633788"/>
            <a:ext cx="165100" cy="330200"/>
          </a:xfrm>
          <a:custGeom>
            <a:avLst/>
            <a:gdLst>
              <a:gd name="T0" fmla="*/ 19 w 64"/>
              <a:gd name="T1" fmla="*/ 0 h 128"/>
              <a:gd name="T2" fmla="*/ 59 w 64"/>
              <a:gd name="T3" fmla="*/ 0 h 128"/>
              <a:gd name="T4" fmla="*/ 46 w 64"/>
              <a:gd name="T5" fmla="*/ 30 h 128"/>
              <a:gd name="T6" fmla="*/ 64 w 64"/>
              <a:gd name="T7" fmla="*/ 30 h 128"/>
              <a:gd name="T8" fmla="*/ 32 w 64"/>
              <a:gd name="T9" fmla="*/ 76 h 128"/>
              <a:gd name="T10" fmla="*/ 51 w 64"/>
              <a:gd name="T11" fmla="*/ 76 h 128"/>
              <a:gd name="T12" fmla="*/ 19 w 64"/>
              <a:gd name="T13" fmla="*/ 128 h 128"/>
              <a:gd name="T14" fmla="*/ 19 w 64"/>
              <a:gd name="T15" fmla="*/ 92 h 128"/>
              <a:gd name="T16" fmla="*/ 0 w 64"/>
              <a:gd name="T17" fmla="*/ 92 h 128"/>
              <a:gd name="T18" fmla="*/ 18 w 64"/>
              <a:gd name="T19" fmla="*/ 47 h 128"/>
              <a:gd name="T20" fmla="*/ 0 w 64"/>
              <a:gd name="T21" fmla="*/ 47 h 128"/>
              <a:gd name="T22" fmla="*/ 19 w 64"/>
              <a:gd name="T2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128">
                <a:moveTo>
                  <a:pt x="19" y="0"/>
                </a:moveTo>
                <a:lnTo>
                  <a:pt x="59" y="0"/>
                </a:lnTo>
                <a:lnTo>
                  <a:pt x="46" y="30"/>
                </a:lnTo>
                <a:lnTo>
                  <a:pt x="64" y="30"/>
                </a:lnTo>
                <a:lnTo>
                  <a:pt x="32" y="76"/>
                </a:lnTo>
                <a:lnTo>
                  <a:pt x="51" y="76"/>
                </a:lnTo>
                <a:lnTo>
                  <a:pt x="19" y="128"/>
                </a:lnTo>
                <a:lnTo>
                  <a:pt x="19" y="92"/>
                </a:lnTo>
                <a:lnTo>
                  <a:pt x="0" y="92"/>
                </a:lnTo>
                <a:lnTo>
                  <a:pt x="18" y="47"/>
                </a:lnTo>
                <a:lnTo>
                  <a:pt x="0" y="47"/>
                </a:lnTo>
                <a:lnTo>
                  <a:pt x="19"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2" name="Rectangle 135"/>
          <p:cNvSpPr>
            <a:spLocks noChangeArrowheads="1"/>
          </p:cNvSpPr>
          <p:nvPr/>
        </p:nvSpPr>
        <p:spPr bwMode="auto">
          <a:xfrm>
            <a:off x="984250" y="4246563"/>
            <a:ext cx="25400"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3" name="Rectangle 136"/>
          <p:cNvSpPr>
            <a:spLocks noChangeArrowheads="1"/>
          </p:cNvSpPr>
          <p:nvPr/>
        </p:nvSpPr>
        <p:spPr bwMode="auto">
          <a:xfrm>
            <a:off x="984250" y="4246563"/>
            <a:ext cx="25400"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4" name="Rectangle 137"/>
          <p:cNvSpPr>
            <a:spLocks noChangeArrowheads="1"/>
          </p:cNvSpPr>
          <p:nvPr/>
        </p:nvSpPr>
        <p:spPr bwMode="auto">
          <a:xfrm>
            <a:off x="984250" y="4246563"/>
            <a:ext cx="25400"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5" name="Rectangle 138"/>
          <p:cNvSpPr>
            <a:spLocks noChangeArrowheads="1"/>
          </p:cNvSpPr>
          <p:nvPr/>
        </p:nvSpPr>
        <p:spPr bwMode="auto">
          <a:xfrm>
            <a:off x="984250" y="4246563"/>
            <a:ext cx="25400"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6" name="Rectangle 139"/>
          <p:cNvSpPr>
            <a:spLocks noChangeArrowheads="1"/>
          </p:cNvSpPr>
          <p:nvPr/>
        </p:nvSpPr>
        <p:spPr bwMode="auto">
          <a:xfrm>
            <a:off x="1133476" y="4246563"/>
            <a:ext cx="28575"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7" name="Rectangle 140"/>
          <p:cNvSpPr>
            <a:spLocks noChangeArrowheads="1"/>
          </p:cNvSpPr>
          <p:nvPr/>
        </p:nvSpPr>
        <p:spPr bwMode="auto">
          <a:xfrm>
            <a:off x="1133476" y="4246563"/>
            <a:ext cx="28575"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8" name="Rectangle 141"/>
          <p:cNvSpPr>
            <a:spLocks noChangeArrowheads="1"/>
          </p:cNvSpPr>
          <p:nvPr/>
        </p:nvSpPr>
        <p:spPr bwMode="auto">
          <a:xfrm>
            <a:off x="1133476" y="4246563"/>
            <a:ext cx="28575"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9" name="Rectangle 142"/>
          <p:cNvSpPr>
            <a:spLocks noChangeArrowheads="1"/>
          </p:cNvSpPr>
          <p:nvPr/>
        </p:nvSpPr>
        <p:spPr bwMode="auto">
          <a:xfrm>
            <a:off x="1133476" y="4246563"/>
            <a:ext cx="28575"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0" name="Freeform 143"/>
          <p:cNvSpPr/>
          <p:nvPr/>
        </p:nvSpPr>
        <p:spPr bwMode="auto">
          <a:xfrm>
            <a:off x="914401" y="4287839"/>
            <a:ext cx="314325" cy="41275"/>
          </a:xfrm>
          <a:custGeom>
            <a:avLst/>
            <a:gdLst>
              <a:gd name="T0" fmla="*/ 132 w 138"/>
              <a:gd name="T1" fmla="*/ 0 h 18"/>
              <a:gd name="T2" fmla="*/ 108 w 138"/>
              <a:gd name="T3" fmla="*/ 0 h 18"/>
              <a:gd name="T4" fmla="*/ 108 w 138"/>
              <a:gd name="T5" fmla="*/ 12 h 18"/>
              <a:gd name="T6" fmla="*/ 96 w 138"/>
              <a:gd name="T7" fmla="*/ 12 h 18"/>
              <a:gd name="T8" fmla="*/ 96 w 138"/>
              <a:gd name="T9" fmla="*/ 0 h 18"/>
              <a:gd name="T10" fmla="*/ 42 w 138"/>
              <a:gd name="T11" fmla="*/ 0 h 18"/>
              <a:gd name="T12" fmla="*/ 42 w 138"/>
              <a:gd name="T13" fmla="*/ 12 h 18"/>
              <a:gd name="T14" fmla="*/ 30 w 138"/>
              <a:gd name="T15" fmla="*/ 12 h 18"/>
              <a:gd name="T16" fmla="*/ 30 w 138"/>
              <a:gd name="T17" fmla="*/ 0 h 18"/>
              <a:gd name="T18" fmla="*/ 6 w 138"/>
              <a:gd name="T19" fmla="*/ 0 h 18"/>
              <a:gd name="T20" fmla="*/ 0 w 138"/>
              <a:gd name="T21" fmla="*/ 6 h 18"/>
              <a:gd name="T22" fmla="*/ 0 w 138"/>
              <a:gd name="T23" fmla="*/ 18 h 18"/>
              <a:gd name="T24" fmla="*/ 138 w 138"/>
              <a:gd name="T25" fmla="*/ 18 h 18"/>
              <a:gd name="T26" fmla="*/ 138 w 138"/>
              <a:gd name="T27" fmla="*/ 6 h 18"/>
              <a:gd name="T28" fmla="*/ 132 w 138"/>
              <a:gd name="T2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8">
                <a:moveTo>
                  <a:pt x="132" y="0"/>
                </a:moveTo>
                <a:cubicBezTo>
                  <a:pt x="108" y="0"/>
                  <a:pt x="108" y="0"/>
                  <a:pt x="108" y="0"/>
                </a:cubicBezTo>
                <a:cubicBezTo>
                  <a:pt x="108" y="12"/>
                  <a:pt x="108" y="12"/>
                  <a:pt x="108" y="12"/>
                </a:cubicBezTo>
                <a:cubicBezTo>
                  <a:pt x="96" y="12"/>
                  <a:pt x="96" y="12"/>
                  <a:pt x="96" y="12"/>
                </a:cubicBezTo>
                <a:cubicBezTo>
                  <a:pt x="96" y="0"/>
                  <a:pt x="96" y="0"/>
                  <a:pt x="96" y="0"/>
                </a:cubicBezTo>
                <a:cubicBezTo>
                  <a:pt x="42" y="0"/>
                  <a:pt x="42" y="0"/>
                  <a:pt x="42" y="0"/>
                </a:cubicBezTo>
                <a:cubicBezTo>
                  <a:pt x="42" y="12"/>
                  <a:pt x="42" y="12"/>
                  <a:pt x="42" y="12"/>
                </a:cubicBezTo>
                <a:cubicBezTo>
                  <a:pt x="30" y="12"/>
                  <a:pt x="30" y="12"/>
                  <a:pt x="30" y="12"/>
                </a:cubicBezTo>
                <a:cubicBezTo>
                  <a:pt x="30" y="0"/>
                  <a:pt x="30" y="0"/>
                  <a:pt x="30" y="0"/>
                </a:cubicBezTo>
                <a:cubicBezTo>
                  <a:pt x="6" y="0"/>
                  <a:pt x="6" y="0"/>
                  <a:pt x="6" y="0"/>
                </a:cubicBezTo>
                <a:cubicBezTo>
                  <a:pt x="3" y="0"/>
                  <a:pt x="0" y="3"/>
                  <a:pt x="0" y="6"/>
                </a:cubicBezTo>
                <a:cubicBezTo>
                  <a:pt x="0" y="18"/>
                  <a:pt x="0" y="18"/>
                  <a:pt x="0" y="18"/>
                </a:cubicBezTo>
                <a:cubicBezTo>
                  <a:pt x="138" y="18"/>
                  <a:pt x="138" y="18"/>
                  <a:pt x="138" y="18"/>
                </a:cubicBezTo>
                <a:cubicBezTo>
                  <a:pt x="138" y="6"/>
                  <a:pt x="138" y="6"/>
                  <a:pt x="138" y="6"/>
                </a:cubicBezTo>
                <a:cubicBezTo>
                  <a:pt x="138" y="3"/>
                  <a:pt x="135" y="0"/>
                  <a:pt x="132"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1" name="Freeform 144"/>
          <p:cNvSpPr>
            <a:spLocks noEditPoints="1"/>
          </p:cNvSpPr>
          <p:nvPr/>
        </p:nvSpPr>
        <p:spPr bwMode="auto">
          <a:xfrm>
            <a:off x="914401" y="4343401"/>
            <a:ext cx="314325" cy="244475"/>
          </a:xfrm>
          <a:custGeom>
            <a:avLst/>
            <a:gdLst>
              <a:gd name="T0" fmla="*/ 6 w 138"/>
              <a:gd name="T1" fmla="*/ 108 h 108"/>
              <a:gd name="T2" fmla="*/ 138 w 138"/>
              <a:gd name="T3" fmla="*/ 102 h 108"/>
              <a:gd name="T4" fmla="*/ 0 w 138"/>
              <a:gd name="T5" fmla="*/ 0 h 108"/>
              <a:gd name="T6" fmla="*/ 102 w 138"/>
              <a:gd name="T7" fmla="*/ 12 h 108"/>
              <a:gd name="T8" fmla="*/ 126 w 138"/>
              <a:gd name="T9" fmla="*/ 36 h 108"/>
              <a:gd name="T10" fmla="*/ 102 w 138"/>
              <a:gd name="T11" fmla="*/ 12 h 108"/>
              <a:gd name="T12" fmla="*/ 126 w 138"/>
              <a:gd name="T13" fmla="*/ 42 h 108"/>
              <a:gd name="T14" fmla="*/ 102 w 138"/>
              <a:gd name="T15" fmla="*/ 66 h 108"/>
              <a:gd name="T16" fmla="*/ 102 w 138"/>
              <a:gd name="T17" fmla="*/ 72 h 108"/>
              <a:gd name="T18" fmla="*/ 126 w 138"/>
              <a:gd name="T19" fmla="*/ 96 h 108"/>
              <a:gd name="T20" fmla="*/ 102 w 138"/>
              <a:gd name="T21" fmla="*/ 72 h 108"/>
              <a:gd name="T22" fmla="*/ 96 w 138"/>
              <a:gd name="T23" fmla="*/ 12 h 108"/>
              <a:gd name="T24" fmla="*/ 72 w 138"/>
              <a:gd name="T25" fmla="*/ 36 h 108"/>
              <a:gd name="T26" fmla="*/ 72 w 138"/>
              <a:gd name="T27" fmla="*/ 42 h 108"/>
              <a:gd name="T28" fmla="*/ 96 w 138"/>
              <a:gd name="T29" fmla="*/ 66 h 108"/>
              <a:gd name="T30" fmla="*/ 72 w 138"/>
              <a:gd name="T31" fmla="*/ 42 h 108"/>
              <a:gd name="T32" fmla="*/ 96 w 138"/>
              <a:gd name="T33" fmla="*/ 72 h 108"/>
              <a:gd name="T34" fmla="*/ 72 w 138"/>
              <a:gd name="T35" fmla="*/ 96 h 108"/>
              <a:gd name="T36" fmla="*/ 42 w 138"/>
              <a:gd name="T37" fmla="*/ 12 h 108"/>
              <a:gd name="T38" fmla="*/ 66 w 138"/>
              <a:gd name="T39" fmla="*/ 36 h 108"/>
              <a:gd name="T40" fmla="*/ 42 w 138"/>
              <a:gd name="T41" fmla="*/ 12 h 108"/>
              <a:gd name="T42" fmla="*/ 66 w 138"/>
              <a:gd name="T43" fmla="*/ 42 h 108"/>
              <a:gd name="T44" fmla="*/ 42 w 138"/>
              <a:gd name="T45" fmla="*/ 66 h 108"/>
              <a:gd name="T46" fmla="*/ 42 w 138"/>
              <a:gd name="T47" fmla="*/ 72 h 108"/>
              <a:gd name="T48" fmla="*/ 66 w 138"/>
              <a:gd name="T49" fmla="*/ 96 h 108"/>
              <a:gd name="T50" fmla="*/ 42 w 138"/>
              <a:gd name="T51" fmla="*/ 72 h 108"/>
              <a:gd name="T52" fmla="*/ 36 w 138"/>
              <a:gd name="T53" fmla="*/ 12 h 108"/>
              <a:gd name="T54" fmla="*/ 12 w 138"/>
              <a:gd name="T55" fmla="*/ 36 h 108"/>
              <a:gd name="T56" fmla="*/ 12 w 138"/>
              <a:gd name="T57" fmla="*/ 42 h 108"/>
              <a:gd name="T58" fmla="*/ 36 w 138"/>
              <a:gd name="T59" fmla="*/ 66 h 108"/>
              <a:gd name="T60" fmla="*/ 12 w 138"/>
              <a:gd name="T61" fmla="*/ 42 h 108"/>
              <a:gd name="T62" fmla="*/ 36 w 138"/>
              <a:gd name="T63" fmla="*/ 72 h 108"/>
              <a:gd name="T64" fmla="*/ 12 w 138"/>
              <a:gd name="T65"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8" h="108">
                <a:moveTo>
                  <a:pt x="0" y="102"/>
                </a:moveTo>
                <a:cubicBezTo>
                  <a:pt x="0" y="105"/>
                  <a:pt x="3" y="108"/>
                  <a:pt x="6" y="108"/>
                </a:cubicBezTo>
                <a:cubicBezTo>
                  <a:pt x="132" y="108"/>
                  <a:pt x="132" y="108"/>
                  <a:pt x="132" y="108"/>
                </a:cubicBezTo>
                <a:cubicBezTo>
                  <a:pt x="135" y="108"/>
                  <a:pt x="138" y="105"/>
                  <a:pt x="138" y="102"/>
                </a:cubicBezTo>
                <a:cubicBezTo>
                  <a:pt x="138" y="0"/>
                  <a:pt x="138" y="0"/>
                  <a:pt x="138" y="0"/>
                </a:cubicBezTo>
                <a:cubicBezTo>
                  <a:pt x="0" y="0"/>
                  <a:pt x="0" y="0"/>
                  <a:pt x="0" y="0"/>
                </a:cubicBezTo>
                <a:lnTo>
                  <a:pt x="0" y="102"/>
                </a:lnTo>
                <a:close/>
                <a:moveTo>
                  <a:pt x="102" y="12"/>
                </a:moveTo>
                <a:cubicBezTo>
                  <a:pt x="126" y="12"/>
                  <a:pt x="126" y="12"/>
                  <a:pt x="126" y="12"/>
                </a:cubicBezTo>
                <a:cubicBezTo>
                  <a:pt x="126" y="36"/>
                  <a:pt x="126" y="36"/>
                  <a:pt x="126" y="36"/>
                </a:cubicBezTo>
                <a:cubicBezTo>
                  <a:pt x="102" y="36"/>
                  <a:pt x="102" y="36"/>
                  <a:pt x="102" y="36"/>
                </a:cubicBezTo>
                <a:lnTo>
                  <a:pt x="102" y="12"/>
                </a:lnTo>
                <a:close/>
                <a:moveTo>
                  <a:pt x="102" y="42"/>
                </a:moveTo>
                <a:cubicBezTo>
                  <a:pt x="126" y="42"/>
                  <a:pt x="126" y="42"/>
                  <a:pt x="126" y="42"/>
                </a:cubicBezTo>
                <a:cubicBezTo>
                  <a:pt x="126" y="66"/>
                  <a:pt x="126" y="66"/>
                  <a:pt x="126" y="66"/>
                </a:cubicBezTo>
                <a:cubicBezTo>
                  <a:pt x="102" y="66"/>
                  <a:pt x="102" y="66"/>
                  <a:pt x="102" y="66"/>
                </a:cubicBezTo>
                <a:lnTo>
                  <a:pt x="102" y="42"/>
                </a:lnTo>
                <a:close/>
                <a:moveTo>
                  <a:pt x="102" y="72"/>
                </a:moveTo>
                <a:cubicBezTo>
                  <a:pt x="126" y="72"/>
                  <a:pt x="126" y="72"/>
                  <a:pt x="126" y="72"/>
                </a:cubicBezTo>
                <a:cubicBezTo>
                  <a:pt x="126" y="96"/>
                  <a:pt x="126" y="96"/>
                  <a:pt x="126" y="96"/>
                </a:cubicBezTo>
                <a:cubicBezTo>
                  <a:pt x="102" y="96"/>
                  <a:pt x="102" y="96"/>
                  <a:pt x="102" y="96"/>
                </a:cubicBezTo>
                <a:lnTo>
                  <a:pt x="102" y="72"/>
                </a:lnTo>
                <a:close/>
                <a:moveTo>
                  <a:pt x="72" y="12"/>
                </a:moveTo>
                <a:cubicBezTo>
                  <a:pt x="96" y="12"/>
                  <a:pt x="96" y="12"/>
                  <a:pt x="96" y="12"/>
                </a:cubicBezTo>
                <a:cubicBezTo>
                  <a:pt x="96" y="36"/>
                  <a:pt x="96" y="36"/>
                  <a:pt x="96" y="36"/>
                </a:cubicBezTo>
                <a:cubicBezTo>
                  <a:pt x="72" y="36"/>
                  <a:pt x="72" y="36"/>
                  <a:pt x="72" y="36"/>
                </a:cubicBezTo>
                <a:lnTo>
                  <a:pt x="72" y="12"/>
                </a:lnTo>
                <a:close/>
                <a:moveTo>
                  <a:pt x="72" y="42"/>
                </a:moveTo>
                <a:cubicBezTo>
                  <a:pt x="96" y="42"/>
                  <a:pt x="96" y="42"/>
                  <a:pt x="96" y="42"/>
                </a:cubicBezTo>
                <a:cubicBezTo>
                  <a:pt x="96" y="66"/>
                  <a:pt x="96" y="66"/>
                  <a:pt x="96" y="66"/>
                </a:cubicBezTo>
                <a:cubicBezTo>
                  <a:pt x="72" y="66"/>
                  <a:pt x="72" y="66"/>
                  <a:pt x="72" y="66"/>
                </a:cubicBezTo>
                <a:lnTo>
                  <a:pt x="72" y="42"/>
                </a:lnTo>
                <a:close/>
                <a:moveTo>
                  <a:pt x="72" y="72"/>
                </a:moveTo>
                <a:cubicBezTo>
                  <a:pt x="96" y="72"/>
                  <a:pt x="96" y="72"/>
                  <a:pt x="96" y="72"/>
                </a:cubicBezTo>
                <a:cubicBezTo>
                  <a:pt x="96" y="96"/>
                  <a:pt x="96" y="96"/>
                  <a:pt x="96" y="96"/>
                </a:cubicBezTo>
                <a:cubicBezTo>
                  <a:pt x="72" y="96"/>
                  <a:pt x="72" y="96"/>
                  <a:pt x="72" y="96"/>
                </a:cubicBezTo>
                <a:lnTo>
                  <a:pt x="72" y="72"/>
                </a:lnTo>
                <a:close/>
                <a:moveTo>
                  <a:pt x="42" y="12"/>
                </a:moveTo>
                <a:cubicBezTo>
                  <a:pt x="66" y="12"/>
                  <a:pt x="66" y="12"/>
                  <a:pt x="66" y="12"/>
                </a:cubicBezTo>
                <a:cubicBezTo>
                  <a:pt x="66" y="36"/>
                  <a:pt x="66" y="36"/>
                  <a:pt x="66" y="36"/>
                </a:cubicBezTo>
                <a:cubicBezTo>
                  <a:pt x="42" y="36"/>
                  <a:pt x="42" y="36"/>
                  <a:pt x="42" y="36"/>
                </a:cubicBezTo>
                <a:lnTo>
                  <a:pt x="42" y="12"/>
                </a:lnTo>
                <a:close/>
                <a:moveTo>
                  <a:pt x="42" y="42"/>
                </a:moveTo>
                <a:cubicBezTo>
                  <a:pt x="66" y="42"/>
                  <a:pt x="66" y="42"/>
                  <a:pt x="66" y="42"/>
                </a:cubicBezTo>
                <a:cubicBezTo>
                  <a:pt x="66" y="66"/>
                  <a:pt x="66" y="66"/>
                  <a:pt x="66" y="66"/>
                </a:cubicBezTo>
                <a:cubicBezTo>
                  <a:pt x="42" y="66"/>
                  <a:pt x="42" y="66"/>
                  <a:pt x="42" y="66"/>
                </a:cubicBezTo>
                <a:lnTo>
                  <a:pt x="42" y="42"/>
                </a:lnTo>
                <a:close/>
                <a:moveTo>
                  <a:pt x="42" y="72"/>
                </a:moveTo>
                <a:cubicBezTo>
                  <a:pt x="66" y="72"/>
                  <a:pt x="66" y="72"/>
                  <a:pt x="66" y="72"/>
                </a:cubicBezTo>
                <a:cubicBezTo>
                  <a:pt x="66" y="96"/>
                  <a:pt x="66" y="96"/>
                  <a:pt x="66" y="96"/>
                </a:cubicBezTo>
                <a:cubicBezTo>
                  <a:pt x="42" y="96"/>
                  <a:pt x="42" y="96"/>
                  <a:pt x="42" y="96"/>
                </a:cubicBezTo>
                <a:lnTo>
                  <a:pt x="42" y="72"/>
                </a:lnTo>
                <a:close/>
                <a:moveTo>
                  <a:pt x="12" y="12"/>
                </a:moveTo>
                <a:cubicBezTo>
                  <a:pt x="36" y="12"/>
                  <a:pt x="36" y="12"/>
                  <a:pt x="36" y="12"/>
                </a:cubicBezTo>
                <a:cubicBezTo>
                  <a:pt x="36" y="36"/>
                  <a:pt x="36" y="36"/>
                  <a:pt x="36" y="36"/>
                </a:cubicBezTo>
                <a:cubicBezTo>
                  <a:pt x="12" y="36"/>
                  <a:pt x="12" y="36"/>
                  <a:pt x="12" y="36"/>
                </a:cubicBezTo>
                <a:lnTo>
                  <a:pt x="12" y="12"/>
                </a:lnTo>
                <a:close/>
                <a:moveTo>
                  <a:pt x="12" y="42"/>
                </a:moveTo>
                <a:cubicBezTo>
                  <a:pt x="36" y="42"/>
                  <a:pt x="36" y="42"/>
                  <a:pt x="36" y="42"/>
                </a:cubicBezTo>
                <a:cubicBezTo>
                  <a:pt x="36" y="66"/>
                  <a:pt x="36" y="66"/>
                  <a:pt x="36" y="66"/>
                </a:cubicBezTo>
                <a:cubicBezTo>
                  <a:pt x="12" y="66"/>
                  <a:pt x="12" y="66"/>
                  <a:pt x="12" y="66"/>
                </a:cubicBezTo>
                <a:lnTo>
                  <a:pt x="12" y="42"/>
                </a:lnTo>
                <a:close/>
                <a:moveTo>
                  <a:pt x="12" y="72"/>
                </a:moveTo>
                <a:cubicBezTo>
                  <a:pt x="36" y="72"/>
                  <a:pt x="36" y="72"/>
                  <a:pt x="36" y="72"/>
                </a:cubicBezTo>
                <a:cubicBezTo>
                  <a:pt x="36" y="96"/>
                  <a:pt x="36" y="96"/>
                  <a:pt x="36" y="96"/>
                </a:cubicBezTo>
                <a:cubicBezTo>
                  <a:pt x="12" y="96"/>
                  <a:pt x="12" y="96"/>
                  <a:pt x="12" y="96"/>
                </a:cubicBezTo>
                <a:lnTo>
                  <a:pt x="12" y="7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2" name="Freeform 145"/>
          <p:cNvSpPr/>
          <p:nvPr/>
        </p:nvSpPr>
        <p:spPr bwMode="auto">
          <a:xfrm>
            <a:off x="4711701" y="4225925"/>
            <a:ext cx="409575" cy="342900"/>
          </a:xfrm>
          <a:custGeom>
            <a:avLst/>
            <a:gdLst>
              <a:gd name="T0" fmla="*/ 108 w 179"/>
              <a:gd name="T1" fmla="*/ 0 h 150"/>
              <a:gd name="T2" fmla="*/ 132 w 179"/>
              <a:gd name="T3" fmla="*/ 36 h 150"/>
              <a:gd name="T4" fmla="*/ 135 w 179"/>
              <a:gd name="T5" fmla="*/ 34 h 150"/>
              <a:gd name="T6" fmla="*/ 173 w 179"/>
              <a:gd name="T7" fmla="*/ 33 h 150"/>
              <a:gd name="T8" fmla="*/ 142 w 179"/>
              <a:gd name="T9" fmla="*/ 58 h 150"/>
              <a:gd name="T10" fmla="*/ 161 w 179"/>
              <a:gd name="T11" fmla="*/ 97 h 150"/>
              <a:gd name="T12" fmla="*/ 127 w 179"/>
              <a:gd name="T13" fmla="*/ 116 h 150"/>
              <a:gd name="T14" fmla="*/ 124 w 179"/>
              <a:gd name="T15" fmla="*/ 113 h 150"/>
              <a:gd name="T16" fmla="*/ 90 w 179"/>
              <a:gd name="T17" fmla="*/ 96 h 150"/>
              <a:gd name="T18" fmla="*/ 107 w 179"/>
              <a:gd name="T19" fmla="*/ 130 h 150"/>
              <a:gd name="T20" fmla="*/ 74 w 179"/>
              <a:gd name="T21" fmla="*/ 150 h 150"/>
              <a:gd name="T22" fmla="*/ 51 w 179"/>
              <a:gd name="T23" fmla="*/ 113 h 150"/>
              <a:gd name="T24" fmla="*/ 47 w 179"/>
              <a:gd name="T25" fmla="*/ 115 h 150"/>
              <a:gd name="T26" fmla="*/ 8 w 179"/>
              <a:gd name="T27" fmla="*/ 119 h 150"/>
              <a:gd name="T28" fmla="*/ 36 w 179"/>
              <a:gd name="T29" fmla="*/ 94 h 150"/>
              <a:gd name="T30" fmla="*/ 38 w 179"/>
              <a:gd name="T31" fmla="*/ 92 h 150"/>
              <a:gd name="T32" fmla="*/ 18 w 179"/>
              <a:gd name="T33" fmla="*/ 53 h 150"/>
              <a:gd name="T34" fmla="*/ 53 w 179"/>
              <a:gd name="T35" fmla="*/ 33 h 150"/>
              <a:gd name="T36" fmla="*/ 72 w 179"/>
              <a:gd name="T37" fmla="*/ 65 h 150"/>
              <a:gd name="T38" fmla="*/ 90 w 179"/>
              <a:gd name="T39" fmla="*/ 31 h 150"/>
              <a:gd name="T40" fmla="*/ 74 w 179"/>
              <a:gd name="T41" fmla="*/ 24 h 150"/>
              <a:gd name="T42" fmla="*/ 75 w 179"/>
              <a:gd name="T43" fmla="*/ 19 h 150"/>
              <a:gd name="T44" fmla="*/ 108 w 179"/>
              <a:gd name="T45"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9" h="150">
                <a:moveTo>
                  <a:pt x="108" y="0"/>
                </a:moveTo>
                <a:cubicBezTo>
                  <a:pt x="114" y="11"/>
                  <a:pt x="124" y="33"/>
                  <a:pt x="132" y="36"/>
                </a:cubicBezTo>
                <a:cubicBezTo>
                  <a:pt x="133" y="36"/>
                  <a:pt x="134" y="35"/>
                  <a:pt x="135" y="34"/>
                </a:cubicBezTo>
                <a:cubicBezTo>
                  <a:pt x="137" y="14"/>
                  <a:pt x="168" y="6"/>
                  <a:pt x="173" y="33"/>
                </a:cubicBezTo>
                <a:cubicBezTo>
                  <a:pt x="179" y="61"/>
                  <a:pt x="154" y="50"/>
                  <a:pt x="142" y="58"/>
                </a:cubicBezTo>
                <a:cubicBezTo>
                  <a:pt x="148" y="71"/>
                  <a:pt x="155" y="84"/>
                  <a:pt x="161" y="97"/>
                </a:cubicBezTo>
                <a:cubicBezTo>
                  <a:pt x="152" y="102"/>
                  <a:pt x="137" y="114"/>
                  <a:pt x="127" y="116"/>
                </a:cubicBezTo>
                <a:cubicBezTo>
                  <a:pt x="125" y="116"/>
                  <a:pt x="125" y="114"/>
                  <a:pt x="124" y="113"/>
                </a:cubicBezTo>
                <a:cubicBezTo>
                  <a:pt x="128" y="90"/>
                  <a:pt x="112" y="72"/>
                  <a:pt x="90" y="96"/>
                </a:cubicBezTo>
                <a:cubicBezTo>
                  <a:pt x="72" y="115"/>
                  <a:pt x="109" y="125"/>
                  <a:pt x="107" y="130"/>
                </a:cubicBezTo>
                <a:cubicBezTo>
                  <a:pt x="96" y="137"/>
                  <a:pt x="85" y="143"/>
                  <a:pt x="74" y="150"/>
                </a:cubicBezTo>
                <a:cubicBezTo>
                  <a:pt x="66" y="138"/>
                  <a:pt x="59" y="125"/>
                  <a:pt x="51" y="113"/>
                </a:cubicBezTo>
                <a:cubicBezTo>
                  <a:pt x="50" y="114"/>
                  <a:pt x="48" y="115"/>
                  <a:pt x="47" y="115"/>
                </a:cubicBezTo>
                <a:cubicBezTo>
                  <a:pt x="42" y="132"/>
                  <a:pt x="18" y="149"/>
                  <a:pt x="8" y="119"/>
                </a:cubicBezTo>
                <a:cubicBezTo>
                  <a:pt x="0" y="94"/>
                  <a:pt x="22" y="96"/>
                  <a:pt x="36" y="94"/>
                </a:cubicBezTo>
                <a:cubicBezTo>
                  <a:pt x="37" y="93"/>
                  <a:pt x="38" y="93"/>
                  <a:pt x="38" y="92"/>
                </a:cubicBezTo>
                <a:cubicBezTo>
                  <a:pt x="32" y="79"/>
                  <a:pt x="24" y="66"/>
                  <a:pt x="18" y="53"/>
                </a:cubicBezTo>
                <a:cubicBezTo>
                  <a:pt x="29" y="47"/>
                  <a:pt x="41" y="40"/>
                  <a:pt x="53" y="33"/>
                </a:cubicBezTo>
                <a:cubicBezTo>
                  <a:pt x="62" y="42"/>
                  <a:pt x="48" y="65"/>
                  <a:pt x="72" y="65"/>
                </a:cubicBezTo>
                <a:cubicBezTo>
                  <a:pt x="87" y="64"/>
                  <a:pt x="100" y="45"/>
                  <a:pt x="90" y="31"/>
                </a:cubicBezTo>
                <a:cubicBezTo>
                  <a:pt x="84" y="28"/>
                  <a:pt x="76" y="28"/>
                  <a:pt x="74" y="24"/>
                </a:cubicBezTo>
                <a:cubicBezTo>
                  <a:pt x="72" y="19"/>
                  <a:pt x="74" y="21"/>
                  <a:pt x="75" y="19"/>
                </a:cubicBezTo>
                <a:cubicBezTo>
                  <a:pt x="86" y="13"/>
                  <a:pt x="97" y="6"/>
                  <a:pt x="108"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3" name="Freeform 146"/>
          <p:cNvSpPr>
            <a:spLocks noEditPoints="1"/>
          </p:cNvSpPr>
          <p:nvPr/>
        </p:nvSpPr>
        <p:spPr bwMode="auto">
          <a:xfrm>
            <a:off x="2233613" y="3636964"/>
            <a:ext cx="328612" cy="327025"/>
          </a:xfrm>
          <a:custGeom>
            <a:avLst/>
            <a:gdLst>
              <a:gd name="T0" fmla="*/ 0 w 144"/>
              <a:gd name="T1" fmla="*/ 12 h 144"/>
              <a:gd name="T2" fmla="*/ 0 w 144"/>
              <a:gd name="T3" fmla="*/ 132 h 144"/>
              <a:gd name="T4" fmla="*/ 12 w 144"/>
              <a:gd name="T5" fmla="*/ 144 h 144"/>
              <a:gd name="T6" fmla="*/ 132 w 144"/>
              <a:gd name="T7" fmla="*/ 144 h 144"/>
              <a:gd name="T8" fmla="*/ 144 w 144"/>
              <a:gd name="T9" fmla="*/ 132 h 144"/>
              <a:gd name="T10" fmla="*/ 144 w 144"/>
              <a:gd name="T11" fmla="*/ 12 h 144"/>
              <a:gd name="T12" fmla="*/ 132 w 144"/>
              <a:gd name="T13" fmla="*/ 0 h 144"/>
              <a:gd name="T14" fmla="*/ 12 w 144"/>
              <a:gd name="T15" fmla="*/ 0 h 144"/>
              <a:gd name="T16" fmla="*/ 0 w 144"/>
              <a:gd name="T17" fmla="*/ 12 h 144"/>
              <a:gd name="T18" fmla="*/ 96 w 144"/>
              <a:gd name="T19" fmla="*/ 60 h 144"/>
              <a:gd name="T20" fmla="*/ 108 w 144"/>
              <a:gd name="T21" fmla="*/ 60 h 144"/>
              <a:gd name="T22" fmla="*/ 108 w 144"/>
              <a:gd name="T23" fmla="*/ 24 h 144"/>
              <a:gd name="T24" fmla="*/ 120 w 144"/>
              <a:gd name="T25" fmla="*/ 24 h 144"/>
              <a:gd name="T26" fmla="*/ 120 w 144"/>
              <a:gd name="T27" fmla="*/ 60 h 144"/>
              <a:gd name="T28" fmla="*/ 132 w 144"/>
              <a:gd name="T29" fmla="*/ 60 h 144"/>
              <a:gd name="T30" fmla="*/ 132 w 144"/>
              <a:gd name="T31" fmla="*/ 78 h 144"/>
              <a:gd name="T32" fmla="*/ 120 w 144"/>
              <a:gd name="T33" fmla="*/ 78 h 144"/>
              <a:gd name="T34" fmla="*/ 120 w 144"/>
              <a:gd name="T35" fmla="*/ 120 h 144"/>
              <a:gd name="T36" fmla="*/ 108 w 144"/>
              <a:gd name="T37" fmla="*/ 120 h 144"/>
              <a:gd name="T38" fmla="*/ 108 w 144"/>
              <a:gd name="T39" fmla="*/ 78 h 144"/>
              <a:gd name="T40" fmla="*/ 96 w 144"/>
              <a:gd name="T41" fmla="*/ 78 h 144"/>
              <a:gd name="T42" fmla="*/ 96 w 144"/>
              <a:gd name="T43" fmla="*/ 60 h 144"/>
              <a:gd name="T44" fmla="*/ 54 w 144"/>
              <a:gd name="T45" fmla="*/ 78 h 144"/>
              <a:gd name="T46" fmla="*/ 66 w 144"/>
              <a:gd name="T47" fmla="*/ 78 h 144"/>
              <a:gd name="T48" fmla="*/ 66 w 144"/>
              <a:gd name="T49" fmla="*/ 24 h 144"/>
              <a:gd name="T50" fmla="*/ 78 w 144"/>
              <a:gd name="T51" fmla="*/ 24 h 144"/>
              <a:gd name="T52" fmla="*/ 78 w 144"/>
              <a:gd name="T53" fmla="*/ 78 h 144"/>
              <a:gd name="T54" fmla="*/ 90 w 144"/>
              <a:gd name="T55" fmla="*/ 78 h 144"/>
              <a:gd name="T56" fmla="*/ 90 w 144"/>
              <a:gd name="T57" fmla="*/ 96 h 144"/>
              <a:gd name="T58" fmla="*/ 78 w 144"/>
              <a:gd name="T59" fmla="*/ 96 h 144"/>
              <a:gd name="T60" fmla="*/ 78 w 144"/>
              <a:gd name="T61" fmla="*/ 120 h 144"/>
              <a:gd name="T62" fmla="*/ 66 w 144"/>
              <a:gd name="T63" fmla="*/ 120 h 144"/>
              <a:gd name="T64" fmla="*/ 66 w 144"/>
              <a:gd name="T65" fmla="*/ 96 h 144"/>
              <a:gd name="T66" fmla="*/ 54 w 144"/>
              <a:gd name="T67" fmla="*/ 96 h 144"/>
              <a:gd name="T68" fmla="*/ 54 w 144"/>
              <a:gd name="T69" fmla="*/ 78 h 144"/>
              <a:gd name="T70" fmla="*/ 12 w 144"/>
              <a:gd name="T71" fmla="*/ 48 h 144"/>
              <a:gd name="T72" fmla="*/ 24 w 144"/>
              <a:gd name="T73" fmla="*/ 48 h 144"/>
              <a:gd name="T74" fmla="*/ 24 w 144"/>
              <a:gd name="T75" fmla="*/ 24 h 144"/>
              <a:gd name="T76" fmla="*/ 36 w 144"/>
              <a:gd name="T77" fmla="*/ 24 h 144"/>
              <a:gd name="T78" fmla="*/ 36 w 144"/>
              <a:gd name="T79" fmla="*/ 48 h 144"/>
              <a:gd name="T80" fmla="*/ 48 w 144"/>
              <a:gd name="T81" fmla="*/ 48 h 144"/>
              <a:gd name="T82" fmla="*/ 48 w 144"/>
              <a:gd name="T83" fmla="*/ 66 h 144"/>
              <a:gd name="T84" fmla="*/ 36 w 144"/>
              <a:gd name="T85" fmla="*/ 66 h 144"/>
              <a:gd name="T86" fmla="*/ 36 w 144"/>
              <a:gd name="T87" fmla="*/ 120 h 144"/>
              <a:gd name="T88" fmla="*/ 24 w 144"/>
              <a:gd name="T89" fmla="*/ 120 h 144"/>
              <a:gd name="T90" fmla="*/ 24 w 144"/>
              <a:gd name="T91" fmla="*/ 66 h 144"/>
              <a:gd name="T92" fmla="*/ 12 w 144"/>
              <a:gd name="T93" fmla="*/ 66 h 144"/>
              <a:gd name="T94" fmla="*/ 12 w 144"/>
              <a:gd name="T95" fmla="*/ 4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4" h="144">
                <a:moveTo>
                  <a:pt x="0" y="12"/>
                </a:moveTo>
                <a:cubicBezTo>
                  <a:pt x="0" y="132"/>
                  <a:pt x="0" y="132"/>
                  <a:pt x="0" y="132"/>
                </a:cubicBezTo>
                <a:cubicBezTo>
                  <a:pt x="0" y="139"/>
                  <a:pt x="5" y="144"/>
                  <a:pt x="12" y="144"/>
                </a:cubicBezTo>
                <a:cubicBezTo>
                  <a:pt x="132" y="144"/>
                  <a:pt x="132" y="144"/>
                  <a:pt x="132" y="144"/>
                </a:cubicBezTo>
                <a:cubicBezTo>
                  <a:pt x="139" y="144"/>
                  <a:pt x="144" y="139"/>
                  <a:pt x="144" y="132"/>
                </a:cubicBezTo>
                <a:cubicBezTo>
                  <a:pt x="144" y="12"/>
                  <a:pt x="144" y="12"/>
                  <a:pt x="144" y="12"/>
                </a:cubicBezTo>
                <a:cubicBezTo>
                  <a:pt x="144" y="5"/>
                  <a:pt x="139" y="0"/>
                  <a:pt x="132" y="0"/>
                </a:cubicBezTo>
                <a:cubicBezTo>
                  <a:pt x="12" y="0"/>
                  <a:pt x="12" y="0"/>
                  <a:pt x="12" y="0"/>
                </a:cubicBezTo>
                <a:cubicBezTo>
                  <a:pt x="5" y="0"/>
                  <a:pt x="0" y="5"/>
                  <a:pt x="0" y="12"/>
                </a:cubicBezTo>
                <a:moveTo>
                  <a:pt x="96" y="60"/>
                </a:moveTo>
                <a:cubicBezTo>
                  <a:pt x="108" y="60"/>
                  <a:pt x="108" y="60"/>
                  <a:pt x="108" y="60"/>
                </a:cubicBezTo>
                <a:cubicBezTo>
                  <a:pt x="108" y="24"/>
                  <a:pt x="108" y="24"/>
                  <a:pt x="108" y="24"/>
                </a:cubicBezTo>
                <a:cubicBezTo>
                  <a:pt x="120" y="24"/>
                  <a:pt x="120" y="24"/>
                  <a:pt x="120" y="24"/>
                </a:cubicBezTo>
                <a:cubicBezTo>
                  <a:pt x="120" y="60"/>
                  <a:pt x="120" y="60"/>
                  <a:pt x="120" y="60"/>
                </a:cubicBezTo>
                <a:cubicBezTo>
                  <a:pt x="132" y="60"/>
                  <a:pt x="132" y="60"/>
                  <a:pt x="132" y="60"/>
                </a:cubicBezTo>
                <a:cubicBezTo>
                  <a:pt x="132" y="78"/>
                  <a:pt x="132" y="78"/>
                  <a:pt x="132" y="78"/>
                </a:cubicBezTo>
                <a:cubicBezTo>
                  <a:pt x="120" y="78"/>
                  <a:pt x="120" y="78"/>
                  <a:pt x="120" y="78"/>
                </a:cubicBezTo>
                <a:cubicBezTo>
                  <a:pt x="120" y="120"/>
                  <a:pt x="120" y="120"/>
                  <a:pt x="120" y="120"/>
                </a:cubicBezTo>
                <a:cubicBezTo>
                  <a:pt x="108" y="120"/>
                  <a:pt x="108" y="120"/>
                  <a:pt x="108" y="120"/>
                </a:cubicBezTo>
                <a:cubicBezTo>
                  <a:pt x="108" y="78"/>
                  <a:pt x="108" y="78"/>
                  <a:pt x="108" y="78"/>
                </a:cubicBezTo>
                <a:cubicBezTo>
                  <a:pt x="96" y="78"/>
                  <a:pt x="96" y="78"/>
                  <a:pt x="96" y="78"/>
                </a:cubicBezTo>
                <a:cubicBezTo>
                  <a:pt x="96" y="60"/>
                  <a:pt x="96" y="60"/>
                  <a:pt x="96" y="60"/>
                </a:cubicBezTo>
                <a:moveTo>
                  <a:pt x="54" y="78"/>
                </a:moveTo>
                <a:cubicBezTo>
                  <a:pt x="66" y="78"/>
                  <a:pt x="66" y="78"/>
                  <a:pt x="66" y="78"/>
                </a:cubicBezTo>
                <a:cubicBezTo>
                  <a:pt x="66" y="24"/>
                  <a:pt x="66" y="24"/>
                  <a:pt x="66" y="24"/>
                </a:cubicBezTo>
                <a:cubicBezTo>
                  <a:pt x="78" y="24"/>
                  <a:pt x="78" y="24"/>
                  <a:pt x="78" y="24"/>
                </a:cubicBezTo>
                <a:cubicBezTo>
                  <a:pt x="78" y="78"/>
                  <a:pt x="78" y="78"/>
                  <a:pt x="78" y="78"/>
                </a:cubicBezTo>
                <a:cubicBezTo>
                  <a:pt x="90" y="78"/>
                  <a:pt x="90" y="78"/>
                  <a:pt x="90" y="78"/>
                </a:cubicBezTo>
                <a:cubicBezTo>
                  <a:pt x="90" y="96"/>
                  <a:pt x="90" y="96"/>
                  <a:pt x="90" y="96"/>
                </a:cubicBezTo>
                <a:cubicBezTo>
                  <a:pt x="78" y="96"/>
                  <a:pt x="78" y="96"/>
                  <a:pt x="78" y="96"/>
                </a:cubicBezTo>
                <a:cubicBezTo>
                  <a:pt x="78" y="120"/>
                  <a:pt x="78" y="120"/>
                  <a:pt x="78" y="120"/>
                </a:cubicBezTo>
                <a:cubicBezTo>
                  <a:pt x="66" y="120"/>
                  <a:pt x="66" y="120"/>
                  <a:pt x="66" y="120"/>
                </a:cubicBezTo>
                <a:cubicBezTo>
                  <a:pt x="66" y="96"/>
                  <a:pt x="66" y="96"/>
                  <a:pt x="66" y="96"/>
                </a:cubicBezTo>
                <a:cubicBezTo>
                  <a:pt x="54" y="96"/>
                  <a:pt x="54" y="96"/>
                  <a:pt x="54" y="96"/>
                </a:cubicBezTo>
                <a:cubicBezTo>
                  <a:pt x="54" y="78"/>
                  <a:pt x="54" y="78"/>
                  <a:pt x="54" y="78"/>
                </a:cubicBezTo>
                <a:moveTo>
                  <a:pt x="12" y="48"/>
                </a:moveTo>
                <a:cubicBezTo>
                  <a:pt x="24" y="48"/>
                  <a:pt x="24" y="48"/>
                  <a:pt x="24" y="48"/>
                </a:cubicBezTo>
                <a:cubicBezTo>
                  <a:pt x="24" y="24"/>
                  <a:pt x="24" y="24"/>
                  <a:pt x="24" y="24"/>
                </a:cubicBezTo>
                <a:cubicBezTo>
                  <a:pt x="36" y="24"/>
                  <a:pt x="36" y="24"/>
                  <a:pt x="36" y="24"/>
                </a:cubicBezTo>
                <a:cubicBezTo>
                  <a:pt x="36" y="48"/>
                  <a:pt x="36" y="48"/>
                  <a:pt x="36" y="48"/>
                </a:cubicBezTo>
                <a:cubicBezTo>
                  <a:pt x="48" y="48"/>
                  <a:pt x="48" y="48"/>
                  <a:pt x="48" y="48"/>
                </a:cubicBezTo>
                <a:cubicBezTo>
                  <a:pt x="48" y="66"/>
                  <a:pt x="48" y="66"/>
                  <a:pt x="48" y="66"/>
                </a:cubicBezTo>
                <a:cubicBezTo>
                  <a:pt x="36" y="66"/>
                  <a:pt x="36" y="66"/>
                  <a:pt x="36" y="66"/>
                </a:cubicBezTo>
                <a:cubicBezTo>
                  <a:pt x="36" y="120"/>
                  <a:pt x="36" y="120"/>
                  <a:pt x="36" y="120"/>
                </a:cubicBezTo>
                <a:cubicBezTo>
                  <a:pt x="24" y="120"/>
                  <a:pt x="24" y="120"/>
                  <a:pt x="24" y="120"/>
                </a:cubicBezTo>
                <a:cubicBezTo>
                  <a:pt x="24" y="66"/>
                  <a:pt x="24" y="66"/>
                  <a:pt x="24" y="66"/>
                </a:cubicBezTo>
                <a:cubicBezTo>
                  <a:pt x="12" y="66"/>
                  <a:pt x="12" y="66"/>
                  <a:pt x="12" y="66"/>
                </a:cubicBezTo>
                <a:cubicBezTo>
                  <a:pt x="12" y="48"/>
                  <a:pt x="12" y="48"/>
                  <a:pt x="12" y="4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4" name="Rectangle 147"/>
          <p:cNvSpPr>
            <a:spLocks noChangeArrowheads="1"/>
          </p:cNvSpPr>
          <p:nvPr/>
        </p:nvSpPr>
        <p:spPr bwMode="auto">
          <a:xfrm>
            <a:off x="2451100" y="3773488"/>
            <a:ext cx="82550" cy="254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5" name="Rectangle 148"/>
          <p:cNvSpPr>
            <a:spLocks noChangeArrowheads="1"/>
          </p:cNvSpPr>
          <p:nvPr/>
        </p:nvSpPr>
        <p:spPr bwMode="auto">
          <a:xfrm>
            <a:off x="2451100" y="3773488"/>
            <a:ext cx="82550" cy="254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6" name="Freeform 149"/>
          <p:cNvSpPr/>
          <p:nvPr/>
        </p:nvSpPr>
        <p:spPr bwMode="auto">
          <a:xfrm>
            <a:off x="2451100" y="3773488"/>
            <a:ext cx="82550" cy="25400"/>
          </a:xfrm>
          <a:custGeom>
            <a:avLst/>
            <a:gdLst>
              <a:gd name="T0" fmla="*/ 32 w 32"/>
              <a:gd name="T1" fmla="*/ 0 h 10"/>
              <a:gd name="T2" fmla="*/ 22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2" y="0"/>
                </a:lnTo>
                <a:lnTo>
                  <a:pt x="11" y="0"/>
                </a:lnTo>
                <a:lnTo>
                  <a:pt x="0" y="0"/>
                </a:lnTo>
                <a:lnTo>
                  <a:pt x="0" y="10"/>
                </a:lnTo>
                <a:lnTo>
                  <a:pt x="32" y="10"/>
                </a:lnTo>
                <a:lnTo>
                  <a:pt x="3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7" name="Freeform 150"/>
          <p:cNvSpPr/>
          <p:nvPr/>
        </p:nvSpPr>
        <p:spPr bwMode="auto">
          <a:xfrm>
            <a:off x="2451100" y="3773488"/>
            <a:ext cx="82550" cy="25400"/>
          </a:xfrm>
          <a:custGeom>
            <a:avLst/>
            <a:gdLst>
              <a:gd name="T0" fmla="*/ 32 w 32"/>
              <a:gd name="T1" fmla="*/ 0 h 10"/>
              <a:gd name="T2" fmla="*/ 22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2" y="0"/>
                </a:lnTo>
                <a:lnTo>
                  <a:pt x="11" y="0"/>
                </a:lnTo>
                <a:lnTo>
                  <a:pt x="0" y="0"/>
                </a:lnTo>
                <a:lnTo>
                  <a:pt x="0" y="10"/>
                </a:lnTo>
                <a:lnTo>
                  <a:pt x="32" y="10"/>
                </a:lnTo>
                <a:lnTo>
                  <a:pt x="32"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8" name="Rectangle 151"/>
          <p:cNvSpPr>
            <a:spLocks noChangeArrowheads="1"/>
          </p:cNvSpPr>
          <p:nvPr/>
        </p:nvSpPr>
        <p:spPr bwMode="auto">
          <a:xfrm>
            <a:off x="2357439" y="3814763"/>
            <a:ext cx="80962" cy="254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9" name="Rectangle 152"/>
          <p:cNvSpPr>
            <a:spLocks noChangeArrowheads="1"/>
          </p:cNvSpPr>
          <p:nvPr/>
        </p:nvSpPr>
        <p:spPr bwMode="auto">
          <a:xfrm>
            <a:off x="2357439" y="3814763"/>
            <a:ext cx="80962" cy="254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0" name="Freeform 153"/>
          <p:cNvSpPr/>
          <p:nvPr/>
        </p:nvSpPr>
        <p:spPr bwMode="auto">
          <a:xfrm>
            <a:off x="2357439" y="3814763"/>
            <a:ext cx="80962" cy="25400"/>
          </a:xfrm>
          <a:custGeom>
            <a:avLst/>
            <a:gdLst>
              <a:gd name="T0" fmla="*/ 32 w 32"/>
              <a:gd name="T1" fmla="*/ 0 h 10"/>
              <a:gd name="T2" fmla="*/ 21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1" y="0"/>
                </a:lnTo>
                <a:lnTo>
                  <a:pt x="11" y="0"/>
                </a:lnTo>
                <a:lnTo>
                  <a:pt x="0" y="0"/>
                </a:lnTo>
                <a:lnTo>
                  <a:pt x="0" y="10"/>
                </a:lnTo>
                <a:lnTo>
                  <a:pt x="32" y="10"/>
                </a:lnTo>
                <a:lnTo>
                  <a:pt x="3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1" name="Freeform 154"/>
          <p:cNvSpPr/>
          <p:nvPr/>
        </p:nvSpPr>
        <p:spPr bwMode="auto">
          <a:xfrm>
            <a:off x="2357439" y="3814763"/>
            <a:ext cx="80962" cy="25400"/>
          </a:xfrm>
          <a:custGeom>
            <a:avLst/>
            <a:gdLst>
              <a:gd name="T0" fmla="*/ 32 w 32"/>
              <a:gd name="T1" fmla="*/ 0 h 10"/>
              <a:gd name="T2" fmla="*/ 21 w 32"/>
              <a:gd name="T3" fmla="*/ 0 h 10"/>
              <a:gd name="T4" fmla="*/ 11 w 32"/>
              <a:gd name="T5" fmla="*/ 0 h 10"/>
              <a:gd name="T6" fmla="*/ 0 w 32"/>
              <a:gd name="T7" fmla="*/ 0 h 10"/>
              <a:gd name="T8" fmla="*/ 0 w 32"/>
              <a:gd name="T9" fmla="*/ 10 h 10"/>
              <a:gd name="T10" fmla="*/ 32 w 32"/>
              <a:gd name="T11" fmla="*/ 10 h 10"/>
              <a:gd name="T12" fmla="*/ 32 w 32"/>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2" y="0"/>
                </a:moveTo>
                <a:lnTo>
                  <a:pt x="21" y="0"/>
                </a:lnTo>
                <a:lnTo>
                  <a:pt x="11" y="0"/>
                </a:lnTo>
                <a:lnTo>
                  <a:pt x="0" y="0"/>
                </a:lnTo>
                <a:lnTo>
                  <a:pt x="0" y="10"/>
                </a:lnTo>
                <a:lnTo>
                  <a:pt x="32" y="10"/>
                </a:lnTo>
                <a:lnTo>
                  <a:pt x="32"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2" name="Rectangle 155"/>
          <p:cNvSpPr>
            <a:spLocks noChangeArrowheads="1"/>
          </p:cNvSpPr>
          <p:nvPr/>
        </p:nvSpPr>
        <p:spPr bwMode="auto">
          <a:xfrm>
            <a:off x="2262188" y="3744914"/>
            <a:ext cx="80962" cy="285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3" name="Rectangle 156"/>
          <p:cNvSpPr>
            <a:spLocks noChangeArrowheads="1"/>
          </p:cNvSpPr>
          <p:nvPr/>
        </p:nvSpPr>
        <p:spPr bwMode="auto">
          <a:xfrm>
            <a:off x="2262188" y="3744914"/>
            <a:ext cx="80962" cy="285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4" name="Freeform 157"/>
          <p:cNvSpPr/>
          <p:nvPr/>
        </p:nvSpPr>
        <p:spPr bwMode="auto">
          <a:xfrm>
            <a:off x="2262188" y="3744914"/>
            <a:ext cx="80962" cy="28575"/>
          </a:xfrm>
          <a:custGeom>
            <a:avLst/>
            <a:gdLst>
              <a:gd name="T0" fmla="*/ 32 w 32"/>
              <a:gd name="T1" fmla="*/ 0 h 11"/>
              <a:gd name="T2" fmla="*/ 21 w 32"/>
              <a:gd name="T3" fmla="*/ 0 h 11"/>
              <a:gd name="T4" fmla="*/ 11 w 32"/>
              <a:gd name="T5" fmla="*/ 0 h 11"/>
              <a:gd name="T6" fmla="*/ 0 w 32"/>
              <a:gd name="T7" fmla="*/ 0 h 11"/>
              <a:gd name="T8" fmla="*/ 0 w 32"/>
              <a:gd name="T9" fmla="*/ 11 h 11"/>
              <a:gd name="T10" fmla="*/ 32 w 32"/>
              <a:gd name="T11" fmla="*/ 11 h 11"/>
              <a:gd name="T12" fmla="*/ 32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0"/>
                </a:moveTo>
                <a:lnTo>
                  <a:pt x="21" y="0"/>
                </a:lnTo>
                <a:lnTo>
                  <a:pt x="11" y="0"/>
                </a:lnTo>
                <a:lnTo>
                  <a:pt x="0" y="0"/>
                </a:lnTo>
                <a:lnTo>
                  <a:pt x="0" y="11"/>
                </a:lnTo>
                <a:lnTo>
                  <a:pt x="32" y="11"/>
                </a:lnTo>
                <a:lnTo>
                  <a:pt x="3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5" name="Freeform 158"/>
          <p:cNvSpPr/>
          <p:nvPr/>
        </p:nvSpPr>
        <p:spPr bwMode="auto">
          <a:xfrm>
            <a:off x="2262188" y="3744914"/>
            <a:ext cx="80962" cy="28575"/>
          </a:xfrm>
          <a:custGeom>
            <a:avLst/>
            <a:gdLst>
              <a:gd name="T0" fmla="*/ 32 w 32"/>
              <a:gd name="T1" fmla="*/ 0 h 11"/>
              <a:gd name="T2" fmla="*/ 21 w 32"/>
              <a:gd name="T3" fmla="*/ 0 h 11"/>
              <a:gd name="T4" fmla="*/ 11 w 32"/>
              <a:gd name="T5" fmla="*/ 0 h 11"/>
              <a:gd name="T6" fmla="*/ 0 w 32"/>
              <a:gd name="T7" fmla="*/ 0 h 11"/>
              <a:gd name="T8" fmla="*/ 0 w 32"/>
              <a:gd name="T9" fmla="*/ 11 h 11"/>
              <a:gd name="T10" fmla="*/ 32 w 32"/>
              <a:gd name="T11" fmla="*/ 11 h 11"/>
              <a:gd name="T12" fmla="*/ 32 w 3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2" y="0"/>
                </a:moveTo>
                <a:lnTo>
                  <a:pt x="21" y="0"/>
                </a:lnTo>
                <a:lnTo>
                  <a:pt x="11" y="0"/>
                </a:lnTo>
                <a:lnTo>
                  <a:pt x="0" y="0"/>
                </a:lnTo>
                <a:lnTo>
                  <a:pt x="0" y="11"/>
                </a:lnTo>
                <a:lnTo>
                  <a:pt x="32" y="11"/>
                </a:lnTo>
                <a:lnTo>
                  <a:pt x="32"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6" name="Freeform 159"/>
          <p:cNvSpPr/>
          <p:nvPr/>
        </p:nvSpPr>
        <p:spPr bwMode="auto">
          <a:xfrm>
            <a:off x="4776788" y="3646488"/>
            <a:ext cx="107950" cy="288925"/>
          </a:xfrm>
          <a:custGeom>
            <a:avLst/>
            <a:gdLst>
              <a:gd name="T0" fmla="*/ 42 w 42"/>
              <a:gd name="T1" fmla="*/ 96 h 112"/>
              <a:gd name="T2" fmla="*/ 0 w 42"/>
              <a:gd name="T3" fmla="*/ 112 h 112"/>
              <a:gd name="T4" fmla="*/ 0 w 42"/>
              <a:gd name="T5" fmla="*/ 16 h 112"/>
              <a:gd name="T6" fmla="*/ 42 w 42"/>
              <a:gd name="T7" fmla="*/ 0 h 112"/>
              <a:gd name="T8" fmla="*/ 42 w 42"/>
              <a:gd name="T9" fmla="*/ 96 h 112"/>
            </a:gdLst>
            <a:ahLst/>
            <a:cxnLst>
              <a:cxn ang="0">
                <a:pos x="T0" y="T1"/>
              </a:cxn>
              <a:cxn ang="0">
                <a:pos x="T2" y="T3"/>
              </a:cxn>
              <a:cxn ang="0">
                <a:pos x="T4" y="T5"/>
              </a:cxn>
              <a:cxn ang="0">
                <a:pos x="T6" y="T7"/>
              </a:cxn>
              <a:cxn ang="0">
                <a:pos x="T8" y="T9"/>
              </a:cxn>
            </a:cxnLst>
            <a:rect l="0" t="0" r="r" b="b"/>
            <a:pathLst>
              <a:path w="42" h="112">
                <a:moveTo>
                  <a:pt x="42" y="96"/>
                </a:moveTo>
                <a:lnTo>
                  <a:pt x="0" y="112"/>
                </a:lnTo>
                <a:lnTo>
                  <a:pt x="0" y="16"/>
                </a:lnTo>
                <a:lnTo>
                  <a:pt x="42" y="0"/>
                </a:lnTo>
                <a:lnTo>
                  <a:pt x="42" y="9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7" name="Freeform 160"/>
          <p:cNvSpPr/>
          <p:nvPr/>
        </p:nvSpPr>
        <p:spPr bwMode="auto">
          <a:xfrm>
            <a:off x="5021264" y="3646488"/>
            <a:ext cx="109537" cy="288925"/>
          </a:xfrm>
          <a:custGeom>
            <a:avLst/>
            <a:gdLst>
              <a:gd name="T0" fmla="*/ 43 w 43"/>
              <a:gd name="T1" fmla="*/ 96 h 112"/>
              <a:gd name="T2" fmla="*/ 0 w 43"/>
              <a:gd name="T3" fmla="*/ 112 h 112"/>
              <a:gd name="T4" fmla="*/ 0 w 43"/>
              <a:gd name="T5" fmla="*/ 16 h 112"/>
              <a:gd name="T6" fmla="*/ 43 w 43"/>
              <a:gd name="T7" fmla="*/ 0 h 112"/>
              <a:gd name="T8" fmla="*/ 43 w 43"/>
              <a:gd name="T9" fmla="*/ 96 h 112"/>
            </a:gdLst>
            <a:ahLst/>
            <a:cxnLst>
              <a:cxn ang="0">
                <a:pos x="T0" y="T1"/>
              </a:cxn>
              <a:cxn ang="0">
                <a:pos x="T2" y="T3"/>
              </a:cxn>
              <a:cxn ang="0">
                <a:pos x="T4" y="T5"/>
              </a:cxn>
              <a:cxn ang="0">
                <a:pos x="T6" y="T7"/>
              </a:cxn>
              <a:cxn ang="0">
                <a:pos x="T8" y="T9"/>
              </a:cxn>
            </a:cxnLst>
            <a:rect l="0" t="0" r="r" b="b"/>
            <a:pathLst>
              <a:path w="43" h="112">
                <a:moveTo>
                  <a:pt x="43" y="96"/>
                </a:moveTo>
                <a:lnTo>
                  <a:pt x="0" y="112"/>
                </a:lnTo>
                <a:lnTo>
                  <a:pt x="0" y="16"/>
                </a:lnTo>
                <a:lnTo>
                  <a:pt x="43" y="0"/>
                </a:lnTo>
                <a:lnTo>
                  <a:pt x="43" y="9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8" name="Freeform 161"/>
          <p:cNvSpPr/>
          <p:nvPr/>
        </p:nvSpPr>
        <p:spPr bwMode="auto">
          <a:xfrm>
            <a:off x="4897439" y="3646488"/>
            <a:ext cx="111125" cy="288925"/>
          </a:xfrm>
          <a:custGeom>
            <a:avLst/>
            <a:gdLst>
              <a:gd name="T0" fmla="*/ 0 w 43"/>
              <a:gd name="T1" fmla="*/ 96 h 112"/>
              <a:gd name="T2" fmla="*/ 43 w 43"/>
              <a:gd name="T3" fmla="*/ 112 h 112"/>
              <a:gd name="T4" fmla="*/ 43 w 43"/>
              <a:gd name="T5" fmla="*/ 16 h 112"/>
              <a:gd name="T6" fmla="*/ 0 w 43"/>
              <a:gd name="T7" fmla="*/ 0 h 112"/>
              <a:gd name="T8" fmla="*/ 0 w 43"/>
              <a:gd name="T9" fmla="*/ 96 h 112"/>
            </a:gdLst>
            <a:ahLst/>
            <a:cxnLst>
              <a:cxn ang="0">
                <a:pos x="T0" y="T1"/>
              </a:cxn>
              <a:cxn ang="0">
                <a:pos x="T2" y="T3"/>
              </a:cxn>
              <a:cxn ang="0">
                <a:pos x="T4" y="T5"/>
              </a:cxn>
              <a:cxn ang="0">
                <a:pos x="T6" y="T7"/>
              </a:cxn>
              <a:cxn ang="0">
                <a:pos x="T8" y="T9"/>
              </a:cxn>
            </a:cxnLst>
            <a:rect l="0" t="0" r="r" b="b"/>
            <a:pathLst>
              <a:path w="43" h="112">
                <a:moveTo>
                  <a:pt x="0" y="96"/>
                </a:moveTo>
                <a:lnTo>
                  <a:pt x="43" y="112"/>
                </a:lnTo>
                <a:lnTo>
                  <a:pt x="43" y="16"/>
                </a:lnTo>
                <a:lnTo>
                  <a:pt x="0" y="0"/>
                </a:lnTo>
                <a:lnTo>
                  <a:pt x="0" y="9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9" name="Freeform 162"/>
          <p:cNvSpPr/>
          <p:nvPr/>
        </p:nvSpPr>
        <p:spPr bwMode="auto">
          <a:xfrm>
            <a:off x="5373688" y="3721101"/>
            <a:ext cx="407987" cy="165100"/>
          </a:xfrm>
          <a:custGeom>
            <a:avLst/>
            <a:gdLst>
              <a:gd name="T0" fmla="*/ 168 w 180"/>
              <a:gd name="T1" fmla="*/ 10 h 72"/>
              <a:gd name="T2" fmla="*/ 143 w 180"/>
              <a:gd name="T3" fmla="*/ 25 h 72"/>
              <a:gd name="T4" fmla="*/ 113 w 180"/>
              <a:gd name="T5" fmla="*/ 0 h 72"/>
              <a:gd name="T6" fmla="*/ 76 w 180"/>
              <a:gd name="T7" fmla="*/ 23 h 72"/>
              <a:gd name="T8" fmla="*/ 61 w 180"/>
              <a:gd name="T9" fmla="*/ 23 h 72"/>
              <a:gd name="T10" fmla="*/ 38 w 180"/>
              <a:gd name="T11" fmla="*/ 23 h 72"/>
              <a:gd name="T12" fmla="*/ 20 w 180"/>
              <a:gd name="T13" fmla="*/ 8 h 72"/>
              <a:gd name="T14" fmla="*/ 23 w 180"/>
              <a:gd name="T15" fmla="*/ 34 h 72"/>
              <a:gd name="T16" fmla="*/ 23 w 180"/>
              <a:gd name="T17" fmla="*/ 35 h 72"/>
              <a:gd name="T18" fmla="*/ 20 w 180"/>
              <a:gd name="T19" fmla="*/ 61 h 72"/>
              <a:gd name="T20" fmla="*/ 38 w 180"/>
              <a:gd name="T21" fmla="*/ 46 h 72"/>
              <a:gd name="T22" fmla="*/ 61 w 180"/>
              <a:gd name="T23" fmla="*/ 46 h 72"/>
              <a:gd name="T24" fmla="*/ 76 w 180"/>
              <a:gd name="T25" fmla="*/ 46 h 72"/>
              <a:gd name="T26" fmla="*/ 135 w 180"/>
              <a:gd name="T27" fmla="*/ 72 h 72"/>
              <a:gd name="T28" fmla="*/ 180 w 180"/>
              <a:gd name="T29" fmla="*/ 38 h 72"/>
              <a:gd name="T30" fmla="*/ 168 w 180"/>
              <a:gd name="T31" fmla="*/ 1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72">
                <a:moveTo>
                  <a:pt x="168" y="10"/>
                </a:moveTo>
                <a:cubicBezTo>
                  <a:pt x="163" y="19"/>
                  <a:pt x="154" y="25"/>
                  <a:pt x="143" y="25"/>
                </a:cubicBezTo>
                <a:cubicBezTo>
                  <a:pt x="128" y="25"/>
                  <a:pt x="116" y="14"/>
                  <a:pt x="113" y="0"/>
                </a:cubicBezTo>
                <a:cubicBezTo>
                  <a:pt x="88" y="7"/>
                  <a:pt x="76" y="23"/>
                  <a:pt x="76" y="23"/>
                </a:cubicBezTo>
                <a:cubicBezTo>
                  <a:pt x="61" y="23"/>
                  <a:pt x="61" y="23"/>
                  <a:pt x="61" y="23"/>
                </a:cubicBezTo>
                <a:cubicBezTo>
                  <a:pt x="38" y="23"/>
                  <a:pt x="38" y="23"/>
                  <a:pt x="38" y="23"/>
                </a:cubicBezTo>
                <a:cubicBezTo>
                  <a:pt x="38" y="23"/>
                  <a:pt x="41" y="0"/>
                  <a:pt x="20" y="8"/>
                </a:cubicBezTo>
                <a:cubicBezTo>
                  <a:pt x="0" y="17"/>
                  <a:pt x="23" y="34"/>
                  <a:pt x="23" y="34"/>
                </a:cubicBezTo>
                <a:cubicBezTo>
                  <a:pt x="23" y="35"/>
                  <a:pt x="23" y="35"/>
                  <a:pt x="23" y="35"/>
                </a:cubicBezTo>
                <a:cubicBezTo>
                  <a:pt x="23" y="36"/>
                  <a:pt x="0" y="52"/>
                  <a:pt x="20" y="61"/>
                </a:cubicBezTo>
                <a:cubicBezTo>
                  <a:pt x="41" y="70"/>
                  <a:pt x="38" y="46"/>
                  <a:pt x="38" y="46"/>
                </a:cubicBezTo>
                <a:cubicBezTo>
                  <a:pt x="61" y="46"/>
                  <a:pt x="61" y="46"/>
                  <a:pt x="61" y="46"/>
                </a:cubicBezTo>
                <a:cubicBezTo>
                  <a:pt x="76" y="46"/>
                  <a:pt x="76" y="46"/>
                  <a:pt x="76" y="46"/>
                </a:cubicBezTo>
                <a:cubicBezTo>
                  <a:pt x="76" y="46"/>
                  <a:pt x="95" y="72"/>
                  <a:pt x="135" y="72"/>
                </a:cubicBezTo>
                <a:cubicBezTo>
                  <a:pt x="175" y="72"/>
                  <a:pt x="180" y="47"/>
                  <a:pt x="180" y="38"/>
                </a:cubicBezTo>
                <a:cubicBezTo>
                  <a:pt x="180" y="34"/>
                  <a:pt x="178" y="21"/>
                  <a:pt x="168" y="1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0" name="Freeform 163"/>
          <p:cNvSpPr/>
          <p:nvPr/>
        </p:nvSpPr>
        <p:spPr bwMode="auto">
          <a:xfrm>
            <a:off x="5453063" y="4367213"/>
            <a:ext cx="290512" cy="215900"/>
          </a:xfrm>
          <a:custGeom>
            <a:avLst/>
            <a:gdLst>
              <a:gd name="T0" fmla="*/ 123 w 128"/>
              <a:gd name="T1" fmla="*/ 58 h 94"/>
              <a:gd name="T2" fmla="*/ 99 w 128"/>
              <a:gd name="T3" fmla="*/ 39 h 94"/>
              <a:gd name="T4" fmla="*/ 64 w 128"/>
              <a:gd name="T5" fmla="*/ 0 h 94"/>
              <a:gd name="T6" fmla="*/ 29 w 128"/>
              <a:gd name="T7" fmla="*/ 39 h 94"/>
              <a:gd name="T8" fmla="*/ 5 w 128"/>
              <a:gd name="T9" fmla="*/ 58 h 94"/>
              <a:gd name="T10" fmla="*/ 14 w 128"/>
              <a:gd name="T11" fmla="*/ 85 h 94"/>
              <a:gd name="T12" fmla="*/ 59 w 128"/>
              <a:gd name="T13" fmla="*/ 84 h 94"/>
              <a:gd name="T14" fmla="*/ 64 w 128"/>
              <a:gd name="T15" fmla="*/ 83 h 94"/>
              <a:gd name="T16" fmla="*/ 69 w 128"/>
              <a:gd name="T17" fmla="*/ 84 h 94"/>
              <a:gd name="T18" fmla="*/ 114 w 128"/>
              <a:gd name="T19" fmla="*/ 85 h 94"/>
              <a:gd name="T20" fmla="*/ 123 w 128"/>
              <a:gd name="T21" fmla="*/ 5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8" h="94">
                <a:moveTo>
                  <a:pt x="123" y="58"/>
                </a:moveTo>
                <a:cubicBezTo>
                  <a:pt x="119" y="48"/>
                  <a:pt x="105" y="45"/>
                  <a:pt x="99" y="39"/>
                </a:cubicBezTo>
                <a:cubicBezTo>
                  <a:pt x="85" y="25"/>
                  <a:pt x="88" y="2"/>
                  <a:pt x="64" y="0"/>
                </a:cubicBezTo>
                <a:cubicBezTo>
                  <a:pt x="40" y="2"/>
                  <a:pt x="43" y="25"/>
                  <a:pt x="29" y="39"/>
                </a:cubicBezTo>
                <a:cubicBezTo>
                  <a:pt x="23" y="45"/>
                  <a:pt x="9" y="48"/>
                  <a:pt x="5" y="58"/>
                </a:cubicBezTo>
                <a:cubicBezTo>
                  <a:pt x="0" y="69"/>
                  <a:pt x="8" y="80"/>
                  <a:pt x="14" y="85"/>
                </a:cubicBezTo>
                <a:cubicBezTo>
                  <a:pt x="26" y="94"/>
                  <a:pt x="45" y="85"/>
                  <a:pt x="59" y="84"/>
                </a:cubicBezTo>
                <a:cubicBezTo>
                  <a:pt x="60" y="83"/>
                  <a:pt x="62" y="83"/>
                  <a:pt x="64" y="83"/>
                </a:cubicBezTo>
                <a:cubicBezTo>
                  <a:pt x="66" y="83"/>
                  <a:pt x="68" y="83"/>
                  <a:pt x="69" y="84"/>
                </a:cubicBezTo>
                <a:cubicBezTo>
                  <a:pt x="83" y="85"/>
                  <a:pt x="102" y="94"/>
                  <a:pt x="114" y="85"/>
                </a:cubicBezTo>
                <a:cubicBezTo>
                  <a:pt x="120" y="80"/>
                  <a:pt x="128" y="69"/>
                  <a:pt x="123" y="5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1" name="Freeform 164"/>
          <p:cNvSpPr/>
          <p:nvPr/>
        </p:nvSpPr>
        <p:spPr bwMode="auto">
          <a:xfrm>
            <a:off x="5680075" y="4316413"/>
            <a:ext cx="87313" cy="107950"/>
          </a:xfrm>
          <a:custGeom>
            <a:avLst/>
            <a:gdLst>
              <a:gd name="T0" fmla="*/ 35 w 38"/>
              <a:gd name="T1" fmla="*/ 28 h 47"/>
              <a:gd name="T2" fmla="*/ 13 w 38"/>
              <a:gd name="T3" fmla="*/ 45 h 47"/>
              <a:gd name="T4" fmla="*/ 3 w 38"/>
              <a:gd name="T5" fmla="*/ 19 h 47"/>
              <a:gd name="T6" fmla="*/ 25 w 38"/>
              <a:gd name="T7" fmla="*/ 2 h 47"/>
              <a:gd name="T8" fmla="*/ 35 w 38"/>
              <a:gd name="T9" fmla="*/ 28 h 47"/>
            </a:gdLst>
            <a:ahLst/>
            <a:cxnLst>
              <a:cxn ang="0">
                <a:pos x="T0" y="T1"/>
              </a:cxn>
              <a:cxn ang="0">
                <a:pos x="T2" y="T3"/>
              </a:cxn>
              <a:cxn ang="0">
                <a:pos x="T4" y="T5"/>
              </a:cxn>
              <a:cxn ang="0">
                <a:pos x="T6" y="T7"/>
              </a:cxn>
              <a:cxn ang="0">
                <a:pos x="T8" y="T9"/>
              </a:cxn>
            </a:cxnLst>
            <a:rect l="0" t="0" r="r" b="b"/>
            <a:pathLst>
              <a:path w="38" h="47">
                <a:moveTo>
                  <a:pt x="35" y="28"/>
                </a:moveTo>
                <a:cubicBezTo>
                  <a:pt x="32" y="40"/>
                  <a:pt x="22" y="47"/>
                  <a:pt x="13" y="45"/>
                </a:cubicBezTo>
                <a:cubicBezTo>
                  <a:pt x="4" y="43"/>
                  <a:pt x="0" y="31"/>
                  <a:pt x="3" y="19"/>
                </a:cubicBezTo>
                <a:cubicBezTo>
                  <a:pt x="6" y="8"/>
                  <a:pt x="16" y="0"/>
                  <a:pt x="25" y="2"/>
                </a:cubicBezTo>
                <a:cubicBezTo>
                  <a:pt x="34" y="5"/>
                  <a:pt x="38" y="16"/>
                  <a:pt x="35" y="2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2" name="Freeform 165"/>
          <p:cNvSpPr/>
          <p:nvPr/>
        </p:nvSpPr>
        <p:spPr bwMode="auto">
          <a:xfrm>
            <a:off x="5430838" y="4316413"/>
            <a:ext cx="84137" cy="107950"/>
          </a:xfrm>
          <a:custGeom>
            <a:avLst/>
            <a:gdLst>
              <a:gd name="T0" fmla="*/ 35 w 38"/>
              <a:gd name="T1" fmla="*/ 19 h 47"/>
              <a:gd name="T2" fmla="*/ 25 w 38"/>
              <a:gd name="T3" fmla="*/ 45 h 47"/>
              <a:gd name="T4" fmla="*/ 3 w 38"/>
              <a:gd name="T5" fmla="*/ 28 h 47"/>
              <a:gd name="T6" fmla="*/ 13 w 38"/>
              <a:gd name="T7" fmla="*/ 2 h 47"/>
              <a:gd name="T8" fmla="*/ 35 w 38"/>
              <a:gd name="T9" fmla="*/ 19 h 47"/>
            </a:gdLst>
            <a:ahLst/>
            <a:cxnLst>
              <a:cxn ang="0">
                <a:pos x="T0" y="T1"/>
              </a:cxn>
              <a:cxn ang="0">
                <a:pos x="T2" y="T3"/>
              </a:cxn>
              <a:cxn ang="0">
                <a:pos x="T4" y="T5"/>
              </a:cxn>
              <a:cxn ang="0">
                <a:pos x="T6" y="T7"/>
              </a:cxn>
              <a:cxn ang="0">
                <a:pos x="T8" y="T9"/>
              </a:cxn>
            </a:cxnLst>
            <a:rect l="0" t="0" r="r" b="b"/>
            <a:pathLst>
              <a:path w="38" h="47">
                <a:moveTo>
                  <a:pt x="35" y="19"/>
                </a:moveTo>
                <a:cubicBezTo>
                  <a:pt x="38" y="31"/>
                  <a:pt x="34" y="43"/>
                  <a:pt x="25" y="45"/>
                </a:cubicBezTo>
                <a:cubicBezTo>
                  <a:pt x="16" y="47"/>
                  <a:pt x="6" y="40"/>
                  <a:pt x="3" y="28"/>
                </a:cubicBezTo>
                <a:cubicBezTo>
                  <a:pt x="0" y="16"/>
                  <a:pt x="4" y="5"/>
                  <a:pt x="13" y="2"/>
                </a:cubicBezTo>
                <a:cubicBezTo>
                  <a:pt x="22" y="0"/>
                  <a:pt x="32" y="8"/>
                  <a:pt x="35" y="19"/>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3" name="Freeform 166"/>
          <p:cNvSpPr/>
          <p:nvPr/>
        </p:nvSpPr>
        <p:spPr bwMode="auto">
          <a:xfrm>
            <a:off x="5505450" y="4240213"/>
            <a:ext cx="87313" cy="107950"/>
          </a:xfrm>
          <a:custGeom>
            <a:avLst/>
            <a:gdLst>
              <a:gd name="T0" fmla="*/ 35 w 38"/>
              <a:gd name="T1" fmla="*/ 20 h 48"/>
              <a:gd name="T2" fmla="*/ 25 w 38"/>
              <a:gd name="T3" fmla="*/ 45 h 48"/>
              <a:gd name="T4" fmla="*/ 3 w 38"/>
              <a:gd name="T5" fmla="*/ 28 h 48"/>
              <a:gd name="T6" fmla="*/ 13 w 38"/>
              <a:gd name="T7" fmla="*/ 2 h 48"/>
              <a:gd name="T8" fmla="*/ 35 w 38"/>
              <a:gd name="T9" fmla="*/ 20 h 48"/>
            </a:gdLst>
            <a:ahLst/>
            <a:cxnLst>
              <a:cxn ang="0">
                <a:pos x="T0" y="T1"/>
              </a:cxn>
              <a:cxn ang="0">
                <a:pos x="T2" y="T3"/>
              </a:cxn>
              <a:cxn ang="0">
                <a:pos x="T4" y="T5"/>
              </a:cxn>
              <a:cxn ang="0">
                <a:pos x="T6" y="T7"/>
              </a:cxn>
              <a:cxn ang="0">
                <a:pos x="T8" y="T9"/>
              </a:cxn>
            </a:cxnLst>
            <a:rect l="0" t="0" r="r" b="b"/>
            <a:pathLst>
              <a:path w="38" h="48">
                <a:moveTo>
                  <a:pt x="35" y="20"/>
                </a:moveTo>
                <a:cubicBezTo>
                  <a:pt x="38" y="31"/>
                  <a:pt x="33" y="43"/>
                  <a:pt x="25" y="45"/>
                </a:cubicBezTo>
                <a:cubicBezTo>
                  <a:pt x="16" y="48"/>
                  <a:pt x="6" y="40"/>
                  <a:pt x="3" y="28"/>
                </a:cubicBezTo>
                <a:cubicBezTo>
                  <a:pt x="0" y="16"/>
                  <a:pt x="4" y="5"/>
                  <a:pt x="13" y="2"/>
                </a:cubicBezTo>
                <a:cubicBezTo>
                  <a:pt x="22" y="0"/>
                  <a:pt x="32" y="8"/>
                  <a:pt x="35" y="2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4" name="Freeform 167"/>
          <p:cNvSpPr/>
          <p:nvPr/>
        </p:nvSpPr>
        <p:spPr bwMode="auto">
          <a:xfrm>
            <a:off x="5605464" y="4240213"/>
            <a:ext cx="87312" cy="107950"/>
          </a:xfrm>
          <a:custGeom>
            <a:avLst/>
            <a:gdLst>
              <a:gd name="T0" fmla="*/ 35 w 38"/>
              <a:gd name="T1" fmla="*/ 28 h 48"/>
              <a:gd name="T2" fmla="*/ 13 w 38"/>
              <a:gd name="T3" fmla="*/ 45 h 48"/>
              <a:gd name="T4" fmla="*/ 3 w 38"/>
              <a:gd name="T5" fmla="*/ 20 h 48"/>
              <a:gd name="T6" fmla="*/ 25 w 38"/>
              <a:gd name="T7" fmla="*/ 2 h 48"/>
              <a:gd name="T8" fmla="*/ 35 w 38"/>
              <a:gd name="T9" fmla="*/ 28 h 48"/>
            </a:gdLst>
            <a:ahLst/>
            <a:cxnLst>
              <a:cxn ang="0">
                <a:pos x="T0" y="T1"/>
              </a:cxn>
              <a:cxn ang="0">
                <a:pos x="T2" y="T3"/>
              </a:cxn>
              <a:cxn ang="0">
                <a:pos x="T4" y="T5"/>
              </a:cxn>
              <a:cxn ang="0">
                <a:pos x="T6" y="T7"/>
              </a:cxn>
              <a:cxn ang="0">
                <a:pos x="T8" y="T9"/>
              </a:cxn>
            </a:cxnLst>
            <a:rect l="0" t="0" r="r" b="b"/>
            <a:pathLst>
              <a:path w="38" h="48">
                <a:moveTo>
                  <a:pt x="35" y="28"/>
                </a:moveTo>
                <a:cubicBezTo>
                  <a:pt x="32" y="40"/>
                  <a:pt x="22" y="48"/>
                  <a:pt x="13" y="45"/>
                </a:cubicBezTo>
                <a:cubicBezTo>
                  <a:pt x="5" y="43"/>
                  <a:pt x="0" y="31"/>
                  <a:pt x="3" y="20"/>
                </a:cubicBezTo>
                <a:cubicBezTo>
                  <a:pt x="6" y="8"/>
                  <a:pt x="16" y="0"/>
                  <a:pt x="25" y="2"/>
                </a:cubicBezTo>
                <a:cubicBezTo>
                  <a:pt x="34" y="5"/>
                  <a:pt x="38" y="16"/>
                  <a:pt x="35" y="2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5" name="Freeform 168"/>
          <p:cNvSpPr/>
          <p:nvPr/>
        </p:nvSpPr>
        <p:spPr bwMode="auto">
          <a:xfrm>
            <a:off x="6084888" y="4352926"/>
            <a:ext cx="355600" cy="136525"/>
          </a:xfrm>
          <a:custGeom>
            <a:avLst/>
            <a:gdLst>
              <a:gd name="T0" fmla="*/ 156 w 156"/>
              <a:gd name="T1" fmla="*/ 24 h 60"/>
              <a:gd name="T2" fmla="*/ 144 w 156"/>
              <a:gd name="T3" fmla="*/ 24 h 60"/>
              <a:gd name="T4" fmla="*/ 144 w 156"/>
              <a:gd name="T5" fmla="*/ 12 h 60"/>
              <a:gd name="T6" fmla="*/ 138 w 156"/>
              <a:gd name="T7" fmla="*/ 6 h 60"/>
              <a:gd name="T8" fmla="*/ 126 w 156"/>
              <a:gd name="T9" fmla="*/ 6 h 60"/>
              <a:gd name="T10" fmla="*/ 120 w 156"/>
              <a:gd name="T11" fmla="*/ 12 h 60"/>
              <a:gd name="T12" fmla="*/ 120 w 156"/>
              <a:gd name="T13" fmla="*/ 6 h 60"/>
              <a:gd name="T14" fmla="*/ 114 w 156"/>
              <a:gd name="T15" fmla="*/ 0 h 60"/>
              <a:gd name="T16" fmla="*/ 102 w 156"/>
              <a:gd name="T17" fmla="*/ 0 h 60"/>
              <a:gd name="T18" fmla="*/ 96 w 156"/>
              <a:gd name="T19" fmla="*/ 6 h 60"/>
              <a:gd name="T20" fmla="*/ 96 w 156"/>
              <a:gd name="T21" fmla="*/ 24 h 60"/>
              <a:gd name="T22" fmla="*/ 60 w 156"/>
              <a:gd name="T23" fmla="*/ 24 h 60"/>
              <a:gd name="T24" fmla="*/ 60 w 156"/>
              <a:gd name="T25" fmla="*/ 6 h 60"/>
              <a:gd name="T26" fmla="*/ 54 w 156"/>
              <a:gd name="T27" fmla="*/ 0 h 60"/>
              <a:gd name="T28" fmla="*/ 42 w 156"/>
              <a:gd name="T29" fmla="*/ 0 h 60"/>
              <a:gd name="T30" fmla="*/ 36 w 156"/>
              <a:gd name="T31" fmla="*/ 6 h 60"/>
              <a:gd name="T32" fmla="*/ 36 w 156"/>
              <a:gd name="T33" fmla="*/ 12 h 60"/>
              <a:gd name="T34" fmla="*/ 30 w 156"/>
              <a:gd name="T35" fmla="*/ 6 h 60"/>
              <a:gd name="T36" fmla="*/ 18 w 156"/>
              <a:gd name="T37" fmla="*/ 6 h 60"/>
              <a:gd name="T38" fmla="*/ 12 w 156"/>
              <a:gd name="T39" fmla="*/ 12 h 60"/>
              <a:gd name="T40" fmla="*/ 12 w 156"/>
              <a:gd name="T41" fmla="*/ 24 h 60"/>
              <a:gd name="T42" fmla="*/ 0 w 156"/>
              <a:gd name="T43" fmla="*/ 24 h 60"/>
              <a:gd name="T44" fmla="*/ 0 w 156"/>
              <a:gd name="T45" fmla="*/ 36 h 60"/>
              <a:gd name="T46" fmla="*/ 12 w 156"/>
              <a:gd name="T47" fmla="*/ 36 h 60"/>
              <a:gd name="T48" fmla="*/ 12 w 156"/>
              <a:gd name="T49" fmla="*/ 48 h 60"/>
              <a:gd name="T50" fmla="*/ 18 w 156"/>
              <a:gd name="T51" fmla="*/ 54 h 60"/>
              <a:gd name="T52" fmla="*/ 30 w 156"/>
              <a:gd name="T53" fmla="*/ 54 h 60"/>
              <a:gd name="T54" fmla="*/ 36 w 156"/>
              <a:gd name="T55" fmla="*/ 48 h 60"/>
              <a:gd name="T56" fmla="*/ 36 w 156"/>
              <a:gd name="T57" fmla="*/ 54 h 60"/>
              <a:gd name="T58" fmla="*/ 42 w 156"/>
              <a:gd name="T59" fmla="*/ 60 h 60"/>
              <a:gd name="T60" fmla="*/ 54 w 156"/>
              <a:gd name="T61" fmla="*/ 60 h 60"/>
              <a:gd name="T62" fmla="*/ 60 w 156"/>
              <a:gd name="T63" fmla="*/ 54 h 60"/>
              <a:gd name="T64" fmla="*/ 60 w 156"/>
              <a:gd name="T65" fmla="*/ 36 h 60"/>
              <a:gd name="T66" fmla="*/ 96 w 156"/>
              <a:gd name="T67" fmla="*/ 36 h 60"/>
              <a:gd name="T68" fmla="*/ 96 w 156"/>
              <a:gd name="T69" fmla="*/ 54 h 60"/>
              <a:gd name="T70" fmla="*/ 102 w 156"/>
              <a:gd name="T71" fmla="*/ 60 h 60"/>
              <a:gd name="T72" fmla="*/ 114 w 156"/>
              <a:gd name="T73" fmla="*/ 60 h 60"/>
              <a:gd name="T74" fmla="*/ 120 w 156"/>
              <a:gd name="T75" fmla="*/ 54 h 60"/>
              <a:gd name="T76" fmla="*/ 120 w 156"/>
              <a:gd name="T77" fmla="*/ 48 h 60"/>
              <a:gd name="T78" fmla="*/ 126 w 156"/>
              <a:gd name="T79" fmla="*/ 54 h 60"/>
              <a:gd name="T80" fmla="*/ 138 w 156"/>
              <a:gd name="T81" fmla="*/ 54 h 60"/>
              <a:gd name="T82" fmla="*/ 144 w 156"/>
              <a:gd name="T83" fmla="*/ 48 h 60"/>
              <a:gd name="T84" fmla="*/ 144 w 156"/>
              <a:gd name="T85" fmla="*/ 36 h 60"/>
              <a:gd name="T86" fmla="*/ 156 w 156"/>
              <a:gd name="T87" fmla="*/ 36 h 60"/>
              <a:gd name="T88" fmla="*/ 156 w 156"/>
              <a:gd name="T89"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6" h="60">
                <a:moveTo>
                  <a:pt x="156" y="24"/>
                </a:moveTo>
                <a:cubicBezTo>
                  <a:pt x="144" y="24"/>
                  <a:pt x="144" y="24"/>
                  <a:pt x="144" y="24"/>
                </a:cubicBezTo>
                <a:cubicBezTo>
                  <a:pt x="144" y="12"/>
                  <a:pt x="144" y="12"/>
                  <a:pt x="144" y="12"/>
                </a:cubicBezTo>
                <a:cubicBezTo>
                  <a:pt x="144" y="9"/>
                  <a:pt x="141" y="6"/>
                  <a:pt x="138" y="6"/>
                </a:cubicBezTo>
                <a:cubicBezTo>
                  <a:pt x="126" y="6"/>
                  <a:pt x="126" y="6"/>
                  <a:pt x="126" y="6"/>
                </a:cubicBezTo>
                <a:cubicBezTo>
                  <a:pt x="123" y="6"/>
                  <a:pt x="120" y="9"/>
                  <a:pt x="120" y="12"/>
                </a:cubicBezTo>
                <a:cubicBezTo>
                  <a:pt x="120" y="6"/>
                  <a:pt x="120" y="6"/>
                  <a:pt x="120" y="6"/>
                </a:cubicBezTo>
                <a:cubicBezTo>
                  <a:pt x="120" y="3"/>
                  <a:pt x="117" y="0"/>
                  <a:pt x="114" y="0"/>
                </a:cubicBezTo>
                <a:cubicBezTo>
                  <a:pt x="102" y="0"/>
                  <a:pt x="102" y="0"/>
                  <a:pt x="102" y="0"/>
                </a:cubicBezTo>
                <a:cubicBezTo>
                  <a:pt x="99" y="0"/>
                  <a:pt x="96" y="3"/>
                  <a:pt x="96" y="6"/>
                </a:cubicBezTo>
                <a:cubicBezTo>
                  <a:pt x="96" y="24"/>
                  <a:pt x="96" y="24"/>
                  <a:pt x="96" y="24"/>
                </a:cubicBezTo>
                <a:cubicBezTo>
                  <a:pt x="60" y="24"/>
                  <a:pt x="60" y="24"/>
                  <a:pt x="60" y="24"/>
                </a:cubicBezTo>
                <a:cubicBezTo>
                  <a:pt x="60" y="6"/>
                  <a:pt x="60" y="6"/>
                  <a:pt x="60" y="6"/>
                </a:cubicBezTo>
                <a:cubicBezTo>
                  <a:pt x="60" y="3"/>
                  <a:pt x="57" y="0"/>
                  <a:pt x="54" y="0"/>
                </a:cubicBezTo>
                <a:cubicBezTo>
                  <a:pt x="42" y="0"/>
                  <a:pt x="42" y="0"/>
                  <a:pt x="42" y="0"/>
                </a:cubicBezTo>
                <a:cubicBezTo>
                  <a:pt x="39" y="0"/>
                  <a:pt x="36" y="3"/>
                  <a:pt x="36" y="6"/>
                </a:cubicBezTo>
                <a:cubicBezTo>
                  <a:pt x="36" y="12"/>
                  <a:pt x="36" y="12"/>
                  <a:pt x="36" y="12"/>
                </a:cubicBezTo>
                <a:cubicBezTo>
                  <a:pt x="36" y="9"/>
                  <a:pt x="33" y="6"/>
                  <a:pt x="30" y="6"/>
                </a:cubicBezTo>
                <a:cubicBezTo>
                  <a:pt x="18" y="6"/>
                  <a:pt x="18" y="6"/>
                  <a:pt x="18" y="6"/>
                </a:cubicBezTo>
                <a:cubicBezTo>
                  <a:pt x="15" y="6"/>
                  <a:pt x="12" y="9"/>
                  <a:pt x="12" y="12"/>
                </a:cubicBezTo>
                <a:cubicBezTo>
                  <a:pt x="12" y="24"/>
                  <a:pt x="12" y="24"/>
                  <a:pt x="12" y="24"/>
                </a:cubicBezTo>
                <a:cubicBezTo>
                  <a:pt x="0" y="24"/>
                  <a:pt x="0" y="24"/>
                  <a:pt x="0" y="24"/>
                </a:cubicBezTo>
                <a:cubicBezTo>
                  <a:pt x="0" y="36"/>
                  <a:pt x="0" y="36"/>
                  <a:pt x="0" y="36"/>
                </a:cubicBezTo>
                <a:cubicBezTo>
                  <a:pt x="12" y="36"/>
                  <a:pt x="12" y="36"/>
                  <a:pt x="12" y="36"/>
                </a:cubicBezTo>
                <a:cubicBezTo>
                  <a:pt x="12" y="48"/>
                  <a:pt x="12" y="48"/>
                  <a:pt x="12" y="48"/>
                </a:cubicBezTo>
                <a:cubicBezTo>
                  <a:pt x="12" y="51"/>
                  <a:pt x="15" y="54"/>
                  <a:pt x="18" y="54"/>
                </a:cubicBezTo>
                <a:cubicBezTo>
                  <a:pt x="30" y="54"/>
                  <a:pt x="30" y="54"/>
                  <a:pt x="30" y="54"/>
                </a:cubicBezTo>
                <a:cubicBezTo>
                  <a:pt x="33" y="54"/>
                  <a:pt x="36" y="51"/>
                  <a:pt x="36" y="48"/>
                </a:cubicBezTo>
                <a:cubicBezTo>
                  <a:pt x="36" y="54"/>
                  <a:pt x="36" y="54"/>
                  <a:pt x="36" y="54"/>
                </a:cubicBezTo>
                <a:cubicBezTo>
                  <a:pt x="36" y="57"/>
                  <a:pt x="39" y="60"/>
                  <a:pt x="42" y="60"/>
                </a:cubicBezTo>
                <a:cubicBezTo>
                  <a:pt x="54" y="60"/>
                  <a:pt x="54" y="60"/>
                  <a:pt x="54" y="60"/>
                </a:cubicBezTo>
                <a:cubicBezTo>
                  <a:pt x="57" y="60"/>
                  <a:pt x="60" y="57"/>
                  <a:pt x="60" y="54"/>
                </a:cubicBezTo>
                <a:cubicBezTo>
                  <a:pt x="60" y="36"/>
                  <a:pt x="60" y="36"/>
                  <a:pt x="60" y="36"/>
                </a:cubicBezTo>
                <a:cubicBezTo>
                  <a:pt x="96" y="36"/>
                  <a:pt x="96" y="36"/>
                  <a:pt x="96" y="36"/>
                </a:cubicBezTo>
                <a:cubicBezTo>
                  <a:pt x="96" y="54"/>
                  <a:pt x="96" y="54"/>
                  <a:pt x="96" y="54"/>
                </a:cubicBezTo>
                <a:cubicBezTo>
                  <a:pt x="96" y="57"/>
                  <a:pt x="99" y="60"/>
                  <a:pt x="102" y="60"/>
                </a:cubicBezTo>
                <a:cubicBezTo>
                  <a:pt x="114" y="60"/>
                  <a:pt x="114" y="60"/>
                  <a:pt x="114" y="60"/>
                </a:cubicBezTo>
                <a:cubicBezTo>
                  <a:pt x="117" y="60"/>
                  <a:pt x="120" y="57"/>
                  <a:pt x="120" y="54"/>
                </a:cubicBezTo>
                <a:cubicBezTo>
                  <a:pt x="120" y="48"/>
                  <a:pt x="120" y="48"/>
                  <a:pt x="120" y="48"/>
                </a:cubicBezTo>
                <a:cubicBezTo>
                  <a:pt x="120" y="51"/>
                  <a:pt x="123" y="54"/>
                  <a:pt x="126" y="54"/>
                </a:cubicBezTo>
                <a:cubicBezTo>
                  <a:pt x="138" y="54"/>
                  <a:pt x="138" y="54"/>
                  <a:pt x="138" y="54"/>
                </a:cubicBezTo>
                <a:cubicBezTo>
                  <a:pt x="141" y="54"/>
                  <a:pt x="144" y="51"/>
                  <a:pt x="144" y="48"/>
                </a:cubicBezTo>
                <a:cubicBezTo>
                  <a:pt x="144" y="36"/>
                  <a:pt x="144" y="36"/>
                  <a:pt x="144" y="36"/>
                </a:cubicBezTo>
                <a:cubicBezTo>
                  <a:pt x="156" y="36"/>
                  <a:pt x="156" y="36"/>
                  <a:pt x="156" y="36"/>
                </a:cubicBezTo>
                <a:lnTo>
                  <a:pt x="156"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6" name="Freeform 169"/>
          <p:cNvSpPr>
            <a:spLocks noEditPoints="1"/>
          </p:cNvSpPr>
          <p:nvPr/>
        </p:nvSpPr>
        <p:spPr bwMode="auto">
          <a:xfrm>
            <a:off x="6881813" y="4357688"/>
            <a:ext cx="107950" cy="107950"/>
          </a:xfrm>
          <a:custGeom>
            <a:avLst/>
            <a:gdLst>
              <a:gd name="T0" fmla="*/ 24 w 48"/>
              <a:gd name="T1" fmla="*/ 12 h 48"/>
              <a:gd name="T2" fmla="*/ 36 w 48"/>
              <a:gd name="T3" fmla="*/ 24 h 48"/>
              <a:gd name="T4" fmla="*/ 24 w 48"/>
              <a:gd name="T5" fmla="*/ 36 h 48"/>
              <a:gd name="T6" fmla="*/ 12 w 48"/>
              <a:gd name="T7" fmla="*/ 24 h 48"/>
              <a:gd name="T8" fmla="*/ 24 w 48"/>
              <a:gd name="T9" fmla="*/ 12 h 48"/>
              <a:gd name="T10" fmla="*/ 24 w 48"/>
              <a:gd name="T11" fmla="*/ 0 h 48"/>
              <a:gd name="T12" fmla="*/ 0 w 48"/>
              <a:gd name="T13" fmla="*/ 24 h 48"/>
              <a:gd name="T14" fmla="*/ 24 w 48"/>
              <a:gd name="T15" fmla="*/ 48 h 48"/>
              <a:gd name="T16" fmla="*/ 48 w 48"/>
              <a:gd name="T17" fmla="*/ 24 h 48"/>
              <a:gd name="T18" fmla="*/ 24 w 4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12"/>
                </a:moveTo>
                <a:cubicBezTo>
                  <a:pt x="31" y="12"/>
                  <a:pt x="36" y="17"/>
                  <a:pt x="36" y="24"/>
                </a:cubicBezTo>
                <a:cubicBezTo>
                  <a:pt x="36" y="31"/>
                  <a:pt x="31" y="36"/>
                  <a:pt x="24" y="36"/>
                </a:cubicBezTo>
                <a:cubicBezTo>
                  <a:pt x="17" y="36"/>
                  <a:pt x="12" y="31"/>
                  <a:pt x="12" y="24"/>
                </a:cubicBezTo>
                <a:cubicBezTo>
                  <a:pt x="12" y="17"/>
                  <a:pt x="17" y="12"/>
                  <a:pt x="24" y="12"/>
                </a:cubicBezTo>
                <a:moveTo>
                  <a:pt x="24" y="0"/>
                </a:moveTo>
                <a:cubicBezTo>
                  <a:pt x="11" y="0"/>
                  <a:pt x="0" y="11"/>
                  <a:pt x="0" y="24"/>
                </a:cubicBezTo>
                <a:cubicBezTo>
                  <a:pt x="0" y="37"/>
                  <a:pt x="11" y="48"/>
                  <a:pt x="24" y="48"/>
                </a:cubicBezTo>
                <a:cubicBezTo>
                  <a:pt x="37" y="48"/>
                  <a:pt x="48" y="37"/>
                  <a:pt x="48" y="24"/>
                </a:cubicBezTo>
                <a:cubicBezTo>
                  <a:pt x="48" y="11"/>
                  <a:pt x="37" y="0"/>
                  <a:pt x="24"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7" name="Freeform 170"/>
          <p:cNvSpPr/>
          <p:nvPr/>
        </p:nvSpPr>
        <p:spPr bwMode="auto">
          <a:xfrm>
            <a:off x="6923088" y="4275139"/>
            <a:ext cx="25400" cy="5397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9" y="0"/>
                  <a:pt x="12" y="3"/>
                  <a:pt x="12" y="6"/>
                </a:cubicBezTo>
                <a:cubicBezTo>
                  <a:pt x="12" y="18"/>
                  <a:pt x="12" y="18"/>
                  <a:pt x="12" y="18"/>
                </a:cubicBezTo>
                <a:cubicBezTo>
                  <a:pt x="12" y="21"/>
                  <a:pt x="9" y="24"/>
                  <a:pt x="6" y="2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8" name="Freeform 171"/>
          <p:cNvSpPr/>
          <p:nvPr/>
        </p:nvSpPr>
        <p:spPr bwMode="auto">
          <a:xfrm>
            <a:off x="6988176" y="4308475"/>
            <a:ext cx="50800" cy="49213"/>
          </a:xfrm>
          <a:custGeom>
            <a:avLst/>
            <a:gdLst>
              <a:gd name="T0" fmla="*/ 7 w 22"/>
              <a:gd name="T1" fmla="*/ 21 h 21"/>
              <a:gd name="T2" fmla="*/ 2 w 22"/>
              <a:gd name="T3" fmla="*/ 20 h 21"/>
              <a:gd name="T4" fmla="*/ 2 w 22"/>
              <a:gd name="T5" fmla="*/ 11 h 21"/>
              <a:gd name="T6" fmla="*/ 11 w 22"/>
              <a:gd name="T7" fmla="*/ 3 h 21"/>
              <a:gd name="T8" fmla="*/ 19 w 22"/>
              <a:gd name="T9" fmla="*/ 3 h 21"/>
              <a:gd name="T10" fmla="*/ 19 w 22"/>
              <a:gd name="T11" fmla="*/ 11 h 21"/>
              <a:gd name="T12" fmla="*/ 11 w 22"/>
              <a:gd name="T13" fmla="*/ 20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2" y="20"/>
                </a:cubicBezTo>
                <a:cubicBezTo>
                  <a:pt x="0" y="17"/>
                  <a:pt x="0" y="13"/>
                  <a:pt x="2" y="11"/>
                </a:cubicBezTo>
                <a:cubicBezTo>
                  <a:pt x="11" y="3"/>
                  <a:pt x="11" y="3"/>
                  <a:pt x="11" y="3"/>
                </a:cubicBezTo>
                <a:cubicBezTo>
                  <a:pt x="13" y="0"/>
                  <a:pt x="17" y="0"/>
                  <a:pt x="19" y="3"/>
                </a:cubicBezTo>
                <a:cubicBezTo>
                  <a:pt x="22" y="5"/>
                  <a:pt x="22" y="9"/>
                  <a:pt x="19" y="11"/>
                </a:cubicBezTo>
                <a:cubicBezTo>
                  <a:pt x="11" y="20"/>
                  <a:pt x="11" y="20"/>
                  <a:pt x="11" y="20"/>
                </a:cubicBezTo>
                <a:cubicBezTo>
                  <a:pt x="10" y="21"/>
                  <a:pt x="8" y="21"/>
                  <a:pt x="7" y="2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9" name="Freeform 172"/>
          <p:cNvSpPr/>
          <p:nvPr/>
        </p:nvSpPr>
        <p:spPr bwMode="auto">
          <a:xfrm>
            <a:off x="7018339" y="4398964"/>
            <a:ext cx="53975" cy="28575"/>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ubicBezTo>
                  <a:pt x="24" y="9"/>
                  <a:pt x="21" y="12"/>
                  <a:pt x="18" y="1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0" name="Freeform 173"/>
          <p:cNvSpPr/>
          <p:nvPr/>
        </p:nvSpPr>
        <p:spPr bwMode="auto">
          <a:xfrm>
            <a:off x="6988176" y="4465638"/>
            <a:ext cx="50800" cy="46037"/>
          </a:xfrm>
          <a:custGeom>
            <a:avLst/>
            <a:gdLst>
              <a:gd name="T0" fmla="*/ 15 w 22"/>
              <a:gd name="T1" fmla="*/ 21 h 21"/>
              <a:gd name="T2" fmla="*/ 11 w 22"/>
              <a:gd name="T3" fmla="*/ 19 h 21"/>
              <a:gd name="T4" fmla="*/ 2 w 22"/>
              <a:gd name="T5" fmla="*/ 11 h 21"/>
              <a:gd name="T6" fmla="*/ 2 w 22"/>
              <a:gd name="T7" fmla="*/ 2 h 21"/>
              <a:gd name="T8" fmla="*/ 11 w 22"/>
              <a:gd name="T9" fmla="*/ 2 h 21"/>
              <a:gd name="T10" fmla="*/ 19 w 22"/>
              <a:gd name="T11" fmla="*/ 11 h 21"/>
              <a:gd name="T12" fmla="*/ 19 w 22"/>
              <a:gd name="T13" fmla="*/ 19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19"/>
                </a:cubicBezTo>
                <a:cubicBezTo>
                  <a:pt x="2" y="11"/>
                  <a:pt x="2" y="11"/>
                  <a:pt x="2" y="11"/>
                </a:cubicBezTo>
                <a:cubicBezTo>
                  <a:pt x="0" y="9"/>
                  <a:pt x="0" y="5"/>
                  <a:pt x="2" y="2"/>
                </a:cubicBezTo>
                <a:cubicBezTo>
                  <a:pt x="5" y="0"/>
                  <a:pt x="9" y="0"/>
                  <a:pt x="11" y="2"/>
                </a:cubicBezTo>
                <a:cubicBezTo>
                  <a:pt x="19" y="11"/>
                  <a:pt x="19" y="11"/>
                  <a:pt x="19" y="11"/>
                </a:cubicBezTo>
                <a:cubicBezTo>
                  <a:pt x="22" y="13"/>
                  <a:pt x="22" y="17"/>
                  <a:pt x="19" y="19"/>
                </a:cubicBezTo>
                <a:cubicBezTo>
                  <a:pt x="18" y="21"/>
                  <a:pt x="17" y="21"/>
                  <a:pt x="15" y="2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1" name="Freeform 174"/>
          <p:cNvSpPr/>
          <p:nvPr/>
        </p:nvSpPr>
        <p:spPr bwMode="auto">
          <a:xfrm>
            <a:off x="6923088" y="4494214"/>
            <a:ext cx="25400" cy="53975"/>
          </a:xfrm>
          <a:custGeom>
            <a:avLst/>
            <a:gdLst>
              <a:gd name="T0" fmla="*/ 6 w 12"/>
              <a:gd name="T1" fmla="*/ 24 h 24"/>
              <a:gd name="T2" fmla="*/ 0 w 12"/>
              <a:gd name="T3" fmla="*/ 18 h 24"/>
              <a:gd name="T4" fmla="*/ 0 w 12"/>
              <a:gd name="T5" fmla="*/ 6 h 24"/>
              <a:gd name="T6" fmla="*/ 6 w 12"/>
              <a:gd name="T7" fmla="*/ 0 h 24"/>
              <a:gd name="T8" fmla="*/ 12 w 12"/>
              <a:gd name="T9" fmla="*/ 6 h 24"/>
              <a:gd name="T10" fmla="*/ 12 w 12"/>
              <a:gd name="T11" fmla="*/ 18 h 24"/>
              <a:gd name="T12" fmla="*/ 6 w 12"/>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12" h="24">
                <a:moveTo>
                  <a:pt x="6" y="24"/>
                </a:moveTo>
                <a:cubicBezTo>
                  <a:pt x="3" y="24"/>
                  <a:pt x="0" y="21"/>
                  <a:pt x="0" y="18"/>
                </a:cubicBezTo>
                <a:cubicBezTo>
                  <a:pt x="0" y="6"/>
                  <a:pt x="0" y="6"/>
                  <a:pt x="0" y="6"/>
                </a:cubicBezTo>
                <a:cubicBezTo>
                  <a:pt x="0" y="3"/>
                  <a:pt x="3" y="0"/>
                  <a:pt x="6" y="0"/>
                </a:cubicBezTo>
                <a:cubicBezTo>
                  <a:pt x="9" y="0"/>
                  <a:pt x="12" y="3"/>
                  <a:pt x="12" y="6"/>
                </a:cubicBezTo>
                <a:cubicBezTo>
                  <a:pt x="12" y="18"/>
                  <a:pt x="12" y="18"/>
                  <a:pt x="12" y="18"/>
                </a:cubicBezTo>
                <a:cubicBezTo>
                  <a:pt x="12" y="21"/>
                  <a:pt x="9" y="24"/>
                  <a:pt x="6" y="2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2" name="Freeform 175"/>
          <p:cNvSpPr/>
          <p:nvPr/>
        </p:nvSpPr>
        <p:spPr bwMode="auto">
          <a:xfrm>
            <a:off x="6834188" y="4465638"/>
            <a:ext cx="50800" cy="46037"/>
          </a:xfrm>
          <a:custGeom>
            <a:avLst/>
            <a:gdLst>
              <a:gd name="T0" fmla="*/ 7 w 22"/>
              <a:gd name="T1" fmla="*/ 21 h 21"/>
              <a:gd name="T2" fmla="*/ 3 w 22"/>
              <a:gd name="T3" fmla="*/ 19 h 21"/>
              <a:gd name="T4" fmla="*/ 3 w 22"/>
              <a:gd name="T5" fmla="*/ 11 h 21"/>
              <a:gd name="T6" fmla="*/ 11 w 22"/>
              <a:gd name="T7" fmla="*/ 2 h 21"/>
              <a:gd name="T8" fmla="*/ 20 w 22"/>
              <a:gd name="T9" fmla="*/ 2 h 21"/>
              <a:gd name="T10" fmla="*/ 20 w 22"/>
              <a:gd name="T11" fmla="*/ 11 h 21"/>
              <a:gd name="T12" fmla="*/ 11 w 22"/>
              <a:gd name="T13" fmla="*/ 19 h 21"/>
              <a:gd name="T14" fmla="*/ 7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7" y="21"/>
                </a:moveTo>
                <a:cubicBezTo>
                  <a:pt x="5" y="21"/>
                  <a:pt x="4" y="21"/>
                  <a:pt x="3" y="19"/>
                </a:cubicBezTo>
                <a:cubicBezTo>
                  <a:pt x="0" y="17"/>
                  <a:pt x="0" y="13"/>
                  <a:pt x="3" y="11"/>
                </a:cubicBezTo>
                <a:cubicBezTo>
                  <a:pt x="11" y="2"/>
                  <a:pt x="11" y="2"/>
                  <a:pt x="11" y="2"/>
                </a:cubicBezTo>
                <a:cubicBezTo>
                  <a:pt x="13" y="0"/>
                  <a:pt x="17" y="0"/>
                  <a:pt x="20" y="2"/>
                </a:cubicBezTo>
                <a:cubicBezTo>
                  <a:pt x="22" y="5"/>
                  <a:pt x="22" y="9"/>
                  <a:pt x="20" y="11"/>
                </a:cubicBezTo>
                <a:cubicBezTo>
                  <a:pt x="11" y="19"/>
                  <a:pt x="11" y="19"/>
                  <a:pt x="11" y="19"/>
                </a:cubicBezTo>
                <a:cubicBezTo>
                  <a:pt x="10" y="21"/>
                  <a:pt x="8" y="21"/>
                  <a:pt x="7" y="2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3" name="Freeform 176"/>
          <p:cNvSpPr/>
          <p:nvPr/>
        </p:nvSpPr>
        <p:spPr bwMode="auto">
          <a:xfrm>
            <a:off x="6800851" y="4398964"/>
            <a:ext cx="53975" cy="28575"/>
          </a:xfrm>
          <a:custGeom>
            <a:avLst/>
            <a:gdLst>
              <a:gd name="T0" fmla="*/ 18 w 24"/>
              <a:gd name="T1" fmla="*/ 12 h 12"/>
              <a:gd name="T2" fmla="*/ 6 w 24"/>
              <a:gd name="T3" fmla="*/ 12 h 12"/>
              <a:gd name="T4" fmla="*/ 0 w 24"/>
              <a:gd name="T5" fmla="*/ 6 h 12"/>
              <a:gd name="T6" fmla="*/ 6 w 24"/>
              <a:gd name="T7" fmla="*/ 0 h 12"/>
              <a:gd name="T8" fmla="*/ 18 w 24"/>
              <a:gd name="T9" fmla="*/ 0 h 12"/>
              <a:gd name="T10" fmla="*/ 24 w 24"/>
              <a:gd name="T11" fmla="*/ 6 h 12"/>
              <a:gd name="T12" fmla="*/ 18 w 2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4" h="12">
                <a:moveTo>
                  <a:pt x="18" y="12"/>
                </a:moveTo>
                <a:cubicBezTo>
                  <a:pt x="6" y="12"/>
                  <a:pt x="6" y="12"/>
                  <a:pt x="6" y="12"/>
                </a:cubicBezTo>
                <a:cubicBezTo>
                  <a:pt x="3" y="12"/>
                  <a:pt x="0" y="9"/>
                  <a:pt x="0" y="6"/>
                </a:cubicBezTo>
                <a:cubicBezTo>
                  <a:pt x="0" y="3"/>
                  <a:pt x="3" y="0"/>
                  <a:pt x="6" y="0"/>
                </a:cubicBezTo>
                <a:cubicBezTo>
                  <a:pt x="18" y="0"/>
                  <a:pt x="18" y="0"/>
                  <a:pt x="18" y="0"/>
                </a:cubicBezTo>
                <a:cubicBezTo>
                  <a:pt x="21" y="0"/>
                  <a:pt x="24" y="3"/>
                  <a:pt x="24" y="6"/>
                </a:cubicBezTo>
                <a:cubicBezTo>
                  <a:pt x="24" y="9"/>
                  <a:pt x="21" y="12"/>
                  <a:pt x="18" y="1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4" name="Freeform 177"/>
          <p:cNvSpPr/>
          <p:nvPr/>
        </p:nvSpPr>
        <p:spPr bwMode="auto">
          <a:xfrm>
            <a:off x="6834188" y="4308475"/>
            <a:ext cx="50800" cy="49213"/>
          </a:xfrm>
          <a:custGeom>
            <a:avLst/>
            <a:gdLst>
              <a:gd name="T0" fmla="*/ 15 w 22"/>
              <a:gd name="T1" fmla="*/ 21 h 21"/>
              <a:gd name="T2" fmla="*/ 11 w 22"/>
              <a:gd name="T3" fmla="*/ 20 h 21"/>
              <a:gd name="T4" fmla="*/ 3 w 22"/>
              <a:gd name="T5" fmla="*/ 11 h 21"/>
              <a:gd name="T6" fmla="*/ 3 w 22"/>
              <a:gd name="T7" fmla="*/ 3 h 21"/>
              <a:gd name="T8" fmla="*/ 11 w 22"/>
              <a:gd name="T9" fmla="*/ 3 h 21"/>
              <a:gd name="T10" fmla="*/ 20 w 22"/>
              <a:gd name="T11" fmla="*/ 11 h 21"/>
              <a:gd name="T12" fmla="*/ 20 w 22"/>
              <a:gd name="T13" fmla="*/ 20 h 21"/>
              <a:gd name="T14" fmla="*/ 15 w 22"/>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15" y="21"/>
                </a:moveTo>
                <a:cubicBezTo>
                  <a:pt x="14" y="21"/>
                  <a:pt x="12" y="21"/>
                  <a:pt x="11" y="20"/>
                </a:cubicBezTo>
                <a:cubicBezTo>
                  <a:pt x="3" y="11"/>
                  <a:pt x="3" y="11"/>
                  <a:pt x="3" y="11"/>
                </a:cubicBezTo>
                <a:cubicBezTo>
                  <a:pt x="0" y="9"/>
                  <a:pt x="0" y="5"/>
                  <a:pt x="3" y="3"/>
                </a:cubicBezTo>
                <a:cubicBezTo>
                  <a:pt x="5" y="0"/>
                  <a:pt x="9" y="0"/>
                  <a:pt x="11" y="3"/>
                </a:cubicBezTo>
                <a:cubicBezTo>
                  <a:pt x="20" y="11"/>
                  <a:pt x="20" y="11"/>
                  <a:pt x="20" y="11"/>
                </a:cubicBezTo>
                <a:cubicBezTo>
                  <a:pt x="22" y="13"/>
                  <a:pt x="22" y="17"/>
                  <a:pt x="20" y="20"/>
                </a:cubicBezTo>
                <a:cubicBezTo>
                  <a:pt x="18" y="21"/>
                  <a:pt x="17" y="21"/>
                  <a:pt x="15" y="2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5" name="Freeform 178"/>
          <p:cNvSpPr/>
          <p:nvPr/>
        </p:nvSpPr>
        <p:spPr bwMode="auto">
          <a:xfrm>
            <a:off x="8007351" y="2441575"/>
            <a:ext cx="244475" cy="273050"/>
          </a:xfrm>
          <a:custGeom>
            <a:avLst/>
            <a:gdLst>
              <a:gd name="T0" fmla="*/ 16 w 95"/>
              <a:gd name="T1" fmla="*/ 34 h 106"/>
              <a:gd name="T2" fmla="*/ 37 w 95"/>
              <a:gd name="T3" fmla="*/ 13 h 106"/>
              <a:gd name="T4" fmla="*/ 48 w 95"/>
              <a:gd name="T5" fmla="*/ 13 h 106"/>
              <a:gd name="T6" fmla="*/ 32 w 95"/>
              <a:gd name="T7" fmla="*/ 42 h 106"/>
              <a:gd name="T8" fmla="*/ 32 w 95"/>
              <a:gd name="T9" fmla="*/ 74 h 106"/>
              <a:gd name="T10" fmla="*/ 0 w 95"/>
              <a:gd name="T11" fmla="*/ 74 h 106"/>
              <a:gd name="T12" fmla="*/ 0 w 95"/>
              <a:gd name="T13" fmla="*/ 85 h 106"/>
              <a:gd name="T14" fmla="*/ 42 w 95"/>
              <a:gd name="T15" fmla="*/ 85 h 106"/>
              <a:gd name="T16" fmla="*/ 42 w 95"/>
              <a:gd name="T17" fmla="*/ 53 h 106"/>
              <a:gd name="T18" fmla="*/ 64 w 95"/>
              <a:gd name="T19" fmla="*/ 71 h 106"/>
              <a:gd name="T20" fmla="*/ 64 w 95"/>
              <a:gd name="T21" fmla="*/ 106 h 106"/>
              <a:gd name="T22" fmla="*/ 74 w 95"/>
              <a:gd name="T23" fmla="*/ 106 h 106"/>
              <a:gd name="T24" fmla="*/ 74 w 95"/>
              <a:gd name="T25" fmla="*/ 63 h 106"/>
              <a:gd name="T26" fmla="*/ 53 w 95"/>
              <a:gd name="T27" fmla="*/ 45 h 106"/>
              <a:gd name="T28" fmla="*/ 58 w 95"/>
              <a:gd name="T29" fmla="*/ 32 h 106"/>
              <a:gd name="T30" fmla="*/ 64 w 95"/>
              <a:gd name="T31" fmla="*/ 37 h 106"/>
              <a:gd name="T32" fmla="*/ 95 w 95"/>
              <a:gd name="T33" fmla="*/ 37 h 106"/>
              <a:gd name="T34" fmla="*/ 95 w 95"/>
              <a:gd name="T35" fmla="*/ 26 h 106"/>
              <a:gd name="T36" fmla="*/ 69 w 95"/>
              <a:gd name="T37" fmla="*/ 26 h 106"/>
              <a:gd name="T38" fmla="*/ 69 w 95"/>
              <a:gd name="T39" fmla="*/ 0 h 106"/>
              <a:gd name="T40" fmla="*/ 32 w 95"/>
              <a:gd name="T41" fmla="*/ 0 h 106"/>
              <a:gd name="T42" fmla="*/ 10 w 95"/>
              <a:gd name="T43" fmla="*/ 29 h 106"/>
              <a:gd name="T44" fmla="*/ 16 w 95"/>
              <a:gd name="T45" fmla="*/ 3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5" h="106">
                <a:moveTo>
                  <a:pt x="16" y="34"/>
                </a:moveTo>
                <a:lnTo>
                  <a:pt x="37" y="13"/>
                </a:lnTo>
                <a:lnTo>
                  <a:pt x="48" y="13"/>
                </a:lnTo>
                <a:lnTo>
                  <a:pt x="32" y="42"/>
                </a:lnTo>
                <a:lnTo>
                  <a:pt x="32" y="74"/>
                </a:lnTo>
                <a:lnTo>
                  <a:pt x="0" y="74"/>
                </a:lnTo>
                <a:lnTo>
                  <a:pt x="0" y="85"/>
                </a:lnTo>
                <a:lnTo>
                  <a:pt x="42" y="85"/>
                </a:lnTo>
                <a:lnTo>
                  <a:pt x="42" y="53"/>
                </a:lnTo>
                <a:lnTo>
                  <a:pt x="64" y="71"/>
                </a:lnTo>
                <a:lnTo>
                  <a:pt x="64" y="106"/>
                </a:lnTo>
                <a:lnTo>
                  <a:pt x="74" y="106"/>
                </a:lnTo>
                <a:lnTo>
                  <a:pt x="74" y="63"/>
                </a:lnTo>
                <a:lnTo>
                  <a:pt x="53" y="45"/>
                </a:lnTo>
                <a:lnTo>
                  <a:pt x="58" y="32"/>
                </a:lnTo>
                <a:lnTo>
                  <a:pt x="64" y="37"/>
                </a:lnTo>
                <a:lnTo>
                  <a:pt x="95" y="37"/>
                </a:lnTo>
                <a:lnTo>
                  <a:pt x="95" y="26"/>
                </a:lnTo>
                <a:lnTo>
                  <a:pt x="69" y="26"/>
                </a:lnTo>
                <a:lnTo>
                  <a:pt x="69" y="0"/>
                </a:lnTo>
                <a:lnTo>
                  <a:pt x="32" y="0"/>
                </a:lnTo>
                <a:lnTo>
                  <a:pt x="10" y="29"/>
                </a:lnTo>
                <a:lnTo>
                  <a:pt x="16" y="3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6" name="Oval 179"/>
          <p:cNvSpPr>
            <a:spLocks noChangeArrowheads="1"/>
          </p:cNvSpPr>
          <p:nvPr/>
        </p:nvSpPr>
        <p:spPr bwMode="auto">
          <a:xfrm>
            <a:off x="8172451" y="2386013"/>
            <a:ext cx="53975" cy="5556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7" name="Freeform 180"/>
          <p:cNvSpPr>
            <a:spLocks noEditPoints="1"/>
          </p:cNvSpPr>
          <p:nvPr/>
        </p:nvSpPr>
        <p:spPr bwMode="auto">
          <a:xfrm>
            <a:off x="8007350" y="1858964"/>
            <a:ext cx="190500" cy="41275"/>
          </a:xfrm>
          <a:custGeom>
            <a:avLst/>
            <a:gdLst>
              <a:gd name="T0" fmla="*/ 42 w 84"/>
              <a:gd name="T1" fmla="*/ 0 h 18"/>
              <a:gd name="T2" fmla="*/ 0 w 84"/>
              <a:gd name="T3" fmla="*/ 9 h 18"/>
              <a:gd name="T4" fmla="*/ 42 w 84"/>
              <a:gd name="T5" fmla="*/ 18 h 18"/>
              <a:gd name="T6" fmla="*/ 84 w 84"/>
              <a:gd name="T7" fmla="*/ 9 h 18"/>
              <a:gd name="T8" fmla="*/ 42 w 84"/>
              <a:gd name="T9" fmla="*/ 0 h 18"/>
              <a:gd name="T10" fmla="*/ 42 w 84"/>
              <a:gd name="T11" fmla="*/ 12 h 18"/>
              <a:gd name="T12" fmla="*/ 30 w 84"/>
              <a:gd name="T13" fmla="*/ 8 h 18"/>
              <a:gd name="T14" fmla="*/ 42 w 84"/>
              <a:gd name="T15" fmla="*/ 4 h 18"/>
              <a:gd name="T16" fmla="*/ 54 w 84"/>
              <a:gd name="T17" fmla="*/ 8 h 18"/>
              <a:gd name="T18" fmla="*/ 42 w 84"/>
              <a:gd name="T19" fmla="*/ 1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18">
                <a:moveTo>
                  <a:pt x="42" y="0"/>
                </a:moveTo>
                <a:cubicBezTo>
                  <a:pt x="19" y="0"/>
                  <a:pt x="0" y="4"/>
                  <a:pt x="0" y="9"/>
                </a:cubicBezTo>
                <a:cubicBezTo>
                  <a:pt x="0" y="14"/>
                  <a:pt x="19" y="18"/>
                  <a:pt x="42" y="18"/>
                </a:cubicBezTo>
                <a:cubicBezTo>
                  <a:pt x="65" y="18"/>
                  <a:pt x="84" y="14"/>
                  <a:pt x="84" y="9"/>
                </a:cubicBezTo>
                <a:cubicBezTo>
                  <a:pt x="84" y="4"/>
                  <a:pt x="65" y="0"/>
                  <a:pt x="42" y="0"/>
                </a:cubicBezTo>
                <a:moveTo>
                  <a:pt x="42" y="12"/>
                </a:moveTo>
                <a:cubicBezTo>
                  <a:pt x="35" y="12"/>
                  <a:pt x="30" y="10"/>
                  <a:pt x="30" y="8"/>
                </a:cubicBezTo>
                <a:cubicBezTo>
                  <a:pt x="30" y="6"/>
                  <a:pt x="35" y="4"/>
                  <a:pt x="42" y="4"/>
                </a:cubicBezTo>
                <a:cubicBezTo>
                  <a:pt x="49" y="4"/>
                  <a:pt x="54" y="6"/>
                  <a:pt x="54" y="8"/>
                </a:cubicBezTo>
                <a:cubicBezTo>
                  <a:pt x="54" y="10"/>
                  <a:pt x="49" y="12"/>
                  <a:pt x="42" y="1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8" name="Freeform 181"/>
          <p:cNvSpPr>
            <a:spLocks noEditPoints="1"/>
          </p:cNvSpPr>
          <p:nvPr/>
        </p:nvSpPr>
        <p:spPr bwMode="auto">
          <a:xfrm>
            <a:off x="8007350" y="1900239"/>
            <a:ext cx="355600" cy="230187"/>
          </a:xfrm>
          <a:custGeom>
            <a:avLst/>
            <a:gdLst>
              <a:gd name="T0" fmla="*/ 84 w 156"/>
              <a:gd name="T1" fmla="*/ 6 h 102"/>
              <a:gd name="T2" fmla="*/ 42 w 156"/>
              <a:gd name="T3" fmla="*/ 6 h 102"/>
              <a:gd name="T4" fmla="*/ 0 w 156"/>
              <a:gd name="T5" fmla="*/ 96 h 102"/>
              <a:gd name="T6" fmla="*/ 84 w 156"/>
              <a:gd name="T7" fmla="*/ 96 h 102"/>
              <a:gd name="T8" fmla="*/ 150 w 156"/>
              <a:gd name="T9" fmla="*/ 84 h 102"/>
              <a:gd name="T10" fmla="*/ 156 w 156"/>
              <a:gd name="T11" fmla="*/ 12 h 102"/>
              <a:gd name="T12" fmla="*/ 138 w 156"/>
              <a:gd name="T13" fmla="*/ 12 h 102"/>
              <a:gd name="T14" fmla="*/ 144 w 156"/>
              <a:gd name="T15" fmla="*/ 18 h 102"/>
              <a:gd name="T16" fmla="*/ 138 w 156"/>
              <a:gd name="T17" fmla="*/ 12 h 102"/>
              <a:gd name="T18" fmla="*/ 132 w 156"/>
              <a:gd name="T19" fmla="*/ 12 h 102"/>
              <a:gd name="T20" fmla="*/ 126 w 156"/>
              <a:gd name="T21" fmla="*/ 18 h 102"/>
              <a:gd name="T22" fmla="*/ 114 w 156"/>
              <a:gd name="T23" fmla="*/ 12 h 102"/>
              <a:gd name="T24" fmla="*/ 120 w 156"/>
              <a:gd name="T25" fmla="*/ 18 h 102"/>
              <a:gd name="T26" fmla="*/ 114 w 156"/>
              <a:gd name="T27" fmla="*/ 12 h 102"/>
              <a:gd name="T28" fmla="*/ 108 w 156"/>
              <a:gd name="T29" fmla="*/ 12 h 102"/>
              <a:gd name="T30" fmla="*/ 102 w 156"/>
              <a:gd name="T31" fmla="*/ 18 h 102"/>
              <a:gd name="T32" fmla="*/ 96 w 156"/>
              <a:gd name="T33" fmla="*/ 78 h 102"/>
              <a:gd name="T34" fmla="*/ 90 w 156"/>
              <a:gd name="T35" fmla="*/ 72 h 102"/>
              <a:gd name="T36" fmla="*/ 96 w 156"/>
              <a:gd name="T37" fmla="*/ 78 h 102"/>
              <a:gd name="T38" fmla="*/ 84 w 156"/>
              <a:gd name="T39" fmla="*/ 66 h 102"/>
              <a:gd name="T40" fmla="*/ 96 w 156"/>
              <a:gd name="T41" fmla="*/ 24 h 102"/>
              <a:gd name="T42" fmla="*/ 96 w 156"/>
              <a:gd name="T43" fmla="*/ 18 h 102"/>
              <a:gd name="T44" fmla="*/ 90 w 156"/>
              <a:gd name="T45" fmla="*/ 12 h 102"/>
              <a:gd name="T46" fmla="*/ 96 w 156"/>
              <a:gd name="T47" fmla="*/ 18 h 102"/>
              <a:gd name="T48" fmla="*/ 102 w 156"/>
              <a:gd name="T49" fmla="*/ 78 h 102"/>
              <a:gd name="T50" fmla="*/ 108 w 156"/>
              <a:gd name="T51" fmla="*/ 72 h 102"/>
              <a:gd name="T52" fmla="*/ 120 w 156"/>
              <a:gd name="T53" fmla="*/ 78 h 102"/>
              <a:gd name="T54" fmla="*/ 114 w 156"/>
              <a:gd name="T55" fmla="*/ 72 h 102"/>
              <a:gd name="T56" fmla="*/ 120 w 156"/>
              <a:gd name="T57" fmla="*/ 78 h 102"/>
              <a:gd name="T58" fmla="*/ 126 w 156"/>
              <a:gd name="T59" fmla="*/ 78 h 102"/>
              <a:gd name="T60" fmla="*/ 132 w 156"/>
              <a:gd name="T61" fmla="*/ 72 h 102"/>
              <a:gd name="T62" fmla="*/ 144 w 156"/>
              <a:gd name="T63" fmla="*/ 78 h 102"/>
              <a:gd name="T64" fmla="*/ 138 w 156"/>
              <a:gd name="T65" fmla="*/ 72 h 102"/>
              <a:gd name="T66" fmla="*/ 144 w 156"/>
              <a:gd name="T67" fmla="*/ 78 h 102"/>
              <a:gd name="T68" fmla="*/ 102 w 156"/>
              <a:gd name="T69" fmla="*/ 66 h 102"/>
              <a:gd name="T70" fmla="*/ 150 w 156"/>
              <a:gd name="T71" fmla="*/ 2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6" h="102">
                <a:moveTo>
                  <a:pt x="150" y="6"/>
                </a:moveTo>
                <a:cubicBezTo>
                  <a:pt x="84" y="6"/>
                  <a:pt x="84" y="6"/>
                  <a:pt x="84" y="6"/>
                </a:cubicBezTo>
                <a:cubicBezTo>
                  <a:pt x="84" y="0"/>
                  <a:pt x="84" y="0"/>
                  <a:pt x="84" y="0"/>
                </a:cubicBezTo>
                <a:cubicBezTo>
                  <a:pt x="84" y="0"/>
                  <a:pt x="78" y="6"/>
                  <a:pt x="42" y="6"/>
                </a:cubicBezTo>
                <a:cubicBezTo>
                  <a:pt x="6" y="6"/>
                  <a:pt x="0" y="0"/>
                  <a:pt x="0" y="0"/>
                </a:cubicBezTo>
                <a:cubicBezTo>
                  <a:pt x="0" y="96"/>
                  <a:pt x="0" y="96"/>
                  <a:pt x="0" y="96"/>
                </a:cubicBezTo>
                <a:cubicBezTo>
                  <a:pt x="0" y="96"/>
                  <a:pt x="6" y="102"/>
                  <a:pt x="42" y="102"/>
                </a:cubicBezTo>
                <a:cubicBezTo>
                  <a:pt x="78" y="102"/>
                  <a:pt x="84" y="96"/>
                  <a:pt x="84" y="96"/>
                </a:cubicBezTo>
                <a:cubicBezTo>
                  <a:pt x="84" y="84"/>
                  <a:pt x="84" y="84"/>
                  <a:pt x="84" y="84"/>
                </a:cubicBezTo>
                <a:cubicBezTo>
                  <a:pt x="150" y="84"/>
                  <a:pt x="150" y="84"/>
                  <a:pt x="150" y="84"/>
                </a:cubicBezTo>
                <a:cubicBezTo>
                  <a:pt x="153" y="84"/>
                  <a:pt x="156" y="81"/>
                  <a:pt x="156" y="78"/>
                </a:cubicBezTo>
                <a:cubicBezTo>
                  <a:pt x="156" y="12"/>
                  <a:pt x="156" y="12"/>
                  <a:pt x="156" y="12"/>
                </a:cubicBezTo>
                <a:cubicBezTo>
                  <a:pt x="156" y="9"/>
                  <a:pt x="153" y="6"/>
                  <a:pt x="150" y="6"/>
                </a:cubicBezTo>
                <a:moveTo>
                  <a:pt x="138" y="12"/>
                </a:moveTo>
                <a:cubicBezTo>
                  <a:pt x="144" y="12"/>
                  <a:pt x="144" y="12"/>
                  <a:pt x="144" y="12"/>
                </a:cubicBezTo>
                <a:cubicBezTo>
                  <a:pt x="144" y="18"/>
                  <a:pt x="144" y="18"/>
                  <a:pt x="144" y="18"/>
                </a:cubicBezTo>
                <a:cubicBezTo>
                  <a:pt x="138" y="18"/>
                  <a:pt x="138" y="18"/>
                  <a:pt x="138" y="18"/>
                </a:cubicBezTo>
                <a:lnTo>
                  <a:pt x="138" y="12"/>
                </a:lnTo>
                <a:close/>
                <a:moveTo>
                  <a:pt x="126" y="12"/>
                </a:moveTo>
                <a:cubicBezTo>
                  <a:pt x="132" y="12"/>
                  <a:pt x="132" y="12"/>
                  <a:pt x="132" y="12"/>
                </a:cubicBezTo>
                <a:cubicBezTo>
                  <a:pt x="132" y="18"/>
                  <a:pt x="132" y="18"/>
                  <a:pt x="132" y="18"/>
                </a:cubicBezTo>
                <a:cubicBezTo>
                  <a:pt x="126" y="18"/>
                  <a:pt x="126" y="18"/>
                  <a:pt x="126" y="18"/>
                </a:cubicBezTo>
                <a:lnTo>
                  <a:pt x="126" y="12"/>
                </a:lnTo>
                <a:close/>
                <a:moveTo>
                  <a:pt x="114" y="12"/>
                </a:moveTo>
                <a:cubicBezTo>
                  <a:pt x="120" y="12"/>
                  <a:pt x="120" y="12"/>
                  <a:pt x="120" y="12"/>
                </a:cubicBezTo>
                <a:cubicBezTo>
                  <a:pt x="120" y="18"/>
                  <a:pt x="120" y="18"/>
                  <a:pt x="120" y="18"/>
                </a:cubicBezTo>
                <a:cubicBezTo>
                  <a:pt x="114" y="18"/>
                  <a:pt x="114" y="18"/>
                  <a:pt x="114" y="18"/>
                </a:cubicBezTo>
                <a:lnTo>
                  <a:pt x="114" y="12"/>
                </a:lnTo>
                <a:close/>
                <a:moveTo>
                  <a:pt x="102" y="12"/>
                </a:moveTo>
                <a:cubicBezTo>
                  <a:pt x="108" y="12"/>
                  <a:pt x="108" y="12"/>
                  <a:pt x="108" y="12"/>
                </a:cubicBezTo>
                <a:cubicBezTo>
                  <a:pt x="108" y="18"/>
                  <a:pt x="108" y="18"/>
                  <a:pt x="108" y="18"/>
                </a:cubicBezTo>
                <a:cubicBezTo>
                  <a:pt x="102" y="18"/>
                  <a:pt x="102" y="18"/>
                  <a:pt x="102" y="18"/>
                </a:cubicBezTo>
                <a:lnTo>
                  <a:pt x="102" y="12"/>
                </a:lnTo>
                <a:close/>
                <a:moveTo>
                  <a:pt x="96" y="78"/>
                </a:moveTo>
                <a:cubicBezTo>
                  <a:pt x="90" y="78"/>
                  <a:pt x="90" y="78"/>
                  <a:pt x="90" y="78"/>
                </a:cubicBezTo>
                <a:cubicBezTo>
                  <a:pt x="90" y="72"/>
                  <a:pt x="90" y="72"/>
                  <a:pt x="90" y="72"/>
                </a:cubicBezTo>
                <a:cubicBezTo>
                  <a:pt x="96" y="72"/>
                  <a:pt x="96" y="72"/>
                  <a:pt x="96" y="72"/>
                </a:cubicBezTo>
                <a:lnTo>
                  <a:pt x="96" y="78"/>
                </a:lnTo>
                <a:close/>
                <a:moveTo>
                  <a:pt x="96" y="66"/>
                </a:moveTo>
                <a:cubicBezTo>
                  <a:pt x="84" y="66"/>
                  <a:pt x="84" y="66"/>
                  <a:pt x="84" y="66"/>
                </a:cubicBezTo>
                <a:cubicBezTo>
                  <a:pt x="84" y="24"/>
                  <a:pt x="84" y="24"/>
                  <a:pt x="84" y="24"/>
                </a:cubicBezTo>
                <a:cubicBezTo>
                  <a:pt x="96" y="24"/>
                  <a:pt x="96" y="24"/>
                  <a:pt x="96" y="24"/>
                </a:cubicBezTo>
                <a:lnTo>
                  <a:pt x="96" y="66"/>
                </a:lnTo>
                <a:close/>
                <a:moveTo>
                  <a:pt x="96" y="18"/>
                </a:moveTo>
                <a:cubicBezTo>
                  <a:pt x="90" y="18"/>
                  <a:pt x="90" y="18"/>
                  <a:pt x="90" y="18"/>
                </a:cubicBezTo>
                <a:cubicBezTo>
                  <a:pt x="90" y="12"/>
                  <a:pt x="90" y="12"/>
                  <a:pt x="90" y="12"/>
                </a:cubicBezTo>
                <a:cubicBezTo>
                  <a:pt x="96" y="12"/>
                  <a:pt x="96" y="12"/>
                  <a:pt x="96" y="12"/>
                </a:cubicBezTo>
                <a:lnTo>
                  <a:pt x="96" y="18"/>
                </a:lnTo>
                <a:close/>
                <a:moveTo>
                  <a:pt x="108" y="78"/>
                </a:moveTo>
                <a:cubicBezTo>
                  <a:pt x="102" y="78"/>
                  <a:pt x="102" y="78"/>
                  <a:pt x="102" y="78"/>
                </a:cubicBezTo>
                <a:cubicBezTo>
                  <a:pt x="102" y="72"/>
                  <a:pt x="102" y="72"/>
                  <a:pt x="102" y="72"/>
                </a:cubicBezTo>
                <a:cubicBezTo>
                  <a:pt x="108" y="72"/>
                  <a:pt x="108" y="72"/>
                  <a:pt x="108" y="72"/>
                </a:cubicBezTo>
                <a:lnTo>
                  <a:pt x="108" y="78"/>
                </a:lnTo>
                <a:close/>
                <a:moveTo>
                  <a:pt x="120" y="78"/>
                </a:moveTo>
                <a:cubicBezTo>
                  <a:pt x="114" y="78"/>
                  <a:pt x="114" y="78"/>
                  <a:pt x="114" y="78"/>
                </a:cubicBezTo>
                <a:cubicBezTo>
                  <a:pt x="114" y="72"/>
                  <a:pt x="114" y="72"/>
                  <a:pt x="114" y="72"/>
                </a:cubicBezTo>
                <a:cubicBezTo>
                  <a:pt x="120" y="72"/>
                  <a:pt x="120" y="72"/>
                  <a:pt x="120" y="72"/>
                </a:cubicBezTo>
                <a:lnTo>
                  <a:pt x="120" y="78"/>
                </a:lnTo>
                <a:close/>
                <a:moveTo>
                  <a:pt x="132" y="78"/>
                </a:moveTo>
                <a:cubicBezTo>
                  <a:pt x="126" y="78"/>
                  <a:pt x="126" y="78"/>
                  <a:pt x="126" y="78"/>
                </a:cubicBezTo>
                <a:cubicBezTo>
                  <a:pt x="126" y="72"/>
                  <a:pt x="126" y="72"/>
                  <a:pt x="126" y="72"/>
                </a:cubicBezTo>
                <a:cubicBezTo>
                  <a:pt x="132" y="72"/>
                  <a:pt x="132" y="72"/>
                  <a:pt x="132" y="72"/>
                </a:cubicBezTo>
                <a:lnTo>
                  <a:pt x="132" y="78"/>
                </a:lnTo>
                <a:close/>
                <a:moveTo>
                  <a:pt x="144" y="78"/>
                </a:moveTo>
                <a:cubicBezTo>
                  <a:pt x="138" y="78"/>
                  <a:pt x="138" y="78"/>
                  <a:pt x="138" y="78"/>
                </a:cubicBezTo>
                <a:cubicBezTo>
                  <a:pt x="138" y="72"/>
                  <a:pt x="138" y="72"/>
                  <a:pt x="138" y="72"/>
                </a:cubicBezTo>
                <a:cubicBezTo>
                  <a:pt x="144" y="72"/>
                  <a:pt x="144" y="72"/>
                  <a:pt x="144" y="72"/>
                </a:cubicBezTo>
                <a:lnTo>
                  <a:pt x="144" y="78"/>
                </a:lnTo>
                <a:close/>
                <a:moveTo>
                  <a:pt x="150" y="66"/>
                </a:moveTo>
                <a:cubicBezTo>
                  <a:pt x="102" y="66"/>
                  <a:pt x="102" y="66"/>
                  <a:pt x="102" y="66"/>
                </a:cubicBezTo>
                <a:cubicBezTo>
                  <a:pt x="102" y="24"/>
                  <a:pt x="102" y="24"/>
                  <a:pt x="102" y="24"/>
                </a:cubicBezTo>
                <a:cubicBezTo>
                  <a:pt x="150" y="24"/>
                  <a:pt x="150" y="24"/>
                  <a:pt x="150" y="24"/>
                </a:cubicBezTo>
                <a:lnTo>
                  <a:pt x="150" y="6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9" name="Rectangle 182"/>
          <p:cNvSpPr>
            <a:spLocks noChangeArrowheads="1"/>
          </p:cNvSpPr>
          <p:nvPr/>
        </p:nvSpPr>
        <p:spPr bwMode="auto">
          <a:xfrm>
            <a:off x="6189663" y="2684464"/>
            <a:ext cx="26987" cy="1428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0" name="Rectangle 183"/>
          <p:cNvSpPr>
            <a:spLocks noChangeArrowheads="1"/>
          </p:cNvSpPr>
          <p:nvPr/>
        </p:nvSpPr>
        <p:spPr bwMode="auto">
          <a:xfrm>
            <a:off x="6162676" y="2630489"/>
            <a:ext cx="80963" cy="1428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1" name="Rectangle 184"/>
          <p:cNvSpPr>
            <a:spLocks noChangeArrowheads="1"/>
          </p:cNvSpPr>
          <p:nvPr/>
        </p:nvSpPr>
        <p:spPr bwMode="auto">
          <a:xfrm>
            <a:off x="6162676" y="2657475"/>
            <a:ext cx="80963" cy="127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2" name="Freeform 185"/>
          <p:cNvSpPr/>
          <p:nvPr/>
        </p:nvSpPr>
        <p:spPr bwMode="auto">
          <a:xfrm>
            <a:off x="6108701" y="2411413"/>
            <a:ext cx="188913" cy="204787"/>
          </a:xfrm>
          <a:custGeom>
            <a:avLst/>
            <a:gdLst>
              <a:gd name="T0" fmla="*/ 84 w 84"/>
              <a:gd name="T1" fmla="*/ 42 h 90"/>
              <a:gd name="T2" fmla="*/ 42 w 84"/>
              <a:gd name="T3" fmla="*/ 0 h 90"/>
              <a:gd name="T4" fmla="*/ 0 w 84"/>
              <a:gd name="T5" fmla="*/ 42 h 90"/>
              <a:gd name="T6" fmla="*/ 24 w 84"/>
              <a:gd name="T7" fmla="*/ 80 h 90"/>
              <a:gd name="T8" fmla="*/ 24 w 84"/>
              <a:gd name="T9" fmla="*/ 90 h 90"/>
              <a:gd name="T10" fmla="*/ 60 w 84"/>
              <a:gd name="T11" fmla="*/ 90 h 90"/>
              <a:gd name="T12" fmla="*/ 60 w 84"/>
              <a:gd name="T13" fmla="*/ 80 h 90"/>
              <a:gd name="T14" fmla="*/ 84 w 84"/>
              <a:gd name="T15" fmla="*/ 4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90">
                <a:moveTo>
                  <a:pt x="84" y="42"/>
                </a:moveTo>
                <a:cubicBezTo>
                  <a:pt x="84" y="19"/>
                  <a:pt x="65" y="0"/>
                  <a:pt x="42" y="0"/>
                </a:cubicBezTo>
                <a:cubicBezTo>
                  <a:pt x="19" y="0"/>
                  <a:pt x="0" y="19"/>
                  <a:pt x="0" y="42"/>
                </a:cubicBezTo>
                <a:cubicBezTo>
                  <a:pt x="0" y="59"/>
                  <a:pt x="10" y="73"/>
                  <a:pt x="24" y="80"/>
                </a:cubicBezTo>
                <a:cubicBezTo>
                  <a:pt x="24" y="90"/>
                  <a:pt x="24" y="90"/>
                  <a:pt x="24" y="90"/>
                </a:cubicBezTo>
                <a:cubicBezTo>
                  <a:pt x="60" y="90"/>
                  <a:pt x="60" y="90"/>
                  <a:pt x="60" y="90"/>
                </a:cubicBezTo>
                <a:cubicBezTo>
                  <a:pt x="60" y="80"/>
                  <a:pt x="60" y="80"/>
                  <a:pt x="60" y="80"/>
                </a:cubicBezTo>
                <a:cubicBezTo>
                  <a:pt x="74" y="73"/>
                  <a:pt x="84" y="59"/>
                  <a:pt x="84" y="4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3" name="Freeform 186"/>
          <p:cNvSpPr/>
          <p:nvPr/>
        </p:nvSpPr>
        <p:spPr bwMode="auto">
          <a:xfrm>
            <a:off x="6781801" y="2378076"/>
            <a:ext cx="188913" cy="354013"/>
          </a:xfrm>
          <a:custGeom>
            <a:avLst/>
            <a:gdLst>
              <a:gd name="T0" fmla="*/ 84 w 84"/>
              <a:gd name="T1" fmla="*/ 24 h 156"/>
              <a:gd name="T2" fmla="*/ 84 w 84"/>
              <a:gd name="T3" fmla="*/ 114 h 156"/>
              <a:gd name="T4" fmla="*/ 42 w 84"/>
              <a:gd name="T5" fmla="*/ 156 h 156"/>
              <a:gd name="T6" fmla="*/ 0 w 84"/>
              <a:gd name="T7" fmla="*/ 114 h 156"/>
              <a:gd name="T8" fmla="*/ 0 w 84"/>
              <a:gd name="T9" fmla="*/ 30 h 156"/>
              <a:gd name="T10" fmla="*/ 4 w 84"/>
              <a:gd name="T11" fmla="*/ 15 h 156"/>
              <a:gd name="T12" fmla="*/ 30 w 84"/>
              <a:gd name="T13" fmla="*/ 0 h 156"/>
              <a:gd name="T14" fmla="*/ 56 w 84"/>
              <a:gd name="T15" fmla="*/ 15 h 156"/>
              <a:gd name="T16" fmla="*/ 60 w 84"/>
              <a:gd name="T17" fmla="*/ 30 h 156"/>
              <a:gd name="T18" fmla="*/ 60 w 84"/>
              <a:gd name="T19" fmla="*/ 108 h 156"/>
              <a:gd name="T20" fmla="*/ 42 w 84"/>
              <a:gd name="T21" fmla="*/ 126 h 156"/>
              <a:gd name="T22" fmla="*/ 24 w 84"/>
              <a:gd name="T23" fmla="*/ 108 h 156"/>
              <a:gd name="T24" fmla="*/ 24 w 84"/>
              <a:gd name="T25" fmla="*/ 54 h 156"/>
              <a:gd name="T26" fmla="*/ 30 w 84"/>
              <a:gd name="T27" fmla="*/ 48 h 156"/>
              <a:gd name="T28" fmla="*/ 36 w 84"/>
              <a:gd name="T29" fmla="*/ 54 h 156"/>
              <a:gd name="T30" fmla="*/ 36 w 84"/>
              <a:gd name="T31" fmla="*/ 108 h 156"/>
              <a:gd name="T32" fmla="*/ 42 w 84"/>
              <a:gd name="T33" fmla="*/ 114 h 156"/>
              <a:gd name="T34" fmla="*/ 48 w 84"/>
              <a:gd name="T35" fmla="*/ 108 h 156"/>
              <a:gd name="T36" fmla="*/ 48 w 84"/>
              <a:gd name="T37" fmla="*/ 30 h 156"/>
              <a:gd name="T38" fmla="*/ 30 w 84"/>
              <a:gd name="T39" fmla="*/ 12 h 156"/>
              <a:gd name="T40" fmla="*/ 14 w 84"/>
              <a:gd name="T41" fmla="*/ 21 h 156"/>
              <a:gd name="T42" fmla="*/ 12 w 84"/>
              <a:gd name="T43" fmla="*/ 30 h 156"/>
              <a:gd name="T44" fmla="*/ 12 w 84"/>
              <a:gd name="T45" fmla="*/ 114 h 156"/>
              <a:gd name="T46" fmla="*/ 42 w 84"/>
              <a:gd name="T47" fmla="*/ 144 h 156"/>
              <a:gd name="T48" fmla="*/ 72 w 84"/>
              <a:gd name="T49" fmla="*/ 114 h 156"/>
              <a:gd name="T50" fmla="*/ 72 w 84"/>
              <a:gd name="T51" fmla="*/ 24 h 156"/>
              <a:gd name="T52" fmla="*/ 78 w 84"/>
              <a:gd name="T53" fmla="*/ 18 h 156"/>
              <a:gd name="T54" fmla="*/ 84 w 84"/>
              <a:gd name="T55"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156">
                <a:moveTo>
                  <a:pt x="84" y="24"/>
                </a:moveTo>
                <a:cubicBezTo>
                  <a:pt x="84" y="114"/>
                  <a:pt x="84" y="114"/>
                  <a:pt x="84" y="114"/>
                </a:cubicBezTo>
                <a:cubicBezTo>
                  <a:pt x="84" y="129"/>
                  <a:pt x="75" y="156"/>
                  <a:pt x="42" y="156"/>
                </a:cubicBezTo>
                <a:cubicBezTo>
                  <a:pt x="9" y="156"/>
                  <a:pt x="0" y="129"/>
                  <a:pt x="0" y="114"/>
                </a:cubicBezTo>
                <a:cubicBezTo>
                  <a:pt x="0" y="30"/>
                  <a:pt x="0" y="30"/>
                  <a:pt x="0" y="30"/>
                </a:cubicBezTo>
                <a:cubicBezTo>
                  <a:pt x="0" y="29"/>
                  <a:pt x="0" y="22"/>
                  <a:pt x="4" y="15"/>
                </a:cubicBezTo>
                <a:cubicBezTo>
                  <a:pt x="9" y="5"/>
                  <a:pt x="18" y="0"/>
                  <a:pt x="30" y="0"/>
                </a:cubicBezTo>
                <a:cubicBezTo>
                  <a:pt x="42" y="0"/>
                  <a:pt x="51" y="5"/>
                  <a:pt x="56" y="15"/>
                </a:cubicBezTo>
                <a:cubicBezTo>
                  <a:pt x="60" y="22"/>
                  <a:pt x="60" y="29"/>
                  <a:pt x="60" y="30"/>
                </a:cubicBezTo>
                <a:cubicBezTo>
                  <a:pt x="60" y="108"/>
                  <a:pt x="60" y="108"/>
                  <a:pt x="60" y="108"/>
                </a:cubicBezTo>
                <a:cubicBezTo>
                  <a:pt x="60" y="115"/>
                  <a:pt x="55" y="126"/>
                  <a:pt x="42" y="126"/>
                </a:cubicBezTo>
                <a:cubicBezTo>
                  <a:pt x="29" y="126"/>
                  <a:pt x="24" y="115"/>
                  <a:pt x="24" y="108"/>
                </a:cubicBezTo>
                <a:cubicBezTo>
                  <a:pt x="24" y="54"/>
                  <a:pt x="24" y="54"/>
                  <a:pt x="24" y="54"/>
                </a:cubicBezTo>
                <a:cubicBezTo>
                  <a:pt x="24" y="51"/>
                  <a:pt x="27" y="48"/>
                  <a:pt x="30" y="48"/>
                </a:cubicBezTo>
                <a:cubicBezTo>
                  <a:pt x="33" y="48"/>
                  <a:pt x="36" y="51"/>
                  <a:pt x="36" y="54"/>
                </a:cubicBezTo>
                <a:cubicBezTo>
                  <a:pt x="36" y="108"/>
                  <a:pt x="36" y="108"/>
                  <a:pt x="36" y="108"/>
                </a:cubicBezTo>
                <a:cubicBezTo>
                  <a:pt x="36" y="111"/>
                  <a:pt x="37" y="114"/>
                  <a:pt x="42" y="114"/>
                </a:cubicBezTo>
                <a:cubicBezTo>
                  <a:pt x="47" y="114"/>
                  <a:pt x="48" y="111"/>
                  <a:pt x="48" y="108"/>
                </a:cubicBezTo>
                <a:cubicBezTo>
                  <a:pt x="48" y="30"/>
                  <a:pt x="48" y="30"/>
                  <a:pt x="48" y="30"/>
                </a:cubicBezTo>
                <a:cubicBezTo>
                  <a:pt x="48" y="27"/>
                  <a:pt x="47" y="12"/>
                  <a:pt x="30" y="12"/>
                </a:cubicBezTo>
                <a:cubicBezTo>
                  <a:pt x="22" y="12"/>
                  <a:pt x="17" y="15"/>
                  <a:pt x="14" y="21"/>
                </a:cubicBezTo>
                <a:cubicBezTo>
                  <a:pt x="12" y="25"/>
                  <a:pt x="12" y="30"/>
                  <a:pt x="12" y="30"/>
                </a:cubicBezTo>
                <a:cubicBezTo>
                  <a:pt x="12" y="114"/>
                  <a:pt x="12" y="114"/>
                  <a:pt x="12" y="114"/>
                </a:cubicBezTo>
                <a:cubicBezTo>
                  <a:pt x="12" y="117"/>
                  <a:pt x="13" y="144"/>
                  <a:pt x="42" y="144"/>
                </a:cubicBezTo>
                <a:cubicBezTo>
                  <a:pt x="72" y="144"/>
                  <a:pt x="72" y="115"/>
                  <a:pt x="72" y="114"/>
                </a:cubicBezTo>
                <a:cubicBezTo>
                  <a:pt x="72" y="24"/>
                  <a:pt x="72" y="24"/>
                  <a:pt x="72" y="24"/>
                </a:cubicBezTo>
                <a:cubicBezTo>
                  <a:pt x="72" y="21"/>
                  <a:pt x="75" y="18"/>
                  <a:pt x="78" y="18"/>
                </a:cubicBezTo>
                <a:cubicBezTo>
                  <a:pt x="81" y="18"/>
                  <a:pt x="84" y="21"/>
                  <a:pt x="84" y="2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4" name="Freeform 187"/>
          <p:cNvSpPr/>
          <p:nvPr/>
        </p:nvSpPr>
        <p:spPr bwMode="auto">
          <a:xfrm>
            <a:off x="7326314" y="2441576"/>
            <a:ext cx="357187" cy="244475"/>
          </a:xfrm>
          <a:custGeom>
            <a:avLst/>
            <a:gdLst>
              <a:gd name="T0" fmla="*/ 120 w 156"/>
              <a:gd name="T1" fmla="*/ 0 h 108"/>
              <a:gd name="T2" fmla="*/ 101 w 156"/>
              <a:gd name="T3" fmla="*/ 0 h 108"/>
              <a:gd name="T4" fmla="*/ 78 w 156"/>
              <a:gd name="T5" fmla="*/ 18 h 108"/>
              <a:gd name="T6" fmla="*/ 55 w 156"/>
              <a:gd name="T7" fmla="*/ 0 h 108"/>
              <a:gd name="T8" fmla="*/ 36 w 156"/>
              <a:gd name="T9" fmla="*/ 0 h 108"/>
              <a:gd name="T10" fmla="*/ 36 w 156"/>
              <a:gd name="T11" fmla="*/ 0 h 108"/>
              <a:gd name="T12" fmla="*/ 36 w 156"/>
              <a:gd name="T13" fmla="*/ 0 h 108"/>
              <a:gd name="T14" fmla="*/ 36 w 156"/>
              <a:gd name="T15" fmla="*/ 0 h 108"/>
              <a:gd name="T16" fmla="*/ 0 w 156"/>
              <a:gd name="T17" fmla="*/ 18 h 108"/>
              <a:gd name="T18" fmla="*/ 12 w 156"/>
              <a:gd name="T19" fmla="*/ 48 h 108"/>
              <a:gd name="T20" fmla="*/ 36 w 156"/>
              <a:gd name="T21" fmla="*/ 36 h 108"/>
              <a:gd name="T22" fmla="*/ 36 w 156"/>
              <a:gd name="T23" fmla="*/ 108 h 108"/>
              <a:gd name="T24" fmla="*/ 120 w 156"/>
              <a:gd name="T25" fmla="*/ 108 h 108"/>
              <a:gd name="T26" fmla="*/ 120 w 156"/>
              <a:gd name="T27" fmla="*/ 36 h 108"/>
              <a:gd name="T28" fmla="*/ 144 w 156"/>
              <a:gd name="T29" fmla="*/ 48 h 108"/>
              <a:gd name="T30" fmla="*/ 156 w 156"/>
              <a:gd name="T31" fmla="*/ 18 h 108"/>
              <a:gd name="T32" fmla="*/ 120 w 156"/>
              <a:gd name="T33"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6" h="108">
                <a:moveTo>
                  <a:pt x="120" y="0"/>
                </a:moveTo>
                <a:cubicBezTo>
                  <a:pt x="101" y="0"/>
                  <a:pt x="101" y="0"/>
                  <a:pt x="101" y="0"/>
                </a:cubicBezTo>
                <a:cubicBezTo>
                  <a:pt x="98" y="10"/>
                  <a:pt x="89" y="18"/>
                  <a:pt x="78" y="18"/>
                </a:cubicBezTo>
                <a:cubicBezTo>
                  <a:pt x="67" y="18"/>
                  <a:pt x="58" y="10"/>
                  <a:pt x="55" y="0"/>
                </a:cubicBezTo>
                <a:cubicBezTo>
                  <a:pt x="36" y="0"/>
                  <a:pt x="36" y="0"/>
                  <a:pt x="36" y="0"/>
                </a:cubicBezTo>
                <a:cubicBezTo>
                  <a:pt x="36" y="0"/>
                  <a:pt x="36" y="0"/>
                  <a:pt x="36" y="0"/>
                </a:cubicBezTo>
                <a:cubicBezTo>
                  <a:pt x="36" y="0"/>
                  <a:pt x="36" y="0"/>
                  <a:pt x="36" y="0"/>
                </a:cubicBezTo>
                <a:cubicBezTo>
                  <a:pt x="36" y="0"/>
                  <a:pt x="36" y="0"/>
                  <a:pt x="36" y="0"/>
                </a:cubicBezTo>
                <a:cubicBezTo>
                  <a:pt x="0" y="18"/>
                  <a:pt x="0" y="18"/>
                  <a:pt x="0" y="18"/>
                </a:cubicBezTo>
                <a:cubicBezTo>
                  <a:pt x="12" y="48"/>
                  <a:pt x="12" y="48"/>
                  <a:pt x="12" y="48"/>
                </a:cubicBezTo>
                <a:cubicBezTo>
                  <a:pt x="36" y="36"/>
                  <a:pt x="36" y="36"/>
                  <a:pt x="36" y="36"/>
                </a:cubicBezTo>
                <a:cubicBezTo>
                  <a:pt x="36" y="108"/>
                  <a:pt x="36" y="108"/>
                  <a:pt x="36" y="108"/>
                </a:cubicBezTo>
                <a:cubicBezTo>
                  <a:pt x="120" y="108"/>
                  <a:pt x="120" y="108"/>
                  <a:pt x="120" y="108"/>
                </a:cubicBezTo>
                <a:cubicBezTo>
                  <a:pt x="120" y="36"/>
                  <a:pt x="120" y="36"/>
                  <a:pt x="120" y="36"/>
                </a:cubicBezTo>
                <a:cubicBezTo>
                  <a:pt x="144" y="48"/>
                  <a:pt x="144" y="48"/>
                  <a:pt x="144" y="48"/>
                </a:cubicBezTo>
                <a:cubicBezTo>
                  <a:pt x="156" y="18"/>
                  <a:pt x="156" y="18"/>
                  <a:pt x="156" y="18"/>
                </a:cubicBezTo>
                <a:lnTo>
                  <a:pt x="12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5" name="Freeform 284"/>
          <p:cNvSpPr>
            <a:spLocks noEditPoints="1"/>
          </p:cNvSpPr>
          <p:nvPr/>
        </p:nvSpPr>
        <p:spPr bwMode="auto">
          <a:xfrm>
            <a:off x="8005763" y="4319589"/>
            <a:ext cx="328612" cy="219075"/>
          </a:xfrm>
          <a:custGeom>
            <a:avLst/>
            <a:gdLst>
              <a:gd name="T0" fmla="*/ 108 w 144"/>
              <a:gd name="T1" fmla="*/ 0 h 96"/>
              <a:gd name="T2" fmla="*/ 0 w 144"/>
              <a:gd name="T3" fmla="*/ 0 h 96"/>
              <a:gd name="T4" fmla="*/ 0 w 144"/>
              <a:gd name="T5" fmla="*/ 12 h 96"/>
              <a:gd name="T6" fmla="*/ 0 w 144"/>
              <a:gd name="T7" fmla="*/ 12 h 96"/>
              <a:gd name="T8" fmla="*/ 0 w 144"/>
              <a:gd name="T9" fmla="*/ 72 h 96"/>
              <a:gd name="T10" fmla="*/ 24 w 144"/>
              <a:gd name="T11" fmla="*/ 96 h 96"/>
              <a:gd name="T12" fmla="*/ 84 w 144"/>
              <a:gd name="T13" fmla="*/ 96 h 96"/>
              <a:gd name="T14" fmla="*/ 108 w 144"/>
              <a:gd name="T15" fmla="*/ 72 h 96"/>
              <a:gd name="T16" fmla="*/ 144 w 144"/>
              <a:gd name="T17" fmla="*/ 36 h 96"/>
              <a:gd name="T18" fmla="*/ 108 w 144"/>
              <a:gd name="T19" fmla="*/ 0 h 96"/>
              <a:gd name="T20" fmla="*/ 108 w 144"/>
              <a:gd name="T21" fmla="*/ 54 h 96"/>
              <a:gd name="T22" fmla="*/ 108 w 144"/>
              <a:gd name="T23" fmla="*/ 18 h 96"/>
              <a:gd name="T24" fmla="*/ 126 w 144"/>
              <a:gd name="T25" fmla="*/ 36 h 96"/>
              <a:gd name="T26" fmla="*/ 108 w 144"/>
              <a:gd name="T27"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96">
                <a:moveTo>
                  <a:pt x="108" y="0"/>
                </a:moveTo>
                <a:cubicBezTo>
                  <a:pt x="0" y="0"/>
                  <a:pt x="0" y="0"/>
                  <a:pt x="0" y="0"/>
                </a:cubicBezTo>
                <a:cubicBezTo>
                  <a:pt x="0" y="12"/>
                  <a:pt x="0" y="12"/>
                  <a:pt x="0" y="12"/>
                </a:cubicBezTo>
                <a:cubicBezTo>
                  <a:pt x="0" y="12"/>
                  <a:pt x="0" y="12"/>
                  <a:pt x="0" y="12"/>
                </a:cubicBezTo>
                <a:cubicBezTo>
                  <a:pt x="0" y="72"/>
                  <a:pt x="0" y="72"/>
                  <a:pt x="0" y="72"/>
                </a:cubicBezTo>
                <a:cubicBezTo>
                  <a:pt x="0" y="86"/>
                  <a:pt x="11" y="96"/>
                  <a:pt x="24" y="96"/>
                </a:cubicBezTo>
                <a:cubicBezTo>
                  <a:pt x="84" y="96"/>
                  <a:pt x="84" y="96"/>
                  <a:pt x="84" y="96"/>
                </a:cubicBezTo>
                <a:cubicBezTo>
                  <a:pt x="97" y="96"/>
                  <a:pt x="108" y="86"/>
                  <a:pt x="108" y="72"/>
                </a:cubicBezTo>
                <a:cubicBezTo>
                  <a:pt x="128" y="72"/>
                  <a:pt x="144" y="56"/>
                  <a:pt x="144" y="36"/>
                </a:cubicBezTo>
                <a:cubicBezTo>
                  <a:pt x="144" y="17"/>
                  <a:pt x="128" y="0"/>
                  <a:pt x="108" y="0"/>
                </a:cubicBezTo>
                <a:moveTo>
                  <a:pt x="108" y="54"/>
                </a:moveTo>
                <a:cubicBezTo>
                  <a:pt x="108" y="18"/>
                  <a:pt x="108" y="18"/>
                  <a:pt x="108" y="18"/>
                </a:cubicBezTo>
                <a:cubicBezTo>
                  <a:pt x="118" y="18"/>
                  <a:pt x="126" y="27"/>
                  <a:pt x="126" y="36"/>
                </a:cubicBezTo>
                <a:cubicBezTo>
                  <a:pt x="126" y="46"/>
                  <a:pt x="118" y="54"/>
                  <a:pt x="108" y="54"/>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6" name="Freeform 285"/>
          <p:cNvSpPr/>
          <p:nvPr/>
        </p:nvSpPr>
        <p:spPr bwMode="auto">
          <a:xfrm>
            <a:off x="8081964" y="4189414"/>
            <a:ext cx="107950" cy="109537"/>
          </a:xfrm>
          <a:custGeom>
            <a:avLst/>
            <a:gdLst>
              <a:gd name="T0" fmla="*/ 27 w 48"/>
              <a:gd name="T1" fmla="*/ 48 h 48"/>
              <a:gd name="T2" fmla="*/ 12 w 48"/>
              <a:gd name="T3" fmla="*/ 39 h 48"/>
              <a:gd name="T4" fmla="*/ 29 w 48"/>
              <a:gd name="T5" fmla="*/ 31 h 48"/>
              <a:gd name="T6" fmla="*/ 41 w 48"/>
              <a:gd name="T7" fmla="*/ 28 h 48"/>
              <a:gd name="T8" fmla="*/ 24 w 48"/>
              <a:gd name="T9" fmla="*/ 24 h 48"/>
              <a:gd name="T10" fmla="*/ 0 w 48"/>
              <a:gd name="T11" fmla="*/ 15 h 48"/>
              <a:gd name="T12" fmla="*/ 45 w 48"/>
              <a:gd name="T13" fmla="*/ 0 h 48"/>
              <a:gd name="T14" fmla="*/ 48 w 48"/>
              <a:gd name="T15" fmla="*/ 3 h 48"/>
              <a:gd name="T16" fmla="*/ 45 w 48"/>
              <a:gd name="T17" fmla="*/ 6 h 48"/>
              <a:gd name="T18" fmla="*/ 7 w 48"/>
              <a:gd name="T19" fmla="*/ 15 h 48"/>
              <a:gd name="T20" fmla="*/ 24 w 48"/>
              <a:gd name="T21" fmla="*/ 19 h 48"/>
              <a:gd name="T22" fmla="*/ 48 w 48"/>
              <a:gd name="T23" fmla="*/ 27 h 48"/>
              <a:gd name="T24" fmla="*/ 31 w 48"/>
              <a:gd name="T25" fmla="*/ 36 h 48"/>
              <a:gd name="T26" fmla="*/ 18 w 48"/>
              <a:gd name="T27" fmla="*/ 40 h 48"/>
              <a:gd name="T28" fmla="*/ 27 w 48"/>
              <a:gd name="T29" fmla="*/ 42 h 48"/>
              <a:gd name="T30" fmla="*/ 30 w 48"/>
              <a:gd name="T31" fmla="*/ 45 h 48"/>
              <a:gd name="T32" fmla="*/ 27 w 48"/>
              <a:gd name="T3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 h="48">
                <a:moveTo>
                  <a:pt x="27" y="48"/>
                </a:moveTo>
                <a:cubicBezTo>
                  <a:pt x="20" y="48"/>
                  <a:pt x="12" y="46"/>
                  <a:pt x="12" y="39"/>
                </a:cubicBezTo>
                <a:cubicBezTo>
                  <a:pt x="12" y="34"/>
                  <a:pt x="20" y="33"/>
                  <a:pt x="29" y="31"/>
                </a:cubicBezTo>
                <a:cubicBezTo>
                  <a:pt x="33" y="30"/>
                  <a:pt x="38" y="29"/>
                  <a:pt x="41" y="28"/>
                </a:cubicBezTo>
                <a:cubicBezTo>
                  <a:pt x="37" y="26"/>
                  <a:pt x="29" y="25"/>
                  <a:pt x="24" y="24"/>
                </a:cubicBezTo>
                <a:cubicBezTo>
                  <a:pt x="8" y="22"/>
                  <a:pt x="0" y="21"/>
                  <a:pt x="0" y="15"/>
                </a:cubicBezTo>
                <a:cubicBezTo>
                  <a:pt x="0" y="5"/>
                  <a:pt x="42" y="0"/>
                  <a:pt x="45" y="0"/>
                </a:cubicBezTo>
                <a:cubicBezTo>
                  <a:pt x="47" y="0"/>
                  <a:pt x="48" y="2"/>
                  <a:pt x="48" y="3"/>
                </a:cubicBezTo>
                <a:cubicBezTo>
                  <a:pt x="48" y="5"/>
                  <a:pt x="47" y="6"/>
                  <a:pt x="45" y="6"/>
                </a:cubicBezTo>
                <a:cubicBezTo>
                  <a:pt x="36" y="6"/>
                  <a:pt x="12" y="11"/>
                  <a:pt x="7" y="15"/>
                </a:cubicBezTo>
                <a:cubicBezTo>
                  <a:pt x="10" y="16"/>
                  <a:pt x="19" y="18"/>
                  <a:pt x="24" y="19"/>
                </a:cubicBezTo>
                <a:cubicBezTo>
                  <a:pt x="40" y="21"/>
                  <a:pt x="48" y="22"/>
                  <a:pt x="48" y="27"/>
                </a:cubicBezTo>
                <a:cubicBezTo>
                  <a:pt x="48" y="33"/>
                  <a:pt x="40" y="34"/>
                  <a:pt x="31" y="36"/>
                </a:cubicBezTo>
                <a:cubicBezTo>
                  <a:pt x="27" y="37"/>
                  <a:pt x="20" y="39"/>
                  <a:pt x="18" y="40"/>
                </a:cubicBezTo>
                <a:cubicBezTo>
                  <a:pt x="19" y="41"/>
                  <a:pt x="24" y="42"/>
                  <a:pt x="27" y="42"/>
                </a:cubicBezTo>
                <a:cubicBezTo>
                  <a:pt x="29" y="42"/>
                  <a:pt x="30" y="44"/>
                  <a:pt x="30" y="45"/>
                </a:cubicBezTo>
                <a:cubicBezTo>
                  <a:pt x="30" y="47"/>
                  <a:pt x="29" y="48"/>
                  <a:pt x="27" y="4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7" name="Freeform 300"/>
          <p:cNvSpPr/>
          <p:nvPr/>
        </p:nvSpPr>
        <p:spPr bwMode="auto">
          <a:xfrm>
            <a:off x="7339014" y="4495801"/>
            <a:ext cx="401637" cy="41275"/>
          </a:xfrm>
          <a:custGeom>
            <a:avLst/>
            <a:gdLst>
              <a:gd name="T0" fmla="*/ 176 w 176"/>
              <a:gd name="T1" fmla="*/ 18 h 18"/>
              <a:gd name="T2" fmla="*/ 165 w 176"/>
              <a:gd name="T3" fmla="*/ 16 h 18"/>
              <a:gd name="T4" fmla="*/ 154 w 176"/>
              <a:gd name="T5" fmla="*/ 14 h 18"/>
              <a:gd name="T6" fmla="*/ 143 w 176"/>
              <a:gd name="T7" fmla="*/ 16 h 18"/>
              <a:gd name="T8" fmla="*/ 132 w 176"/>
              <a:gd name="T9" fmla="*/ 18 h 18"/>
              <a:gd name="T10" fmla="*/ 121 w 176"/>
              <a:gd name="T11" fmla="*/ 16 h 18"/>
              <a:gd name="T12" fmla="*/ 110 w 176"/>
              <a:gd name="T13" fmla="*/ 14 h 18"/>
              <a:gd name="T14" fmla="*/ 99 w 176"/>
              <a:gd name="T15" fmla="*/ 16 h 18"/>
              <a:gd name="T16" fmla="*/ 88 w 176"/>
              <a:gd name="T17" fmla="*/ 18 h 18"/>
              <a:gd name="T18" fmla="*/ 77 w 176"/>
              <a:gd name="T19" fmla="*/ 16 h 18"/>
              <a:gd name="T20" fmla="*/ 66 w 176"/>
              <a:gd name="T21" fmla="*/ 14 h 18"/>
              <a:gd name="T22" fmla="*/ 55 w 176"/>
              <a:gd name="T23" fmla="*/ 16 h 18"/>
              <a:gd name="T24" fmla="*/ 44 w 176"/>
              <a:gd name="T25" fmla="*/ 18 h 18"/>
              <a:gd name="T26" fmla="*/ 33 w 176"/>
              <a:gd name="T27" fmla="*/ 16 h 18"/>
              <a:gd name="T28" fmla="*/ 22 w 176"/>
              <a:gd name="T29" fmla="*/ 14 h 18"/>
              <a:gd name="T30" fmla="*/ 11 w 176"/>
              <a:gd name="T31" fmla="*/ 16 h 18"/>
              <a:gd name="T32" fmla="*/ 0 w 176"/>
              <a:gd name="T33" fmla="*/ 18 h 18"/>
              <a:gd name="T34" fmla="*/ 0 w 176"/>
              <a:gd name="T35" fmla="*/ 4 h 18"/>
              <a:gd name="T36" fmla="*/ 11 w 176"/>
              <a:gd name="T37" fmla="*/ 2 h 18"/>
              <a:gd name="T38" fmla="*/ 22 w 176"/>
              <a:gd name="T39" fmla="*/ 0 h 18"/>
              <a:gd name="T40" fmla="*/ 33 w 176"/>
              <a:gd name="T41" fmla="*/ 2 h 18"/>
              <a:gd name="T42" fmla="*/ 44 w 176"/>
              <a:gd name="T43" fmla="*/ 4 h 18"/>
              <a:gd name="T44" fmla="*/ 55 w 176"/>
              <a:gd name="T45" fmla="*/ 2 h 18"/>
              <a:gd name="T46" fmla="*/ 66 w 176"/>
              <a:gd name="T47" fmla="*/ 0 h 18"/>
              <a:gd name="T48" fmla="*/ 77 w 176"/>
              <a:gd name="T49" fmla="*/ 2 h 18"/>
              <a:gd name="T50" fmla="*/ 88 w 176"/>
              <a:gd name="T51" fmla="*/ 4 h 18"/>
              <a:gd name="T52" fmla="*/ 99 w 176"/>
              <a:gd name="T53" fmla="*/ 2 h 18"/>
              <a:gd name="T54" fmla="*/ 110 w 176"/>
              <a:gd name="T55" fmla="*/ 0 h 18"/>
              <a:gd name="T56" fmla="*/ 121 w 176"/>
              <a:gd name="T57" fmla="*/ 2 h 18"/>
              <a:gd name="T58" fmla="*/ 132 w 176"/>
              <a:gd name="T59" fmla="*/ 4 h 18"/>
              <a:gd name="T60" fmla="*/ 143 w 176"/>
              <a:gd name="T61" fmla="*/ 2 h 18"/>
              <a:gd name="T62" fmla="*/ 154 w 176"/>
              <a:gd name="T63" fmla="*/ 0 h 18"/>
              <a:gd name="T64" fmla="*/ 165 w 176"/>
              <a:gd name="T65" fmla="*/ 2 h 18"/>
              <a:gd name="T66" fmla="*/ 176 w 176"/>
              <a:gd name="T67" fmla="*/ 4 h 18"/>
              <a:gd name="T68" fmla="*/ 176 w 176"/>
              <a:gd name="T69"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8">
                <a:moveTo>
                  <a:pt x="176" y="18"/>
                </a:moveTo>
                <a:cubicBezTo>
                  <a:pt x="172" y="18"/>
                  <a:pt x="168" y="17"/>
                  <a:pt x="165" y="16"/>
                </a:cubicBezTo>
                <a:cubicBezTo>
                  <a:pt x="162" y="15"/>
                  <a:pt x="158" y="14"/>
                  <a:pt x="154" y="14"/>
                </a:cubicBezTo>
                <a:cubicBezTo>
                  <a:pt x="150" y="14"/>
                  <a:pt x="146" y="15"/>
                  <a:pt x="143" y="16"/>
                </a:cubicBezTo>
                <a:cubicBezTo>
                  <a:pt x="139" y="17"/>
                  <a:pt x="136" y="18"/>
                  <a:pt x="132" y="18"/>
                </a:cubicBezTo>
                <a:cubicBezTo>
                  <a:pt x="128" y="18"/>
                  <a:pt x="124" y="17"/>
                  <a:pt x="121" y="16"/>
                </a:cubicBezTo>
                <a:cubicBezTo>
                  <a:pt x="118" y="15"/>
                  <a:pt x="114" y="14"/>
                  <a:pt x="110" y="14"/>
                </a:cubicBezTo>
                <a:cubicBezTo>
                  <a:pt x="106" y="14"/>
                  <a:pt x="102" y="15"/>
                  <a:pt x="99" y="16"/>
                </a:cubicBezTo>
                <a:cubicBezTo>
                  <a:pt x="96" y="17"/>
                  <a:pt x="92" y="18"/>
                  <a:pt x="88" y="18"/>
                </a:cubicBezTo>
                <a:cubicBezTo>
                  <a:pt x="84" y="18"/>
                  <a:pt x="81" y="17"/>
                  <a:pt x="77" y="16"/>
                </a:cubicBezTo>
                <a:cubicBezTo>
                  <a:pt x="74" y="15"/>
                  <a:pt x="70" y="14"/>
                  <a:pt x="66" y="14"/>
                </a:cubicBezTo>
                <a:cubicBezTo>
                  <a:pt x="62" y="14"/>
                  <a:pt x="58" y="15"/>
                  <a:pt x="55" y="16"/>
                </a:cubicBezTo>
                <a:cubicBezTo>
                  <a:pt x="52" y="17"/>
                  <a:pt x="48" y="18"/>
                  <a:pt x="44" y="18"/>
                </a:cubicBezTo>
                <a:cubicBezTo>
                  <a:pt x="40" y="18"/>
                  <a:pt x="37" y="17"/>
                  <a:pt x="33" y="16"/>
                </a:cubicBezTo>
                <a:cubicBezTo>
                  <a:pt x="30" y="15"/>
                  <a:pt x="26" y="14"/>
                  <a:pt x="22" y="14"/>
                </a:cubicBezTo>
                <a:cubicBezTo>
                  <a:pt x="18" y="14"/>
                  <a:pt x="14" y="15"/>
                  <a:pt x="11" y="16"/>
                </a:cubicBezTo>
                <a:cubicBezTo>
                  <a:pt x="8" y="17"/>
                  <a:pt x="4" y="18"/>
                  <a:pt x="0" y="18"/>
                </a:cubicBezTo>
                <a:cubicBezTo>
                  <a:pt x="0" y="4"/>
                  <a:pt x="0" y="4"/>
                  <a:pt x="0" y="4"/>
                </a:cubicBezTo>
                <a:cubicBezTo>
                  <a:pt x="4" y="4"/>
                  <a:pt x="8" y="4"/>
                  <a:pt x="11" y="2"/>
                </a:cubicBezTo>
                <a:cubicBezTo>
                  <a:pt x="14" y="1"/>
                  <a:pt x="18" y="0"/>
                  <a:pt x="22" y="0"/>
                </a:cubicBezTo>
                <a:cubicBezTo>
                  <a:pt x="26" y="0"/>
                  <a:pt x="30" y="1"/>
                  <a:pt x="33" y="2"/>
                </a:cubicBezTo>
                <a:cubicBezTo>
                  <a:pt x="37" y="4"/>
                  <a:pt x="40" y="4"/>
                  <a:pt x="44" y="4"/>
                </a:cubicBezTo>
                <a:cubicBezTo>
                  <a:pt x="48" y="4"/>
                  <a:pt x="52" y="4"/>
                  <a:pt x="55" y="2"/>
                </a:cubicBezTo>
                <a:cubicBezTo>
                  <a:pt x="58" y="1"/>
                  <a:pt x="62" y="0"/>
                  <a:pt x="66" y="0"/>
                </a:cubicBezTo>
                <a:cubicBezTo>
                  <a:pt x="70" y="0"/>
                  <a:pt x="74" y="1"/>
                  <a:pt x="77" y="2"/>
                </a:cubicBezTo>
                <a:cubicBezTo>
                  <a:pt x="81" y="4"/>
                  <a:pt x="84" y="4"/>
                  <a:pt x="88" y="4"/>
                </a:cubicBezTo>
                <a:cubicBezTo>
                  <a:pt x="92" y="4"/>
                  <a:pt x="96" y="4"/>
                  <a:pt x="99" y="2"/>
                </a:cubicBezTo>
                <a:cubicBezTo>
                  <a:pt x="102" y="1"/>
                  <a:pt x="106" y="0"/>
                  <a:pt x="110" y="0"/>
                </a:cubicBezTo>
                <a:cubicBezTo>
                  <a:pt x="114" y="0"/>
                  <a:pt x="118" y="1"/>
                  <a:pt x="121" y="2"/>
                </a:cubicBezTo>
                <a:cubicBezTo>
                  <a:pt x="124" y="4"/>
                  <a:pt x="128" y="4"/>
                  <a:pt x="132" y="4"/>
                </a:cubicBezTo>
                <a:cubicBezTo>
                  <a:pt x="136" y="4"/>
                  <a:pt x="139" y="4"/>
                  <a:pt x="143" y="2"/>
                </a:cubicBezTo>
                <a:cubicBezTo>
                  <a:pt x="146" y="1"/>
                  <a:pt x="150" y="0"/>
                  <a:pt x="154" y="0"/>
                </a:cubicBezTo>
                <a:cubicBezTo>
                  <a:pt x="158" y="0"/>
                  <a:pt x="162" y="1"/>
                  <a:pt x="165" y="2"/>
                </a:cubicBezTo>
                <a:cubicBezTo>
                  <a:pt x="168" y="4"/>
                  <a:pt x="172" y="4"/>
                  <a:pt x="176" y="4"/>
                </a:cubicBezTo>
                <a:lnTo>
                  <a:pt x="176" y="1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8" name="Freeform 301"/>
          <p:cNvSpPr/>
          <p:nvPr/>
        </p:nvSpPr>
        <p:spPr bwMode="auto">
          <a:xfrm>
            <a:off x="7632700" y="4344988"/>
            <a:ext cx="95250" cy="95250"/>
          </a:xfrm>
          <a:custGeom>
            <a:avLst/>
            <a:gdLst>
              <a:gd name="T0" fmla="*/ 21 w 42"/>
              <a:gd name="T1" fmla="*/ 42 h 42"/>
              <a:gd name="T2" fmla="*/ 42 w 42"/>
              <a:gd name="T3" fmla="*/ 21 h 42"/>
              <a:gd name="T4" fmla="*/ 21 w 42"/>
              <a:gd name="T5" fmla="*/ 0 h 42"/>
              <a:gd name="T6" fmla="*/ 0 w 42"/>
              <a:gd name="T7" fmla="*/ 21 h 42"/>
              <a:gd name="T8" fmla="*/ 21 w 42"/>
              <a:gd name="T9" fmla="*/ 42 h 42"/>
            </a:gdLst>
            <a:ahLst/>
            <a:cxnLst>
              <a:cxn ang="0">
                <a:pos x="T0" y="T1"/>
              </a:cxn>
              <a:cxn ang="0">
                <a:pos x="T2" y="T3"/>
              </a:cxn>
              <a:cxn ang="0">
                <a:pos x="T4" y="T5"/>
              </a:cxn>
              <a:cxn ang="0">
                <a:pos x="T6" y="T7"/>
              </a:cxn>
              <a:cxn ang="0">
                <a:pos x="T8" y="T9"/>
              </a:cxn>
            </a:cxnLst>
            <a:rect l="0" t="0" r="r" b="b"/>
            <a:pathLst>
              <a:path w="42" h="42">
                <a:moveTo>
                  <a:pt x="21" y="42"/>
                </a:moveTo>
                <a:cubicBezTo>
                  <a:pt x="33" y="42"/>
                  <a:pt x="42" y="33"/>
                  <a:pt x="42" y="21"/>
                </a:cubicBezTo>
                <a:cubicBezTo>
                  <a:pt x="42" y="10"/>
                  <a:pt x="33" y="0"/>
                  <a:pt x="21" y="0"/>
                </a:cubicBezTo>
                <a:cubicBezTo>
                  <a:pt x="10" y="0"/>
                  <a:pt x="0" y="10"/>
                  <a:pt x="0" y="21"/>
                </a:cubicBezTo>
                <a:cubicBezTo>
                  <a:pt x="0" y="33"/>
                  <a:pt x="9" y="42"/>
                  <a:pt x="21" y="4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9" name="Freeform 302"/>
          <p:cNvSpPr/>
          <p:nvPr/>
        </p:nvSpPr>
        <p:spPr bwMode="auto">
          <a:xfrm>
            <a:off x="7399339" y="4259264"/>
            <a:ext cx="295275" cy="223837"/>
          </a:xfrm>
          <a:custGeom>
            <a:avLst/>
            <a:gdLst>
              <a:gd name="T0" fmla="*/ 0 w 130"/>
              <a:gd name="T1" fmla="*/ 98 h 98"/>
              <a:gd name="T2" fmla="*/ 117 w 130"/>
              <a:gd name="T3" fmla="*/ 98 h 98"/>
              <a:gd name="T4" fmla="*/ 79 w 130"/>
              <a:gd name="T5" fmla="*/ 31 h 98"/>
              <a:gd name="T6" fmla="*/ 120 w 130"/>
              <a:gd name="T7" fmla="*/ 23 h 98"/>
              <a:gd name="T8" fmla="*/ 130 w 130"/>
              <a:gd name="T9" fmla="*/ 12 h 98"/>
              <a:gd name="T10" fmla="*/ 118 w 130"/>
              <a:gd name="T11" fmla="*/ 0 h 98"/>
              <a:gd name="T12" fmla="*/ 117 w 130"/>
              <a:gd name="T13" fmla="*/ 0 h 98"/>
              <a:gd name="T14" fmla="*/ 54 w 130"/>
              <a:gd name="T15" fmla="*/ 11 h 98"/>
              <a:gd name="T16" fmla="*/ 47 w 130"/>
              <a:gd name="T17" fmla="*/ 27 h 98"/>
              <a:gd name="T18" fmla="*/ 48 w 130"/>
              <a:gd name="T19" fmla="*/ 28 h 98"/>
              <a:gd name="T20" fmla="*/ 64 w 130"/>
              <a:gd name="T21" fmla="*/ 57 h 98"/>
              <a:gd name="T22" fmla="*/ 0 w 130"/>
              <a:gd name="T23"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98">
                <a:moveTo>
                  <a:pt x="0" y="98"/>
                </a:moveTo>
                <a:cubicBezTo>
                  <a:pt x="117" y="98"/>
                  <a:pt x="117" y="98"/>
                  <a:pt x="117" y="98"/>
                </a:cubicBezTo>
                <a:cubicBezTo>
                  <a:pt x="79" y="31"/>
                  <a:pt x="79" y="31"/>
                  <a:pt x="79" y="31"/>
                </a:cubicBezTo>
                <a:cubicBezTo>
                  <a:pt x="120" y="23"/>
                  <a:pt x="120" y="23"/>
                  <a:pt x="120" y="23"/>
                </a:cubicBezTo>
                <a:cubicBezTo>
                  <a:pt x="126" y="22"/>
                  <a:pt x="130" y="18"/>
                  <a:pt x="130" y="12"/>
                </a:cubicBezTo>
                <a:cubicBezTo>
                  <a:pt x="130" y="5"/>
                  <a:pt x="125" y="0"/>
                  <a:pt x="118" y="0"/>
                </a:cubicBezTo>
                <a:cubicBezTo>
                  <a:pt x="117" y="0"/>
                  <a:pt x="117" y="0"/>
                  <a:pt x="117" y="0"/>
                </a:cubicBezTo>
                <a:cubicBezTo>
                  <a:pt x="54" y="11"/>
                  <a:pt x="54" y="11"/>
                  <a:pt x="54" y="11"/>
                </a:cubicBezTo>
                <a:cubicBezTo>
                  <a:pt x="50" y="12"/>
                  <a:pt x="44" y="19"/>
                  <a:pt x="47" y="27"/>
                </a:cubicBezTo>
                <a:cubicBezTo>
                  <a:pt x="47" y="27"/>
                  <a:pt x="47" y="27"/>
                  <a:pt x="48" y="28"/>
                </a:cubicBezTo>
                <a:cubicBezTo>
                  <a:pt x="64" y="57"/>
                  <a:pt x="64" y="57"/>
                  <a:pt x="64" y="57"/>
                </a:cubicBezTo>
                <a:lnTo>
                  <a:pt x="0" y="9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0" name="Freeform 383"/>
          <p:cNvSpPr/>
          <p:nvPr/>
        </p:nvSpPr>
        <p:spPr bwMode="auto">
          <a:xfrm>
            <a:off x="4110038" y="4203701"/>
            <a:ext cx="374650" cy="354013"/>
          </a:xfrm>
          <a:custGeom>
            <a:avLst/>
            <a:gdLst>
              <a:gd name="T0" fmla="*/ 164 w 165"/>
              <a:gd name="T1" fmla="*/ 131 h 156"/>
              <a:gd name="T2" fmla="*/ 145 w 165"/>
              <a:gd name="T3" fmla="*/ 119 h 156"/>
              <a:gd name="T4" fmla="*/ 119 w 165"/>
              <a:gd name="T5" fmla="*/ 108 h 156"/>
              <a:gd name="T6" fmla="*/ 112 w 165"/>
              <a:gd name="T7" fmla="*/ 106 h 156"/>
              <a:gd name="T8" fmla="*/ 105 w 165"/>
              <a:gd name="T9" fmla="*/ 94 h 156"/>
              <a:gd name="T10" fmla="*/ 101 w 165"/>
              <a:gd name="T11" fmla="*/ 94 h 156"/>
              <a:gd name="T12" fmla="*/ 105 w 165"/>
              <a:gd name="T13" fmla="*/ 85 h 156"/>
              <a:gd name="T14" fmla="*/ 107 w 165"/>
              <a:gd name="T15" fmla="*/ 74 h 156"/>
              <a:gd name="T16" fmla="*/ 112 w 165"/>
              <a:gd name="T17" fmla="*/ 70 h 156"/>
              <a:gd name="T18" fmla="*/ 114 w 165"/>
              <a:gd name="T19" fmla="*/ 63 h 156"/>
              <a:gd name="T20" fmla="*/ 114 w 165"/>
              <a:gd name="T21" fmla="*/ 51 h 156"/>
              <a:gd name="T22" fmla="*/ 112 w 165"/>
              <a:gd name="T23" fmla="*/ 46 h 156"/>
              <a:gd name="T24" fmla="*/ 113 w 165"/>
              <a:gd name="T25" fmla="*/ 30 h 156"/>
              <a:gd name="T26" fmla="*/ 111 w 165"/>
              <a:gd name="T27" fmla="*/ 19 h 156"/>
              <a:gd name="T28" fmla="*/ 107 w 165"/>
              <a:gd name="T29" fmla="*/ 12 h 156"/>
              <a:gd name="T30" fmla="*/ 102 w 165"/>
              <a:gd name="T31" fmla="*/ 11 h 156"/>
              <a:gd name="T32" fmla="*/ 99 w 165"/>
              <a:gd name="T33" fmla="*/ 8 h 156"/>
              <a:gd name="T34" fmla="*/ 64 w 165"/>
              <a:gd name="T35" fmla="*/ 9 h 156"/>
              <a:gd name="T36" fmla="*/ 51 w 165"/>
              <a:gd name="T37" fmla="*/ 46 h 156"/>
              <a:gd name="T38" fmla="*/ 49 w 165"/>
              <a:gd name="T39" fmla="*/ 53 h 156"/>
              <a:gd name="T40" fmla="*/ 54 w 165"/>
              <a:gd name="T41" fmla="*/ 72 h 156"/>
              <a:gd name="T42" fmla="*/ 58 w 165"/>
              <a:gd name="T43" fmla="*/ 73 h 156"/>
              <a:gd name="T44" fmla="*/ 59 w 165"/>
              <a:gd name="T45" fmla="*/ 86 h 156"/>
              <a:gd name="T46" fmla="*/ 63 w 165"/>
              <a:gd name="T47" fmla="*/ 94 h 156"/>
              <a:gd name="T48" fmla="*/ 60 w 165"/>
              <a:gd name="T49" fmla="*/ 94 h 156"/>
              <a:gd name="T50" fmla="*/ 53 w 165"/>
              <a:gd name="T51" fmla="*/ 106 h 156"/>
              <a:gd name="T52" fmla="*/ 46 w 165"/>
              <a:gd name="T53" fmla="*/ 108 h 156"/>
              <a:gd name="T54" fmla="*/ 20 w 165"/>
              <a:gd name="T55" fmla="*/ 119 h 156"/>
              <a:gd name="T56" fmla="*/ 1 w 165"/>
              <a:gd name="T57" fmla="*/ 131 h 156"/>
              <a:gd name="T58" fmla="*/ 0 w 165"/>
              <a:gd name="T59" fmla="*/ 156 h 156"/>
              <a:gd name="T60" fmla="*/ 72 w 165"/>
              <a:gd name="T61" fmla="*/ 156 h 156"/>
              <a:gd name="T62" fmla="*/ 78 w 165"/>
              <a:gd name="T63" fmla="*/ 120 h 156"/>
              <a:gd name="T64" fmla="*/ 73 w 165"/>
              <a:gd name="T65" fmla="*/ 111 h 156"/>
              <a:gd name="T66" fmla="*/ 83 w 165"/>
              <a:gd name="T67" fmla="*/ 106 h 156"/>
              <a:gd name="T68" fmla="*/ 92 w 165"/>
              <a:gd name="T69" fmla="*/ 111 h 156"/>
              <a:gd name="T70" fmla="*/ 87 w 165"/>
              <a:gd name="T71" fmla="*/ 120 h 156"/>
              <a:gd name="T72" fmla="*/ 96 w 165"/>
              <a:gd name="T73" fmla="*/ 156 h 156"/>
              <a:gd name="T74" fmla="*/ 164 w 165"/>
              <a:gd name="T75" fmla="*/ 156 h 156"/>
              <a:gd name="T76" fmla="*/ 164 w 165"/>
              <a:gd name="T77" fmla="*/ 13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 h="156">
                <a:moveTo>
                  <a:pt x="164" y="131"/>
                </a:moveTo>
                <a:cubicBezTo>
                  <a:pt x="161" y="123"/>
                  <a:pt x="152" y="122"/>
                  <a:pt x="145" y="119"/>
                </a:cubicBezTo>
                <a:cubicBezTo>
                  <a:pt x="137" y="115"/>
                  <a:pt x="127" y="111"/>
                  <a:pt x="119" y="108"/>
                </a:cubicBezTo>
                <a:cubicBezTo>
                  <a:pt x="117" y="107"/>
                  <a:pt x="114" y="107"/>
                  <a:pt x="112" y="106"/>
                </a:cubicBezTo>
                <a:cubicBezTo>
                  <a:pt x="109" y="104"/>
                  <a:pt x="107" y="98"/>
                  <a:pt x="105" y="94"/>
                </a:cubicBezTo>
                <a:cubicBezTo>
                  <a:pt x="104" y="94"/>
                  <a:pt x="102" y="94"/>
                  <a:pt x="101" y="94"/>
                </a:cubicBezTo>
                <a:cubicBezTo>
                  <a:pt x="101" y="89"/>
                  <a:pt x="104" y="89"/>
                  <a:pt x="105" y="85"/>
                </a:cubicBezTo>
                <a:cubicBezTo>
                  <a:pt x="106" y="81"/>
                  <a:pt x="105" y="77"/>
                  <a:pt x="107" y="74"/>
                </a:cubicBezTo>
                <a:cubicBezTo>
                  <a:pt x="108" y="72"/>
                  <a:pt x="111" y="72"/>
                  <a:pt x="112" y="70"/>
                </a:cubicBezTo>
                <a:cubicBezTo>
                  <a:pt x="113" y="68"/>
                  <a:pt x="114" y="65"/>
                  <a:pt x="114" y="63"/>
                </a:cubicBezTo>
                <a:cubicBezTo>
                  <a:pt x="115" y="60"/>
                  <a:pt x="116" y="55"/>
                  <a:pt x="114" y="51"/>
                </a:cubicBezTo>
                <a:cubicBezTo>
                  <a:pt x="113" y="49"/>
                  <a:pt x="112" y="49"/>
                  <a:pt x="112" y="46"/>
                </a:cubicBezTo>
                <a:cubicBezTo>
                  <a:pt x="111" y="43"/>
                  <a:pt x="113" y="33"/>
                  <a:pt x="113" y="30"/>
                </a:cubicBezTo>
                <a:cubicBezTo>
                  <a:pt x="113" y="25"/>
                  <a:pt x="113" y="24"/>
                  <a:pt x="111" y="19"/>
                </a:cubicBezTo>
                <a:cubicBezTo>
                  <a:pt x="111" y="19"/>
                  <a:pt x="110" y="14"/>
                  <a:pt x="107" y="12"/>
                </a:cubicBezTo>
                <a:cubicBezTo>
                  <a:pt x="102" y="11"/>
                  <a:pt x="102" y="11"/>
                  <a:pt x="102" y="11"/>
                </a:cubicBezTo>
                <a:cubicBezTo>
                  <a:pt x="99" y="8"/>
                  <a:pt x="99" y="8"/>
                  <a:pt x="99" y="8"/>
                </a:cubicBezTo>
                <a:cubicBezTo>
                  <a:pt x="86" y="0"/>
                  <a:pt x="71" y="6"/>
                  <a:pt x="64" y="9"/>
                </a:cubicBezTo>
                <a:cubicBezTo>
                  <a:pt x="53" y="12"/>
                  <a:pt x="46" y="23"/>
                  <a:pt x="51" y="46"/>
                </a:cubicBezTo>
                <a:cubicBezTo>
                  <a:pt x="52" y="49"/>
                  <a:pt x="49" y="51"/>
                  <a:pt x="49" y="53"/>
                </a:cubicBezTo>
                <a:cubicBezTo>
                  <a:pt x="50" y="58"/>
                  <a:pt x="50" y="69"/>
                  <a:pt x="54" y="72"/>
                </a:cubicBezTo>
                <a:cubicBezTo>
                  <a:pt x="54" y="72"/>
                  <a:pt x="58" y="73"/>
                  <a:pt x="58" y="73"/>
                </a:cubicBezTo>
                <a:cubicBezTo>
                  <a:pt x="58" y="77"/>
                  <a:pt x="58" y="82"/>
                  <a:pt x="59" y="86"/>
                </a:cubicBezTo>
                <a:cubicBezTo>
                  <a:pt x="60" y="89"/>
                  <a:pt x="63" y="89"/>
                  <a:pt x="63" y="94"/>
                </a:cubicBezTo>
                <a:cubicBezTo>
                  <a:pt x="60" y="94"/>
                  <a:pt x="60" y="94"/>
                  <a:pt x="60" y="94"/>
                </a:cubicBezTo>
                <a:cubicBezTo>
                  <a:pt x="58" y="98"/>
                  <a:pt x="56" y="104"/>
                  <a:pt x="53" y="106"/>
                </a:cubicBezTo>
                <a:cubicBezTo>
                  <a:pt x="51" y="107"/>
                  <a:pt x="48" y="107"/>
                  <a:pt x="46" y="108"/>
                </a:cubicBezTo>
                <a:cubicBezTo>
                  <a:pt x="38" y="111"/>
                  <a:pt x="28" y="115"/>
                  <a:pt x="20" y="119"/>
                </a:cubicBezTo>
                <a:cubicBezTo>
                  <a:pt x="13" y="122"/>
                  <a:pt x="4" y="123"/>
                  <a:pt x="1" y="131"/>
                </a:cubicBezTo>
                <a:cubicBezTo>
                  <a:pt x="1" y="136"/>
                  <a:pt x="0" y="149"/>
                  <a:pt x="0" y="156"/>
                </a:cubicBezTo>
                <a:cubicBezTo>
                  <a:pt x="72" y="156"/>
                  <a:pt x="72" y="156"/>
                  <a:pt x="72" y="156"/>
                </a:cubicBezTo>
                <a:cubicBezTo>
                  <a:pt x="78" y="120"/>
                  <a:pt x="78" y="120"/>
                  <a:pt x="78" y="120"/>
                </a:cubicBezTo>
                <a:cubicBezTo>
                  <a:pt x="73" y="111"/>
                  <a:pt x="73" y="111"/>
                  <a:pt x="73" y="111"/>
                </a:cubicBezTo>
                <a:cubicBezTo>
                  <a:pt x="83" y="106"/>
                  <a:pt x="83" y="106"/>
                  <a:pt x="83" y="106"/>
                </a:cubicBezTo>
                <a:cubicBezTo>
                  <a:pt x="92" y="111"/>
                  <a:pt x="92" y="111"/>
                  <a:pt x="92" y="111"/>
                </a:cubicBezTo>
                <a:cubicBezTo>
                  <a:pt x="87" y="120"/>
                  <a:pt x="87" y="120"/>
                  <a:pt x="87" y="120"/>
                </a:cubicBezTo>
                <a:cubicBezTo>
                  <a:pt x="96" y="156"/>
                  <a:pt x="96" y="156"/>
                  <a:pt x="96" y="156"/>
                </a:cubicBezTo>
                <a:cubicBezTo>
                  <a:pt x="164" y="156"/>
                  <a:pt x="164" y="156"/>
                  <a:pt x="164" y="156"/>
                </a:cubicBezTo>
                <a:cubicBezTo>
                  <a:pt x="165" y="149"/>
                  <a:pt x="164" y="136"/>
                  <a:pt x="164" y="13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1" name="Freeform 384"/>
          <p:cNvSpPr>
            <a:spLocks noEditPoints="1"/>
          </p:cNvSpPr>
          <p:nvPr/>
        </p:nvSpPr>
        <p:spPr bwMode="auto">
          <a:xfrm>
            <a:off x="3505201" y="4154488"/>
            <a:ext cx="368300" cy="431800"/>
          </a:xfrm>
          <a:custGeom>
            <a:avLst/>
            <a:gdLst>
              <a:gd name="T0" fmla="*/ 30 w 162"/>
              <a:gd name="T1" fmla="*/ 23 h 190"/>
              <a:gd name="T2" fmla="*/ 30 w 162"/>
              <a:gd name="T3" fmla="*/ 47 h 190"/>
              <a:gd name="T4" fmla="*/ 0 w 162"/>
              <a:gd name="T5" fmla="*/ 47 h 190"/>
              <a:gd name="T6" fmla="*/ 0 w 162"/>
              <a:gd name="T7" fmla="*/ 135 h 190"/>
              <a:gd name="T8" fmla="*/ 30 w 162"/>
              <a:gd name="T9" fmla="*/ 135 h 190"/>
              <a:gd name="T10" fmla="*/ 83 w 162"/>
              <a:gd name="T11" fmla="*/ 190 h 190"/>
              <a:gd name="T12" fmla="*/ 135 w 162"/>
              <a:gd name="T13" fmla="*/ 135 h 190"/>
              <a:gd name="T14" fmla="*/ 162 w 162"/>
              <a:gd name="T15" fmla="*/ 135 h 190"/>
              <a:gd name="T16" fmla="*/ 162 w 162"/>
              <a:gd name="T17" fmla="*/ 47 h 190"/>
              <a:gd name="T18" fmla="*/ 115 w 162"/>
              <a:gd name="T19" fmla="*/ 47 h 190"/>
              <a:gd name="T20" fmla="*/ 115 w 162"/>
              <a:gd name="T21" fmla="*/ 16 h 190"/>
              <a:gd name="T22" fmla="*/ 98 w 162"/>
              <a:gd name="T23" fmla="*/ 16 h 190"/>
              <a:gd name="T24" fmla="*/ 98 w 162"/>
              <a:gd name="T25" fmla="*/ 47 h 190"/>
              <a:gd name="T26" fmla="*/ 92 w 162"/>
              <a:gd name="T27" fmla="*/ 47 h 190"/>
              <a:gd name="T28" fmla="*/ 92 w 162"/>
              <a:gd name="T29" fmla="*/ 9 h 190"/>
              <a:gd name="T30" fmla="*/ 75 w 162"/>
              <a:gd name="T31" fmla="*/ 9 h 190"/>
              <a:gd name="T32" fmla="*/ 75 w 162"/>
              <a:gd name="T33" fmla="*/ 47 h 190"/>
              <a:gd name="T34" fmla="*/ 69 w 162"/>
              <a:gd name="T35" fmla="*/ 47 h 190"/>
              <a:gd name="T36" fmla="*/ 69 w 162"/>
              <a:gd name="T37" fmla="*/ 16 h 190"/>
              <a:gd name="T38" fmla="*/ 52 w 162"/>
              <a:gd name="T39" fmla="*/ 16 h 190"/>
              <a:gd name="T40" fmla="*/ 52 w 162"/>
              <a:gd name="T41" fmla="*/ 47 h 190"/>
              <a:gd name="T42" fmla="*/ 46 w 162"/>
              <a:gd name="T43" fmla="*/ 47 h 190"/>
              <a:gd name="T44" fmla="*/ 46 w 162"/>
              <a:gd name="T45" fmla="*/ 23 h 190"/>
              <a:gd name="T46" fmla="*/ 30 w 162"/>
              <a:gd name="T47" fmla="*/ 23 h 190"/>
              <a:gd name="T48" fmla="*/ 118 w 162"/>
              <a:gd name="T49" fmla="*/ 90 h 190"/>
              <a:gd name="T50" fmla="*/ 135 w 162"/>
              <a:gd name="T51" fmla="*/ 90 h 190"/>
              <a:gd name="T52" fmla="*/ 135 w 162"/>
              <a:gd name="T53" fmla="*/ 130 h 190"/>
              <a:gd name="T54" fmla="*/ 157 w 162"/>
              <a:gd name="T55" fmla="*/ 130 h 190"/>
              <a:gd name="T56" fmla="*/ 157 w 162"/>
              <a:gd name="T57" fmla="*/ 52 h 190"/>
              <a:gd name="T58" fmla="*/ 5 w 162"/>
              <a:gd name="T59" fmla="*/ 52 h 190"/>
              <a:gd name="T60" fmla="*/ 5 w 162"/>
              <a:gd name="T61" fmla="*/ 130 h 190"/>
              <a:gd name="T62" fmla="*/ 118 w 162"/>
              <a:gd name="T63" fmla="*/ 130 h 190"/>
              <a:gd name="T64" fmla="*/ 118 w 162"/>
              <a:gd name="T65" fmla="*/ 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190">
                <a:moveTo>
                  <a:pt x="30" y="23"/>
                </a:moveTo>
                <a:cubicBezTo>
                  <a:pt x="30" y="47"/>
                  <a:pt x="30" y="47"/>
                  <a:pt x="30" y="47"/>
                </a:cubicBezTo>
                <a:cubicBezTo>
                  <a:pt x="0" y="47"/>
                  <a:pt x="0" y="47"/>
                  <a:pt x="0" y="47"/>
                </a:cubicBezTo>
                <a:cubicBezTo>
                  <a:pt x="0" y="135"/>
                  <a:pt x="0" y="135"/>
                  <a:pt x="0" y="135"/>
                </a:cubicBezTo>
                <a:cubicBezTo>
                  <a:pt x="30" y="135"/>
                  <a:pt x="30" y="135"/>
                  <a:pt x="30" y="135"/>
                </a:cubicBezTo>
                <a:cubicBezTo>
                  <a:pt x="31" y="165"/>
                  <a:pt x="55" y="190"/>
                  <a:pt x="83" y="190"/>
                </a:cubicBezTo>
                <a:cubicBezTo>
                  <a:pt x="111" y="190"/>
                  <a:pt x="135" y="165"/>
                  <a:pt x="135" y="135"/>
                </a:cubicBezTo>
                <a:cubicBezTo>
                  <a:pt x="162" y="135"/>
                  <a:pt x="162" y="135"/>
                  <a:pt x="162" y="135"/>
                </a:cubicBezTo>
                <a:cubicBezTo>
                  <a:pt x="162" y="47"/>
                  <a:pt x="162" y="47"/>
                  <a:pt x="162" y="47"/>
                </a:cubicBezTo>
                <a:cubicBezTo>
                  <a:pt x="115" y="47"/>
                  <a:pt x="115" y="47"/>
                  <a:pt x="115" y="47"/>
                </a:cubicBezTo>
                <a:cubicBezTo>
                  <a:pt x="115" y="16"/>
                  <a:pt x="115" y="16"/>
                  <a:pt x="115" y="16"/>
                </a:cubicBezTo>
                <a:cubicBezTo>
                  <a:pt x="113" y="6"/>
                  <a:pt x="101" y="7"/>
                  <a:pt x="98" y="16"/>
                </a:cubicBezTo>
                <a:cubicBezTo>
                  <a:pt x="98" y="47"/>
                  <a:pt x="98" y="47"/>
                  <a:pt x="98" y="47"/>
                </a:cubicBezTo>
                <a:cubicBezTo>
                  <a:pt x="92" y="47"/>
                  <a:pt x="92" y="47"/>
                  <a:pt x="92" y="47"/>
                </a:cubicBezTo>
                <a:cubicBezTo>
                  <a:pt x="92" y="9"/>
                  <a:pt x="92" y="9"/>
                  <a:pt x="92" y="9"/>
                </a:cubicBezTo>
                <a:cubicBezTo>
                  <a:pt x="88" y="0"/>
                  <a:pt x="79" y="0"/>
                  <a:pt x="75" y="9"/>
                </a:cubicBezTo>
                <a:cubicBezTo>
                  <a:pt x="75" y="47"/>
                  <a:pt x="75" y="47"/>
                  <a:pt x="75" y="47"/>
                </a:cubicBezTo>
                <a:cubicBezTo>
                  <a:pt x="69" y="47"/>
                  <a:pt x="69" y="47"/>
                  <a:pt x="69" y="47"/>
                </a:cubicBezTo>
                <a:cubicBezTo>
                  <a:pt x="69" y="16"/>
                  <a:pt x="69" y="16"/>
                  <a:pt x="69" y="16"/>
                </a:cubicBezTo>
                <a:cubicBezTo>
                  <a:pt x="66" y="8"/>
                  <a:pt x="57" y="6"/>
                  <a:pt x="52" y="16"/>
                </a:cubicBezTo>
                <a:cubicBezTo>
                  <a:pt x="52" y="47"/>
                  <a:pt x="52" y="47"/>
                  <a:pt x="52" y="47"/>
                </a:cubicBezTo>
                <a:cubicBezTo>
                  <a:pt x="46" y="47"/>
                  <a:pt x="46" y="47"/>
                  <a:pt x="46" y="47"/>
                </a:cubicBezTo>
                <a:cubicBezTo>
                  <a:pt x="46" y="23"/>
                  <a:pt x="46" y="23"/>
                  <a:pt x="46" y="23"/>
                </a:cubicBezTo>
                <a:cubicBezTo>
                  <a:pt x="43" y="15"/>
                  <a:pt x="34" y="13"/>
                  <a:pt x="30" y="23"/>
                </a:cubicBezTo>
                <a:close/>
                <a:moveTo>
                  <a:pt x="118" y="90"/>
                </a:moveTo>
                <a:cubicBezTo>
                  <a:pt x="122" y="70"/>
                  <a:pt x="132" y="75"/>
                  <a:pt x="135" y="90"/>
                </a:cubicBezTo>
                <a:cubicBezTo>
                  <a:pt x="135" y="130"/>
                  <a:pt x="135" y="130"/>
                  <a:pt x="135" y="130"/>
                </a:cubicBezTo>
                <a:cubicBezTo>
                  <a:pt x="157" y="130"/>
                  <a:pt x="157" y="130"/>
                  <a:pt x="157" y="130"/>
                </a:cubicBezTo>
                <a:cubicBezTo>
                  <a:pt x="157" y="52"/>
                  <a:pt x="157" y="52"/>
                  <a:pt x="157" y="52"/>
                </a:cubicBezTo>
                <a:cubicBezTo>
                  <a:pt x="5" y="52"/>
                  <a:pt x="5" y="52"/>
                  <a:pt x="5" y="52"/>
                </a:cubicBezTo>
                <a:cubicBezTo>
                  <a:pt x="5" y="130"/>
                  <a:pt x="5" y="130"/>
                  <a:pt x="5" y="130"/>
                </a:cubicBezTo>
                <a:cubicBezTo>
                  <a:pt x="118" y="130"/>
                  <a:pt x="118" y="130"/>
                  <a:pt x="118" y="130"/>
                </a:cubicBezTo>
                <a:lnTo>
                  <a:pt x="118" y="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2" name="Freeform 385"/>
          <p:cNvSpPr>
            <a:spLocks noEditPoints="1"/>
          </p:cNvSpPr>
          <p:nvPr/>
        </p:nvSpPr>
        <p:spPr bwMode="auto">
          <a:xfrm>
            <a:off x="3597276" y="4283076"/>
            <a:ext cx="157163" cy="157163"/>
          </a:xfrm>
          <a:custGeom>
            <a:avLst/>
            <a:gdLst>
              <a:gd name="T0" fmla="*/ 0 w 69"/>
              <a:gd name="T1" fmla="*/ 29 h 69"/>
              <a:gd name="T2" fmla="*/ 0 w 69"/>
              <a:gd name="T3" fmla="*/ 41 h 69"/>
              <a:gd name="T4" fmla="*/ 16 w 69"/>
              <a:gd name="T5" fmla="*/ 41 h 69"/>
              <a:gd name="T6" fmla="*/ 12 w 69"/>
              <a:gd name="T7" fmla="*/ 44 h 69"/>
              <a:gd name="T8" fmla="*/ 12 w 69"/>
              <a:gd name="T9" fmla="*/ 53 h 69"/>
              <a:gd name="T10" fmla="*/ 47 w 69"/>
              <a:gd name="T11" fmla="*/ 53 h 69"/>
              <a:gd name="T12" fmla="*/ 21 w 69"/>
              <a:gd name="T13" fmla="*/ 58 h 69"/>
              <a:gd name="T14" fmla="*/ 25 w 69"/>
              <a:gd name="T15" fmla="*/ 68 h 69"/>
              <a:gd name="T16" fmla="*/ 57 w 69"/>
              <a:gd name="T17" fmla="*/ 64 h 69"/>
              <a:gd name="T18" fmla="*/ 62 w 69"/>
              <a:gd name="T19" fmla="*/ 43 h 69"/>
              <a:gd name="T20" fmla="*/ 31 w 69"/>
              <a:gd name="T21" fmla="*/ 43 h 69"/>
              <a:gd name="T22" fmla="*/ 33 w 69"/>
              <a:gd name="T23" fmla="*/ 41 h 69"/>
              <a:gd name="T24" fmla="*/ 69 w 69"/>
              <a:gd name="T25" fmla="*/ 41 h 69"/>
              <a:gd name="T26" fmla="*/ 69 w 69"/>
              <a:gd name="T27" fmla="*/ 29 h 69"/>
              <a:gd name="T28" fmla="*/ 0 w 69"/>
              <a:gd name="T29" fmla="*/ 29 h 69"/>
              <a:gd name="T30" fmla="*/ 6 w 69"/>
              <a:gd name="T31" fmla="*/ 0 h 69"/>
              <a:gd name="T32" fmla="*/ 6 w 69"/>
              <a:gd name="T33" fmla="*/ 27 h 69"/>
              <a:gd name="T34" fmla="*/ 62 w 69"/>
              <a:gd name="T35" fmla="*/ 27 h 69"/>
              <a:gd name="T36" fmla="*/ 62 w 69"/>
              <a:gd name="T37" fmla="*/ 0 h 69"/>
              <a:gd name="T38" fmla="*/ 6 w 69"/>
              <a:gd name="T39" fmla="*/ 0 h 69"/>
              <a:gd name="T40" fmla="*/ 48 w 69"/>
              <a:gd name="T41" fmla="*/ 16 h 69"/>
              <a:gd name="T42" fmla="*/ 20 w 69"/>
              <a:gd name="T43" fmla="*/ 16 h 69"/>
              <a:gd name="T44" fmla="*/ 20 w 69"/>
              <a:gd name="T45" fmla="*/ 12 h 69"/>
              <a:gd name="T46" fmla="*/ 48 w 69"/>
              <a:gd name="T47" fmla="*/ 12 h 69"/>
              <a:gd name="T48" fmla="*/ 48 w 69"/>
              <a:gd name="T4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69">
                <a:moveTo>
                  <a:pt x="0" y="29"/>
                </a:moveTo>
                <a:cubicBezTo>
                  <a:pt x="0" y="41"/>
                  <a:pt x="0" y="41"/>
                  <a:pt x="0" y="41"/>
                </a:cubicBezTo>
                <a:cubicBezTo>
                  <a:pt x="16" y="41"/>
                  <a:pt x="16" y="41"/>
                  <a:pt x="16" y="41"/>
                </a:cubicBezTo>
                <a:cubicBezTo>
                  <a:pt x="15" y="42"/>
                  <a:pt x="14" y="43"/>
                  <a:pt x="12" y="44"/>
                </a:cubicBezTo>
                <a:cubicBezTo>
                  <a:pt x="12" y="53"/>
                  <a:pt x="12" y="53"/>
                  <a:pt x="12" y="53"/>
                </a:cubicBezTo>
                <a:cubicBezTo>
                  <a:pt x="47" y="53"/>
                  <a:pt x="47" y="53"/>
                  <a:pt x="47" y="53"/>
                </a:cubicBezTo>
                <a:cubicBezTo>
                  <a:pt x="49" y="57"/>
                  <a:pt x="40" y="58"/>
                  <a:pt x="21" y="58"/>
                </a:cubicBezTo>
                <a:cubicBezTo>
                  <a:pt x="25" y="68"/>
                  <a:pt x="25" y="68"/>
                  <a:pt x="25" y="68"/>
                </a:cubicBezTo>
                <a:cubicBezTo>
                  <a:pt x="43" y="69"/>
                  <a:pt x="53" y="67"/>
                  <a:pt x="57" y="64"/>
                </a:cubicBezTo>
                <a:cubicBezTo>
                  <a:pt x="61" y="62"/>
                  <a:pt x="63" y="55"/>
                  <a:pt x="62" y="43"/>
                </a:cubicBezTo>
                <a:cubicBezTo>
                  <a:pt x="31" y="43"/>
                  <a:pt x="31" y="43"/>
                  <a:pt x="31" y="43"/>
                </a:cubicBezTo>
                <a:cubicBezTo>
                  <a:pt x="33" y="41"/>
                  <a:pt x="33" y="41"/>
                  <a:pt x="33" y="41"/>
                </a:cubicBezTo>
                <a:cubicBezTo>
                  <a:pt x="69" y="41"/>
                  <a:pt x="69" y="41"/>
                  <a:pt x="69" y="41"/>
                </a:cubicBezTo>
                <a:cubicBezTo>
                  <a:pt x="69" y="29"/>
                  <a:pt x="69" y="29"/>
                  <a:pt x="69" y="29"/>
                </a:cubicBezTo>
                <a:lnTo>
                  <a:pt x="0" y="29"/>
                </a:lnTo>
                <a:close/>
                <a:moveTo>
                  <a:pt x="6" y="0"/>
                </a:moveTo>
                <a:cubicBezTo>
                  <a:pt x="6" y="27"/>
                  <a:pt x="6" y="27"/>
                  <a:pt x="6" y="27"/>
                </a:cubicBezTo>
                <a:cubicBezTo>
                  <a:pt x="62" y="27"/>
                  <a:pt x="62" y="27"/>
                  <a:pt x="62" y="27"/>
                </a:cubicBezTo>
                <a:cubicBezTo>
                  <a:pt x="62" y="0"/>
                  <a:pt x="62" y="0"/>
                  <a:pt x="62" y="0"/>
                </a:cubicBezTo>
                <a:lnTo>
                  <a:pt x="6" y="0"/>
                </a:lnTo>
                <a:close/>
                <a:moveTo>
                  <a:pt x="48" y="16"/>
                </a:moveTo>
                <a:cubicBezTo>
                  <a:pt x="20" y="16"/>
                  <a:pt x="20" y="16"/>
                  <a:pt x="20" y="16"/>
                </a:cubicBezTo>
                <a:cubicBezTo>
                  <a:pt x="20" y="12"/>
                  <a:pt x="20" y="12"/>
                  <a:pt x="20" y="12"/>
                </a:cubicBezTo>
                <a:cubicBezTo>
                  <a:pt x="48" y="12"/>
                  <a:pt x="48" y="12"/>
                  <a:pt x="48" y="12"/>
                </a:cubicBezTo>
                <a:lnTo>
                  <a:pt x="48" y="1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3" name="Freeform 386"/>
          <p:cNvSpPr>
            <a:spLocks noEditPoints="1"/>
          </p:cNvSpPr>
          <p:nvPr/>
        </p:nvSpPr>
        <p:spPr bwMode="auto">
          <a:xfrm>
            <a:off x="2824163" y="4178300"/>
            <a:ext cx="439737" cy="390525"/>
          </a:xfrm>
          <a:custGeom>
            <a:avLst/>
            <a:gdLst>
              <a:gd name="T0" fmla="*/ 166 w 193"/>
              <a:gd name="T1" fmla="*/ 98 h 172"/>
              <a:gd name="T2" fmla="*/ 184 w 193"/>
              <a:gd name="T3" fmla="*/ 98 h 172"/>
              <a:gd name="T4" fmla="*/ 193 w 193"/>
              <a:gd name="T5" fmla="*/ 103 h 172"/>
              <a:gd name="T6" fmla="*/ 191 w 193"/>
              <a:gd name="T7" fmla="*/ 111 h 172"/>
              <a:gd name="T8" fmla="*/ 179 w 193"/>
              <a:gd name="T9" fmla="*/ 109 h 172"/>
              <a:gd name="T10" fmla="*/ 166 w 193"/>
              <a:gd name="T11" fmla="*/ 106 h 172"/>
              <a:gd name="T12" fmla="*/ 166 w 193"/>
              <a:gd name="T13" fmla="*/ 152 h 172"/>
              <a:gd name="T14" fmla="*/ 146 w 193"/>
              <a:gd name="T15" fmla="*/ 172 h 172"/>
              <a:gd name="T16" fmla="*/ 47 w 193"/>
              <a:gd name="T17" fmla="*/ 172 h 172"/>
              <a:gd name="T18" fmla="*/ 27 w 193"/>
              <a:gd name="T19" fmla="*/ 152 h 172"/>
              <a:gd name="T20" fmla="*/ 27 w 193"/>
              <a:gd name="T21" fmla="*/ 106 h 172"/>
              <a:gd name="T22" fmla="*/ 15 w 193"/>
              <a:gd name="T23" fmla="*/ 109 h 172"/>
              <a:gd name="T24" fmla="*/ 2 w 193"/>
              <a:gd name="T25" fmla="*/ 111 h 172"/>
              <a:gd name="T26" fmla="*/ 1 w 193"/>
              <a:gd name="T27" fmla="*/ 103 h 172"/>
              <a:gd name="T28" fmla="*/ 9 w 193"/>
              <a:gd name="T29" fmla="*/ 98 h 172"/>
              <a:gd name="T30" fmla="*/ 27 w 193"/>
              <a:gd name="T31" fmla="*/ 98 h 172"/>
              <a:gd name="T32" fmla="*/ 31 w 193"/>
              <a:gd name="T33" fmla="*/ 98 h 172"/>
              <a:gd name="T34" fmla="*/ 162 w 193"/>
              <a:gd name="T35" fmla="*/ 98 h 172"/>
              <a:gd name="T36" fmla="*/ 166 w 193"/>
              <a:gd name="T37" fmla="*/ 98 h 172"/>
              <a:gd name="T38" fmla="*/ 119 w 193"/>
              <a:gd name="T39" fmla="*/ 36 h 172"/>
              <a:gd name="T40" fmla="*/ 122 w 193"/>
              <a:gd name="T41" fmla="*/ 24 h 172"/>
              <a:gd name="T42" fmla="*/ 122 w 193"/>
              <a:gd name="T43" fmla="*/ 0 h 172"/>
              <a:gd name="T44" fmla="*/ 132 w 193"/>
              <a:gd name="T45" fmla="*/ 7 h 172"/>
              <a:gd name="T46" fmla="*/ 133 w 193"/>
              <a:gd name="T47" fmla="*/ 18 h 172"/>
              <a:gd name="T48" fmla="*/ 126 w 193"/>
              <a:gd name="T49" fmla="*/ 46 h 172"/>
              <a:gd name="T50" fmla="*/ 119 w 193"/>
              <a:gd name="T51" fmla="*/ 36 h 172"/>
              <a:gd name="T52" fmla="*/ 86 w 193"/>
              <a:gd name="T53" fmla="*/ 36 h 172"/>
              <a:gd name="T54" fmla="*/ 89 w 193"/>
              <a:gd name="T55" fmla="*/ 24 h 172"/>
              <a:gd name="T56" fmla="*/ 88 w 193"/>
              <a:gd name="T57" fmla="*/ 0 h 172"/>
              <a:gd name="T58" fmla="*/ 99 w 193"/>
              <a:gd name="T59" fmla="*/ 7 h 172"/>
              <a:gd name="T60" fmla="*/ 100 w 193"/>
              <a:gd name="T61" fmla="*/ 18 h 172"/>
              <a:gd name="T62" fmla="*/ 93 w 193"/>
              <a:gd name="T63" fmla="*/ 46 h 172"/>
              <a:gd name="T64" fmla="*/ 86 w 193"/>
              <a:gd name="T65" fmla="*/ 36 h 172"/>
              <a:gd name="T66" fmla="*/ 51 w 193"/>
              <a:gd name="T67" fmla="*/ 36 h 172"/>
              <a:gd name="T68" fmla="*/ 53 w 193"/>
              <a:gd name="T69" fmla="*/ 24 h 172"/>
              <a:gd name="T70" fmla="*/ 53 w 193"/>
              <a:gd name="T71" fmla="*/ 0 h 172"/>
              <a:gd name="T72" fmla="*/ 64 w 193"/>
              <a:gd name="T73" fmla="*/ 7 h 172"/>
              <a:gd name="T74" fmla="*/ 65 w 193"/>
              <a:gd name="T75" fmla="*/ 18 h 172"/>
              <a:gd name="T76" fmla="*/ 58 w 193"/>
              <a:gd name="T77" fmla="*/ 46 h 172"/>
              <a:gd name="T78" fmla="*/ 51 w 193"/>
              <a:gd name="T79" fmla="*/ 36 h 172"/>
              <a:gd name="T80" fmla="*/ 37 w 193"/>
              <a:gd name="T81" fmla="*/ 111 h 172"/>
              <a:gd name="T82" fmla="*/ 37 w 193"/>
              <a:gd name="T83" fmla="*/ 144 h 172"/>
              <a:gd name="T84" fmla="*/ 41 w 193"/>
              <a:gd name="T85" fmla="*/ 149 h 172"/>
              <a:gd name="T86" fmla="*/ 46 w 193"/>
              <a:gd name="T87" fmla="*/ 144 h 172"/>
              <a:gd name="T88" fmla="*/ 46 w 193"/>
              <a:gd name="T89" fmla="*/ 111 h 172"/>
              <a:gd name="T90" fmla="*/ 41 w 193"/>
              <a:gd name="T91" fmla="*/ 107 h 172"/>
              <a:gd name="T92" fmla="*/ 37 w 193"/>
              <a:gd name="T93" fmla="*/ 111 h 172"/>
              <a:gd name="T94" fmla="*/ 47 w 193"/>
              <a:gd name="T95" fmla="*/ 71 h 172"/>
              <a:gd name="T96" fmla="*/ 89 w 193"/>
              <a:gd name="T97" fmla="*/ 71 h 172"/>
              <a:gd name="T98" fmla="*/ 86 w 193"/>
              <a:gd name="T99" fmla="*/ 60 h 172"/>
              <a:gd name="T100" fmla="*/ 92 w 193"/>
              <a:gd name="T101" fmla="*/ 55 h 172"/>
              <a:gd name="T102" fmla="*/ 100 w 193"/>
              <a:gd name="T103" fmla="*/ 55 h 172"/>
              <a:gd name="T104" fmla="*/ 105 w 193"/>
              <a:gd name="T105" fmla="*/ 60 h 172"/>
              <a:gd name="T106" fmla="*/ 103 w 193"/>
              <a:gd name="T107" fmla="*/ 71 h 172"/>
              <a:gd name="T108" fmla="*/ 146 w 193"/>
              <a:gd name="T109" fmla="*/ 71 h 172"/>
              <a:gd name="T110" fmla="*/ 166 w 193"/>
              <a:gd name="T111" fmla="*/ 89 h 172"/>
              <a:gd name="T112" fmla="*/ 27 w 193"/>
              <a:gd name="T113" fmla="*/ 89 h 172"/>
              <a:gd name="T114" fmla="*/ 47 w 193"/>
              <a:gd name="T115" fmla="*/ 7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3" h="172">
                <a:moveTo>
                  <a:pt x="166" y="98"/>
                </a:moveTo>
                <a:cubicBezTo>
                  <a:pt x="184" y="98"/>
                  <a:pt x="184" y="98"/>
                  <a:pt x="184" y="98"/>
                </a:cubicBezTo>
                <a:cubicBezTo>
                  <a:pt x="191" y="98"/>
                  <a:pt x="192" y="99"/>
                  <a:pt x="193" y="103"/>
                </a:cubicBezTo>
                <a:cubicBezTo>
                  <a:pt x="193" y="106"/>
                  <a:pt x="193" y="110"/>
                  <a:pt x="191" y="111"/>
                </a:cubicBezTo>
                <a:cubicBezTo>
                  <a:pt x="189" y="114"/>
                  <a:pt x="183" y="113"/>
                  <a:pt x="179" y="109"/>
                </a:cubicBezTo>
                <a:cubicBezTo>
                  <a:pt x="176" y="106"/>
                  <a:pt x="170" y="106"/>
                  <a:pt x="166" y="106"/>
                </a:cubicBezTo>
                <a:cubicBezTo>
                  <a:pt x="166" y="152"/>
                  <a:pt x="166" y="152"/>
                  <a:pt x="166" y="152"/>
                </a:cubicBezTo>
                <a:cubicBezTo>
                  <a:pt x="166" y="163"/>
                  <a:pt x="157" y="172"/>
                  <a:pt x="146" y="172"/>
                </a:cubicBezTo>
                <a:cubicBezTo>
                  <a:pt x="47" y="172"/>
                  <a:pt x="47" y="172"/>
                  <a:pt x="47" y="172"/>
                </a:cubicBezTo>
                <a:cubicBezTo>
                  <a:pt x="36" y="172"/>
                  <a:pt x="27" y="163"/>
                  <a:pt x="27" y="152"/>
                </a:cubicBezTo>
                <a:cubicBezTo>
                  <a:pt x="27" y="106"/>
                  <a:pt x="27" y="106"/>
                  <a:pt x="27" y="106"/>
                </a:cubicBezTo>
                <a:cubicBezTo>
                  <a:pt x="23" y="106"/>
                  <a:pt x="18" y="106"/>
                  <a:pt x="15" y="109"/>
                </a:cubicBezTo>
                <a:cubicBezTo>
                  <a:pt x="10" y="113"/>
                  <a:pt x="4" y="114"/>
                  <a:pt x="2" y="111"/>
                </a:cubicBezTo>
                <a:cubicBezTo>
                  <a:pt x="0" y="110"/>
                  <a:pt x="0" y="106"/>
                  <a:pt x="1" y="103"/>
                </a:cubicBezTo>
                <a:cubicBezTo>
                  <a:pt x="1" y="99"/>
                  <a:pt x="2" y="98"/>
                  <a:pt x="9" y="98"/>
                </a:cubicBezTo>
                <a:cubicBezTo>
                  <a:pt x="27" y="98"/>
                  <a:pt x="27" y="98"/>
                  <a:pt x="27" y="98"/>
                </a:cubicBezTo>
                <a:cubicBezTo>
                  <a:pt x="31" y="98"/>
                  <a:pt x="31" y="98"/>
                  <a:pt x="31" y="98"/>
                </a:cubicBezTo>
                <a:cubicBezTo>
                  <a:pt x="162" y="98"/>
                  <a:pt x="162" y="98"/>
                  <a:pt x="162" y="98"/>
                </a:cubicBezTo>
                <a:cubicBezTo>
                  <a:pt x="166" y="98"/>
                  <a:pt x="166" y="98"/>
                  <a:pt x="166" y="98"/>
                </a:cubicBezTo>
                <a:close/>
                <a:moveTo>
                  <a:pt x="119" y="36"/>
                </a:moveTo>
                <a:cubicBezTo>
                  <a:pt x="125" y="32"/>
                  <a:pt x="124" y="28"/>
                  <a:pt x="122" y="24"/>
                </a:cubicBezTo>
                <a:cubicBezTo>
                  <a:pt x="118" y="16"/>
                  <a:pt x="115" y="9"/>
                  <a:pt x="122" y="0"/>
                </a:cubicBezTo>
                <a:cubicBezTo>
                  <a:pt x="132" y="7"/>
                  <a:pt x="132" y="7"/>
                  <a:pt x="132" y="7"/>
                </a:cubicBezTo>
                <a:cubicBezTo>
                  <a:pt x="130" y="11"/>
                  <a:pt x="131" y="14"/>
                  <a:pt x="133" y="18"/>
                </a:cubicBezTo>
                <a:cubicBezTo>
                  <a:pt x="137" y="28"/>
                  <a:pt x="142" y="37"/>
                  <a:pt x="126" y="46"/>
                </a:cubicBezTo>
                <a:cubicBezTo>
                  <a:pt x="119" y="36"/>
                  <a:pt x="119" y="36"/>
                  <a:pt x="119" y="36"/>
                </a:cubicBezTo>
                <a:close/>
                <a:moveTo>
                  <a:pt x="86" y="36"/>
                </a:moveTo>
                <a:cubicBezTo>
                  <a:pt x="92" y="32"/>
                  <a:pt x="91" y="28"/>
                  <a:pt x="89" y="24"/>
                </a:cubicBezTo>
                <a:cubicBezTo>
                  <a:pt x="85" y="16"/>
                  <a:pt x="82" y="9"/>
                  <a:pt x="88" y="0"/>
                </a:cubicBezTo>
                <a:cubicBezTo>
                  <a:pt x="99" y="7"/>
                  <a:pt x="99" y="7"/>
                  <a:pt x="99" y="7"/>
                </a:cubicBezTo>
                <a:cubicBezTo>
                  <a:pt x="97" y="11"/>
                  <a:pt x="98" y="14"/>
                  <a:pt x="100" y="18"/>
                </a:cubicBezTo>
                <a:cubicBezTo>
                  <a:pt x="104" y="28"/>
                  <a:pt x="109" y="37"/>
                  <a:pt x="93" y="46"/>
                </a:cubicBezTo>
                <a:cubicBezTo>
                  <a:pt x="86" y="36"/>
                  <a:pt x="86" y="36"/>
                  <a:pt x="86" y="36"/>
                </a:cubicBezTo>
                <a:close/>
                <a:moveTo>
                  <a:pt x="51" y="36"/>
                </a:moveTo>
                <a:cubicBezTo>
                  <a:pt x="57" y="32"/>
                  <a:pt x="55" y="28"/>
                  <a:pt x="53" y="24"/>
                </a:cubicBezTo>
                <a:cubicBezTo>
                  <a:pt x="50" y="16"/>
                  <a:pt x="47" y="9"/>
                  <a:pt x="53" y="0"/>
                </a:cubicBezTo>
                <a:cubicBezTo>
                  <a:pt x="64" y="7"/>
                  <a:pt x="64" y="7"/>
                  <a:pt x="64" y="7"/>
                </a:cubicBezTo>
                <a:cubicBezTo>
                  <a:pt x="61" y="11"/>
                  <a:pt x="63" y="14"/>
                  <a:pt x="65" y="18"/>
                </a:cubicBezTo>
                <a:cubicBezTo>
                  <a:pt x="69" y="28"/>
                  <a:pt x="73" y="37"/>
                  <a:pt x="58" y="46"/>
                </a:cubicBezTo>
                <a:cubicBezTo>
                  <a:pt x="51" y="36"/>
                  <a:pt x="51" y="36"/>
                  <a:pt x="51" y="36"/>
                </a:cubicBezTo>
                <a:close/>
                <a:moveTo>
                  <a:pt x="37" y="111"/>
                </a:moveTo>
                <a:cubicBezTo>
                  <a:pt x="37" y="144"/>
                  <a:pt x="37" y="144"/>
                  <a:pt x="37" y="144"/>
                </a:cubicBezTo>
                <a:cubicBezTo>
                  <a:pt x="37" y="147"/>
                  <a:pt x="39" y="149"/>
                  <a:pt x="41" y="149"/>
                </a:cubicBezTo>
                <a:cubicBezTo>
                  <a:pt x="44" y="149"/>
                  <a:pt x="46" y="147"/>
                  <a:pt x="46" y="144"/>
                </a:cubicBezTo>
                <a:cubicBezTo>
                  <a:pt x="46" y="111"/>
                  <a:pt x="46" y="111"/>
                  <a:pt x="46" y="111"/>
                </a:cubicBezTo>
                <a:cubicBezTo>
                  <a:pt x="46" y="109"/>
                  <a:pt x="44" y="107"/>
                  <a:pt x="41" y="107"/>
                </a:cubicBezTo>
                <a:cubicBezTo>
                  <a:pt x="39" y="107"/>
                  <a:pt x="37" y="109"/>
                  <a:pt x="37" y="111"/>
                </a:cubicBezTo>
                <a:close/>
                <a:moveTo>
                  <a:pt x="47" y="71"/>
                </a:moveTo>
                <a:cubicBezTo>
                  <a:pt x="89" y="71"/>
                  <a:pt x="89" y="71"/>
                  <a:pt x="89" y="71"/>
                </a:cubicBezTo>
                <a:cubicBezTo>
                  <a:pt x="86" y="60"/>
                  <a:pt x="86" y="60"/>
                  <a:pt x="86" y="60"/>
                </a:cubicBezTo>
                <a:cubicBezTo>
                  <a:pt x="86" y="57"/>
                  <a:pt x="89" y="55"/>
                  <a:pt x="92" y="55"/>
                </a:cubicBezTo>
                <a:cubicBezTo>
                  <a:pt x="100" y="55"/>
                  <a:pt x="100" y="55"/>
                  <a:pt x="100" y="55"/>
                </a:cubicBezTo>
                <a:cubicBezTo>
                  <a:pt x="103" y="55"/>
                  <a:pt x="106" y="57"/>
                  <a:pt x="105" y="60"/>
                </a:cubicBezTo>
                <a:cubicBezTo>
                  <a:pt x="103" y="71"/>
                  <a:pt x="103" y="71"/>
                  <a:pt x="103" y="71"/>
                </a:cubicBezTo>
                <a:cubicBezTo>
                  <a:pt x="146" y="71"/>
                  <a:pt x="146" y="71"/>
                  <a:pt x="146" y="71"/>
                </a:cubicBezTo>
                <a:cubicBezTo>
                  <a:pt x="157" y="71"/>
                  <a:pt x="165" y="79"/>
                  <a:pt x="166" y="89"/>
                </a:cubicBezTo>
                <a:cubicBezTo>
                  <a:pt x="27" y="89"/>
                  <a:pt x="27" y="89"/>
                  <a:pt x="27" y="89"/>
                </a:cubicBezTo>
                <a:cubicBezTo>
                  <a:pt x="28" y="79"/>
                  <a:pt x="37" y="71"/>
                  <a:pt x="47" y="7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4" name="Freeform 387"/>
          <p:cNvSpPr/>
          <p:nvPr/>
        </p:nvSpPr>
        <p:spPr bwMode="auto">
          <a:xfrm>
            <a:off x="2197100" y="4186239"/>
            <a:ext cx="382588" cy="187325"/>
          </a:xfrm>
          <a:custGeom>
            <a:avLst/>
            <a:gdLst>
              <a:gd name="T0" fmla="*/ 14 w 168"/>
              <a:gd name="T1" fmla="*/ 27 h 82"/>
              <a:gd name="T2" fmla="*/ 27 w 168"/>
              <a:gd name="T3" fmla="*/ 14 h 82"/>
              <a:gd name="T4" fmla="*/ 141 w 168"/>
              <a:gd name="T5" fmla="*/ 14 h 82"/>
              <a:gd name="T6" fmla="*/ 155 w 168"/>
              <a:gd name="T7" fmla="*/ 27 h 82"/>
              <a:gd name="T8" fmla="*/ 155 w 168"/>
              <a:gd name="T9" fmla="*/ 82 h 82"/>
              <a:gd name="T10" fmla="*/ 168 w 168"/>
              <a:gd name="T11" fmla="*/ 82 h 82"/>
              <a:gd name="T12" fmla="*/ 168 w 168"/>
              <a:gd name="T13" fmla="*/ 27 h 82"/>
              <a:gd name="T14" fmla="*/ 141 w 168"/>
              <a:gd name="T15" fmla="*/ 0 h 82"/>
              <a:gd name="T16" fmla="*/ 27 w 168"/>
              <a:gd name="T17" fmla="*/ 0 h 82"/>
              <a:gd name="T18" fmla="*/ 0 w 168"/>
              <a:gd name="T19" fmla="*/ 27 h 82"/>
              <a:gd name="T20" fmla="*/ 0 w 168"/>
              <a:gd name="T21" fmla="*/ 82 h 82"/>
              <a:gd name="T22" fmla="*/ 14 w 168"/>
              <a:gd name="T23" fmla="*/ 82 h 82"/>
              <a:gd name="T24" fmla="*/ 14 w 168"/>
              <a:gd name="T25" fmla="*/ 2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82">
                <a:moveTo>
                  <a:pt x="14" y="27"/>
                </a:moveTo>
                <a:cubicBezTo>
                  <a:pt x="14" y="20"/>
                  <a:pt x="20" y="14"/>
                  <a:pt x="27" y="14"/>
                </a:cubicBezTo>
                <a:cubicBezTo>
                  <a:pt x="141" y="14"/>
                  <a:pt x="141" y="14"/>
                  <a:pt x="141" y="14"/>
                </a:cubicBezTo>
                <a:cubicBezTo>
                  <a:pt x="149" y="14"/>
                  <a:pt x="155" y="20"/>
                  <a:pt x="155" y="27"/>
                </a:cubicBezTo>
                <a:cubicBezTo>
                  <a:pt x="155" y="82"/>
                  <a:pt x="155" y="82"/>
                  <a:pt x="155" y="82"/>
                </a:cubicBezTo>
                <a:cubicBezTo>
                  <a:pt x="168" y="82"/>
                  <a:pt x="168" y="82"/>
                  <a:pt x="168" y="82"/>
                </a:cubicBezTo>
                <a:cubicBezTo>
                  <a:pt x="168" y="27"/>
                  <a:pt x="168" y="27"/>
                  <a:pt x="168" y="27"/>
                </a:cubicBezTo>
                <a:cubicBezTo>
                  <a:pt x="168" y="12"/>
                  <a:pt x="156" y="0"/>
                  <a:pt x="141" y="0"/>
                </a:cubicBezTo>
                <a:cubicBezTo>
                  <a:pt x="27" y="0"/>
                  <a:pt x="27" y="0"/>
                  <a:pt x="27" y="0"/>
                </a:cubicBezTo>
                <a:cubicBezTo>
                  <a:pt x="13" y="0"/>
                  <a:pt x="0" y="12"/>
                  <a:pt x="0" y="27"/>
                </a:cubicBezTo>
                <a:cubicBezTo>
                  <a:pt x="0" y="82"/>
                  <a:pt x="0" y="82"/>
                  <a:pt x="0" y="82"/>
                </a:cubicBezTo>
                <a:cubicBezTo>
                  <a:pt x="14" y="82"/>
                  <a:pt x="14" y="82"/>
                  <a:pt x="14" y="82"/>
                </a:cubicBezTo>
                <a:lnTo>
                  <a:pt x="14" y="2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5" name="Freeform 388"/>
          <p:cNvSpPr/>
          <p:nvPr/>
        </p:nvSpPr>
        <p:spPr bwMode="auto">
          <a:xfrm>
            <a:off x="2197100" y="4381501"/>
            <a:ext cx="382588" cy="187325"/>
          </a:xfrm>
          <a:custGeom>
            <a:avLst/>
            <a:gdLst>
              <a:gd name="T0" fmla="*/ 155 w 168"/>
              <a:gd name="T1" fmla="*/ 55 h 82"/>
              <a:gd name="T2" fmla="*/ 141 w 168"/>
              <a:gd name="T3" fmla="*/ 68 h 82"/>
              <a:gd name="T4" fmla="*/ 27 w 168"/>
              <a:gd name="T5" fmla="*/ 68 h 82"/>
              <a:gd name="T6" fmla="*/ 14 w 168"/>
              <a:gd name="T7" fmla="*/ 55 h 82"/>
              <a:gd name="T8" fmla="*/ 14 w 168"/>
              <a:gd name="T9" fmla="*/ 0 h 82"/>
              <a:gd name="T10" fmla="*/ 0 w 168"/>
              <a:gd name="T11" fmla="*/ 0 h 82"/>
              <a:gd name="T12" fmla="*/ 0 w 168"/>
              <a:gd name="T13" fmla="*/ 55 h 82"/>
              <a:gd name="T14" fmla="*/ 27 w 168"/>
              <a:gd name="T15" fmla="*/ 82 h 82"/>
              <a:gd name="T16" fmla="*/ 141 w 168"/>
              <a:gd name="T17" fmla="*/ 82 h 82"/>
              <a:gd name="T18" fmla="*/ 168 w 168"/>
              <a:gd name="T19" fmla="*/ 55 h 82"/>
              <a:gd name="T20" fmla="*/ 168 w 168"/>
              <a:gd name="T21" fmla="*/ 0 h 82"/>
              <a:gd name="T22" fmla="*/ 155 w 168"/>
              <a:gd name="T23" fmla="*/ 0 h 82"/>
              <a:gd name="T24" fmla="*/ 155 w 168"/>
              <a:gd name="T25" fmla="*/ 5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82">
                <a:moveTo>
                  <a:pt x="155" y="55"/>
                </a:moveTo>
                <a:cubicBezTo>
                  <a:pt x="155" y="62"/>
                  <a:pt x="149" y="68"/>
                  <a:pt x="141" y="68"/>
                </a:cubicBezTo>
                <a:cubicBezTo>
                  <a:pt x="27" y="68"/>
                  <a:pt x="27" y="68"/>
                  <a:pt x="27" y="68"/>
                </a:cubicBezTo>
                <a:cubicBezTo>
                  <a:pt x="20" y="68"/>
                  <a:pt x="14" y="62"/>
                  <a:pt x="14" y="55"/>
                </a:cubicBezTo>
                <a:cubicBezTo>
                  <a:pt x="14" y="0"/>
                  <a:pt x="14" y="0"/>
                  <a:pt x="14" y="0"/>
                </a:cubicBezTo>
                <a:cubicBezTo>
                  <a:pt x="0" y="0"/>
                  <a:pt x="0" y="0"/>
                  <a:pt x="0" y="0"/>
                </a:cubicBezTo>
                <a:cubicBezTo>
                  <a:pt x="0" y="55"/>
                  <a:pt x="0" y="55"/>
                  <a:pt x="0" y="55"/>
                </a:cubicBezTo>
                <a:cubicBezTo>
                  <a:pt x="0" y="70"/>
                  <a:pt x="13" y="82"/>
                  <a:pt x="27" y="82"/>
                </a:cubicBezTo>
                <a:cubicBezTo>
                  <a:pt x="141" y="82"/>
                  <a:pt x="141" y="82"/>
                  <a:pt x="141" y="82"/>
                </a:cubicBezTo>
                <a:cubicBezTo>
                  <a:pt x="156" y="82"/>
                  <a:pt x="168" y="70"/>
                  <a:pt x="168" y="55"/>
                </a:cubicBezTo>
                <a:cubicBezTo>
                  <a:pt x="168" y="0"/>
                  <a:pt x="168" y="0"/>
                  <a:pt x="168" y="0"/>
                </a:cubicBezTo>
                <a:cubicBezTo>
                  <a:pt x="155" y="0"/>
                  <a:pt x="155" y="0"/>
                  <a:pt x="155" y="0"/>
                </a:cubicBezTo>
                <a:lnTo>
                  <a:pt x="155" y="5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6" name="Freeform 389"/>
          <p:cNvSpPr/>
          <p:nvPr/>
        </p:nvSpPr>
        <p:spPr bwMode="auto">
          <a:xfrm>
            <a:off x="2303464" y="4233863"/>
            <a:ext cx="168275" cy="77787"/>
          </a:xfrm>
          <a:custGeom>
            <a:avLst/>
            <a:gdLst>
              <a:gd name="T0" fmla="*/ 33 w 74"/>
              <a:gd name="T1" fmla="*/ 8 h 34"/>
              <a:gd name="T2" fmla="*/ 18 w 74"/>
              <a:gd name="T3" fmla="*/ 0 h 34"/>
              <a:gd name="T4" fmla="*/ 0 w 74"/>
              <a:gd name="T5" fmla="*/ 15 h 34"/>
              <a:gd name="T6" fmla="*/ 5 w 74"/>
              <a:gd name="T7" fmla="*/ 15 h 34"/>
              <a:gd name="T8" fmla="*/ 10 w 74"/>
              <a:gd name="T9" fmla="*/ 12 h 34"/>
              <a:gd name="T10" fmla="*/ 15 w 74"/>
              <a:gd name="T11" fmla="*/ 17 h 34"/>
              <a:gd name="T12" fmla="*/ 10 w 74"/>
              <a:gd name="T13" fmla="*/ 22 h 34"/>
              <a:gd name="T14" fmla="*/ 5 w 74"/>
              <a:gd name="T15" fmla="*/ 18 h 34"/>
              <a:gd name="T16" fmla="*/ 0 w 74"/>
              <a:gd name="T17" fmla="*/ 18 h 34"/>
              <a:gd name="T18" fmla="*/ 18 w 74"/>
              <a:gd name="T19" fmla="*/ 34 h 34"/>
              <a:gd name="T20" fmla="*/ 33 w 74"/>
              <a:gd name="T21" fmla="*/ 25 h 34"/>
              <a:gd name="T22" fmla="*/ 40 w 74"/>
              <a:gd name="T23" fmla="*/ 25 h 34"/>
              <a:gd name="T24" fmla="*/ 45 w 74"/>
              <a:gd name="T25" fmla="*/ 20 h 34"/>
              <a:gd name="T26" fmla="*/ 49 w 74"/>
              <a:gd name="T27" fmla="*/ 24 h 34"/>
              <a:gd name="T28" fmla="*/ 54 w 74"/>
              <a:gd name="T29" fmla="*/ 20 h 34"/>
              <a:gd name="T30" fmla="*/ 58 w 74"/>
              <a:gd name="T31" fmla="*/ 24 h 34"/>
              <a:gd name="T32" fmla="*/ 62 w 74"/>
              <a:gd name="T33" fmla="*/ 20 h 34"/>
              <a:gd name="T34" fmla="*/ 66 w 74"/>
              <a:gd name="T35" fmla="*/ 24 h 34"/>
              <a:gd name="T36" fmla="*/ 74 w 74"/>
              <a:gd name="T37" fmla="*/ 16 h 34"/>
              <a:gd name="T38" fmla="*/ 66 w 74"/>
              <a:gd name="T39" fmla="*/ 8 h 34"/>
              <a:gd name="T40" fmla="*/ 33 w 74"/>
              <a:gd name="T41" fmla="*/ 8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 h="34">
                <a:moveTo>
                  <a:pt x="33" y="8"/>
                </a:moveTo>
                <a:cubicBezTo>
                  <a:pt x="30" y="3"/>
                  <a:pt x="24" y="0"/>
                  <a:pt x="18" y="0"/>
                </a:cubicBezTo>
                <a:cubicBezTo>
                  <a:pt x="9" y="0"/>
                  <a:pt x="1" y="7"/>
                  <a:pt x="0" y="15"/>
                </a:cubicBezTo>
                <a:cubicBezTo>
                  <a:pt x="5" y="15"/>
                  <a:pt x="5" y="15"/>
                  <a:pt x="5" y="15"/>
                </a:cubicBezTo>
                <a:cubicBezTo>
                  <a:pt x="6" y="13"/>
                  <a:pt x="8" y="12"/>
                  <a:pt x="10" y="12"/>
                </a:cubicBezTo>
                <a:cubicBezTo>
                  <a:pt x="13" y="12"/>
                  <a:pt x="15" y="14"/>
                  <a:pt x="15" y="17"/>
                </a:cubicBezTo>
                <a:cubicBezTo>
                  <a:pt x="15" y="19"/>
                  <a:pt x="13" y="22"/>
                  <a:pt x="10" y="22"/>
                </a:cubicBezTo>
                <a:cubicBezTo>
                  <a:pt x="8" y="22"/>
                  <a:pt x="6" y="20"/>
                  <a:pt x="5" y="18"/>
                </a:cubicBezTo>
                <a:cubicBezTo>
                  <a:pt x="0" y="18"/>
                  <a:pt x="0" y="18"/>
                  <a:pt x="0" y="18"/>
                </a:cubicBezTo>
                <a:cubicBezTo>
                  <a:pt x="1" y="27"/>
                  <a:pt x="9" y="34"/>
                  <a:pt x="18" y="34"/>
                </a:cubicBezTo>
                <a:cubicBezTo>
                  <a:pt x="24" y="34"/>
                  <a:pt x="30" y="30"/>
                  <a:pt x="33" y="25"/>
                </a:cubicBezTo>
                <a:cubicBezTo>
                  <a:pt x="40" y="25"/>
                  <a:pt x="40" y="25"/>
                  <a:pt x="40" y="25"/>
                </a:cubicBezTo>
                <a:cubicBezTo>
                  <a:pt x="45" y="20"/>
                  <a:pt x="45" y="20"/>
                  <a:pt x="45" y="20"/>
                </a:cubicBezTo>
                <a:cubicBezTo>
                  <a:pt x="49" y="24"/>
                  <a:pt x="49" y="24"/>
                  <a:pt x="49" y="24"/>
                </a:cubicBezTo>
                <a:cubicBezTo>
                  <a:pt x="54" y="20"/>
                  <a:pt x="54" y="20"/>
                  <a:pt x="54" y="20"/>
                </a:cubicBezTo>
                <a:cubicBezTo>
                  <a:pt x="58" y="24"/>
                  <a:pt x="58" y="24"/>
                  <a:pt x="58" y="24"/>
                </a:cubicBezTo>
                <a:cubicBezTo>
                  <a:pt x="62" y="20"/>
                  <a:pt x="62" y="20"/>
                  <a:pt x="62" y="20"/>
                </a:cubicBezTo>
                <a:cubicBezTo>
                  <a:pt x="66" y="24"/>
                  <a:pt x="66" y="24"/>
                  <a:pt x="66" y="24"/>
                </a:cubicBezTo>
                <a:cubicBezTo>
                  <a:pt x="74" y="16"/>
                  <a:pt x="74" y="16"/>
                  <a:pt x="74" y="16"/>
                </a:cubicBezTo>
                <a:cubicBezTo>
                  <a:pt x="66" y="8"/>
                  <a:pt x="66" y="8"/>
                  <a:pt x="66" y="8"/>
                </a:cubicBezTo>
                <a:lnTo>
                  <a:pt x="33"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7" name="Freeform 390"/>
          <p:cNvSpPr/>
          <p:nvPr/>
        </p:nvSpPr>
        <p:spPr bwMode="auto">
          <a:xfrm>
            <a:off x="2263775" y="4383088"/>
            <a:ext cx="39688" cy="139700"/>
          </a:xfrm>
          <a:custGeom>
            <a:avLst/>
            <a:gdLst>
              <a:gd name="T0" fmla="*/ 10 w 18"/>
              <a:gd name="T1" fmla="*/ 61 h 61"/>
              <a:gd name="T2" fmla="*/ 18 w 18"/>
              <a:gd name="T3" fmla="*/ 61 h 61"/>
              <a:gd name="T4" fmla="*/ 18 w 18"/>
              <a:gd name="T5" fmla="*/ 0 h 61"/>
              <a:gd name="T6" fmla="*/ 10 w 18"/>
              <a:gd name="T7" fmla="*/ 0 h 61"/>
              <a:gd name="T8" fmla="*/ 0 w 18"/>
              <a:gd name="T9" fmla="*/ 8 h 61"/>
              <a:gd name="T10" fmla="*/ 0 w 18"/>
              <a:gd name="T11" fmla="*/ 52 h 61"/>
              <a:gd name="T12" fmla="*/ 10 w 18"/>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8" h="61">
                <a:moveTo>
                  <a:pt x="10" y="61"/>
                </a:moveTo>
                <a:cubicBezTo>
                  <a:pt x="18" y="61"/>
                  <a:pt x="18" y="61"/>
                  <a:pt x="18" y="61"/>
                </a:cubicBezTo>
                <a:cubicBezTo>
                  <a:pt x="18" y="0"/>
                  <a:pt x="18" y="0"/>
                  <a:pt x="18" y="0"/>
                </a:cubicBezTo>
                <a:cubicBezTo>
                  <a:pt x="10" y="0"/>
                  <a:pt x="10" y="0"/>
                  <a:pt x="10" y="0"/>
                </a:cubicBezTo>
                <a:cubicBezTo>
                  <a:pt x="4" y="0"/>
                  <a:pt x="0" y="3"/>
                  <a:pt x="0" y="8"/>
                </a:cubicBezTo>
                <a:cubicBezTo>
                  <a:pt x="0" y="52"/>
                  <a:pt x="0" y="52"/>
                  <a:pt x="0" y="52"/>
                </a:cubicBezTo>
                <a:cubicBezTo>
                  <a:pt x="0" y="57"/>
                  <a:pt x="4" y="61"/>
                  <a:pt x="10" y="6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8" name="Freeform 391"/>
          <p:cNvSpPr/>
          <p:nvPr/>
        </p:nvSpPr>
        <p:spPr bwMode="auto">
          <a:xfrm>
            <a:off x="2465389" y="4383088"/>
            <a:ext cx="39687" cy="139700"/>
          </a:xfrm>
          <a:custGeom>
            <a:avLst/>
            <a:gdLst>
              <a:gd name="T0" fmla="*/ 18 w 18"/>
              <a:gd name="T1" fmla="*/ 52 h 61"/>
              <a:gd name="T2" fmla="*/ 18 w 18"/>
              <a:gd name="T3" fmla="*/ 8 h 61"/>
              <a:gd name="T4" fmla="*/ 8 w 18"/>
              <a:gd name="T5" fmla="*/ 0 h 61"/>
              <a:gd name="T6" fmla="*/ 0 w 18"/>
              <a:gd name="T7" fmla="*/ 0 h 61"/>
              <a:gd name="T8" fmla="*/ 0 w 18"/>
              <a:gd name="T9" fmla="*/ 61 h 61"/>
              <a:gd name="T10" fmla="*/ 8 w 18"/>
              <a:gd name="T11" fmla="*/ 61 h 61"/>
              <a:gd name="T12" fmla="*/ 18 w 18"/>
              <a:gd name="T13" fmla="*/ 52 h 61"/>
            </a:gdLst>
            <a:ahLst/>
            <a:cxnLst>
              <a:cxn ang="0">
                <a:pos x="T0" y="T1"/>
              </a:cxn>
              <a:cxn ang="0">
                <a:pos x="T2" y="T3"/>
              </a:cxn>
              <a:cxn ang="0">
                <a:pos x="T4" y="T5"/>
              </a:cxn>
              <a:cxn ang="0">
                <a:pos x="T6" y="T7"/>
              </a:cxn>
              <a:cxn ang="0">
                <a:pos x="T8" y="T9"/>
              </a:cxn>
              <a:cxn ang="0">
                <a:pos x="T10" y="T11"/>
              </a:cxn>
              <a:cxn ang="0">
                <a:pos x="T12" y="T13"/>
              </a:cxn>
            </a:cxnLst>
            <a:rect l="0" t="0" r="r" b="b"/>
            <a:pathLst>
              <a:path w="18" h="61">
                <a:moveTo>
                  <a:pt x="18" y="52"/>
                </a:moveTo>
                <a:cubicBezTo>
                  <a:pt x="18" y="8"/>
                  <a:pt x="18" y="8"/>
                  <a:pt x="18" y="8"/>
                </a:cubicBezTo>
                <a:cubicBezTo>
                  <a:pt x="18" y="3"/>
                  <a:pt x="14" y="0"/>
                  <a:pt x="8" y="0"/>
                </a:cubicBezTo>
                <a:cubicBezTo>
                  <a:pt x="0" y="0"/>
                  <a:pt x="0" y="0"/>
                  <a:pt x="0" y="0"/>
                </a:cubicBezTo>
                <a:cubicBezTo>
                  <a:pt x="0" y="61"/>
                  <a:pt x="0" y="61"/>
                  <a:pt x="0" y="61"/>
                </a:cubicBezTo>
                <a:cubicBezTo>
                  <a:pt x="8" y="61"/>
                  <a:pt x="8" y="61"/>
                  <a:pt x="8" y="61"/>
                </a:cubicBezTo>
                <a:cubicBezTo>
                  <a:pt x="14" y="61"/>
                  <a:pt x="18" y="57"/>
                  <a:pt x="18" y="5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9" name="Rectangle 392"/>
          <p:cNvSpPr>
            <a:spLocks noChangeArrowheads="1"/>
          </p:cNvSpPr>
          <p:nvPr/>
        </p:nvSpPr>
        <p:spPr bwMode="auto">
          <a:xfrm>
            <a:off x="2325688" y="4383088"/>
            <a:ext cx="115887" cy="1397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0" name="Freeform 393"/>
          <p:cNvSpPr/>
          <p:nvPr/>
        </p:nvSpPr>
        <p:spPr bwMode="auto">
          <a:xfrm>
            <a:off x="2328864" y="4332288"/>
            <a:ext cx="112712" cy="42862"/>
          </a:xfrm>
          <a:custGeom>
            <a:avLst/>
            <a:gdLst>
              <a:gd name="T0" fmla="*/ 0 w 49"/>
              <a:gd name="T1" fmla="*/ 15 h 19"/>
              <a:gd name="T2" fmla="*/ 0 w 49"/>
              <a:gd name="T3" fmla="*/ 19 h 19"/>
              <a:gd name="T4" fmla="*/ 11 w 49"/>
              <a:gd name="T5" fmla="*/ 19 h 19"/>
              <a:gd name="T6" fmla="*/ 11 w 49"/>
              <a:gd name="T7" fmla="*/ 15 h 19"/>
              <a:gd name="T8" fmla="*/ 11 w 49"/>
              <a:gd name="T9" fmla="*/ 10 h 19"/>
              <a:gd name="T10" fmla="*/ 13 w 49"/>
              <a:gd name="T11" fmla="*/ 9 h 19"/>
              <a:gd name="T12" fmla="*/ 36 w 49"/>
              <a:gd name="T13" fmla="*/ 9 h 19"/>
              <a:gd name="T14" fmla="*/ 38 w 49"/>
              <a:gd name="T15" fmla="*/ 10 h 19"/>
              <a:gd name="T16" fmla="*/ 38 w 49"/>
              <a:gd name="T17" fmla="*/ 15 h 19"/>
              <a:gd name="T18" fmla="*/ 38 w 49"/>
              <a:gd name="T19" fmla="*/ 19 h 19"/>
              <a:gd name="T20" fmla="*/ 49 w 49"/>
              <a:gd name="T21" fmla="*/ 19 h 19"/>
              <a:gd name="T22" fmla="*/ 49 w 49"/>
              <a:gd name="T23" fmla="*/ 15 h 19"/>
              <a:gd name="T24" fmla="*/ 49 w 49"/>
              <a:gd name="T25" fmla="*/ 10 h 19"/>
              <a:gd name="T26" fmla="*/ 49 w 49"/>
              <a:gd name="T27" fmla="*/ 9 h 19"/>
              <a:gd name="T28" fmla="*/ 36 w 49"/>
              <a:gd name="T29" fmla="*/ 0 h 19"/>
              <a:gd name="T30" fmla="*/ 13 w 49"/>
              <a:gd name="T31" fmla="*/ 0 h 19"/>
              <a:gd name="T32" fmla="*/ 0 w 49"/>
              <a:gd name="T33" fmla="*/ 9 h 19"/>
              <a:gd name="T34" fmla="*/ 0 w 49"/>
              <a:gd name="T35" fmla="*/ 10 h 19"/>
              <a:gd name="T36" fmla="*/ 0 w 49"/>
              <a:gd name="T3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19">
                <a:moveTo>
                  <a:pt x="0" y="15"/>
                </a:moveTo>
                <a:cubicBezTo>
                  <a:pt x="0" y="19"/>
                  <a:pt x="0" y="19"/>
                  <a:pt x="0" y="19"/>
                </a:cubicBezTo>
                <a:cubicBezTo>
                  <a:pt x="11" y="19"/>
                  <a:pt x="11" y="19"/>
                  <a:pt x="11" y="19"/>
                </a:cubicBezTo>
                <a:cubicBezTo>
                  <a:pt x="11" y="15"/>
                  <a:pt x="11" y="15"/>
                  <a:pt x="11" y="15"/>
                </a:cubicBezTo>
                <a:cubicBezTo>
                  <a:pt x="11" y="10"/>
                  <a:pt x="11" y="10"/>
                  <a:pt x="11" y="10"/>
                </a:cubicBezTo>
                <a:cubicBezTo>
                  <a:pt x="11" y="10"/>
                  <a:pt x="12" y="9"/>
                  <a:pt x="13" y="9"/>
                </a:cubicBezTo>
                <a:cubicBezTo>
                  <a:pt x="36" y="9"/>
                  <a:pt x="36" y="9"/>
                  <a:pt x="36" y="9"/>
                </a:cubicBezTo>
                <a:cubicBezTo>
                  <a:pt x="37" y="9"/>
                  <a:pt x="38" y="10"/>
                  <a:pt x="38" y="10"/>
                </a:cubicBezTo>
                <a:cubicBezTo>
                  <a:pt x="38" y="15"/>
                  <a:pt x="38" y="15"/>
                  <a:pt x="38" y="15"/>
                </a:cubicBezTo>
                <a:cubicBezTo>
                  <a:pt x="38" y="19"/>
                  <a:pt x="38" y="19"/>
                  <a:pt x="38" y="19"/>
                </a:cubicBezTo>
                <a:cubicBezTo>
                  <a:pt x="49" y="19"/>
                  <a:pt x="49" y="19"/>
                  <a:pt x="49" y="19"/>
                </a:cubicBezTo>
                <a:cubicBezTo>
                  <a:pt x="49" y="15"/>
                  <a:pt x="49" y="15"/>
                  <a:pt x="49" y="15"/>
                </a:cubicBezTo>
                <a:cubicBezTo>
                  <a:pt x="49" y="10"/>
                  <a:pt x="49" y="10"/>
                  <a:pt x="49" y="10"/>
                </a:cubicBezTo>
                <a:cubicBezTo>
                  <a:pt x="49" y="10"/>
                  <a:pt x="49" y="9"/>
                  <a:pt x="49" y="9"/>
                </a:cubicBezTo>
                <a:cubicBezTo>
                  <a:pt x="48" y="4"/>
                  <a:pt x="43" y="0"/>
                  <a:pt x="36" y="0"/>
                </a:cubicBezTo>
                <a:cubicBezTo>
                  <a:pt x="13" y="0"/>
                  <a:pt x="13" y="0"/>
                  <a:pt x="13" y="0"/>
                </a:cubicBezTo>
                <a:cubicBezTo>
                  <a:pt x="6" y="0"/>
                  <a:pt x="1" y="4"/>
                  <a:pt x="0" y="9"/>
                </a:cubicBezTo>
                <a:cubicBezTo>
                  <a:pt x="0" y="9"/>
                  <a:pt x="0" y="10"/>
                  <a:pt x="0" y="10"/>
                </a:cubicBezTo>
                <a:lnTo>
                  <a:pt x="0" y="1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advTm="2943">
        <p14:gallery dir="l"/>
      </p:transition>
    </mc:Choice>
    <mc:Fallback>
      <p:transition spd="slow" advTm="2943">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1008063" y="2459038"/>
            <a:ext cx="273050" cy="328612"/>
          </a:xfrm>
          <a:custGeom>
            <a:avLst/>
            <a:gdLst>
              <a:gd name="T0" fmla="*/ 108 w 120"/>
              <a:gd name="T1" fmla="*/ 0 h 144"/>
              <a:gd name="T2" fmla="*/ 12 w 120"/>
              <a:gd name="T3" fmla="*/ 0 h 144"/>
              <a:gd name="T4" fmla="*/ 0 w 120"/>
              <a:gd name="T5" fmla="*/ 12 h 144"/>
              <a:gd name="T6" fmla="*/ 0 w 120"/>
              <a:gd name="T7" fmla="*/ 132 h 144"/>
              <a:gd name="T8" fmla="*/ 12 w 120"/>
              <a:gd name="T9" fmla="*/ 144 h 144"/>
              <a:gd name="T10" fmla="*/ 108 w 120"/>
              <a:gd name="T11" fmla="*/ 144 h 144"/>
              <a:gd name="T12" fmla="*/ 120 w 120"/>
              <a:gd name="T13" fmla="*/ 132 h 144"/>
              <a:gd name="T14" fmla="*/ 120 w 120"/>
              <a:gd name="T15" fmla="*/ 12 h 144"/>
              <a:gd name="T16" fmla="*/ 108 w 120"/>
              <a:gd name="T17" fmla="*/ 0 h 144"/>
              <a:gd name="T18" fmla="*/ 60 w 120"/>
              <a:gd name="T19" fmla="*/ 114 h 144"/>
              <a:gd name="T20" fmla="*/ 24 w 120"/>
              <a:gd name="T21" fmla="*/ 78 h 144"/>
              <a:gd name="T22" fmla="*/ 48 w 120"/>
              <a:gd name="T23" fmla="*/ 78 h 144"/>
              <a:gd name="T24" fmla="*/ 48 w 120"/>
              <a:gd name="T25" fmla="*/ 36 h 144"/>
              <a:gd name="T26" fmla="*/ 72 w 120"/>
              <a:gd name="T27" fmla="*/ 36 h 144"/>
              <a:gd name="T28" fmla="*/ 72 w 120"/>
              <a:gd name="T29" fmla="*/ 78 h 144"/>
              <a:gd name="T30" fmla="*/ 96 w 120"/>
              <a:gd name="T31" fmla="*/ 78 h 144"/>
              <a:gd name="T32" fmla="*/ 60 w 120"/>
              <a:gd name="T3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44">
                <a:moveTo>
                  <a:pt x="108" y="0"/>
                </a:moveTo>
                <a:cubicBezTo>
                  <a:pt x="12" y="0"/>
                  <a:pt x="12" y="0"/>
                  <a:pt x="12" y="0"/>
                </a:cubicBezTo>
                <a:cubicBezTo>
                  <a:pt x="5" y="0"/>
                  <a:pt x="0" y="5"/>
                  <a:pt x="0" y="12"/>
                </a:cubicBezTo>
                <a:cubicBezTo>
                  <a:pt x="0" y="132"/>
                  <a:pt x="0" y="132"/>
                  <a:pt x="0" y="132"/>
                </a:cubicBezTo>
                <a:cubicBezTo>
                  <a:pt x="0" y="139"/>
                  <a:pt x="5" y="144"/>
                  <a:pt x="12" y="144"/>
                </a:cubicBezTo>
                <a:cubicBezTo>
                  <a:pt x="108" y="144"/>
                  <a:pt x="108" y="144"/>
                  <a:pt x="108" y="144"/>
                </a:cubicBezTo>
                <a:cubicBezTo>
                  <a:pt x="115" y="144"/>
                  <a:pt x="120" y="139"/>
                  <a:pt x="120" y="132"/>
                </a:cubicBezTo>
                <a:cubicBezTo>
                  <a:pt x="120" y="12"/>
                  <a:pt x="120" y="12"/>
                  <a:pt x="120" y="12"/>
                </a:cubicBezTo>
                <a:cubicBezTo>
                  <a:pt x="120" y="5"/>
                  <a:pt x="115" y="0"/>
                  <a:pt x="108" y="0"/>
                </a:cubicBezTo>
                <a:moveTo>
                  <a:pt x="60" y="114"/>
                </a:moveTo>
                <a:cubicBezTo>
                  <a:pt x="24" y="78"/>
                  <a:pt x="24" y="78"/>
                  <a:pt x="24" y="78"/>
                </a:cubicBezTo>
                <a:cubicBezTo>
                  <a:pt x="48" y="78"/>
                  <a:pt x="48" y="78"/>
                  <a:pt x="48" y="78"/>
                </a:cubicBezTo>
                <a:cubicBezTo>
                  <a:pt x="48" y="36"/>
                  <a:pt x="48" y="36"/>
                  <a:pt x="48" y="36"/>
                </a:cubicBezTo>
                <a:cubicBezTo>
                  <a:pt x="72" y="36"/>
                  <a:pt x="72" y="36"/>
                  <a:pt x="72" y="36"/>
                </a:cubicBezTo>
                <a:cubicBezTo>
                  <a:pt x="72" y="78"/>
                  <a:pt x="72" y="78"/>
                  <a:pt x="72" y="78"/>
                </a:cubicBezTo>
                <a:cubicBezTo>
                  <a:pt x="96" y="78"/>
                  <a:pt x="96" y="78"/>
                  <a:pt x="96" y="78"/>
                </a:cubicBezTo>
                <a:lnTo>
                  <a:pt x="60" y="11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 name="Freeform 6"/>
          <p:cNvSpPr/>
          <p:nvPr/>
        </p:nvSpPr>
        <p:spPr bwMode="auto">
          <a:xfrm>
            <a:off x="1695451" y="2478088"/>
            <a:ext cx="246063" cy="328612"/>
          </a:xfrm>
          <a:custGeom>
            <a:avLst/>
            <a:gdLst>
              <a:gd name="T0" fmla="*/ 108 w 108"/>
              <a:gd name="T1" fmla="*/ 30 h 144"/>
              <a:gd name="T2" fmla="*/ 48 w 108"/>
              <a:gd name="T3" fmla="*/ 24 h 144"/>
              <a:gd name="T4" fmla="*/ 12 w 108"/>
              <a:gd name="T5" fmla="*/ 12 h 144"/>
              <a:gd name="T6" fmla="*/ 12 w 108"/>
              <a:gd name="T7" fmla="*/ 0 h 144"/>
              <a:gd name="T8" fmla="*/ 0 w 108"/>
              <a:gd name="T9" fmla="*/ 0 h 144"/>
              <a:gd name="T10" fmla="*/ 0 w 108"/>
              <a:gd name="T11" fmla="*/ 144 h 144"/>
              <a:gd name="T12" fmla="*/ 12 w 108"/>
              <a:gd name="T13" fmla="*/ 144 h 144"/>
              <a:gd name="T14" fmla="*/ 12 w 108"/>
              <a:gd name="T15" fmla="*/ 72 h 144"/>
              <a:gd name="T16" fmla="*/ 48 w 108"/>
              <a:gd name="T17" fmla="*/ 84 h 144"/>
              <a:gd name="T18" fmla="*/ 108 w 108"/>
              <a:gd name="T19" fmla="*/ 90 h 144"/>
              <a:gd name="T20" fmla="*/ 90 w 108"/>
              <a:gd name="T21" fmla="*/ 60 h 144"/>
              <a:gd name="T22" fmla="*/ 108 w 108"/>
              <a:gd name="T23" fmla="*/ 3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 h="144">
                <a:moveTo>
                  <a:pt x="108" y="30"/>
                </a:moveTo>
                <a:cubicBezTo>
                  <a:pt x="108" y="30"/>
                  <a:pt x="72" y="24"/>
                  <a:pt x="48" y="24"/>
                </a:cubicBezTo>
                <a:cubicBezTo>
                  <a:pt x="24" y="24"/>
                  <a:pt x="12" y="12"/>
                  <a:pt x="12" y="12"/>
                </a:cubicBezTo>
                <a:cubicBezTo>
                  <a:pt x="12" y="0"/>
                  <a:pt x="12" y="0"/>
                  <a:pt x="12" y="0"/>
                </a:cubicBezTo>
                <a:cubicBezTo>
                  <a:pt x="0" y="0"/>
                  <a:pt x="0" y="0"/>
                  <a:pt x="0" y="0"/>
                </a:cubicBezTo>
                <a:cubicBezTo>
                  <a:pt x="0" y="144"/>
                  <a:pt x="0" y="144"/>
                  <a:pt x="0" y="144"/>
                </a:cubicBezTo>
                <a:cubicBezTo>
                  <a:pt x="12" y="144"/>
                  <a:pt x="12" y="144"/>
                  <a:pt x="12" y="144"/>
                </a:cubicBezTo>
                <a:cubicBezTo>
                  <a:pt x="12" y="72"/>
                  <a:pt x="12" y="72"/>
                  <a:pt x="12" y="72"/>
                </a:cubicBezTo>
                <a:cubicBezTo>
                  <a:pt x="12" y="72"/>
                  <a:pt x="24" y="84"/>
                  <a:pt x="48" y="84"/>
                </a:cubicBezTo>
                <a:cubicBezTo>
                  <a:pt x="72" y="84"/>
                  <a:pt x="108" y="90"/>
                  <a:pt x="108" y="90"/>
                </a:cubicBezTo>
                <a:cubicBezTo>
                  <a:pt x="90" y="60"/>
                  <a:pt x="90" y="60"/>
                  <a:pt x="90" y="60"/>
                </a:cubicBezTo>
                <a:lnTo>
                  <a:pt x="108" y="3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 name="Freeform 7"/>
          <p:cNvSpPr/>
          <p:nvPr/>
        </p:nvSpPr>
        <p:spPr bwMode="auto">
          <a:xfrm>
            <a:off x="2336800" y="2505076"/>
            <a:ext cx="287338" cy="68263"/>
          </a:xfrm>
          <a:custGeom>
            <a:avLst/>
            <a:gdLst>
              <a:gd name="T0" fmla="*/ 181 w 181"/>
              <a:gd name="T1" fmla="*/ 22 h 43"/>
              <a:gd name="T2" fmla="*/ 155 w 181"/>
              <a:gd name="T3" fmla="*/ 43 h 43"/>
              <a:gd name="T4" fmla="*/ 0 w 181"/>
              <a:gd name="T5" fmla="*/ 43 h 43"/>
              <a:gd name="T6" fmla="*/ 0 w 181"/>
              <a:gd name="T7" fmla="*/ 0 h 43"/>
              <a:gd name="T8" fmla="*/ 155 w 181"/>
              <a:gd name="T9" fmla="*/ 0 h 43"/>
              <a:gd name="T10" fmla="*/ 181 w 181"/>
              <a:gd name="T11" fmla="*/ 22 h 43"/>
            </a:gdLst>
            <a:ahLst/>
            <a:cxnLst>
              <a:cxn ang="0">
                <a:pos x="T0" y="T1"/>
              </a:cxn>
              <a:cxn ang="0">
                <a:pos x="T2" y="T3"/>
              </a:cxn>
              <a:cxn ang="0">
                <a:pos x="T4" y="T5"/>
              </a:cxn>
              <a:cxn ang="0">
                <a:pos x="T6" y="T7"/>
              </a:cxn>
              <a:cxn ang="0">
                <a:pos x="T8" y="T9"/>
              </a:cxn>
              <a:cxn ang="0">
                <a:pos x="T10" y="T11"/>
              </a:cxn>
            </a:cxnLst>
            <a:rect l="0" t="0" r="r" b="b"/>
            <a:pathLst>
              <a:path w="181" h="43">
                <a:moveTo>
                  <a:pt x="181" y="22"/>
                </a:moveTo>
                <a:lnTo>
                  <a:pt x="155" y="43"/>
                </a:lnTo>
                <a:lnTo>
                  <a:pt x="0" y="43"/>
                </a:lnTo>
                <a:lnTo>
                  <a:pt x="0" y="0"/>
                </a:lnTo>
                <a:lnTo>
                  <a:pt x="155" y="0"/>
                </a:lnTo>
                <a:lnTo>
                  <a:pt x="181" y="2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 name="Freeform 8"/>
          <p:cNvSpPr/>
          <p:nvPr/>
        </p:nvSpPr>
        <p:spPr bwMode="auto">
          <a:xfrm>
            <a:off x="2324100" y="2628900"/>
            <a:ext cx="285750" cy="68263"/>
          </a:xfrm>
          <a:custGeom>
            <a:avLst/>
            <a:gdLst>
              <a:gd name="T0" fmla="*/ 0 w 180"/>
              <a:gd name="T1" fmla="*/ 21 h 43"/>
              <a:gd name="T2" fmla="*/ 25 w 180"/>
              <a:gd name="T3" fmla="*/ 0 h 43"/>
              <a:gd name="T4" fmla="*/ 180 w 180"/>
              <a:gd name="T5" fmla="*/ 0 h 43"/>
              <a:gd name="T6" fmla="*/ 180 w 180"/>
              <a:gd name="T7" fmla="*/ 43 h 43"/>
              <a:gd name="T8" fmla="*/ 25 w 180"/>
              <a:gd name="T9" fmla="*/ 43 h 43"/>
              <a:gd name="T10" fmla="*/ 0 w 180"/>
              <a:gd name="T11" fmla="*/ 21 h 43"/>
            </a:gdLst>
            <a:ahLst/>
            <a:cxnLst>
              <a:cxn ang="0">
                <a:pos x="T0" y="T1"/>
              </a:cxn>
              <a:cxn ang="0">
                <a:pos x="T2" y="T3"/>
              </a:cxn>
              <a:cxn ang="0">
                <a:pos x="T4" y="T5"/>
              </a:cxn>
              <a:cxn ang="0">
                <a:pos x="T6" y="T7"/>
              </a:cxn>
              <a:cxn ang="0">
                <a:pos x="T8" y="T9"/>
              </a:cxn>
              <a:cxn ang="0">
                <a:pos x="T10" y="T11"/>
              </a:cxn>
            </a:cxnLst>
            <a:rect l="0" t="0" r="r" b="b"/>
            <a:pathLst>
              <a:path w="180" h="43">
                <a:moveTo>
                  <a:pt x="0" y="21"/>
                </a:moveTo>
                <a:lnTo>
                  <a:pt x="25" y="0"/>
                </a:lnTo>
                <a:lnTo>
                  <a:pt x="180" y="0"/>
                </a:lnTo>
                <a:lnTo>
                  <a:pt x="180" y="43"/>
                </a:lnTo>
                <a:lnTo>
                  <a:pt x="25" y="43"/>
                </a:lnTo>
                <a:lnTo>
                  <a:pt x="0" y="2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 name="Rectangle 9"/>
          <p:cNvSpPr>
            <a:spLocks noChangeArrowheads="1"/>
          </p:cNvSpPr>
          <p:nvPr/>
        </p:nvSpPr>
        <p:spPr bwMode="auto">
          <a:xfrm>
            <a:off x="2446338" y="2451100"/>
            <a:ext cx="26987" cy="1222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 name="Rectangle 10"/>
          <p:cNvSpPr>
            <a:spLocks noChangeArrowheads="1"/>
          </p:cNvSpPr>
          <p:nvPr/>
        </p:nvSpPr>
        <p:spPr bwMode="auto">
          <a:xfrm>
            <a:off x="2446338" y="2587626"/>
            <a:ext cx="26987" cy="1095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 name="Rectangle 11"/>
          <p:cNvSpPr>
            <a:spLocks noChangeArrowheads="1"/>
          </p:cNvSpPr>
          <p:nvPr/>
        </p:nvSpPr>
        <p:spPr bwMode="auto">
          <a:xfrm>
            <a:off x="2446338" y="2711450"/>
            <a:ext cx="26987" cy="1222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 name="Freeform 12"/>
          <p:cNvSpPr/>
          <p:nvPr/>
        </p:nvSpPr>
        <p:spPr bwMode="auto">
          <a:xfrm>
            <a:off x="2995614" y="2463800"/>
            <a:ext cx="107950" cy="357188"/>
          </a:xfrm>
          <a:custGeom>
            <a:avLst/>
            <a:gdLst>
              <a:gd name="T0" fmla="*/ 36 w 48"/>
              <a:gd name="T1" fmla="*/ 0 h 156"/>
              <a:gd name="T2" fmla="*/ 36 w 48"/>
              <a:gd name="T3" fmla="*/ 48 h 156"/>
              <a:gd name="T4" fmla="*/ 36 w 48"/>
              <a:gd name="T5" fmla="*/ 48 h 156"/>
              <a:gd name="T6" fmla="*/ 30 w 48"/>
              <a:gd name="T7" fmla="*/ 48 h 156"/>
              <a:gd name="T8" fmla="*/ 30 w 48"/>
              <a:gd name="T9" fmla="*/ 0 h 156"/>
              <a:gd name="T10" fmla="*/ 18 w 48"/>
              <a:gd name="T11" fmla="*/ 0 h 156"/>
              <a:gd name="T12" fmla="*/ 18 w 48"/>
              <a:gd name="T13" fmla="*/ 48 h 156"/>
              <a:gd name="T14" fmla="*/ 12 w 48"/>
              <a:gd name="T15" fmla="*/ 48 h 156"/>
              <a:gd name="T16" fmla="*/ 12 w 48"/>
              <a:gd name="T17" fmla="*/ 0 h 156"/>
              <a:gd name="T18" fmla="*/ 0 w 48"/>
              <a:gd name="T19" fmla="*/ 0 h 156"/>
              <a:gd name="T20" fmla="*/ 0 w 48"/>
              <a:gd name="T21" fmla="*/ 54 h 156"/>
              <a:gd name="T22" fmla="*/ 12 w 48"/>
              <a:gd name="T23" fmla="*/ 66 h 156"/>
              <a:gd name="T24" fmla="*/ 12 w 48"/>
              <a:gd name="T25" fmla="*/ 138 h 156"/>
              <a:gd name="T26" fmla="*/ 12 w 48"/>
              <a:gd name="T27" fmla="*/ 150 h 156"/>
              <a:gd name="T28" fmla="*/ 18 w 48"/>
              <a:gd name="T29" fmla="*/ 156 h 156"/>
              <a:gd name="T30" fmla="*/ 30 w 48"/>
              <a:gd name="T31" fmla="*/ 156 h 156"/>
              <a:gd name="T32" fmla="*/ 36 w 48"/>
              <a:gd name="T33" fmla="*/ 150 h 156"/>
              <a:gd name="T34" fmla="*/ 36 w 48"/>
              <a:gd name="T35" fmla="*/ 102 h 156"/>
              <a:gd name="T36" fmla="*/ 36 w 48"/>
              <a:gd name="T37" fmla="*/ 102 h 156"/>
              <a:gd name="T38" fmla="*/ 36 w 48"/>
              <a:gd name="T39" fmla="*/ 66 h 156"/>
              <a:gd name="T40" fmla="*/ 48 w 48"/>
              <a:gd name="T41" fmla="*/ 54 h 156"/>
              <a:gd name="T42" fmla="*/ 48 w 48"/>
              <a:gd name="T43" fmla="*/ 60 h 156"/>
              <a:gd name="T44" fmla="*/ 48 w 48"/>
              <a:gd name="T45" fmla="*/ 0 h 156"/>
              <a:gd name="T46" fmla="*/ 36 w 48"/>
              <a:gd name="T4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8" h="156">
                <a:moveTo>
                  <a:pt x="36" y="0"/>
                </a:moveTo>
                <a:cubicBezTo>
                  <a:pt x="36" y="48"/>
                  <a:pt x="36" y="48"/>
                  <a:pt x="36" y="48"/>
                </a:cubicBezTo>
                <a:cubicBezTo>
                  <a:pt x="36" y="48"/>
                  <a:pt x="36" y="48"/>
                  <a:pt x="36" y="48"/>
                </a:cubicBezTo>
                <a:cubicBezTo>
                  <a:pt x="30" y="48"/>
                  <a:pt x="30" y="48"/>
                  <a:pt x="30" y="48"/>
                </a:cubicBezTo>
                <a:cubicBezTo>
                  <a:pt x="30" y="0"/>
                  <a:pt x="30" y="0"/>
                  <a:pt x="30" y="0"/>
                </a:cubicBezTo>
                <a:cubicBezTo>
                  <a:pt x="18" y="0"/>
                  <a:pt x="18" y="0"/>
                  <a:pt x="18" y="0"/>
                </a:cubicBezTo>
                <a:cubicBezTo>
                  <a:pt x="18" y="48"/>
                  <a:pt x="18" y="48"/>
                  <a:pt x="18" y="48"/>
                </a:cubicBezTo>
                <a:cubicBezTo>
                  <a:pt x="12" y="48"/>
                  <a:pt x="12" y="48"/>
                  <a:pt x="12" y="48"/>
                </a:cubicBezTo>
                <a:cubicBezTo>
                  <a:pt x="12" y="0"/>
                  <a:pt x="12" y="0"/>
                  <a:pt x="12" y="0"/>
                </a:cubicBezTo>
                <a:cubicBezTo>
                  <a:pt x="0" y="0"/>
                  <a:pt x="0" y="0"/>
                  <a:pt x="0" y="0"/>
                </a:cubicBezTo>
                <a:cubicBezTo>
                  <a:pt x="0" y="54"/>
                  <a:pt x="0" y="54"/>
                  <a:pt x="0" y="54"/>
                </a:cubicBezTo>
                <a:cubicBezTo>
                  <a:pt x="0" y="61"/>
                  <a:pt x="5" y="66"/>
                  <a:pt x="12" y="66"/>
                </a:cubicBezTo>
                <a:cubicBezTo>
                  <a:pt x="12" y="138"/>
                  <a:pt x="12" y="138"/>
                  <a:pt x="12" y="138"/>
                </a:cubicBezTo>
                <a:cubicBezTo>
                  <a:pt x="12" y="150"/>
                  <a:pt x="12" y="150"/>
                  <a:pt x="12" y="150"/>
                </a:cubicBezTo>
                <a:cubicBezTo>
                  <a:pt x="12" y="153"/>
                  <a:pt x="15" y="156"/>
                  <a:pt x="18" y="156"/>
                </a:cubicBezTo>
                <a:cubicBezTo>
                  <a:pt x="30" y="156"/>
                  <a:pt x="30" y="156"/>
                  <a:pt x="30" y="156"/>
                </a:cubicBezTo>
                <a:cubicBezTo>
                  <a:pt x="33" y="156"/>
                  <a:pt x="36" y="153"/>
                  <a:pt x="36" y="150"/>
                </a:cubicBezTo>
                <a:cubicBezTo>
                  <a:pt x="36" y="102"/>
                  <a:pt x="36" y="102"/>
                  <a:pt x="36" y="102"/>
                </a:cubicBezTo>
                <a:cubicBezTo>
                  <a:pt x="36" y="102"/>
                  <a:pt x="36" y="102"/>
                  <a:pt x="36" y="102"/>
                </a:cubicBezTo>
                <a:cubicBezTo>
                  <a:pt x="36" y="66"/>
                  <a:pt x="36" y="66"/>
                  <a:pt x="36" y="66"/>
                </a:cubicBezTo>
                <a:cubicBezTo>
                  <a:pt x="43" y="66"/>
                  <a:pt x="48" y="61"/>
                  <a:pt x="48" y="54"/>
                </a:cubicBezTo>
                <a:cubicBezTo>
                  <a:pt x="48" y="60"/>
                  <a:pt x="48" y="60"/>
                  <a:pt x="48" y="60"/>
                </a:cubicBezTo>
                <a:cubicBezTo>
                  <a:pt x="48" y="0"/>
                  <a:pt x="48" y="0"/>
                  <a:pt x="48" y="0"/>
                </a:cubicBezTo>
                <a:lnTo>
                  <a:pt x="36"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 name="Rectangle 13"/>
          <p:cNvSpPr>
            <a:spLocks noChangeArrowheads="1"/>
          </p:cNvSpPr>
          <p:nvPr/>
        </p:nvSpPr>
        <p:spPr bwMode="auto">
          <a:xfrm>
            <a:off x="2995613" y="2587626"/>
            <a:ext cx="1587" cy="6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 name="Freeform 14"/>
          <p:cNvSpPr/>
          <p:nvPr/>
        </p:nvSpPr>
        <p:spPr bwMode="auto">
          <a:xfrm>
            <a:off x="3144838" y="2463800"/>
            <a:ext cx="82550" cy="357188"/>
          </a:xfrm>
          <a:custGeom>
            <a:avLst/>
            <a:gdLst>
              <a:gd name="T0" fmla="*/ 18 w 36"/>
              <a:gd name="T1" fmla="*/ 0 h 156"/>
              <a:gd name="T2" fmla="*/ 0 w 36"/>
              <a:gd name="T3" fmla="*/ 18 h 156"/>
              <a:gd name="T4" fmla="*/ 0 w 36"/>
              <a:gd name="T5" fmla="*/ 84 h 156"/>
              <a:gd name="T6" fmla="*/ 12 w 36"/>
              <a:gd name="T7" fmla="*/ 84 h 156"/>
              <a:gd name="T8" fmla="*/ 12 w 36"/>
              <a:gd name="T9" fmla="*/ 89 h 156"/>
              <a:gd name="T10" fmla="*/ 12 w 36"/>
              <a:gd name="T11" fmla="*/ 102 h 156"/>
              <a:gd name="T12" fmla="*/ 12 w 36"/>
              <a:gd name="T13" fmla="*/ 138 h 156"/>
              <a:gd name="T14" fmla="*/ 12 w 36"/>
              <a:gd name="T15" fmla="*/ 150 h 156"/>
              <a:gd name="T16" fmla="*/ 18 w 36"/>
              <a:gd name="T17" fmla="*/ 156 h 156"/>
              <a:gd name="T18" fmla="*/ 30 w 36"/>
              <a:gd name="T19" fmla="*/ 156 h 156"/>
              <a:gd name="T20" fmla="*/ 36 w 36"/>
              <a:gd name="T21" fmla="*/ 150 h 156"/>
              <a:gd name="T22" fmla="*/ 36 w 36"/>
              <a:gd name="T23" fmla="*/ 138 h 156"/>
              <a:gd name="T24" fmla="*/ 36 w 36"/>
              <a:gd name="T25" fmla="*/ 102 h 156"/>
              <a:gd name="T26" fmla="*/ 36 w 36"/>
              <a:gd name="T27" fmla="*/ 84 h 156"/>
              <a:gd name="T28" fmla="*/ 36 w 36"/>
              <a:gd name="T29" fmla="*/ 18 h 156"/>
              <a:gd name="T30" fmla="*/ 18 w 36"/>
              <a:gd name="T3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 h="156">
                <a:moveTo>
                  <a:pt x="18" y="0"/>
                </a:moveTo>
                <a:cubicBezTo>
                  <a:pt x="8" y="0"/>
                  <a:pt x="0" y="8"/>
                  <a:pt x="0" y="18"/>
                </a:cubicBezTo>
                <a:cubicBezTo>
                  <a:pt x="0" y="84"/>
                  <a:pt x="0" y="84"/>
                  <a:pt x="0" y="84"/>
                </a:cubicBezTo>
                <a:cubicBezTo>
                  <a:pt x="12" y="84"/>
                  <a:pt x="12" y="84"/>
                  <a:pt x="12" y="84"/>
                </a:cubicBezTo>
                <a:cubicBezTo>
                  <a:pt x="12" y="89"/>
                  <a:pt x="12" y="89"/>
                  <a:pt x="12" y="89"/>
                </a:cubicBezTo>
                <a:cubicBezTo>
                  <a:pt x="12" y="102"/>
                  <a:pt x="12" y="102"/>
                  <a:pt x="12" y="102"/>
                </a:cubicBezTo>
                <a:cubicBezTo>
                  <a:pt x="12" y="138"/>
                  <a:pt x="12" y="138"/>
                  <a:pt x="12" y="138"/>
                </a:cubicBezTo>
                <a:cubicBezTo>
                  <a:pt x="12" y="150"/>
                  <a:pt x="12" y="150"/>
                  <a:pt x="12" y="150"/>
                </a:cubicBezTo>
                <a:cubicBezTo>
                  <a:pt x="12" y="153"/>
                  <a:pt x="15" y="156"/>
                  <a:pt x="18" y="156"/>
                </a:cubicBezTo>
                <a:cubicBezTo>
                  <a:pt x="30" y="156"/>
                  <a:pt x="30" y="156"/>
                  <a:pt x="30" y="156"/>
                </a:cubicBezTo>
                <a:cubicBezTo>
                  <a:pt x="33" y="156"/>
                  <a:pt x="36" y="153"/>
                  <a:pt x="36" y="150"/>
                </a:cubicBezTo>
                <a:cubicBezTo>
                  <a:pt x="36" y="138"/>
                  <a:pt x="36" y="138"/>
                  <a:pt x="36" y="138"/>
                </a:cubicBezTo>
                <a:cubicBezTo>
                  <a:pt x="36" y="102"/>
                  <a:pt x="36" y="102"/>
                  <a:pt x="36" y="102"/>
                </a:cubicBezTo>
                <a:cubicBezTo>
                  <a:pt x="36" y="84"/>
                  <a:pt x="36" y="84"/>
                  <a:pt x="36" y="84"/>
                </a:cubicBezTo>
                <a:cubicBezTo>
                  <a:pt x="36" y="18"/>
                  <a:pt x="36" y="18"/>
                  <a:pt x="36" y="18"/>
                </a:cubicBezTo>
                <a:cubicBezTo>
                  <a:pt x="36" y="8"/>
                  <a:pt x="28" y="0"/>
                  <a:pt x="18"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 name="Freeform 15"/>
          <p:cNvSpPr>
            <a:spLocks noEditPoints="1"/>
          </p:cNvSpPr>
          <p:nvPr/>
        </p:nvSpPr>
        <p:spPr bwMode="auto">
          <a:xfrm>
            <a:off x="3554413" y="2487613"/>
            <a:ext cx="401637" cy="328612"/>
          </a:xfrm>
          <a:custGeom>
            <a:avLst/>
            <a:gdLst>
              <a:gd name="T0" fmla="*/ 164 w 176"/>
              <a:gd name="T1" fmla="*/ 96 h 144"/>
              <a:gd name="T2" fmla="*/ 163 w 176"/>
              <a:gd name="T3" fmla="*/ 75 h 144"/>
              <a:gd name="T4" fmla="*/ 150 w 176"/>
              <a:gd name="T5" fmla="*/ 44 h 144"/>
              <a:gd name="T6" fmla="*/ 148 w 176"/>
              <a:gd name="T7" fmla="*/ 34 h 144"/>
              <a:gd name="T8" fmla="*/ 128 w 176"/>
              <a:gd name="T9" fmla="*/ 24 h 144"/>
              <a:gd name="T10" fmla="*/ 111 w 176"/>
              <a:gd name="T11" fmla="*/ 25 h 144"/>
              <a:gd name="T12" fmla="*/ 115 w 176"/>
              <a:gd name="T13" fmla="*/ 36 h 144"/>
              <a:gd name="T14" fmla="*/ 133 w 176"/>
              <a:gd name="T15" fmla="*/ 49 h 144"/>
              <a:gd name="T16" fmla="*/ 143 w 176"/>
              <a:gd name="T17" fmla="*/ 54 h 144"/>
              <a:gd name="T18" fmla="*/ 152 w 176"/>
              <a:gd name="T19" fmla="*/ 73 h 144"/>
              <a:gd name="T20" fmla="*/ 153 w 176"/>
              <a:gd name="T21" fmla="*/ 101 h 144"/>
              <a:gd name="T22" fmla="*/ 155 w 176"/>
              <a:gd name="T23" fmla="*/ 127 h 144"/>
              <a:gd name="T24" fmla="*/ 134 w 176"/>
              <a:gd name="T25" fmla="*/ 128 h 144"/>
              <a:gd name="T26" fmla="*/ 127 w 176"/>
              <a:gd name="T27" fmla="*/ 100 h 144"/>
              <a:gd name="T28" fmla="*/ 125 w 176"/>
              <a:gd name="T29" fmla="*/ 76 h 144"/>
              <a:gd name="T30" fmla="*/ 103 w 176"/>
              <a:gd name="T31" fmla="*/ 60 h 144"/>
              <a:gd name="T32" fmla="*/ 96 w 176"/>
              <a:gd name="T33" fmla="*/ 60 h 144"/>
              <a:gd name="T34" fmla="*/ 96 w 176"/>
              <a:gd name="T35" fmla="*/ 6 h 144"/>
              <a:gd name="T36" fmla="*/ 90 w 176"/>
              <a:gd name="T37" fmla="*/ 0 h 144"/>
              <a:gd name="T38" fmla="*/ 18 w 176"/>
              <a:gd name="T39" fmla="*/ 0 h 144"/>
              <a:gd name="T40" fmla="*/ 12 w 176"/>
              <a:gd name="T41" fmla="*/ 6 h 144"/>
              <a:gd name="T42" fmla="*/ 12 w 176"/>
              <a:gd name="T43" fmla="*/ 132 h 144"/>
              <a:gd name="T44" fmla="*/ 6 w 176"/>
              <a:gd name="T45" fmla="*/ 132 h 144"/>
              <a:gd name="T46" fmla="*/ 0 w 176"/>
              <a:gd name="T47" fmla="*/ 138 h 144"/>
              <a:gd name="T48" fmla="*/ 0 w 176"/>
              <a:gd name="T49" fmla="*/ 144 h 144"/>
              <a:gd name="T50" fmla="*/ 6 w 176"/>
              <a:gd name="T51" fmla="*/ 144 h 144"/>
              <a:gd name="T52" fmla="*/ 12 w 176"/>
              <a:gd name="T53" fmla="*/ 144 h 144"/>
              <a:gd name="T54" fmla="*/ 18 w 176"/>
              <a:gd name="T55" fmla="*/ 144 h 144"/>
              <a:gd name="T56" fmla="*/ 90 w 176"/>
              <a:gd name="T57" fmla="*/ 144 h 144"/>
              <a:gd name="T58" fmla="*/ 96 w 176"/>
              <a:gd name="T59" fmla="*/ 144 h 144"/>
              <a:gd name="T60" fmla="*/ 102 w 176"/>
              <a:gd name="T61" fmla="*/ 144 h 144"/>
              <a:gd name="T62" fmla="*/ 108 w 176"/>
              <a:gd name="T63" fmla="*/ 144 h 144"/>
              <a:gd name="T64" fmla="*/ 108 w 176"/>
              <a:gd name="T65" fmla="*/ 138 h 144"/>
              <a:gd name="T66" fmla="*/ 102 w 176"/>
              <a:gd name="T67" fmla="*/ 132 h 144"/>
              <a:gd name="T68" fmla="*/ 96 w 176"/>
              <a:gd name="T69" fmla="*/ 132 h 144"/>
              <a:gd name="T70" fmla="*/ 96 w 176"/>
              <a:gd name="T71" fmla="*/ 72 h 144"/>
              <a:gd name="T72" fmla="*/ 103 w 176"/>
              <a:gd name="T73" fmla="*/ 72 h 144"/>
              <a:gd name="T74" fmla="*/ 114 w 176"/>
              <a:gd name="T75" fmla="*/ 80 h 144"/>
              <a:gd name="T76" fmla="*/ 115 w 176"/>
              <a:gd name="T77" fmla="*/ 99 h 144"/>
              <a:gd name="T78" fmla="*/ 127 w 176"/>
              <a:gd name="T79" fmla="*/ 138 h 144"/>
              <a:gd name="T80" fmla="*/ 144 w 176"/>
              <a:gd name="T81" fmla="*/ 144 h 144"/>
              <a:gd name="T82" fmla="*/ 163 w 176"/>
              <a:gd name="T83" fmla="*/ 136 h 144"/>
              <a:gd name="T84" fmla="*/ 164 w 176"/>
              <a:gd name="T85" fmla="*/ 96 h 144"/>
              <a:gd name="T86" fmla="*/ 137 w 176"/>
              <a:gd name="T87" fmla="*/ 46 h 144"/>
              <a:gd name="T88" fmla="*/ 134 w 176"/>
              <a:gd name="T89" fmla="*/ 43 h 144"/>
              <a:gd name="T90" fmla="*/ 137 w 176"/>
              <a:gd name="T91" fmla="*/ 40 h 144"/>
              <a:gd name="T92" fmla="*/ 140 w 176"/>
              <a:gd name="T93" fmla="*/ 43 h 144"/>
              <a:gd name="T94" fmla="*/ 137 w 176"/>
              <a:gd name="T95" fmla="*/ 46 h 144"/>
              <a:gd name="T96" fmla="*/ 24 w 176"/>
              <a:gd name="T97" fmla="*/ 18 h 144"/>
              <a:gd name="T98" fmla="*/ 30 w 176"/>
              <a:gd name="T99" fmla="*/ 12 h 144"/>
              <a:gd name="T100" fmla="*/ 78 w 176"/>
              <a:gd name="T101" fmla="*/ 12 h 144"/>
              <a:gd name="T102" fmla="*/ 84 w 176"/>
              <a:gd name="T103" fmla="*/ 18 h 144"/>
              <a:gd name="T104" fmla="*/ 84 w 176"/>
              <a:gd name="T105" fmla="*/ 54 h 144"/>
              <a:gd name="T106" fmla="*/ 78 w 176"/>
              <a:gd name="T107" fmla="*/ 60 h 144"/>
              <a:gd name="T108" fmla="*/ 30 w 176"/>
              <a:gd name="T109" fmla="*/ 60 h 144"/>
              <a:gd name="T110" fmla="*/ 24 w 176"/>
              <a:gd name="T111" fmla="*/ 54 h 144"/>
              <a:gd name="T112" fmla="*/ 24 w 176"/>
              <a:gd name="T113" fmla="*/ 1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44">
                <a:moveTo>
                  <a:pt x="164" y="96"/>
                </a:moveTo>
                <a:cubicBezTo>
                  <a:pt x="161" y="89"/>
                  <a:pt x="162" y="82"/>
                  <a:pt x="163" y="75"/>
                </a:cubicBezTo>
                <a:cubicBezTo>
                  <a:pt x="165" y="65"/>
                  <a:pt x="167" y="52"/>
                  <a:pt x="150" y="44"/>
                </a:cubicBezTo>
                <a:cubicBezTo>
                  <a:pt x="151" y="40"/>
                  <a:pt x="151" y="35"/>
                  <a:pt x="148" y="34"/>
                </a:cubicBezTo>
                <a:cubicBezTo>
                  <a:pt x="128" y="24"/>
                  <a:pt x="128" y="24"/>
                  <a:pt x="128" y="24"/>
                </a:cubicBezTo>
                <a:cubicBezTo>
                  <a:pt x="123" y="22"/>
                  <a:pt x="112" y="22"/>
                  <a:pt x="111" y="25"/>
                </a:cubicBezTo>
                <a:cubicBezTo>
                  <a:pt x="109" y="28"/>
                  <a:pt x="106" y="34"/>
                  <a:pt x="115" y="36"/>
                </a:cubicBezTo>
                <a:cubicBezTo>
                  <a:pt x="124" y="38"/>
                  <a:pt x="133" y="49"/>
                  <a:pt x="133" y="49"/>
                </a:cubicBezTo>
                <a:cubicBezTo>
                  <a:pt x="136" y="52"/>
                  <a:pt x="140" y="54"/>
                  <a:pt x="143" y="54"/>
                </a:cubicBezTo>
                <a:cubicBezTo>
                  <a:pt x="154" y="58"/>
                  <a:pt x="153" y="63"/>
                  <a:pt x="152" y="73"/>
                </a:cubicBezTo>
                <a:cubicBezTo>
                  <a:pt x="150" y="81"/>
                  <a:pt x="149" y="91"/>
                  <a:pt x="153" y="101"/>
                </a:cubicBezTo>
                <a:cubicBezTo>
                  <a:pt x="159" y="114"/>
                  <a:pt x="160" y="122"/>
                  <a:pt x="155" y="127"/>
                </a:cubicBezTo>
                <a:cubicBezTo>
                  <a:pt x="148" y="134"/>
                  <a:pt x="139" y="132"/>
                  <a:pt x="134" y="128"/>
                </a:cubicBezTo>
                <a:cubicBezTo>
                  <a:pt x="127" y="123"/>
                  <a:pt x="126" y="114"/>
                  <a:pt x="127" y="100"/>
                </a:cubicBezTo>
                <a:cubicBezTo>
                  <a:pt x="128" y="92"/>
                  <a:pt x="128" y="83"/>
                  <a:pt x="125" y="76"/>
                </a:cubicBezTo>
                <a:cubicBezTo>
                  <a:pt x="120" y="60"/>
                  <a:pt x="104" y="60"/>
                  <a:pt x="103" y="60"/>
                </a:cubicBezTo>
                <a:cubicBezTo>
                  <a:pt x="96" y="60"/>
                  <a:pt x="96" y="60"/>
                  <a:pt x="96" y="60"/>
                </a:cubicBezTo>
                <a:cubicBezTo>
                  <a:pt x="96" y="6"/>
                  <a:pt x="96" y="6"/>
                  <a:pt x="96" y="6"/>
                </a:cubicBezTo>
                <a:cubicBezTo>
                  <a:pt x="96" y="3"/>
                  <a:pt x="93" y="0"/>
                  <a:pt x="90" y="0"/>
                </a:cubicBezTo>
                <a:cubicBezTo>
                  <a:pt x="18" y="0"/>
                  <a:pt x="18" y="0"/>
                  <a:pt x="18" y="0"/>
                </a:cubicBezTo>
                <a:cubicBezTo>
                  <a:pt x="15" y="0"/>
                  <a:pt x="12" y="3"/>
                  <a:pt x="12" y="6"/>
                </a:cubicBezTo>
                <a:cubicBezTo>
                  <a:pt x="12" y="132"/>
                  <a:pt x="12" y="132"/>
                  <a:pt x="12" y="132"/>
                </a:cubicBezTo>
                <a:cubicBezTo>
                  <a:pt x="6" y="132"/>
                  <a:pt x="6" y="132"/>
                  <a:pt x="6" y="132"/>
                </a:cubicBezTo>
                <a:cubicBezTo>
                  <a:pt x="6" y="132"/>
                  <a:pt x="0" y="132"/>
                  <a:pt x="0" y="138"/>
                </a:cubicBezTo>
                <a:cubicBezTo>
                  <a:pt x="0" y="144"/>
                  <a:pt x="0" y="144"/>
                  <a:pt x="0" y="144"/>
                </a:cubicBezTo>
                <a:cubicBezTo>
                  <a:pt x="6" y="144"/>
                  <a:pt x="6" y="144"/>
                  <a:pt x="6" y="144"/>
                </a:cubicBezTo>
                <a:cubicBezTo>
                  <a:pt x="12" y="144"/>
                  <a:pt x="12" y="144"/>
                  <a:pt x="12" y="144"/>
                </a:cubicBezTo>
                <a:cubicBezTo>
                  <a:pt x="18" y="144"/>
                  <a:pt x="18" y="144"/>
                  <a:pt x="18" y="144"/>
                </a:cubicBezTo>
                <a:cubicBezTo>
                  <a:pt x="90" y="144"/>
                  <a:pt x="90" y="144"/>
                  <a:pt x="90" y="144"/>
                </a:cubicBezTo>
                <a:cubicBezTo>
                  <a:pt x="96" y="144"/>
                  <a:pt x="96" y="144"/>
                  <a:pt x="96" y="144"/>
                </a:cubicBezTo>
                <a:cubicBezTo>
                  <a:pt x="102" y="144"/>
                  <a:pt x="102" y="144"/>
                  <a:pt x="102" y="144"/>
                </a:cubicBezTo>
                <a:cubicBezTo>
                  <a:pt x="108" y="144"/>
                  <a:pt x="108" y="144"/>
                  <a:pt x="108" y="144"/>
                </a:cubicBezTo>
                <a:cubicBezTo>
                  <a:pt x="108" y="138"/>
                  <a:pt x="108" y="138"/>
                  <a:pt x="108" y="138"/>
                </a:cubicBezTo>
                <a:cubicBezTo>
                  <a:pt x="108" y="138"/>
                  <a:pt x="108" y="132"/>
                  <a:pt x="102" y="132"/>
                </a:cubicBezTo>
                <a:cubicBezTo>
                  <a:pt x="96" y="132"/>
                  <a:pt x="96" y="132"/>
                  <a:pt x="96" y="132"/>
                </a:cubicBezTo>
                <a:cubicBezTo>
                  <a:pt x="96" y="72"/>
                  <a:pt x="96" y="72"/>
                  <a:pt x="96" y="72"/>
                </a:cubicBezTo>
                <a:cubicBezTo>
                  <a:pt x="103" y="72"/>
                  <a:pt x="103" y="72"/>
                  <a:pt x="103" y="72"/>
                </a:cubicBezTo>
                <a:cubicBezTo>
                  <a:pt x="104" y="72"/>
                  <a:pt x="112" y="72"/>
                  <a:pt x="114" y="80"/>
                </a:cubicBezTo>
                <a:cubicBezTo>
                  <a:pt x="116" y="85"/>
                  <a:pt x="115" y="92"/>
                  <a:pt x="115" y="99"/>
                </a:cubicBezTo>
                <a:cubicBezTo>
                  <a:pt x="114" y="113"/>
                  <a:pt x="114" y="129"/>
                  <a:pt x="127" y="138"/>
                </a:cubicBezTo>
                <a:cubicBezTo>
                  <a:pt x="133" y="142"/>
                  <a:pt x="139" y="144"/>
                  <a:pt x="144" y="144"/>
                </a:cubicBezTo>
                <a:cubicBezTo>
                  <a:pt x="151" y="144"/>
                  <a:pt x="158" y="141"/>
                  <a:pt x="163" y="136"/>
                </a:cubicBezTo>
                <a:cubicBezTo>
                  <a:pt x="176" y="123"/>
                  <a:pt x="168" y="103"/>
                  <a:pt x="164" y="96"/>
                </a:cubicBezTo>
                <a:moveTo>
                  <a:pt x="137" y="46"/>
                </a:moveTo>
                <a:cubicBezTo>
                  <a:pt x="135" y="46"/>
                  <a:pt x="134" y="45"/>
                  <a:pt x="134" y="43"/>
                </a:cubicBezTo>
                <a:cubicBezTo>
                  <a:pt x="134" y="41"/>
                  <a:pt x="135" y="40"/>
                  <a:pt x="137" y="40"/>
                </a:cubicBezTo>
                <a:cubicBezTo>
                  <a:pt x="139" y="40"/>
                  <a:pt x="140" y="41"/>
                  <a:pt x="140" y="43"/>
                </a:cubicBezTo>
                <a:cubicBezTo>
                  <a:pt x="140" y="45"/>
                  <a:pt x="139" y="46"/>
                  <a:pt x="137" y="46"/>
                </a:cubicBezTo>
                <a:moveTo>
                  <a:pt x="24" y="18"/>
                </a:moveTo>
                <a:cubicBezTo>
                  <a:pt x="24" y="15"/>
                  <a:pt x="27" y="12"/>
                  <a:pt x="30" y="12"/>
                </a:cubicBezTo>
                <a:cubicBezTo>
                  <a:pt x="78" y="12"/>
                  <a:pt x="78" y="12"/>
                  <a:pt x="78" y="12"/>
                </a:cubicBezTo>
                <a:cubicBezTo>
                  <a:pt x="81" y="12"/>
                  <a:pt x="84" y="15"/>
                  <a:pt x="84" y="18"/>
                </a:cubicBezTo>
                <a:cubicBezTo>
                  <a:pt x="84" y="54"/>
                  <a:pt x="84" y="54"/>
                  <a:pt x="84" y="54"/>
                </a:cubicBezTo>
                <a:cubicBezTo>
                  <a:pt x="84" y="57"/>
                  <a:pt x="81" y="60"/>
                  <a:pt x="78" y="60"/>
                </a:cubicBezTo>
                <a:cubicBezTo>
                  <a:pt x="30" y="60"/>
                  <a:pt x="30" y="60"/>
                  <a:pt x="30" y="60"/>
                </a:cubicBezTo>
                <a:cubicBezTo>
                  <a:pt x="27" y="60"/>
                  <a:pt x="24" y="57"/>
                  <a:pt x="24" y="54"/>
                </a:cubicBezTo>
                <a:lnTo>
                  <a:pt x="24" y="1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 name="Freeform 16"/>
          <p:cNvSpPr>
            <a:spLocks noEditPoints="1"/>
          </p:cNvSpPr>
          <p:nvPr/>
        </p:nvSpPr>
        <p:spPr bwMode="auto">
          <a:xfrm>
            <a:off x="4240213" y="2482850"/>
            <a:ext cx="254000" cy="338138"/>
          </a:xfrm>
          <a:custGeom>
            <a:avLst/>
            <a:gdLst>
              <a:gd name="T0" fmla="*/ 160 w 160"/>
              <a:gd name="T1" fmla="*/ 213 h 213"/>
              <a:gd name="T2" fmla="*/ 0 w 160"/>
              <a:gd name="T3" fmla="*/ 0 h 213"/>
              <a:gd name="T4" fmla="*/ 26 w 160"/>
              <a:gd name="T5" fmla="*/ 204 h 213"/>
              <a:gd name="T6" fmla="*/ 8 w 160"/>
              <a:gd name="T7" fmla="*/ 178 h 213"/>
              <a:gd name="T8" fmla="*/ 26 w 160"/>
              <a:gd name="T9" fmla="*/ 204 h 213"/>
              <a:gd name="T10" fmla="*/ 8 w 160"/>
              <a:gd name="T11" fmla="*/ 169 h 213"/>
              <a:gd name="T12" fmla="*/ 26 w 160"/>
              <a:gd name="T13" fmla="*/ 144 h 213"/>
              <a:gd name="T14" fmla="*/ 26 w 160"/>
              <a:gd name="T15" fmla="*/ 135 h 213"/>
              <a:gd name="T16" fmla="*/ 8 w 160"/>
              <a:gd name="T17" fmla="*/ 109 h 213"/>
              <a:gd name="T18" fmla="*/ 26 w 160"/>
              <a:gd name="T19" fmla="*/ 135 h 213"/>
              <a:gd name="T20" fmla="*/ 8 w 160"/>
              <a:gd name="T21" fmla="*/ 100 h 213"/>
              <a:gd name="T22" fmla="*/ 26 w 160"/>
              <a:gd name="T23" fmla="*/ 75 h 213"/>
              <a:gd name="T24" fmla="*/ 26 w 160"/>
              <a:gd name="T25" fmla="*/ 66 h 213"/>
              <a:gd name="T26" fmla="*/ 8 w 160"/>
              <a:gd name="T27" fmla="*/ 40 h 213"/>
              <a:gd name="T28" fmla="*/ 26 w 160"/>
              <a:gd name="T29" fmla="*/ 66 h 213"/>
              <a:gd name="T30" fmla="*/ 8 w 160"/>
              <a:gd name="T31" fmla="*/ 31 h 213"/>
              <a:gd name="T32" fmla="*/ 26 w 160"/>
              <a:gd name="T33" fmla="*/ 6 h 213"/>
              <a:gd name="T34" fmla="*/ 129 w 160"/>
              <a:gd name="T35" fmla="*/ 204 h 213"/>
              <a:gd name="T36" fmla="*/ 34 w 160"/>
              <a:gd name="T37" fmla="*/ 144 h 213"/>
              <a:gd name="T38" fmla="*/ 129 w 160"/>
              <a:gd name="T39" fmla="*/ 204 h 213"/>
              <a:gd name="T40" fmla="*/ 34 w 160"/>
              <a:gd name="T41" fmla="*/ 135 h 213"/>
              <a:gd name="T42" fmla="*/ 129 w 160"/>
              <a:gd name="T43" fmla="*/ 75 h 213"/>
              <a:gd name="T44" fmla="*/ 129 w 160"/>
              <a:gd name="T45" fmla="*/ 66 h 213"/>
              <a:gd name="T46" fmla="*/ 34 w 160"/>
              <a:gd name="T47" fmla="*/ 6 h 213"/>
              <a:gd name="T48" fmla="*/ 129 w 160"/>
              <a:gd name="T49" fmla="*/ 66 h 213"/>
              <a:gd name="T50" fmla="*/ 137 w 160"/>
              <a:gd name="T51" fmla="*/ 204 h 213"/>
              <a:gd name="T52" fmla="*/ 155 w 160"/>
              <a:gd name="T53" fmla="*/ 178 h 213"/>
              <a:gd name="T54" fmla="*/ 155 w 160"/>
              <a:gd name="T55" fmla="*/ 169 h 213"/>
              <a:gd name="T56" fmla="*/ 137 w 160"/>
              <a:gd name="T57" fmla="*/ 144 h 213"/>
              <a:gd name="T58" fmla="*/ 155 w 160"/>
              <a:gd name="T59" fmla="*/ 169 h 213"/>
              <a:gd name="T60" fmla="*/ 137 w 160"/>
              <a:gd name="T61" fmla="*/ 135 h 213"/>
              <a:gd name="T62" fmla="*/ 155 w 160"/>
              <a:gd name="T63" fmla="*/ 109 h 213"/>
              <a:gd name="T64" fmla="*/ 155 w 160"/>
              <a:gd name="T65" fmla="*/ 100 h 213"/>
              <a:gd name="T66" fmla="*/ 137 w 160"/>
              <a:gd name="T67" fmla="*/ 75 h 213"/>
              <a:gd name="T68" fmla="*/ 155 w 160"/>
              <a:gd name="T69" fmla="*/ 100 h 213"/>
              <a:gd name="T70" fmla="*/ 137 w 160"/>
              <a:gd name="T71" fmla="*/ 66 h 213"/>
              <a:gd name="T72" fmla="*/ 155 w 160"/>
              <a:gd name="T73" fmla="*/ 40 h 213"/>
              <a:gd name="T74" fmla="*/ 155 w 160"/>
              <a:gd name="T75" fmla="*/ 31 h 213"/>
              <a:gd name="T76" fmla="*/ 137 w 160"/>
              <a:gd name="T77" fmla="*/ 6 h 213"/>
              <a:gd name="T78" fmla="*/ 155 w 160"/>
              <a:gd name="T79" fmla="*/ 3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0" h="213">
                <a:moveTo>
                  <a:pt x="0" y="213"/>
                </a:moveTo>
                <a:lnTo>
                  <a:pt x="160" y="213"/>
                </a:lnTo>
                <a:lnTo>
                  <a:pt x="160" y="0"/>
                </a:lnTo>
                <a:lnTo>
                  <a:pt x="0" y="0"/>
                </a:lnTo>
                <a:lnTo>
                  <a:pt x="0" y="213"/>
                </a:lnTo>
                <a:close/>
                <a:moveTo>
                  <a:pt x="26" y="204"/>
                </a:moveTo>
                <a:lnTo>
                  <a:pt x="8" y="204"/>
                </a:lnTo>
                <a:lnTo>
                  <a:pt x="8" y="178"/>
                </a:lnTo>
                <a:lnTo>
                  <a:pt x="26" y="178"/>
                </a:lnTo>
                <a:lnTo>
                  <a:pt x="26" y="204"/>
                </a:lnTo>
                <a:close/>
                <a:moveTo>
                  <a:pt x="26" y="169"/>
                </a:moveTo>
                <a:lnTo>
                  <a:pt x="8" y="169"/>
                </a:lnTo>
                <a:lnTo>
                  <a:pt x="8" y="144"/>
                </a:lnTo>
                <a:lnTo>
                  <a:pt x="26" y="144"/>
                </a:lnTo>
                <a:lnTo>
                  <a:pt x="26" y="169"/>
                </a:lnTo>
                <a:close/>
                <a:moveTo>
                  <a:pt x="26" y="135"/>
                </a:moveTo>
                <a:lnTo>
                  <a:pt x="8" y="135"/>
                </a:lnTo>
                <a:lnTo>
                  <a:pt x="8" y="109"/>
                </a:lnTo>
                <a:lnTo>
                  <a:pt x="26" y="109"/>
                </a:lnTo>
                <a:lnTo>
                  <a:pt x="26" y="135"/>
                </a:lnTo>
                <a:close/>
                <a:moveTo>
                  <a:pt x="26" y="100"/>
                </a:moveTo>
                <a:lnTo>
                  <a:pt x="8" y="100"/>
                </a:lnTo>
                <a:lnTo>
                  <a:pt x="8" y="75"/>
                </a:lnTo>
                <a:lnTo>
                  <a:pt x="26" y="75"/>
                </a:lnTo>
                <a:lnTo>
                  <a:pt x="26" y="100"/>
                </a:lnTo>
                <a:close/>
                <a:moveTo>
                  <a:pt x="26" y="66"/>
                </a:moveTo>
                <a:lnTo>
                  <a:pt x="8" y="66"/>
                </a:lnTo>
                <a:lnTo>
                  <a:pt x="8" y="40"/>
                </a:lnTo>
                <a:lnTo>
                  <a:pt x="26" y="40"/>
                </a:lnTo>
                <a:lnTo>
                  <a:pt x="26" y="66"/>
                </a:lnTo>
                <a:close/>
                <a:moveTo>
                  <a:pt x="26" y="31"/>
                </a:moveTo>
                <a:lnTo>
                  <a:pt x="8" y="31"/>
                </a:lnTo>
                <a:lnTo>
                  <a:pt x="8" y="6"/>
                </a:lnTo>
                <a:lnTo>
                  <a:pt x="26" y="6"/>
                </a:lnTo>
                <a:lnTo>
                  <a:pt x="26" y="31"/>
                </a:lnTo>
                <a:close/>
                <a:moveTo>
                  <a:pt x="129" y="204"/>
                </a:moveTo>
                <a:lnTo>
                  <a:pt x="34" y="204"/>
                </a:lnTo>
                <a:lnTo>
                  <a:pt x="34" y="144"/>
                </a:lnTo>
                <a:lnTo>
                  <a:pt x="129" y="144"/>
                </a:lnTo>
                <a:lnTo>
                  <a:pt x="129" y="204"/>
                </a:lnTo>
                <a:close/>
                <a:moveTo>
                  <a:pt x="129" y="135"/>
                </a:moveTo>
                <a:lnTo>
                  <a:pt x="34" y="135"/>
                </a:lnTo>
                <a:lnTo>
                  <a:pt x="34" y="75"/>
                </a:lnTo>
                <a:lnTo>
                  <a:pt x="129" y="75"/>
                </a:lnTo>
                <a:lnTo>
                  <a:pt x="129" y="135"/>
                </a:lnTo>
                <a:close/>
                <a:moveTo>
                  <a:pt x="129" y="66"/>
                </a:moveTo>
                <a:lnTo>
                  <a:pt x="34" y="66"/>
                </a:lnTo>
                <a:lnTo>
                  <a:pt x="34" y="6"/>
                </a:lnTo>
                <a:lnTo>
                  <a:pt x="129" y="6"/>
                </a:lnTo>
                <a:lnTo>
                  <a:pt x="129" y="66"/>
                </a:lnTo>
                <a:close/>
                <a:moveTo>
                  <a:pt x="155" y="204"/>
                </a:moveTo>
                <a:lnTo>
                  <a:pt x="137" y="204"/>
                </a:lnTo>
                <a:lnTo>
                  <a:pt x="137" y="178"/>
                </a:lnTo>
                <a:lnTo>
                  <a:pt x="155" y="178"/>
                </a:lnTo>
                <a:lnTo>
                  <a:pt x="155" y="204"/>
                </a:lnTo>
                <a:close/>
                <a:moveTo>
                  <a:pt x="155" y="169"/>
                </a:moveTo>
                <a:lnTo>
                  <a:pt x="137" y="169"/>
                </a:lnTo>
                <a:lnTo>
                  <a:pt x="137" y="144"/>
                </a:lnTo>
                <a:lnTo>
                  <a:pt x="155" y="144"/>
                </a:lnTo>
                <a:lnTo>
                  <a:pt x="155" y="169"/>
                </a:lnTo>
                <a:close/>
                <a:moveTo>
                  <a:pt x="155" y="135"/>
                </a:moveTo>
                <a:lnTo>
                  <a:pt x="137" y="135"/>
                </a:lnTo>
                <a:lnTo>
                  <a:pt x="137" y="109"/>
                </a:lnTo>
                <a:lnTo>
                  <a:pt x="155" y="109"/>
                </a:lnTo>
                <a:lnTo>
                  <a:pt x="155" y="135"/>
                </a:lnTo>
                <a:close/>
                <a:moveTo>
                  <a:pt x="155" y="100"/>
                </a:moveTo>
                <a:lnTo>
                  <a:pt x="137" y="100"/>
                </a:lnTo>
                <a:lnTo>
                  <a:pt x="137" y="75"/>
                </a:lnTo>
                <a:lnTo>
                  <a:pt x="155" y="75"/>
                </a:lnTo>
                <a:lnTo>
                  <a:pt x="155" y="100"/>
                </a:lnTo>
                <a:close/>
                <a:moveTo>
                  <a:pt x="155" y="66"/>
                </a:moveTo>
                <a:lnTo>
                  <a:pt x="137" y="66"/>
                </a:lnTo>
                <a:lnTo>
                  <a:pt x="137" y="40"/>
                </a:lnTo>
                <a:lnTo>
                  <a:pt x="155" y="40"/>
                </a:lnTo>
                <a:lnTo>
                  <a:pt x="155" y="66"/>
                </a:lnTo>
                <a:close/>
                <a:moveTo>
                  <a:pt x="155" y="31"/>
                </a:moveTo>
                <a:lnTo>
                  <a:pt x="137" y="31"/>
                </a:lnTo>
                <a:lnTo>
                  <a:pt x="137" y="6"/>
                </a:lnTo>
                <a:lnTo>
                  <a:pt x="155" y="6"/>
                </a:lnTo>
                <a:lnTo>
                  <a:pt x="155" y="3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 name="Rectangle 17"/>
          <p:cNvSpPr>
            <a:spLocks noChangeArrowheads="1"/>
          </p:cNvSpPr>
          <p:nvPr/>
        </p:nvSpPr>
        <p:spPr bwMode="auto">
          <a:xfrm>
            <a:off x="4308475" y="2505076"/>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 name="Rectangle 18"/>
          <p:cNvSpPr>
            <a:spLocks noChangeArrowheads="1"/>
          </p:cNvSpPr>
          <p:nvPr/>
        </p:nvSpPr>
        <p:spPr bwMode="auto">
          <a:xfrm>
            <a:off x="4308475" y="2505076"/>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 name="Rectangle 19"/>
          <p:cNvSpPr>
            <a:spLocks noChangeArrowheads="1"/>
          </p:cNvSpPr>
          <p:nvPr/>
        </p:nvSpPr>
        <p:spPr bwMode="auto">
          <a:xfrm>
            <a:off x="4308475" y="2505076"/>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 name="Rectangle 20"/>
          <p:cNvSpPr>
            <a:spLocks noChangeArrowheads="1"/>
          </p:cNvSpPr>
          <p:nvPr/>
        </p:nvSpPr>
        <p:spPr bwMode="auto">
          <a:xfrm>
            <a:off x="4308475" y="2505076"/>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 name="Rectangle 21"/>
          <p:cNvSpPr>
            <a:spLocks noChangeArrowheads="1"/>
          </p:cNvSpPr>
          <p:nvPr/>
        </p:nvSpPr>
        <p:spPr bwMode="auto">
          <a:xfrm>
            <a:off x="4308475" y="2614613"/>
            <a:ext cx="122238"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 name="Rectangle 22"/>
          <p:cNvSpPr>
            <a:spLocks noChangeArrowheads="1"/>
          </p:cNvSpPr>
          <p:nvPr/>
        </p:nvSpPr>
        <p:spPr bwMode="auto">
          <a:xfrm>
            <a:off x="4308475" y="2614613"/>
            <a:ext cx="122238"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 name="Rectangle 23"/>
          <p:cNvSpPr>
            <a:spLocks noChangeArrowheads="1"/>
          </p:cNvSpPr>
          <p:nvPr/>
        </p:nvSpPr>
        <p:spPr bwMode="auto">
          <a:xfrm>
            <a:off x="4308475" y="2614613"/>
            <a:ext cx="122238"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 name="Rectangle 24"/>
          <p:cNvSpPr>
            <a:spLocks noChangeArrowheads="1"/>
          </p:cNvSpPr>
          <p:nvPr/>
        </p:nvSpPr>
        <p:spPr bwMode="auto">
          <a:xfrm>
            <a:off x="4308475" y="2614613"/>
            <a:ext cx="122238" cy="682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 name="Rectangle 25"/>
          <p:cNvSpPr>
            <a:spLocks noChangeArrowheads="1"/>
          </p:cNvSpPr>
          <p:nvPr/>
        </p:nvSpPr>
        <p:spPr bwMode="auto">
          <a:xfrm>
            <a:off x="4308475" y="2724150"/>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 name="Rectangle 26"/>
          <p:cNvSpPr>
            <a:spLocks noChangeArrowheads="1"/>
          </p:cNvSpPr>
          <p:nvPr/>
        </p:nvSpPr>
        <p:spPr bwMode="auto">
          <a:xfrm>
            <a:off x="4308475" y="2724150"/>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 name="Rectangle 27"/>
          <p:cNvSpPr>
            <a:spLocks noChangeArrowheads="1"/>
          </p:cNvSpPr>
          <p:nvPr/>
        </p:nvSpPr>
        <p:spPr bwMode="auto">
          <a:xfrm>
            <a:off x="4308475" y="2724150"/>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 name="Rectangle 28"/>
          <p:cNvSpPr>
            <a:spLocks noChangeArrowheads="1"/>
          </p:cNvSpPr>
          <p:nvPr/>
        </p:nvSpPr>
        <p:spPr bwMode="auto">
          <a:xfrm>
            <a:off x="4308475" y="2724150"/>
            <a:ext cx="122238"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 name="Freeform 29"/>
          <p:cNvSpPr>
            <a:spLocks noEditPoints="1"/>
          </p:cNvSpPr>
          <p:nvPr/>
        </p:nvSpPr>
        <p:spPr bwMode="auto">
          <a:xfrm>
            <a:off x="4849814" y="2474913"/>
            <a:ext cx="273050" cy="342900"/>
          </a:xfrm>
          <a:custGeom>
            <a:avLst/>
            <a:gdLst>
              <a:gd name="T0" fmla="*/ 172 w 172"/>
              <a:gd name="T1" fmla="*/ 216 h 216"/>
              <a:gd name="T2" fmla="*/ 0 w 172"/>
              <a:gd name="T3" fmla="*/ 0 h 216"/>
              <a:gd name="T4" fmla="*/ 26 w 172"/>
              <a:gd name="T5" fmla="*/ 208 h 216"/>
              <a:gd name="T6" fmla="*/ 9 w 172"/>
              <a:gd name="T7" fmla="*/ 190 h 216"/>
              <a:gd name="T8" fmla="*/ 26 w 172"/>
              <a:gd name="T9" fmla="*/ 208 h 216"/>
              <a:gd name="T10" fmla="*/ 9 w 172"/>
              <a:gd name="T11" fmla="*/ 182 h 216"/>
              <a:gd name="T12" fmla="*/ 26 w 172"/>
              <a:gd name="T13" fmla="*/ 164 h 216"/>
              <a:gd name="T14" fmla="*/ 26 w 172"/>
              <a:gd name="T15" fmla="*/ 156 h 216"/>
              <a:gd name="T16" fmla="*/ 9 w 172"/>
              <a:gd name="T17" fmla="*/ 138 h 216"/>
              <a:gd name="T18" fmla="*/ 26 w 172"/>
              <a:gd name="T19" fmla="*/ 156 h 216"/>
              <a:gd name="T20" fmla="*/ 9 w 172"/>
              <a:gd name="T21" fmla="*/ 130 h 216"/>
              <a:gd name="T22" fmla="*/ 26 w 172"/>
              <a:gd name="T23" fmla="*/ 113 h 216"/>
              <a:gd name="T24" fmla="*/ 26 w 172"/>
              <a:gd name="T25" fmla="*/ 104 h 216"/>
              <a:gd name="T26" fmla="*/ 9 w 172"/>
              <a:gd name="T27" fmla="*/ 87 h 216"/>
              <a:gd name="T28" fmla="*/ 26 w 172"/>
              <a:gd name="T29" fmla="*/ 104 h 216"/>
              <a:gd name="T30" fmla="*/ 9 w 172"/>
              <a:gd name="T31" fmla="*/ 78 h 216"/>
              <a:gd name="T32" fmla="*/ 26 w 172"/>
              <a:gd name="T33" fmla="*/ 61 h 216"/>
              <a:gd name="T34" fmla="*/ 26 w 172"/>
              <a:gd name="T35" fmla="*/ 52 h 216"/>
              <a:gd name="T36" fmla="*/ 9 w 172"/>
              <a:gd name="T37" fmla="*/ 35 h 216"/>
              <a:gd name="T38" fmla="*/ 26 w 172"/>
              <a:gd name="T39" fmla="*/ 52 h 216"/>
              <a:gd name="T40" fmla="*/ 9 w 172"/>
              <a:gd name="T41" fmla="*/ 26 h 216"/>
              <a:gd name="T42" fmla="*/ 26 w 172"/>
              <a:gd name="T43" fmla="*/ 9 h 216"/>
              <a:gd name="T44" fmla="*/ 138 w 172"/>
              <a:gd name="T45" fmla="*/ 208 h 216"/>
              <a:gd name="T46" fmla="*/ 34 w 172"/>
              <a:gd name="T47" fmla="*/ 113 h 216"/>
              <a:gd name="T48" fmla="*/ 138 w 172"/>
              <a:gd name="T49" fmla="*/ 208 h 216"/>
              <a:gd name="T50" fmla="*/ 34 w 172"/>
              <a:gd name="T51" fmla="*/ 104 h 216"/>
              <a:gd name="T52" fmla="*/ 138 w 172"/>
              <a:gd name="T53" fmla="*/ 9 h 216"/>
              <a:gd name="T54" fmla="*/ 163 w 172"/>
              <a:gd name="T55" fmla="*/ 208 h 216"/>
              <a:gd name="T56" fmla="*/ 146 w 172"/>
              <a:gd name="T57" fmla="*/ 190 h 216"/>
              <a:gd name="T58" fmla="*/ 163 w 172"/>
              <a:gd name="T59" fmla="*/ 208 h 216"/>
              <a:gd name="T60" fmla="*/ 146 w 172"/>
              <a:gd name="T61" fmla="*/ 182 h 216"/>
              <a:gd name="T62" fmla="*/ 163 w 172"/>
              <a:gd name="T63" fmla="*/ 164 h 216"/>
              <a:gd name="T64" fmla="*/ 163 w 172"/>
              <a:gd name="T65" fmla="*/ 156 h 216"/>
              <a:gd name="T66" fmla="*/ 146 w 172"/>
              <a:gd name="T67" fmla="*/ 138 h 216"/>
              <a:gd name="T68" fmla="*/ 163 w 172"/>
              <a:gd name="T69" fmla="*/ 156 h 216"/>
              <a:gd name="T70" fmla="*/ 146 w 172"/>
              <a:gd name="T71" fmla="*/ 130 h 216"/>
              <a:gd name="T72" fmla="*/ 163 w 172"/>
              <a:gd name="T73" fmla="*/ 113 h 216"/>
              <a:gd name="T74" fmla="*/ 163 w 172"/>
              <a:gd name="T75" fmla="*/ 104 h 216"/>
              <a:gd name="T76" fmla="*/ 146 w 172"/>
              <a:gd name="T77" fmla="*/ 87 h 216"/>
              <a:gd name="T78" fmla="*/ 163 w 172"/>
              <a:gd name="T79" fmla="*/ 104 h 216"/>
              <a:gd name="T80" fmla="*/ 146 w 172"/>
              <a:gd name="T81" fmla="*/ 78 h 216"/>
              <a:gd name="T82" fmla="*/ 163 w 172"/>
              <a:gd name="T83" fmla="*/ 61 h 216"/>
              <a:gd name="T84" fmla="*/ 163 w 172"/>
              <a:gd name="T85" fmla="*/ 52 h 216"/>
              <a:gd name="T86" fmla="*/ 146 w 172"/>
              <a:gd name="T87" fmla="*/ 35 h 216"/>
              <a:gd name="T88" fmla="*/ 163 w 172"/>
              <a:gd name="T89" fmla="*/ 52 h 216"/>
              <a:gd name="T90" fmla="*/ 146 w 172"/>
              <a:gd name="T91" fmla="*/ 26 h 216"/>
              <a:gd name="T92" fmla="*/ 163 w 172"/>
              <a:gd name="T93" fmla="*/ 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2" h="216">
                <a:moveTo>
                  <a:pt x="0" y="216"/>
                </a:moveTo>
                <a:lnTo>
                  <a:pt x="172" y="216"/>
                </a:lnTo>
                <a:lnTo>
                  <a:pt x="172" y="0"/>
                </a:lnTo>
                <a:lnTo>
                  <a:pt x="0" y="0"/>
                </a:lnTo>
                <a:lnTo>
                  <a:pt x="0" y="216"/>
                </a:lnTo>
                <a:close/>
                <a:moveTo>
                  <a:pt x="26" y="208"/>
                </a:moveTo>
                <a:lnTo>
                  <a:pt x="9" y="208"/>
                </a:lnTo>
                <a:lnTo>
                  <a:pt x="9" y="190"/>
                </a:lnTo>
                <a:lnTo>
                  <a:pt x="26" y="190"/>
                </a:lnTo>
                <a:lnTo>
                  <a:pt x="26" y="208"/>
                </a:lnTo>
                <a:close/>
                <a:moveTo>
                  <a:pt x="26" y="182"/>
                </a:moveTo>
                <a:lnTo>
                  <a:pt x="9" y="182"/>
                </a:lnTo>
                <a:lnTo>
                  <a:pt x="9" y="164"/>
                </a:lnTo>
                <a:lnTo>
                  <a:pt x="26" y="164"/>
                </a:lnTo>
                <a:lnTo>
                  <a:pt x="26" y="182"/>
                </a:lnTo>
                <a:close/>
                <a:moveTo>
                  <a:pt x="26" y="156"/>
                </a:moveTo>
                <a:lnTo>
                  <a:pt x="9" y="156"/>
                </a:lnTo>
                <a:lnTo>
                  <a:pt x="9" y="138"/>
                </a:lnTo>
                <a:lnTo>
                  <a:pt x="26" y="138"/>
                </a:lnTo>
                <a:lnTo>
                  <a:pt x="26" y="156"/>
                </a:lnTo>
                <a:close/>
                <a:moveTo>
                  <a:pt x="26" y="130"/>
                </a:moveTo>
                <a:lnTo>
                  <a:pt x="9" y="130"/>
                </a:lnTo>
                <a:lnTo>
                  <a:pt x="9" y="113"/>
                </a:lnTo>
                <a:lnTo>
                  <a:pt x="26" y="113"/>
                </a:lnTo>
                <a:lnTo>
                  <a:pt x="26" y="130"/>
                </a:lnTo>
                <a:close/>
                <a:moveTo>
                  <a:pt x="26" y="104"/>
                </a:moveTo>
                <a:lnTo>
                  <a:pt x="9" y="104"/>
                </a:lnTo>
                <a:lnTo>
                  <a:pt x="9" y="87"/>
                </a:lnTo>
                <a:lnTo>
                  <a:pt x="26" y="87"/>
                </a:lnTo>
                <a:lnTo>
                  <a:pt x="26" y="104"/>
                </a:lnTo>
                <a:close/>
                <a:moveTo>
                  <a:pt x="26" y="78"/>
                </a:moveTo>
                <a:lnTo>
                  <a:pt x="9" y="78"/>
                </a:lnTo>
                <a:lnTo>
                  <a:pt x="9" y="61"/>
                </a:lnTo>
                <a:lnTo>
                  <a:pt x="26" y="61"/>
                </a:lnTo>
                <a:lnTo>
                  <a:pt x="26" y="78"/>
                </a:lnTo>
                <a:close/>
                <a:moveTo>
                  <a:pt x="26" y="52"/>
                </a:moveTo>
                <a:lnTo>
                  <a:pt x="9" y="52"/>
                </a:lnTo>
                <a:lnTo>
                  <a:pt x="9" y="35"/>
                </a:lnTo>
                <a:lnTo>
                  <a:pt x="26" y="35"/>
                </a:lnTo>
                <a:lnTo>
                  <a:pt x="26" y="52"/>
                </a:lnTo>
                <a:close/>
                <a:moveTo>
                  <a:pt x="26" y="26"/>
                </a:moveTo>
                <a:lnTo>
                  <a:pt x="9" y="26"/>
                </a:lnTo>
                <a:lnTo>
                  <a:pt x="9" y="9"/>
                </a:lnTo>
                <a:lnTo>
                  <a:pt x="26" y="9"/>
                </a:lnTo>
                <a:lnTo>
                  <a:pt x="26" y="26"/>
                </a:lnTo>
                <a:close/>
                <a:moveTo>
                  <a:pt x="138" y="208"/>
                </a:moveTo>
                <a:lnTo>
                  <a:pt x="34" y="208"/>
                </a:lnTo>
                <a:lnTo>
                  <a:pt x="34" y="113"/>
                </a:lnTo>
                <a:lnTo>
                  <a:pt x="138" y="113"/>
                </a:lnTo>
                <a:lnTo>
                  <a:pt x="138" y="208"/>
                </a:lnTo>
                <a:close/>
                <a:moveTo>
                  <a:pt x="138" y="104"/>
                </a:moveTo>
                <a:lnTo>
                  <a:pt x="34" y="104"/>
                </a:lnTo>
                <a:lnTo>
                  <a:pt x="34" y="9"/>
                </a:lnTo>
                <a:lnTo>
                  <a:pt x="138" y="9"/>
                </a:lnTo>
                <a:lnTo>
                  <a:pt x="138" y="104"/>
                </a:lnTo>
                <a:close/>
                <a:moveTo>
                  <a:pt x="163" y="208"/>
                </a:moveTo>
                <a:lnTo>
                  <a:pt x="146" y="208"/>
                </a:lnTo>
                <a:lnTo>
                  <a:pt x="146" y="190"/>
                </a:lnTo>
                <a:lnTo>
                  <a:pt x="163" y="190"/>
                </a:lnTo>
                <a:lnTo>
                  <a:pt x="163" y="208"/>
                </a:lnTo>
                <a:close/>
                <a:moveTo>
                  <a:pt x="163" y="182"/>
                </a:moveTo>
                <a:lnTo>
                  <a:pt x="146" y="182"/>
                </a:lnTo>
                <a:lnTo>
                  <a:pt x="146" y="164"/>
                </a:lnTo>
                <a:lnTo>
                  <a:pt x="163" y="164"/>
                </a:lnTo>
                <a:lnTo>
                  <a:pt x="163" y="182"/>
                </a:lnTo>
                <a:close/>
                <a:moveTo>
                  <a:pt x="163" y="156"/>
                </a:moveTo>
                <a:lnTo>
                  <a:pt x="146" y="156"/>
                </a:lnTo>
                <a:lnTo>
                  <a:pt x="146" y="138"/>
                </a:lnTo>
                <a:lnTo>
                  <a:pt x="163" y="138"/>
                </a:lnTo>
                <a:lnTo>
                  <a:pt x="163" y="156"/>
                </a:lnTo>
                <a:close/>
                <a:moveTo>
                  <a:pt x="163" y="130"/>
                </a:moveTo>
                <a:lnTo>
                  <a:pt x="146" y="130"/>
                </a:lnTo>
                <a:lnTo>
                  <a:pt x="146" y="113"/>
                </a:lnTo>
                <a:lnTo>
                  <a:pt x="163" y="113"/>
                </a:lnTo>
                <a:lnTo>
                  <a:pt x="163" y="130"/>
                </a:lnTo>
                <a:close/>
                <a:moveTo>
                  <a:pt x="163" y="104"/>
                </a:moveTo>
                <a:lnTo>
                  <a:pt x="146" y="104"/>
                </a:lnTo>
                <a:lnTo>
                  <a:pt x="146" y="87"/>
                </a:lnTo>
                <a:lnTo>
                  <a:pt x="163" y="87"/>
                </a:lnTo>
                <a:lnTo>
                  <a:pt x="163" y="104"/>
                </a:lnTo>
                <a:close/>
                <a:moveTo>
                  <a:pt x="163" y="78"/>
                </a:moveTo>
                <a:lnTo>
                  <a:pt x="146" y="78"/>
                </a:lnTo>
                <a:lnTo>
                  <a:pt x="146" y="61"/>
                </a:lnTo>
                <a:lnTo>
                  <a:pt x="163" y="61"/>
                </a:lnTo>
                <a:lnTo>
                  <a:pt x="163" y="78"/>
                </a:lnTo>
                <a:close/>
                <a:moveTo>
                  <a:pt x="163" y="52"/>
                </a:moveTo>
                <a:lnTo>
                  <a:pt x="146" y="52"/>
                </a:lnTo>
                <a:lnTo>
                  <a:pt x="146" y="35"/>
                </a:lnTo>
                <a:lnTo>
                  <a:pt x="163" y="35"/>
                </a:lnTo>
                <a:lnTo>
                  <a:pt x="163" y="52"/>
                </a:lnTo>
                <a:close/>
                <a:moveTo>
                  <a:pt x="163" y="26"/>
                </a:moveTo>
                <a:lnTo>
                  <a:pt x="146" y="26"/>
                </a:lnTo>
                <a:lnTo>
                  <a:pt x="146" y="9"/>
                </a:lnTo>
                <a:lnTo>
                  <a:pt x="163" y="9"/>
                </a:lnTo>
                <a:lnTo>
                  <a:pt x="163" y="2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 name="Rectangle 30"/>
          <p:cNvSpPr>
            <a:spLocks noChangeArrowheads="1"/>
          </p:cNvSpPr>
          <p:nvPr/>
        </p:nvSpPr>
        <p:spPr bwMode="auto">
          <a:xfrm>
            <a:off x="4918075" y="2503488"/>
            <a:ext cx="136525" cy="1222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 name="Rectangle 31"/>
          <p:cNvSpPr>
            <a:spLocks noChangeArrowheads="1"/>
          </p:cNvSpPr>
          <p:nvPr/>
        </p:nvSpPr>
        <p:spPr bwMode="auto">
          <a:xfrm>
            <a:off x="4918075" y="2503488"/>
            <a:ext cx="136525" cy="1222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 name="Rectangle 32"/>
          <p:cNvSpPr>
            <a:spLocks noChangeArrowheads="1"/>
          </p:cNvSpPr>
          <p:nvPr/>
        </p:nvSpPr>
        <p:spPr bwMode="auto">
          <a:xfrm>
            <a:off x="4918075" y="2503488"/>
            <a:ext cx="136525" cy="1222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 name="Rectangle 33"/>
          <p:cNvSpPr>
            <a:spLocks noChangeArrowheads="1"/>
          </p:cNvSpPr>
          <p:nvPr/>
        </p:nvSpPr>
        <p:spPr bwMode="auto">
          <a:xfrm>
            <a:off x="4918075" y="2503488"/>
            <a:ext cx="136525" cy="1222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 name="Rectangle 34"/>
          <p:cNvSpPr>
            <a:spLocks noChangeArrowheads="1"/>
          </p:cNvSpPr>
          <p:nvPr/>
        </p:nvSpPr>
        <p:spPr bwMode="auto">
          <a:xfrm>
            <a:off x="4918075" y="2667000"/>
            <a:ext cx="136525"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 name="Rectangle 35"/>
          <p:cNvSpPr>
            <a:spLocks noChangeArrowheads="1"/>
          </p:cNvSpPr>
          <p:nvPr/>
        </p:nvSpPr>
        <p:spPr bwMode="auto">
          <a:xfrm>
            <a:off x="4918075" y="2667000"/>
            <a:ext cx="136525"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 name="Rectangle 36"/>
          <p:cNvSpPr>
            <a:spLocks noChangeArrowheads="1"/>
          </p:cNvSpPr>
          <p:nvPr/>
        </p:nvSpPr>
        <p:spPr bwMode="auto">
          <a:xfrm>
            <a:off x="4918075" y="2667000"/>
            <a:ext cx="136525"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 name="Rectangle 37"/>
          <p:cNvSpPr>
            <a:spLocks noChangeArrowheads="1"/>
          </p:cNvSpPr>
          <p:nvPr/>
        </p:nvSpPr>
        <p:spPr bwMode="auto">
          <a:xfrm>
            <a:off x="4918075" y="2667000"/>
            <a:ext cx="136525" cy="1238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5" name="Freeform 38"/>
          <p:cNvSpPr/>
          <p:nvPr/>
        </p:nvSpPr>
        <p:spPr bwMode="auto">
          <a:xfrm>
            <a:off x="5483226" y="2478088"/>
            <a:ext cx="300038" cy="328612"/>
          </a:xfrm>
          <a:custGeom>
            <a:avLst/>
            <a:gdLst>
              <a:gd name="T0" fmla="*/ 132 w 132"/>
              <a:gd name="T1" fmla="*/ 102 h 144"/>
              <a:gd name="T2" fmla="*/ 132 w 132"/>
              <a:gd name="T3" fmla="*/ 90 h 144"/>
              <a:gd name="T4" fmla="*/ 78 w 132"/>
              <a:gd name="T5" fmla="*/ 54 h 144"/>
              <a:gd name="T6" fmla="*/ 78 w 132"/>
              <a:gd name="T7" fmla="*/ 12 h 144"/>
              <a:gd name="T8" fmla="*/ 66 w 132"/>
              <a:gd name="T9" fmla="*/ 0 h 144"/>
              <a:gd name="T10" fmla="*/ 54 w 132"/>
              <a:gd name="T11" fmla="*/ 12 h 144"/>
              <a:gd name="T12" fmla="*/ 54 w 132"/>
              <a:gd name="T13" fmla="*/ 54 h 144"/>
              <a:gd name="T14" fmla="*/ 0 w 132"/>
              <a:gd name="T15" fmla="*/ 90 h 144"/>
              <a:gd name="T16" fmla="*/ 0 w 132"/>
              <a:gd name="T17" fmla="*/ 102 h 144"/>
              <a:gd name="T18" fmla="*/ 54 w 132"/>
              <a:gd name="T19" fmla="*/ 84 h 144"/>
              <a:gd name="T20" fmla="*/ 54 w 132"/>
              <a:gd name="T21" fmla="*/ 118 h 144"/>
              <a:gd name="T22" fmla="*/ 36 w 132"/>
              <a:gd name="T23" fmla="*/ 132 h 144"/>
              <a:gd name="T24" fmla="*/ 36 w 132"/>
              <a:gd name="T25" fmla="*/ 144 h 144"/>
              <a:gd name="T26" fmla="*/ 66 w 132"/>
              <a:gd name="T27" fmla="*/ 132 h 144"/>
              <a:gd name="T28" fmla="*/ 96 w 132"/>
              <a:gd name="T29" fmla="*/ 144 h 144"/>
              <a:gd name="T30" fmla="*/ 96 w 132"/>
              <a:gd name="T31" fmla="*/ 132 h 144"/>
              <a:gd name="T32" fmla="*/ 78 w 132"/>
              <a:gd name="T33" fmla="*/ 118 h 144"/>
              <a:gd name="T34" fmla="*/ 78 w 132"/>
              <a:gd name="T35" fmla="*/ 84 h 144"/>
              <a:gd name="T36" fmla="*/ 132 w 132"/>
              <a:gd name="T37"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44">
                <a:moveTo>
                  <a:pt x="132" y="102"/>
                </a:moveTo>
                <a:cubicBezTo>
                  <a:pt x="132" y="90"/>
                  <a:pt x="132" y="90"/>
                  <a:pt x="132" y="90"/>
                </a:cubicBezTo>
                <a:cubicBezTo>
                  <a:pt x="78" y="54"/>
                  <a:pt x="78" y="54"/>
                  <a:pt x="78" y="54"/>
                </a:cubicBezTo>
                <a:cubicBezTo>
                  <a:pt x="78" y="12"/>
                  <a:pt x="78" y="12"/>
                  <a:pt x="78" y="12"/>
                </a:cubicBezTo>
                <a:cubicBezTo>
                  <a:pt x="78" y="12"/>
                  <a:pt x="78" y="0"/>
                  <a:pt x="66" y="0"/>
                </a:cubicBezTo>
                <a:cubicBezTo>
                  <a:pt x="54" y="0"/>
                  <a:pt x="54" y="12"/>
                  <a:pt x="54" y="12"/>
                </a:cubicBezTo>
                <a:cubicBezTo>
                  <a:pt x="54" y="54"/>
                  <a:pt x="54" y="54"/>
                  <a:pt x="54" y="54"/>
                </a:cubicBezTo>
                <a:cubicBezTo>
                  <a:pt x="0" y="90"/>
                  <a:pt x="0" y="90"/>
                  <a:pt x="0" y="90"/>
                </a:cubicBezTo>
                <a:cubicBezTo>
                  <a:pt x="0" y="102"/>
                  <a:pt x="0" y="102"/>
                  <a:pt x="0" y="102"/>
                </a:cubicBezTo>
                <a:cubicBezTo>
                  <a:pt x="54" y="84"/>
                  <a:pt x="54" y="84"/>
                  <a:pt x="54" y="84"/>
                </a:cubicBezTo>
                <a:cubicBezTo>
                  <a:pt x="54" y="118"/>
                  <a:pt x="54" y="118"/>
                  <a:pt x="54" y="118"/>
                </a:cubicBezTo>
                <a:cubicBezTo>
                  <a:pt x="36" y="132"/>
                  <a:pt x="36" y="132"/>
                  <a:pt x="36" y="132"/>
                </a:cubicBezTo>
                <a:cubicBezTo>
                  <a:pt x="36" y="144"/>
                  <a:pt x="36" y="144"/>
                  <a:pt x="36" y="144"/>
                </a:cubicBezTo>
                <a:cubicBezTo>
                  <a:pt x="66" y="132"/>
                  <a:pt x="66" y="132"/>
                  <a:pt x="66" y="132"/>
                </a:cubicBezTo>
                <a:cubicBezTo>
                  <a:pt x="96" y="144"/>
                  <a:pt x="96" y="144"/>
                  <a:pt x="96" y="144"/>
                </a:cubicBezTo>
                <a:cubicBezTo>
                  <a:pt x="96" y="132"/>
                  <a:pt x="96" y="132"/>
                  <a:pt x="96" y="132"/>
                </a:cubicBezTo>
                <a:cubicBezTo>
                  <a:pt x="78" y="118"/>
                  <a:pt x="78" y="118"/>
                  <a:pt x="78" y="118"/>
                </a:cubicBezTo>
                <a:cubicBezTo>
                  <a:pt x="78" y="84"/>
                  <a:pt x="78" y="84"/>
                  <a:pt x="78" y="84"/>
                </a:cubicBezTo>
                <a:lnTo>
                  <a:pt x="132" y="10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6" name="Freeform 39"/>
          <p:cNvSpPr/>
          <p:nvPr/>
        </p:nvSpPr>
        <p:spPr bwMode="auto">
          <a:xfrm>
            <a:off x="6278563" y="2473326"/>
            <a:ext cx="136525" cy="95250"/>
          </a:xfrm>
          <a:custGeom>
            <a:avLst/>
            <a:gdLst>
              <a:gd name="T0" fmla="*/ 0 w 86"/>
              <a:gd name="T1" fmla="*/ 26 h 60"/>
              <a:gd name="T2" fmla="*/ 86 w 86"/>
              <a:gd name="T3" fmla="*/ 0 h 60"/>
              <a:gd name="T4" fmla="*/ 86 w 86"/>
              <a:gd name="T5" fmla="*/ 60 h 60"/>
              <a:gd name="T6" fmla="*/ 0 w 86"/>
              <a:gd name="T7" fmla="*/ 26 h 60"/>
            </a:gdLst>
            <a:ahLst/>
            <a:cxnLst>
              <a:cxn ang="0">
                <a:pos x="T0" y="T1"/>
              </a:cxn>
              <a:cxn ang="0">
                <a:pos x="T2" y="T3"/>
              </a:cxn>
              <a:cxn ang="0">
                <a:pos x="T4" y="T5"/>
              </a:cxn>
              <a:cxn ang="0">
                <a:pos x="T6" y="T7"/>
              </a:cxn>
            </a:cxnLst>
            <a:rect l="0" t="0" r="r" b="b"/>
            <a:pathLst>
              <a:path w="86" h="60">
                <a:moveTo>
                  <a:pt x="0" y="26"/>
                </a:moveTo>
                <a:lnTo>
                  <a:pt x="86" y="0"/>
                </a:lnTo>
                <a:lnTo>
                  <a:pt x="86" y="60"/>
                </a:lnTo>
                <a:lnTo>
                  <a:pt x="0" y="2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7" name="Rectangle 40"/>
          <p:cNvSpPr>
            <a:spLocks noChangeArrowheads="1"/>
          </p:cNvSpPr>
          <p:nvPr/>
        </p:nvSpPr>
        <p:spPr bwMode="auto">
          <a:xfrm>
            <a:off x="6278564" y="2638425"/>
            <a:ext cx="55562" cy="682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8" name="Freeform 41"/>
          <p:cNvSpPr/>
          <p:nvPr/>
        </p:nvSpPr>
        <p:spPr bwMode="auto">
          <a:xfrm>
            <a:off x="6197601" y="2500314"/>
            <a:ext cx="136525" cy="301625"/>
          </a:xfrm>
          <a:custGeom>
            <a:avLst/>
            <a:gdLst>
              <a:gd name="T0" fmla="*/ 36 w 60"/>
              <a:gd name="T1" fmla="*/ 13 h 132"/>
              <a:gd name="T2" fmla="*/ 36 w 60"/>
              <a:gd name="T3" fmla="*/ 12 h 132"/>
              <a:gd name="T4" fmla="*/ 36 w 60"/>
              <a:gd name="T5" fmla="*/ 6 h 132"/>
              <a:gd name="T6" fmla="*/ 30 w 60"/>
              <a:gd name="T7" fmla="*/ 0 h 132"/>
              <a:gd name="T8" fmla="*/ 24 w 60"/>
              <a:gd name="T9" fmla="*/ 6 h 132"/>
              <a:gd name="T10" fmla="*/ 24 w 60"/>
              <a:gd name="T11" fmla="*/ 12 h 132"/>
              <a:gd name="T12" fmla="*/ 24 w 60"/>
              <a:gd name="T13" fmla="*/ 13 h 132"/>
              <a:gd name="T14" fmla="*/ 0 w 60"/>
              <a:gd name="T15" fmla="*/ 42 h 132"/>
              <a:gd name="T16" fmla="*/ 0 w 60"/>
              <a:gd name="T17" fmla="*/ 132 h 132"/>
              <a:gd name="T18" fmla="*/ 60 w 60"/>
              <a:gd name="T19" fmla="*/ 132 h 132"/>
              <a:gd name="T20" fmla="*/ 60 w 60"/>
              <a:gd name="T21" fmla="*/ 96 h 132"/>
              <a:gd name="T22" fmla="*/ 36 w 60"/>
              <a:gd name="T23" fmla="*/ 96 h 132"/>
              <a:gd name="T24" fmla="*/ 30 w 60"/>
              <a:gd name="T25" fmla="*/ 96 h 132"/>
              <a:gd name="T26" fmla="*/ 30 w 60"/>
              <a:gd name="T27" fmla="*/ 90 h 132"/>
              <a:gd name="T28" fmla="*/ 30 w 60"/>
              <a:gd name="T29" fmla="*/ 60 h 132"/>
              <a:gd name="T30" fmla="*/ 30 w 60"/>
              <a:gd name="T31" fmla="*/ 54 h 132"/>
              <a:gd name="T32" fmla="*/ 36 w 60"/>
              <a:gd name="T33" fmla="*/ 54 h 132"/>
              <a:gd name="T34" fmla="*/ 60 w 60"/>
              <a:gd name="T35" fmla="*/ 54 h 132"/>
              <a:gd name="T36" fmla="*/ 60 w 60"/>
              <a:gd name="T37" fmla="*/ 42 h 132"/>
              <a:gd name="T38" fmla="*/ 36 w 60"/>
              <a:gd name="T39" fmla="*/ 1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132">
                <a:moveTo>
                  <a:pt x="36" y="13"/>
                </a:moveTo>
                <a:cubicBezTo>
                  <a:pt x="36" y="12"/>
                  <a:pt x="36" y="12"/>
                  <a:pt x="36" y="12"/>
                </a:cubicBezTo>
                <a:cubicBezTo>
                  <a:pt x="36" y="6"/>
                  <a:pt x="36" y="6"/>
                  <a:pt x="36" y="6"/>
                </a:cubicBezTo>
                <a:cubicBezTo>
                  <a:pt x="36" y="3"/>
                  <a:pt x="33" y="0"/>
                  <a:pt x="30" y="0"/>
                </a:cubicBezTo>
                <a:cubicBezTo>
                  <a:pt x="27" y="0"/>
                  <a:pt x="24" y="3"/>
                  <a:pt x="24" y="6"/>
                </a:cubicBezTo>
                <a:cubicBezTo>
                  <a:pt x="24" y="12"/>
                  <a:pt x="24" y="12"/>
                  <a:pt x="24" y="12"/>
                </a:cubicBezTo>
                <a:cubicBezTo>
                  <a:pt x="24" y="12"/>
                  <a:pt x="24" y="12"/>
                  <a:pt x="24" y="13"/>
                </a:cubicBezTo>
                <a:cubicBezTo>
                  <a:pt x="10" y="15"/>
                  <a:pt x="0" y="27"/>
                  <a:pt x="0" y="42"/>
                </a:cubicBezTo>
                <a:cubicBezTo>
                  <a:pt x="0" y="132"/>
                  <a:pt x="0" y="132"/>
                  <a:pt x="0" y="132"/>
                </a:cubicBezTo>
                <a:cubicBezTo>
                  <a:pt x="60" y="132"/>
                  <a:pt x="60" y="132"/>
                  <a:pt x="60" y="132"/>
                </a:cubicBezTo>
                <a:cubicBezTo>
                  <a:pt x="60" y="96"/>
                  <a:pt x="60" y="96"/>
                  <a:pt x="60" y="96"/>
                </a:cubicBezTo>
                <a:cubicBezTo>
                  <a:pt x="36" y="96"/>
                  <a:pt x="36" y="96"/>
                  <a:pt x="36" y="96"/>
                </a:cubicBezTo>
                <a:cubicBezTo>
                  <a:pt x="30" y="96"/>
                  <a:pt x="30" y="96"/>
                  <a:pt x="30" y="96"/>
                </a:cubicBezTo>
                <a:cubicBezTo>
                  <a:pt x="30" y="90"/>
                  <a:pt x="30" y="90"/>
                  <a:pt x="30" y="90"/>
                </a:cubicBezTo>
                <a:cubicBezTo>
                  <a:pt x="30" y="60"/>
                  <a:pt x="30" y="60"/>
                  <a:pt x="30" y="60"/>
                </a:cubicBezTo>
                <a:cubicBezTo>
                  <a:pt x="30" y="54"/>
                  <a:pt x="30" y="54"/>
                  <a:pt x="30" y="54"/>
                </a:cubicBezTo>
                <a:cubicBezTo>
                  <a:pt x="36" y="54"/>
                  <a:pt x="36" y="54"/>
                  <a:pt x="36" y="54"/>
                </a:cubicBezTo>
                <a:cubicBezTo>
                  <a:pt x="60" y="54"/>
                  <a:pt x="60" y="54"/>
                  <a:pt x="60" y="54"/>
                </a:cubicBezTo>
                <a:cubicBezTo>
                  <a:pt x="60" y="42"/>
                  <a:pt x="60" y="42"/>
                  <a:pt x="60" y="42"/>
                </a:cubicBezTo>
                <a:cubicBezTo>
                  <a:pt x="60" y="27"/>
                  <a:pt x="50" y="15"/>
                  <a:pt x="36" y="13"/>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9" name="Freeform 42"/>
          <p:cNvSpPr/>
          <p:nvPr/>
        </p:nvSpPr>
        <p:spPr bwMode="auto">
          <a:xfrm>
            <a:off x="6780213" y="2492375"/>
            <a:ext cx="322262" cy="323850"/>
          </a:xfrm>
          <a:custGeom>
            <a:avLst/>
            <a:gdLst>
              <a:gd name="T0" fmla="*/ 17 w 142"/>
              <a:gd name="T1" fmla="*/ 0 h 142"/>
              <a:gd name="T2" fmla="*/ 50 w 142"/>
              <a:gd name="T3" fmla="*/ 89 h 142"/>
              <a:gd name="T4" fmla="*/ 142 w 142"/>
              <a:gd name="T5" fmla="*/ 125 h 142"/>
              <a:gd name="T6" fmla="*/ 107 w 142"/>
              <a:gd name="T7" fmla="*/ 90 h 142"/>
              <a:gd name="T8" fmla="*/ 83 w 142"/>
              <a:gd name="T9" fmla="*/ 80 h 142"/>
              <a:gd name="T10" fmla="*/ 58 w 142"/>
              <a:gd name="T11" fmla="*/ 55 h 142"/>
              <a:gd name="T12" fmla="*/ 53 w 142"/>
              <a:gd name="T13" fmla="*/ 36 h 142"/>
              <a:gd name="T14" fmla="*/ 17 w 142"/>
              <a:gd name="T15" fmla="*/ 0 h 1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42">
                <a:moveTo>
                  <a:pt x="17" y="0"/>
                </a:moveTo>
                <a:cubicBezTo>
                  <a:pt x="12" y="7"/>
                  <a:pt x="0" y="38"/>
                  <a:pt x="50" y="89"/>
                </a:cubicBezTo>
                <a:cubicBezTo>
                  <a:pt x="102" y="142"/>
                  <a:pt x="136" y="131"/>
                  <a:pt x="142" y="125"/>
                </a:cubicBezTo>
                <a:cubicBezTo>
                  <a:pt x="107" y="90"/>
                  <a:pt x="107" y="90"/>
                  <a:pt x="107" y="90"/>
                </a:cubicBezTo>
                <a:cubicBezTo>
                  <a:pt x="102" y="95"/>
                  <a:pt x="96" y="90"/>
                  <a:pt x="83" y="80"/>
                </a:cubicBezTo>
                <a:cubicBezTo>
                  <a:pt x="76" y="74"/>
                  <a:pt x="66" y="65"/>
                  <a:pt x="58" y="55"/>
                </a:cubicBezTo>
                <a:cubicBezTo>
                  <a:pt x="53" y="48"/>
                  <a:pt x="48" y="41"/>
                  <a:pt x="53" y="36"/>
                </a:cubicBezTo>
                <a:lnTo>
                  <a:pt x="17"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0" name="Freeform 43"/>
          <p:cNvSpPr/>
          <p:nvPr/>
        </p:nvSpPr>
        <p:spPr bwMode="auto">
          <a:xfrm>
            <a:off x="7027863" y="2662238"/>
            <a:ext cx="109537" cy="107950"/>
          </a:xfrm>
          <a:custGeom>
            <a:avLst/>
            <a:gdLst>
              <a:gd name="T0" fmla="*/ 45 w 48"/>
              <a:gd name="T1" fmla="*/ 37 h 47"/>
              <a:gd name="T2" fmla="*/ 45 w 48"/>
              <a:gd name="T3" fmla="*/ 29 h 47"/>
              <a:gd name="T4" fmla="*/ 45 w 48"/>
              <a:gd name="T5" fmla="*/ 29 h 47"/>
              <a:gd name="T6" fmla="*/ 18 w 48"/>
              <a:gd name="T7" fmla="*/ 2 h 47"/>
              <a:gd name="T8" fmla="*/ 10 w 48"/>
              <a:gd name="T9" fmla="*/ 2 h 47"/>
              <a:gd name="T10" fmla="*/ 0 w 48"/>
              <a:gd name="T11" fmla="*/ 12 h 47"/>
              <a:gd name="T12" fmla="*/ 35 w 48"/>
              <a:gd name="T13" fmla="*/ 47 h 47"/>
              <a:gd name="T14" fmla="*/ 45 w 48"/>
              <a:gd name="T15" fmla="*/ 3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7">
                <a:moveTo>
                  <a:pt x="45" y="37"/>
                </a:moveTo>
                <a:cubicBezTo>
                  <a:pt x="48" y="35"/>
                  <a:pt x="47" y="31"/>
                  <a:pt x="45" y="29"/>
                </a:cubicBezTo>
                <a:cubicBezTo>
                  <a:pt x="45" y="29"/>
                  <a:pt x="45" y="29"/>
                  <a:pt x="45" y="29"/>
                </a:cubicBezTo>
                <a:cubicBezTo>
                  <a:pt x="45" y="29"/>
                  <a:pt x="18" y="2"/>
                  <a:pt x="18" y="2"/>
                </a:cubicBezTo>
                <a:cubicBezTo>
                  <a:pt x="16" y="0"/>
                  <a:pt x="12" y="0"/>
                  <a:pt x="10" y="2"/>
                </a:cubicBezTo>
                <a:cubicBezTo>
                  <a:pt x="0" y="12"/>
                  <a:pt x="0" y="12"/>
                  <a:pt x="0" y="12"/>
                </a:cubicBezTo>
                <a:cubicBezTo>
                  <a:pt x="35" y="47"/>
                  <a:pt x="35" y="47"/>
                  <a:pt x="35" y="47"/>
                </a:cubicBezTo>
                <a:cubicBezTo>
                  <a:pt x="35" y="47"/>
                  <a:pt x="45" y="37"/>
                  <a:pt x="45" y="3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1" name="Freeform 44"/>
          <p:cNvSpPr/>
          <p:nvPr/>
        </p:nvSpPr>
        <p:spPr bwMode="auto">
          <a:xfrm>
            <a:off x="6824663" y="2457450"/>
            <a:ext cx="109537" cy="109538"/>
          </a:xfrm>
          <a:custGeom>
            <a:avLst/>
            <a:gdLst>
              <a:gd name="T0" fmla="*/ 45 w 48"/>
              <a:gd name="T1" fmla="*/ 38 h 48"/>
              <a:gd name="T2" fmla="*/ 45 w 48"/>
              <a:gd name="T3" fmla="*/ 31 h 48"/>
              <a:gd name="T4" fmla="*/ 45 w 48"/>
              <a:gd name="T5" fmla="*/ 31 h 48"/>
              <a:gd name="T6" fmla="*/ 17 w 48"/>
              <a:gd name="T7" fmla="*/ 3 h 48"/>
              <a:gd name="T8" fmla="*/ 10 w 48"/>
              <a:gd name="T9" fmla="*/ 3 h 48"/>
              <a:gd name="T10" fmla="*/ 0 w 48"/>
              <a:gd name="T11" fmla="*/ 13 h 48"/>
              <a:gd name="T12" fmla="*/ 36 w 48"/>
              <a:gd name="T13" fmla="*/ 48 h 48"/>
              <a:gd name="T14" fmla="*/ 45 w 48"/>
              <a:gd name="T15" fmla="*/ 38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48">
                <a:moveTo>
                  <a:pt x="45" y="38"/>
                </a:moveTo>
                <a:cubicBezTo>
                  <a:pt x="48" y="36"/>
                  <a:pt x="48" y="33"/>
                  <a:pt x="45" y="31"/>
                </a:cubicBezTo>
                <a:cubicBezTo>
                  <a:pt x="45" y="31"/>
                  <a:pt x="45" y="31"/>
                  <a:pt x="45" y="31"/>
                </a:cubicBezTo>
                <a:cubicBezTo>
                  <a:pt x="45" y="31"/>
                  <a:pt x="17" y="3"/>
                  <a:pt x="17" y="3"/>
                </a:cubicBezTo>
                <a:cubicBezTo>
                  <a:pt x="15" y="0"/>
                  <a:pt x="12" y="0"/>
                  <a:pt x="10" y="3"/>
                </a:cubicBezTo>
                <a:cubicBezTo>
                  <a:pt x="0" y="13"/>
                  <a:pt x="0" y="13"/>
                  <a:pt x="0" y="13"/>
                </a:cubicBezTo>
                <a:cubicBezTo>
                  <a:pt x="36" y="48"/>
                  <a:pt x="36" y="48"/>
                  <a:pt x="36" y="48"/>
                </a:cubicBezTo>
                <a:cubicBezTo>
                  <a:pt x="36" y="48"/>
                  <a:pt x="45" y="38"/>
                  <a:pt x="45" y="3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2" name="Freeform 45"/>
          <p:cNvSpPr/>
          <p:nvPr/>
        </p:nvSpPr>
        <p:spPr bwMode="auto">
          <a:xfrm>
            <a:off x="7437438" y="2655889"/>
            <a:ext cx="166687" cy="166687"/>
          </a:xfrm>
          <a:custGeom>
            <a:avLst/>
            <a:gdLst>
              <a:gd name="T0" fmla="*/ 30 w 73"/>
              <a:gd name="T1" fmla="*/ 0 h 73"/>
              <a:gd name="T2" fmla="*/ 9 w 73"/>
              <a:gd name="T3" fmla="*/ 22 h 73"/>
              <a:gd name="T4" fmla="*/ 9 w 73"/>
              <a:gd name="T5" fmla="*/ 55 h 73"/>
              <a:gd name="T6" fmla="*/ 17 w 73"/>
              <a:gd name="T7" fmla="*/ 64 h 73"/>
              <a:gd name="T8" fmla="*/ 51 w 73"/>
              <a:gd name="T9" fmla="*/ 64 h 73"/>
              <a:gd name="T10" fmla="*/ 73 w 73"/>
              <a:gd name="T11" fmla="*/ 43 h 73"/>
              <a:gd name="T12" fmla="*/ 30 w 73"/>
              <a:gd name="T13" fmla="*/ 0 h 73"/>
            </a:gdLst>
            <a:ahLst/>
            <a:cxnLst>
              <a:cxn ang="0">
                <a:pos x="T0" y="T1"/>
              </a:cxn>
              <a:cxn ang="0">
                <a:pos x="T2" y="T3"/>
              </a:cxn>
              <a:cxn ang="0">
                <a:pos x="T4" y="T5"/>
              </a:cxn>
              <a:cxn ang="0">
                <a:pos x="T6" y="T7"/>
              </a:cxn>
              <a:cxn ang="0">
                <a:pos x="T8" y="T9"/>
              </a:cxn>
              <a:cxn ang="0">
                <a:pos x="T10" y="T11"/>
              </a:cxn>
              <a:cxn ang="0">
                <a:pos x="T12" y="T13"/>
              </a:cxn>
            </a:cxnLst>
            <a:rect l="0" t="0" r="r" b="b"/>
            <a:pathLst>
              <a:path w="73" h="73">
                <a:moveTo>
                  <a:pt x="30" y="0"/>
                </a:moveTo>
                <a:cubicBezTo>
                  <a:pt x="9" y="22"/>
                  <a:pt x="9" y="22"/>
                  <a:pt x="9" y="22"/>
                </a:cubicBezTo>
                <a:cubicBezTo>
                  <a:pt x="0" y="31"/>
                  <a:pt x="0" y="46"/>
                  <a:pt x="9" y="55"/>
                </a:cubicBezTo>
                <a:cubicBezTo>
                  <a:pt x="17" y="64"/>
                  <a:pt x="17" y="64"/>
                  <a:pt x="17" y="64"/>
                </a:cubicBezTo>
                <a:cubicBezTo>
                  <a:pt x="27" y="73"/>
                  <a:pt x="42" y="73"/>
                  <a:pt x="51" y="64"/>
                </a:cubicBezTo>
                <a:cubicBezTo>
                  <a:pt x="73" y="43"/>
                  <a:pt x="73" y="43"/>
                  <a:pt x="73" y="43"/>
                </a:cubicBezTo>
                <a:lnTo>
                  <a:pt x="3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3" name="Freeform 46"/>
          <p:cNvSpPr>
            <a:spLocks noEditPoints="1"/>
          </p:cNvSpPr>
          <p:nvPr/>
        </p:nvSpPr>
        <p:spPr bwMode="auto">
          <a:xfrm>
            <a:off x="7515226" y="2530476"/>
            <a:ext cx="214313" cy="214313"/>
          </a:xfrm>
          <a:custGeom>
            <a:avLst/>
            <a:gdLst>
              <a:gd name="T0" fmla="*/ 51 w 94"/>
              <a:gd name="T1" fmla="*/ 0 h 94"/>
              <a:gd name="T2" fmla="*/ 0 w 94"/>
              <a:gd name="T3" fmla="*/ 51 h 94"/>
              <a:gd name="T4" fmla="*/ 43 w 94"/>
              <a:gd name="T5" fmla="*/ 94 h 94"/>
              <a:gd name="T6" fmla="*/ 94 w 94"/>
              <a:gd name="T7" fmla="*/ 43 h 94"/>
              <a:gd name="T8" fmla="*/ 51 w 94"/>
              <a:gd name="T9" fmla="*/ 0 h 94"/>
              <a:gd name="T10" fmla="*/ 43 w 94"/>
              <a:gd name="T11" fmla="*/ 17 h 94"/>
              <a:gd name="T12" fmla="*/ 51 w 94"/>
              <a:gd name="T13" fmla="*/ 17 h 94"/>
              <a:gd name="T14" fmla="*/ 51 w 94"/>
              <a:gd name="T15" fmla="*/ 26 h 94"/>
              <a:gd name="T16" fmla="*/ 43 w 94"/>
              <a:gd name="T17" fmla="*/ 26 h 94"/>
              <a:gd name="T18" fmla="*/ 43 w 94"/>
              <a:gd name="T19" fmla="*/ 17 h 94"/>
              <a:gd name="T20" fmla="*/ 26 w 94"/>
              <a:gd name="T21" fmla="*/ 51 h 94"/>
              <a:gd name="T22" fmla="*/ 17 w 94"/>
              <a:gd name="T23" fmla="*/ 51 h 94"/>
              <a:gd name="T24" fmla="*/ 17 w 94"/>
              <a:gd name="T25" fmla="*/ 43 h 94"/>
              <a:gd name="T26" fmla="*/ 26 w 94"/>
              <a:gd name="T27" fmla="*/ 43 h 94"/>
              <a:gd name="T28" fmla="*/ 26 w 94"/>
              <a:gd name="T29" fmla="*/ 51 h 94"/>
              <a:gd name="T30" fmla="*/ 39 w 94"/>
              <a:gd name="T31" fmla="*/ 64 h 94"/>
              <a:gd name="T32" fmla="*/ 30 w 94"/>
              <a:gd name="T33" fmla="*/ 64 h 94"/>
              <a:gd name="T34" fmla="*/ 30 w 94"/>
              <a:gd name="T35" fmla="*/ 55 h 94"/>
              <a:gd name="T36" fmla="*/ 39 w 94"/>
              <a:gd name="T37" fmla="*/ 55 h 94"/>
              <a:gd name="T38" fmla="*/ 39 w 94"/>
              <a:gd name="T39" fmla="*/ 64 h 94"/>
              <a:gd name="T40" fmla="*/ 39 w 94"/>
              <a:gd name="T41" fmla="*/ 38 h 94"/>
              <a:gd name="T42" fmla="*/ 30 w 94"/>
              <a:gd name="T43" fmla="*/ 38 h 94"/>
              <a:gd name="T44" fmla="*/ 30 w 94"/>
              <a:gd name="T45" fmla="*/ 30 h 94"/>
              <a:gd name="T46" fmla="*/ 39 w 94"/>
              <a:gd name="T47" fmla="*/ 30 h 94"/>
              <a:gd name="T48" fmla="*/ 39 w 94"/>
              <a:gd name="T49" fmla="*/ 38 h 94"/>
              <a:gd name="T50" fmla="*/ 51 w 94"/>
              <a:gd name="T51" fmla="*/ 77 h 94"/>
              <a:gd name="T52" fmla="*/ 43 w 94"/>
              <a:gd name="T53" fmla="*/ 77 h 94"/>
              <a:gd name="T54" fmla="*/ 43 w 94"/>
              <a:gd name="T55" fmla="*/ 68 h 94"/>
              <a:gd name="T56" fmla="*/ 51 w 94"/>
              <a:gd name="T57" fmla="*/ 68 h 94"/>
              <a:gd name="T58" fmla="*/ 51 w 94"/>
              <a:gd name="T59" fmla="*/ 77 h 94"/>
              <a:gd name="T60" fmla="*/ 51 w 94"/>
              <a:gd name="T61" fmla="*/ 51 h 94"/>
              <a:gd name="T62" fmla="*/ 43 w 94"/>
              <a:gd name="T63" fmla="*/ 51 h 94"/>
              <a:gd name="T64" fmla="*/ 43 w 94"/>
              <a:gd name="T65" fmla="*/ 43 h 94"/>
              <a:gd name="T66" fmla="*/ 51 w 94"/>
              <a:gd name="T67" fmla="*/ 43 h 94"/>
              <a:gd name="T68" fmla="*/ 51 w 94"/>
              <a:gd name="T69" fmla="*/ 51 h 94"/>
              <a:gd name="T70" fmla="*/ 64 w 94"/>
              <a:gd name="T71" fmla="*/ 64 h 94"/>
              <a:gd name="T72" fmla="*/ 56 w 94"/>
              <a:gd name="T73" fmla="*/ 64 h 94"/>
              <a:gd name="T74" fmla="*/ 56 w 94"/>
              <a:gd name="T75" fmla="*/ 55 h 94"/>
              <a:gd name="T76" fmla="*/ 64 w 94"/>
              <a:gd name="T77" fmla="*/ 55 h 94"/>
              <a:gd name="T78" fmla="*/ 64 w 94"/>
              <a:gd name="T79" fmla="*/ 64 h 94"/>
              <a:gd name="T80" fmla="*/ 64 w 94"/>
              <a:gd name="T81" fmla="*/ 38 h 94"/>
              <a:gd name="T82" fmla="*/ 56 w 94"/>
              <a:gd name="T83" fmla="*/ 38 h 94"/>
              <a:gd name="T84" fmla="*/ 56 w 94"/>
              <a:gd name="T85" fmla="*/ 30 h 94"/>
              <a:gd name="T86" fmla="*/ 64 w 94"/>
              <a:gd name="T87" fmla="*/ 30 h 94"/>
              <a:gd name="T88" fmla="*/ 64 w 94"/>
              <a:gd name="T89" fmla="*/ 38 h 94"/>
              <a:gd name="T90" fmla="*/ 68 w 94"/>
              <a:gd name="T91" fmla="*/ 51 h 94"/>
              <a:gd name="T92" fmla="*/ 68 w 94"/>
              <a:gd name="T93" fmla="*/ 43 h 94"/>
              <a:gd name="T94" fmla="*/ 77 w 94"/>
              <a:gd name="T95" fmla="*/ 43 h 94"/>
              <a:gd name="T96" fmla="*/ 77 w 94"/>
              <a:gd name="T97" fmla="*/ 51 h 94"/>
              <a:gd name="T98" fmla="*/ 68 w 94"/>
              <a:gd name="T99" fmla="*/ 5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4" h="94">
                <a:moveTo>
                  <a:pt x="51" y="0"/>
                </a:moveTo>
                <a:cubicBezTo>
                  <a:pt x="0" y="51"/>
                  <a:pt x="0" y="51"/>
                  <a:pt x="0" y="51"/>
                </a:cubicBezTo>
                <a:cubicBezTo>
                  <a:pt x="43" y="94"/>
                  <a:pt x="43" y="94"/>
                  <a:pt x="43" y="94"/>
                </a:cubicBezTo>
                <a:cubicBezTo>
                  <a:pt x="94" y="43"/>
                  <a:pt x="94" y="43"/>
                  <a:pt x="94" y="43"/>
                </a:cubicBezTo>
                <a:lnTo>
                  <a:pt x="51" y="0"/>
                </a:lnTo>
                <a:close/>
                <a:moveTo>
                  <a:pt x="43" y="17"/>
                </a:moveTo>
                <a:cubicBezTo>
                  <a:pt x="45" y="15"/>
                  <a:pt x="49" y="15"/>
                  <a:pt x="51" y="17"/>
                </a:cubicBezTo>
                <a:cubicBezTo>
                  <a:pt x="54" y="19"/>
                  <a:pt x="54" y="23"/>
                  <a:pt x="51" y="26"/>
                </a:cubicBezTo>
                <a:cubicBezTo>
                  <a:pt x="49" y="28"/>
                  <a:pt x="45" y="28"/>
                  <a:pt x="43" y="26"/>
                </a:cubicBezTo>
                <a:cubicBezTo>
                  <a:pt x="41" y="23"/>
                  <a:pt x="41" y="19"/>
                  <a:pt x="43" y="17"/>
                </a:cubicBezTo>
                <a:moveTo>
                  <a:pt x="26" y="51"/>
                </a:moveTo>
                <a:cubicBezTo>
                  <a:pt x="24" y="53"/>
                  <a:pt x="20" y="53"/>
                  <a:pt x="17" y="51"/>
                </a:cubicBezTo>
                <a:cubicBezTo>
                  <a:pt x="15" y="49"/>
                  <a:pt x="15" y="45"/>
                  <a:pt x="17" y="43"/>
                </a:cubicBezTo>
                <a:cubicBezTo>
                  <a:pt x="20" y="40"/>
                  <a:pt x="24" y="40"/>
                  <a:pt x="26" y="43"/>
                </a:cubicBezTo>
                <a:cubicBezTo>
                  <a:pt x="28" y="45"/>
                  <a:pt x="28" y="49"/>
                  <a:pt x="26" y="51"/>
                </a:cubicBezTo>
                <a:moveTo>
                  <a:pt x="39" y="64"/>
                </a:moveTo>
                <a:cubicBezTo>
                  <a:pt x="36" y="66"/>
                  <a:pt x="32" y="66"/>
                  <a:pt x="30" y="64"/>
                </a:cubicBezTo>
                <a:cubicBezTo>
                  <a:pt x="28" y="61"/>
                  <a:pt x="28" y="58"/>
                  <a:pt x="30" y="55"/>
                </a:cubicBezTo>
                <a:cubicBezTo>
                  <a:pt x="32" y="53"/>
                  <a:pt x="36" y="53"/>
                  <a:pt x="39" y="55"/>
                </a:cubicBezTo>
                <a:cubicBezTo>
                  <a:pt x="41" y="58"/>
                  <a:pt x="41" y="61"/>
                  <a:pt x="39" y="64"/>
                </a:cubicBezTo>
                <a:moveTo>
                  <a:pt x="39" y="38"/>
                </a:moveTo>
                <a:cubicBezTo>
                  <a:pt x="36" y="41"/>
                  <a:pt x="32" y="41"/>
                  <a:pt x="30" y="38"/>
                </a:cubicBezTo>
                <a:cubicBezTo>
                  <a:pt x="28" y="36"/>
                  <a:pt x="28" y="32"/>
                  <a:pt x="30" y="30"/>
                </a:cubicBezTo>
                <a:cubicBezTo>
                  <a:pt x="32" y="28"/>
                  <a:pt x="36" y="28"/>
                  <a:pt x="39" y="30"/>
                </a:cubicBezTo>
                <a:cubicBezTo>
                  <a:pt x="41" y="32"/>
                  <a:pt x="41" y="36"/>
                  <a:pt x="39" y="38"/>
                </a:cubicBezTo>
                <a:moveTo>
                  <a:pt x="51" y="77"/>
                </a:moveTo>
                <a:cubicBezTo>
                  <a:pt x="49" y="79"/>
                  <a:pt x="45" y="79"/>
                  <a:pt x="43" y="77"/>
                </a:cubicBezTo>
                <a:cubicBezTo>
                  <a:pt x="40" y="74"/>
                  <a:pt x="41" y="70"/>
                  <a:pt x="43" y="68"/>
                </a:cubicBezTo>
                <a:cubicBezTo>
                  <a:pt x="45" y="66"/>
                  <a:pt x="49" y="66"/>
                  <a:pt x="51" y="68"/>
                </a:cubicBezTo>
                <a:cubicBezTo>
                  <a:pt x="54" y="70"/>
                  <a:pt x="54" y="74"/>
                  <a:pt x="51" y="77"/>
                </a:cubicBezTo>
                <a:moveTo>
                  <a:pt x="51" y="51"/>
                </a:moveTo>
                <a:cubicBezTo>
                  <a:pt x="49" y="53"/>
                  <a:pt x="45" y="53"/>
                  <a:pt x="43" y="51"/>
                </a:cubicBezTo>
                <a:cubicBezTo>
                  <a:pt x="41" y="49"/>
                  <a:pt x="41" y="45"/>
                  <a:pt x="43" y="43"/>
                </a:cubicBezTo>
                <a:cubicBezTo>
                  <a:pt x="45" y="40"/>
                  <a:pt x="49" y="40"/>
                  <a:pt x="51" y="43"/>
                </a:cubicBezTo>
                <a:cubicBezTo>
                  <a:pt x="54" y="45"/>
                  <a:pt x="54" y="49"/>
                  <a:pt x="51" y="51"/>
                </a:cubicBezTo>
                <a:moveTo>
                  <a:pt x="64" y="64"/>
                </a:moveTo>
                <a:cubicBezTo>
                  <a:pt x="62" y="66"/>
                  <a:pt x="58" y="66"/>
                  <a:pt x="56" y="64"/>
                </a:cubicBezTo>
                <a:cubicBezTo>
                  <a:pt x="53" y="61"/>
                  <a:pt x="53" y="58"/>
                  <a:pt x="56" y="55"/>
                </a:cubicBezTo>
                <a:cubicBezTo>
                  <a:pt x="58" y="53"/>
                  <a:pt x="62" y="53"/>
                  <a:pt x="64" y="55"/>
                </a:cubicBezTo>
                <a:cubicBezTo>
                  <a:pt x="66" y="58"/>
                  <a:pt x="66" y="61"/>
                  <a:pt x="64" y="64"/>
                </a:cubicBezTo>
                <a:moveTo>
                  <a:pt x="64" y="38"/>
                </a:moveTo>
                <a:cubicBezTo>
                  <a:pt x="62" y="41"/>
                  <a:pt x="58" y="41"/>
                  <a:pt x="56" y="38"/>
                </a:cubicBezTo>
                <a:cubicBezTo>
                  <a:pt x="53" y="36"/>
                  <a:pt x="53" y="32"/>
                  <a:pt x="56" y="30"/>
                </a:cubicBezTo>
                <a:cubicBezTo>
                  <a:pt x="58" y="28"/>
                  <a:pt x="62" y="28"/>
                  <a:pt x="64" y="30"/>
                </a:cubicBezTo>
                <a:cubicBezTo>
                  <a:pt x="66" y="32"/>
                  <a:pt x="66" y="36"/>
                  <a:pt x="64" y="38"/>
                </a:cubicBezTo>
                <a:moveTo>
                  <a:pt x="68" y="51"/>
                </a:moveTo>
                <a:cubicBezTo>
                  <a:pt x="66" y="49"/>
                  <a:pt x="66" y="45"/>
                  <a:pt x="68" y="43"/>
                </a:cubicBezTo>
                <a:cubicBezTo>
                  <a:pt x="71" y="40"/>
                  <a:pt x="74" y="40"/>
                  <a:pt x="77" y="43"/>
                </a:cubicBezTo>
                <a:cubicBezTo>
                  <a:pt x="79" y="45"/>
                  <a:pt x="79" y="49"/>
                  <a:pt x="77" y="51"/>
                </a:cubicBezTo>
                <a:cubicBezTo>
                  <a:pt x="74" y="53"/>
                  <a:pt x="71" y="53"/>
                  <a:pt x="68" y="5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4" name="Freeform 47"/>
          <p:cNvSpPr/>
          <p:nvPr/>
        </p:nvSpPr>
        <p:spPr bwMode="auto">
          <a:xfrm>
            <a:off x="7642226" y="2462214"/>
            <a:ext cx="155575" cy="155575"/>
          </a:xfrm>
          <a:custGeom>
            <a:avLst/>
            <a:gdLst>
              <a:gd name="T0" fmla="*/ 59 w 68"/>
              <a:gd name="T1" fmla="*/ 17 h 68"/>
              <a:gd name="T2" fmla="*/ 50 w 68"/>
              <a:gd name="T3" fmla="*/ 9 h 68"/>
              <a:gd name="T4" fmla="*/ 17 w 68"/>
              <a:gd name="T5" fmla="*/ 9 h 68"/>
              <a:gd name="T6" fmla="*/ 0 w 68"/>
              <a:gd name="T7" fmla="*/ 26 h 68"/>
              <a:gd name="T8" fmla="*/ 42 w 68"/>
              <a:gd name="T9" fmla="*/ 68 h 68"/>
              <a:gd name="T10" fmla="*/ 59 w 68"/>
              <a:gd name="T11" fmla="*/ 51 h 68"/>
              <a:gd name="T12" fmla="*/ 59 w 68"/>
              <a:gd name="T13" fmla="*/ 17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59" y="17"/>
                </a:moveTo>
                <a:cubicBezTo>
                  <a:pt x="50" y="9"/>
                  <a:pt x="50" y="9"/>
                  <a:pt x="50" y="9"/>
                </a:cubicBezTo>
                <a:cubicBezTo>
                  <a:pt x="41" y="0"/>
                  <a:pt x="26" y="0"/>
                  <a:pt x="17" y="9"/>
                </a:cubicBezTo>
                <a:cubicBezTo>
                  <a:pt x="0" y="26"/>
                  <a:pt x="0" y="26"/>
                  <a:pt x="0" y="26"/>
                </a:cubicBezTo>
                <a:cubicBezTo>
                  <a:pt x="42" y="68"/>
                  <a:pt x="42" y="68"/>
                  <a:pt x="42" y="68"/>
                </a:cubicBezTo>
                <a:cubicBezTo>
                  <a:pt x="59" y="51"/>
                  <a:pt x="59" y="51"/>
                  <a:pt x="59" y="51"/>
                </a:cubicBezTo>
                <a:cubicBezTo>
                  <a:pt x="68" y="42"/>
                  <a:pt x="68" y="27"/>
                  <a:pt x="59" y="17"/>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5" name="Freeform 48"/>
          <p:cNvSpPr>
            <a:spLocks noEditPoints="1"/>
          </p:cNvSpPr>
          <p:nvPr/>
        </p:nvSpPr>
        <p:spPr bwMode="auto">
          <a:xfrm>
            <a:off x="8081964" y="2487613"/>
            <a:ext cx="327025" cy="328612"/>
          </a:xfrm>
          <a:custGeom>
            <a:avLst/>
            <a:gdLst>
              <a:gd name="T0" fmla="*/ 144 w 144"/>
              <a:gd name="T1" fmla="*/ 24 h 144"/>
              <a:gd name="T2" fmla="*/ 120 w 144"/>
              <a:gd name="T3" fmla="*/ 0 h 144"/>
              <a:gd name="T4" fmla="*/ 96 w 144"/>
              <a:gd name="T5" fmla="*/ 24 h 144"/>
              <a:gd name="T6" fmla="*/ 114 w 144"/>
              <a:gd name="T7" fmla="*/ 47 h 144"/>
              <a:gd name="T8" fmla="*/ 114 w 144"/>
              <a:gd name="T9" fmla="*/ 66 h 144"/>
              <a:gd name="T10" fmla="*/ 95 w 144"/>
              <a:gd name="T11" fmla="*/ 66 h 144"/>
              <a:gd name="T12" fmla="*/ 72 w 144"/>
              <a:gd name="T13" fmla="*/ 48 h 144"/>
              <a:gd name="T14" fmla="*/ 49 w 144"/>
              <a:gd name="T15" fmla="*/ 66 h 144"/>
              <a:gd name="T16" fmla="*/ 18 w 144"/>
              <a:gd name="T17" fmla="*/ 66 h 144"/>
              <a:gd name="T18" fmla="*/ 18 w 144"/>
              <a:gd name="T19" fmla="*/ 97 h 144"/>
              <a:gd name="T20" fmla="*/ 0 w 144"/>
              <a:gd name="T21" fmla="*/ 120 h 144"/>
              <a:gd name="T22" fmla="*/ 24 w 144"/>
              <a:gd name="T23" fmla="*/ 144 h 144"/>
              <a:gd name="T24" fmla="*/ 48 w 144"/>
              <a:gd name="T25" fmla="*/ 120 h 144"/>
              <a:gd name="T26" fmla="*/ 30 w 144"/>
              <a:gd name="T27" fmla="*/ 97 h 144"/>
              <a:gd name="T28" fmla="*/ 30 w 144"/>
              <a:gd name="T29" fmla="*/ 78 h 144"/>
              <a:gd name="T30" fmla="*/ 49 w 144"/>
              <a:gd name="T31" fmla="*/ 78 h 144"/>
              <a:gd name="T32" fmla="*/ 72 w 144"/>
              <a:gd name="T33" fmla="*/ 96 h 144"/>
              <a:gd name="T34" fmla="*/ 95 w 144"/>
              <a:gd name="T35" fmla="*/ 78 h 144"/>
              <a:gd name="T36" fmla="*/ 126 w 144"/>
              <a:gd name="T37" fmla="*/ 78 h 144"/>
              <a:gd name="T38" fmla="*/ 126 w 144"/>
              <a:gd name="T39" fmla="*/ 47 h 144"/>
              <a:gd name="T40" fmla="*/ 144 w 144"/>
              <a:gd name="T41" fmla="*/ 24 h 144"/>
              <a:gd name="T42" fmla="*/ 36 w 144"/>
              <a:gd name="T43" fmla="*/ 120 h 144"/>
              <a:gd name="T44" fmla="*/ 24 w 144"/>
              <a:gd name="T45" fmla="*/ 132 h 144"/>
              <a:gd name="T46" fmla="*/ 12 w 144"/>
              <a:gd name="T47" fmla="*/ 120 h 144"/>
              <a:gd name="T48" fmla="*/ 24 w 144"/>
              <a:gd name="T49" fmla="*/ 108 h 144"/>
              <a:gd name="T50" fmla="*/ 36 w 144"/>
              <a:gd name="T51" fmla="*/ 120 h 144"/>
              <a:gd name="T52" fmla="*/ 72 w 144"/>
              <a:gd name="T53" fmla="*/ 84 h 144"/>
              <a:gd name="T54" fmla="*/ 60 w 144"/>
              <a:gd name="T55" fmla="*/ 72 h 144"/>
              <a:gd name="T56" fmla="*/ 72 w 144"/>
              <a:gd name="T57" fmla="*/ 60 h 144"/>
              <a:gd name="T58" fmla="*/ 84 w 144"/>
              <a:gd name="T59" fmla="*/ 72 h 144"/>
              <a:gd name="T60" fmla="*/ 72 w 144"/>
              <a:gd name="T61" fmla="*/ 84 h 144"/>
              <a:gd name="T62" fmla="*/ 120 w 144"/>
              <a:gd name="T63" fmla="*/ 36 h 144"/>
              <a:gd name="T64" fmla="*/ 108 w 144"/>
              <a:gd name="T65" fmla="*/ 24 h 144"/>
              <a:gd name="T66" fmla="*/ 120 w 144"/>
              <a:gd name="T67" fmla="*/ 12 h 144"/>
              <a:gd name="T68" fmla="*/ 132 w 144"/>
              <a:gd name="T69" fmla="*/ 24 h 144"/>
              <a:gd name="T70" fmla="*/ 120 w 144"/>
              <a:gd name="T71" fmla="*/ 3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4" h="144">
                <a:moveTo>
                  <a:pt x="144" y="24"/>
                </a:moveTo>
                <a:cubicBezTo>
                  <a:pt x="144" y="11"/>
                  <a:pt x="133" y="0"/>
                  <a:pt x="120" y="0"/>
                </a:cubicBezTo>
                <a:cubicBezTo>
                  <a:pt x="107" y="0"/>
                  <a:pt x="96" y="11"/>
                  <a:pt x="96" y="24"/>
                </a:cubicBezTo>
                <a:cubicBezTo>
                  <a:pt x="96" y="35"/>
                  <a:pt x="104" y="44"/>
                  <a:pt x="114" y="47"/>
                </a:cubicBezTo>
                <a:cubicBezTo>
                  <a:pt x="114" y="66"/>
                  <a:pt x="114" y="66"/>
                  <a:pt x="114" y="66"/>
                </a:cubicBezTo>
                <a:cubicBezTo>
                  <a:pt x="95" y="66"/>
                  <a:pt x="95" y="66"/>
                  <a:pt x="95" y="66"/>
                </a:cubicBezTo>
                <a:cubicBezTo>
                  <a:pt x="92" y="56"/>
                  <a:pt x="83" y="48"/>
                  <a:pt x="72" y="48"/>
                </a:cubicBezTo>
                <a:cubicBezTo>
                  <a:pt x="61" y="48"/>
                  <a:pt x="52" y="56"/>
                  <a:pt x="49" y="66"/>
                </a:cubicBezTo>
                <a:cubicBezTo>
                  <a:pt x="18" y="66"/>
                  <a:pt x="18" y="66"/>
                  <a:pt x="18" y="66"/>
                </a:cubicBezTo>
                <a:cubicBezTo>
                  <a:pt x="18" y="97"/>
                  <a:pt x="18" y="97"/>
                  <a:pt x="18" y="97"/>
                </a:cubicBezTo>
                <a:cubicBezTo>
                  <a:pt x="8" y="100"/>
                  <a:pt x="0" y="109"/>
                  <a:pt x="0" y="120"/>
                </a:cubicBezTo>
                <a:cubicBezTo>
                  <a:pt x="0" y="133"/>
                  <a:pt x="11" y="144"/>
                  <a:pt x="24" y="144"/>
                </a:cubicBezTo>
                <a:cubicBezTo>
                  <a:pt x="37" y="144"/>
                  <a:pt x="48" y="133"/>
                  <a:pt x="48" y="120"/>
                </a:cubicBezTo>
                <a:cubicBezTo>
                  <a:pt x="48" y="109"/>
                  <a:pt x="40" y="100"/>
                  <a:pt x="30" y="97"/>
                </a:cubicBezTo>
                <a:cubicBezTo>
                  <a:pt x="30" y="78"/>
                  <a:pt x="30" y="78"/>
                  <a:pt x="30" y="78"/>
                </a:cubicBezTo>
                <a:cubicBezTo>
                  <a:pt x="49" y="78"/>
                  <a:pt x="49" y="78"/>
                  <a:pt x="49" y="78"/>
                </a:cubicBezTo>
                <a:cubicBezTo>
                  <a:pt x="52" y="88"/>
                  <a:pt x="61" y="96"/>
                  <a:pt x="72" y="96"/>
                </a:cubicBezTo>
                <a:cubicBezTo>
                  <a:pt x="83" y="96"/>
                  <a:pt x="92" y="88"/>
                  <a:pt x="95" y="78"/>
                </a:cubicBezTo>
                <a:cubicBezTo>
                  <a:pt x="126" y="78"/>
                  <a:pt x="126" y="78"/>
                  <a:pt x="126" y="78"/>
                </a:cubicBezTo>
                <a:cubicBezTo>
                  <a:pt x="126" y="47"/>
                  <a:pt x="126" y="47"/>
                  <a:pt x="126" y="47"/>
                </a:cubicBezTo>
                <a:cubicBezTo>
                  <a:pt x="136" y="44"/>
                  <a:pt x="144" y="35"/>
                  <a:pt x="144" y="24"/>
                </a:cubicBezTo>
                <a:moveTo>
                  <a:pt x="36" y="120"/>
                </a:moveTo>
                <a:cubicBezTo>
                  <a:pt x="36" y="127"/>
                  <a:pt x="31" y="132"/>
                  <a:pt x="24" y="132"/>
                </a:cubicBezTo>
                <a:cubicBezTo>
                  <a:pt x="17" y="132"/>
                  <a:pt x="12" y="127"/>
                  <a:pt x="12" y="120"/>
                </a:cubicBezTo>
                <a:cubicBezTo>
                  <a:pt x="12" y="113"/>
                  <a:pt x="17" y="108"/>
                  <a:pt x="24" y="108"/>
                </a:cubicBezTo>
                <a:cubicBezTo>
                  <a:pt x="31" y="108"/>
                  <a:pt x="36" y="113"/>
                  <a:pt x="36" y="120"/>
                </a:cubicBezTo>
                <a:moveTo>
                  <a:pt x="72" y="84"/>
                </a:moveTo>
                <a:cubicBezTo>
                  <a:pt x="65" y="84"/>
                  <a:pt x="60" y="79"/>
                  <a:pt x="60" y="72"/>
                </a:cubicBezTo>
                <a:cubicBezTo>
                  <a:pt x="60" y="65"/>
                  <a:pt x="65" y="60"/>
                  <a:pt x="72" y="60"/>
                </a:cubicBezTo>
                <a:cubicBezTo>
                  <a:pt x="79" y="60"/>
                  <a:pt x="84" y="65"/>
                  <a:pt x="84" y="72"/>
                </a:cubicBezTo>
                <a:cubicBezTo>
                  <a:pt x="84" y="79"/>
                  <a:pt x="79" y="84"/>
                  <a:pt x="72" y="84"/>
                </a:cubicBezTo>
                <a:moveTo>
                  <a:pt x="120" y="36"/>
                </a:moveTo>
                <a:cubicBezTo>
                  <a:pt x="113" y="36"/>
                  <a:pt x="108" y="31"/>
                  <a:pt x="108" y="24"/>
                </a:cubicBezTo>
                <a:cubicBezTo>
                  <a:pt x="108" y="17"/>
                  <a:pt x="113" y="12"/>
                  <a:pt x="120" y="12"/>
                </a:cubicBezTo>
                <a:cubicBezTo>
                  <a:pt x="127" y="12"/>
                  <a:pt x="132" y="17"/>
                  <a:pt x="132" y="24"/>
                </a:cubicBezTo>
                <a:cubicBezTo>
                  <a:pt x="132" y="31"/>
                  <a:pt x="127" y="36"/>
                  <a:pt x="120" y="3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6" name="Oval 119"/>
          <p:cNvSpPr>
            <a:spLocks noChangeArrowheads="1"/>
          </p:cNvSpPr>
          <p:nvPr/>
        </p:nvSpPr>
        <p:spPr bwMode="auto">
          <a:xfrm>
            <a:off x="1085850" y="3119438"/>
            <a:ext cx="52388" cy="508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7" name="Freeform 120"/>
          <p:cNvSpPr>
            <a:spLocks noEditPoints="1"/>
          </p:cNvSpPr>
          <p:nvPr/>
        </p:nvSpPr>
        <p:spPr bwMode="auto">
          <a:xfrm>
            <a:off x="971551" y="3151189"/>
            <a:ext cx="366713" cy="336550"/>
          </a:xfrm>
          <a:custGeom>
            <a:avLst/>
            <a:gdLst>
              <a:gd name="T0" fmla="*/ 156 w 161"/>
              <a:gd name="T1" fmla="*/ 27 h 147"/>
              <a:gd name="T2" fmla="*/ 134 w 161"/>
              <a:gd name="T3" fmla="*/ 12 h 147"/>
              <a:gd name="T4" fmla="*/ 135 w 161"/>
              <a:gd name="T5" fmla="*/ 0 h 147"/>
              <a:gd name="T6" fmla="*/ 89 w 161"/>
              <a:gd name="T7" fmla="*/ 47 h 147"/>
              <a:gd name="T8" fmla="*/ 73 w 161"/>
              <a:gd name="T9" fmla="*/ 47 h 147"/>
              <a:gd name="T10" fmla="*/ 73 w 161"/>
              <a:gd name="T11" fmla="*/ 35 h 147"/>
              <a:gd name="T12" fmla="*/ 90 w 161"/>
              <a:gd name="T13" fmla="*/ 39 h 147"/>
              <a:gd name="T14" fmla="*/ 97 w 161"/>
              <a:gd name="T15" fmla="*/ 35 h 147"/>
              <a:gd name="T16" fmla="*/ 92 w 161"/>
              <a:gd name="T17" fmla="*/ 29 h 147"/>
              <a:gd name="T18" fmla="*/ 73 w 161"/>
              <a:gd name="T19" fmla="*/ 24 h 147"/>
              <a:gd name="T20" fmla="*/ 73 w 161"/>
              <a:gd name="T21" fmla="*/ 22 h 147"/>
              <a:gd name="T22" fmla="*/ 61 w 161"/>
              <a:gd name="T23" fmla="*/ 11 h 147"/>
              <a:gd name="T24" fmla="*/ 50 w 161"/>
              <a:gd name="T25" fmla="*/ 22 h 147"/>
              <a:gd name="T26" fmla="*/ 50 w 161"/>
              <a:gd name="T27" fmla="*/ 47 h 147"/>
              <a:gd name="T28" fmla="*/ 15 w 161"/>
              <a:gd name="T29" fmla="*/ 47 h 147"/>
              <a:gd name="T30" fmla="*/ 0 w 161"/>
              <a:gd name="T31" fmla="*/ 64 h 147"/>
              <a:gd name="T32" fmla="*/ 0 w 161"/>
              <a:gd name="T33" fmla="*/ 91 h 147"/>
              <a:gd name="T34" fmla="*/ 4 w 161"/>
              <a:gd name="T35" fmla="*/ 95 h 147"/>
              <a:gd name="T36" fmla="*/ 8 w 161"/>
              <a:gd name="T37" fmla="*/ 91 h 147"/>
              <a:gd name="T38" fmla="*/ 13 w 161"/>
              <a:gd name="T39" fmla="*/ 66 h 147"/>
              <a:gd name="T40" fmla="*/ 16 w 161"/>
              <a:gd name="T41" fmla="*/ 55 h 147"/>
              <a:gd name="T42" fmla="*/ 14 w 161"/>
              <a:gd name="T43" fmla="*/ 88 h 147"/>
              <a:gd name="T44" fmla="*/ 10 w 161"/>
              <a:gd name="T45" fmla="*/ 97 h 147"/>
              <a:gd name="T46" fmla="*/ 10 w 161"/>
              <a:gd name="T47" fmla="*/ 139 h 147"/>
              <a:gd name="T48" fmla="*/ 18 w 161"/>
              <a:gd name="T49" fmla="*/ 146 h 147"/>
              <a:gd name="T50" fmla="*/ 25 w 161"/>
              <a:gd name="T51" fmla="*/ 139 h 147"/>
              <a:gd name="T52" fmla="*/ 25 w 161"/>
              <a:gd name="T53" fmla="*/ 103 h 147"/>
              <a:gd name="T54" fmla="*/ 33 w 161"/>
              <a:gd name="T55" fmla="*/ 91 h 147"/>
              <a:gd name="T56" fmla="*/ 33 w 161"/>
              <a:gd name="T57" fmla="*/ 104 h 147"/>
              <a:gd name="T58" fmla="*/ 49 w 161"/>
              <a:gd name="T59" fmla="*/ 142 h 147"/>
              <a:gd name="T60" fmla="*/ 59 w 161"/>
              <a:gd name="T61" fmla="*/ 145 h 147"/>
              <a:gd name="T62" fmla="*/ 62 w 161"/>
              <a:gd name="T63" fmla="*/ 135 h 147"/>
              <a:gd name="T64" fmla="*/ 48 w 161"/>
              <a:gd name="T65" fmla="*/ 101 h 147"/>
              <a:gd name="T66" fmla="*/ 55 w 161"/>
              <a:gd name="T67" fmla="*/ 90 h 147"/>
              <a:gd name="T68" fmla="*/ 92 w 161"/>
              <a:gd name="T69" fmla="*/ 90 h 147"/>
              <a:gd name="T70" fmla="*/ 92 w 161"/>
              <a:gd name="T71" fmla="*/ 139 h 147"/>
              <a:gd name="T72" fmla="*/ 100 w 161"/>
              <a:gd name="T73" fmla="*/ 146 h 147"/>
              <a:gd name="T74" fmla="*/ 107 w 161"/>
              <a:gd name="T75" fmla="*/ 139 h 147"/>
              <a:gd name="T76" fmla="*/ 107 w 161"/>
              <a:gd name="T77" fmla="*/ 101 h 147"/>
              <a:gd name="T78" fmla="*/ 114 w 161"/>
              <a:gd name="T79" fmla="*/ 114 h 147"/>
              <a:gd name="T80" fmla="*/ 109 w 161"/>
              <a:gd name="T81" fmla="*/ 135 h 147"/>
              <a:gd name="T82" fmla="*/ 115 w 161"/>
              <a:gd name="T83" fmla="*/ 144 h 147"/>
              <a:gd name="T84" fmla="*/ 124 w 161"/>
              <a:gd name="T85" fmla="*/ 139 h 147"/>
              <a:gd name="T86" fmla="*/ 129 w 161"/>
              <a:gd name="T87" fmla="*/ 115 h 147"/>
              <a:gd name="T88" fmla="*/ 114 w 161"/>
              <a:gd name="T89" fmla="*/ 77 h 147"/>
              <a:gd name="T90" fmla="*/ 124 w 161"/>
              <a:gd name="T91" fmla="*/ 56 h 147"/>
              <a:gd name="T92" fmla="*/ 130 w 161"/>
              <a:gd name="T93" fmla="*/ 57 h 147"/>
              <a:gd name="T94" fmla="*/ 149 w 161"/>
              <a:gd name="T95" fmla="*/ 41 h 147"/>
              <a:gd name="T96" fmla="*/ 151 w 161"/>
              <a:gd name="T97" fmla="*/ 42 h 147"/>
              <a:gd name="T98" fmla="*/ 159 w 161"/>
              <a:gd name="T99" fmla="*/ 38 h 147"/>
              <a:gd name="T100" fmla="*/ 156 w 161"/>
              <a:gd name="T101" fmla="*/ 27 h 147"/>
              <a:gd name="T102" fmla="*/ 130 w 161"/>
              <a:gd name="T103" fmla="*/ 53 h 147"/>
              <a:gd name="T104" fmla="*/ 126 w 161"/>
              <a:gd name="T105" fmla="*/ 52 h 147"/>
              <a:gd name="T106" fmla="*/ 133 w 161"/>
              <a:gd name="T107" fmla="*/ 38 h 147"/>
              <a:gd name="T108" fmla="*/ 145 w 161"/>
              <a:gd name="T109" fmla="*/ 41 h 147"/>
              <a:gd name="T110" fmla="*/ 130 w 161"/>
              <a:gd name="T111" fmla="*/ 5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1" h="147">
                <a:moveTo>
                  <a:pt x="156" y="27"/>
                </a:moveTo>
                <a:cubicBezTo>
                  <a:pt x="134" y="12"/>
                  <a:pt x="134" y="12"/>
                  <a:pt x="134" y="12"/>
                </a:cubicBezTo>
                <a:cubicBezTo>
                  <a:pt x="134" y="12"/>
                  <a:pt x="139" y="0"/>
                  <a:pt x="135" y="0"/>
                </a:cubicBezTo>
                <a:cubicBezTo>
                  <a:pt x="117" y="18"/>
                  <a:pt x="89" y="47"/>
                  <a:pt x="89" y="47"/>
                </a:cubicBezTo>
                <a:cubicBezTo>
                  <a:pt x="73" y="47"/>
                  <a:pt x="73" y="47"/>
                  <a:pt x="73" y="47"/>
                </a:cubicBezTo>
                <a:cubicBezTo>
                  <a:pt x="73" y="35"/>
                  <a:pt x="73" y="35"/>
                  <a:pt x="73" y="35"/>
                </a:cubicBezTo>
                <a:cubicBezTo>
                  <a:pt x="90" y="39"/>
                  <a:pt x="90" y="39"/>
                  <a:pt x="90" y="39"/>
                </a:cubicBezTo>
                <a:cubicBezTo>
                  <a:pt x="93" y="40"/>
                  <a:pt x="96" y="38"/>
                  <a:pt x="97" y="35"/>
                </a:cubicBezTo>
                <a:cubicBezTo>
                  <a:pt x="97" y="32"/>
                  <a:pt x="95" y="29"/>
                  <a:pt x="92" y="29"/>
                </a:cubicBezTo>
                <a:cubicBezTo>
                  <a:pt x="73" y="24"/>
                  <a:pt x="73" y="24"/>
                  <a:pt x="73" y="24"/>
                </a:cubicBezTo>
                <a:cubicBezTo>
                  <a:pt x="73" y="22"/>
                  <a:pt x="73" y="22"/>
                  <a:pt x="73" y="22"/>
                </a:cubicBezTo>
                <a:cubicBezTo>
                  <a:pt x="73" y="16"/>
                  <a:pt x="67" y="11"/>
                  <a:pt x="61" y="11"/>
                </a:cubicBezTo>
                <a:cubicBezTo>
                  <a:pt x="55" y="11"/>
                  <a:pt x="50" y="16"/>
                  <a:pt x="50" y="22"/>
                </a:cubicBezTo>
                <a:cubicBezTo>
                  <a:pt x="50" y="47"/>
                  <a:pt x="50" y="47"/>
                  <a:pt x="50" y="47"/>
                </a:cubicBezTo>
                <a:cubicBezTo>
                  <a:pt x="15" y="47"/>
                  <a:pt x="15" y="47"/>
                  <a:pt x="15" y="47"/>
                </a:cubicBezTo>
                <a:cubicBezTo>
                  <a:pt x="6" y="47"/>
                  <a:pt x="0" y="55"/>
                  <a:pt x="0" y="64"/>
                </a:cubicBezTo>
                <a:cubicBezTo>
                  <a:pt x="0" y="91"/>
                  <a:pt x="0" y="91"/>
                  <a:pt x="0" y="91"/>
                </a:cubicBezTo>
                <a:cubicBezTo>
                  <a:pt x="0" y="91"/>
                  <a:pt x="0" y="95"/>
                  <a:pt x="4" y="95"/>
                </a:cubicBezTo>
                <a:cubicBezTo>
                  <a:pt x="7" y="95"/>
                  <a:pt x="8" y="91"/>
                  <a:pt x="8" y="91"/>
                </a:cubicBezTo>
                <a:cubicBezTo>
                  <a:pt x="13" y="66"/>
                  <a:pt x="13" y="66"/>
                  <a:pt x="13" y="66"/>
                </a:cubicBezTo>
                <a:cubicBezTo>
                  <a:pt x="16" y="55"/>
                  <a:pt x="16" y="55"/>
                  <a:pt x="16" y="55"/>
                </a:cubicBezTo>
                <a:cubicBezTo>
                  <a:pt x="14" y="88"/>
                  <a:pt x="14" y="88"/>
                  <a:pt x="14" y="88"/>
                </a:cubicBezTo>
                <a:cubicBezTo>
                  <a:pt x="10" y="97"/>
                  <a:pt x="10" y="97"/>
                  <a:pt x="10" y="97"/>
                </a:cubicBezTo>
                <a:cubicBezTo>
                  <a:pt x="10" y="139"/>
                  <a:pt x="10" y="139"/>
                  <a:pt x="10" y="139"/>
                </a:cubicBezTo>
                <a:cubicBezTo>
                  <a:pt x="10" y="143"/>
                  <a:pt x="14" y="146"/>
                  <a:pt x="18" y="146"/>
                </a:cubicBezTo>
                <a:cubicBezTo>
                  <a:pt x="22" y="146"/>
                  <a:pt x="25" y="143"/>
                  <a:pt x="25" y="139"/>
                </a:cubicBezTo>
                <a:cubicBezTo>
                  <a:pt x="25" y="103"/>
                  <a:pt x="25" y="103"/>
                  <a:pt x="25" y="103"/>
                </a:cubicBezTo>
                <a:cubicBezTo>
                  <a:pt x="33" y="91"/>
                  <a:pt x="33" y="91"/>
                  <a:pt x="33" y="91"/>
                </a:cubicBezTo>
                <a:cubicBezTo>
                  <a:pt x="33" y="104"/>
                  <a:pt x="33" y="104"/>
                  <a:pt x="33" y="104"/>
                </a:cubicBezTo>
                <a:cubicBezTo>
                  <a:pt x="49" y="142"/>
                  <a:pt x="49" y="142"/>
                  <a:pt x="49" y="142"/>
                </a:cubicBezTo>
                <a:cubicBezTo>
                  <a:pt x="51" y="146"/>
                  <a:pt x="56" y="147"/>
                  <a:pt x="59" y="145"/>
                </a:cubicBezTo>
                <a:cubicBezTo>
                  <a:pt x="63" y="143"/>
                  <a:pt x="64" y="139"/>
                  <a:pt x="62" y="135"/>
                </a:cubicBezTo>
                <a:cubicBezTo>
                  <a:pt x="48" y="101"/>
                  <a:pt x="48" y="101"/>
                  <a:pt x="48" y="101"/>
                </a:cubicBezTo>
                <a:cubicBezTo>
                  <a:pt x="55" y="90"/>
                  <a:pt x="55" y="90"/>
                  <a:pt x="55" y="90"/>
                </a:cubicBezTo>
                <a:cubicBezTo>
                  <a:pt x="92" y="90"/>
                  <a:pt x="92" y="90"/>
                  <a:pt x="92" y="90"/>
                </a:cubicBezTo>
                <a:cubicBezTo>
                  <a:pt x="92" y="139"/>
                  <a:pt x="92" y="139"/>
                  <a:pt x="92" y="139"/>
                </a:cubicBezTo>
                <a:cubicBezTo>
                  <a:pt x="92" y="143"/>
                  <a:pt x="96" y="146"/>
                  <a:pt x="100" y="146"/>
                </a:cubicBezTo>
                <a:cubicBezTo>
                  <a:pt x="104" y="146"/>
                  <a:pt x="107" y="143"/>
                  <a:pt x="107" y="139"/>
                </a:cubicBezTo>
                <a:cubicBezTo>
                  <a:pt x="107" y="101"/>
                  <a:pt x="107" y="101"/>
                  <a:pt x="107" y="101"/>
                </a:cubicBezTo>
                <a:cubicBezTo>
                  <a:pt x="111" y="108"/>
                  <a:pt x="114" y="114"/>
                  <a:pt x="114" y="114"/>
                </a:cubicBezTo>
                <a:cubicBezTo>
                  <a:pt x="109" y="135"/>
                  <a:pt x="109" y="135"/>
                  <a:pt x="109" y="135"/>
                </a:cubicBezTo>
                <a:cubicBezTo>
                  <a:pt x="108" y="140"/>
                  <a:pt x="111" y="143"/>
                  <a:pt x="115" y="144"/>
                </a:cubicBezTo>
                <a:cubicBezTo>
                  <a:pt x="119" y="145"/>
                  <a:pt x="123" y="143"/>
                  <a:pt x="124" y="139"/>
                </a:cubicBezTo>
                <a:cubicBezTo>
                  <a:pt x="129" y="115"/>
                  <a:pt x="129" y="115"/>
                  <a:pt x="129" y="115"/>
                </a:cubicBezTo>
                <a:cubicBezTo>
                  <a:pt x="114" y="77"/>
                  <a:pt x="114" y="77"/>
                  <a:pt x="114" y="77"/>
                </a:cubicBezTo>
                <a:cubicBezTo>
                  <a:pt x="124" y="56"/>
                  <a:pt x="124" y="56"/>
                  <a:pt x="124" y="56"/>
                </a:cubicBezTo>
                <a:cubicBezTo>
                  <a:pt x="126" y="56"/>
                  <a:pt x="128" y="57"/>
                  <a:pt x="130" y="57"/>
                </a:cubicBezTo>
                <a:cubicBezTo>
                  <a:pt x="139" y="57"/>
                  <a:pt x="147" y="50"/>
                  <a:pt x="149" y="41"/>
                </a:cubicBezTo>
                <a:cubicBezTo>
                  <a:pt x="151" y="42"/>
                  <a:pt x="151" y="42"/>
                  <a:pt x="151" y="42"/>
                </a:cubicBezTo>
                <a:cubicBezTo>
                  <a:pt x="154" y="42"/>
                  <a:pt x="158" y="41"/>
                  <a:pt x="159" y="38"/>
                </a:cubicBezTo>
                <a:cubicBezTo>
                  <a:pt x="161" y="34"/>
                  <a:pt x="160" y="29"/>
                  <a:pt x="156" y="27"/>
                </a:cubicBezTo>
                <a:close/>
                <a:moveTo>
                  <a:pt x="130" y="53"/>
                </a:moveTo>
                <a:cubicBezTo>
                  <a:pt x="129" y="53"/>
                  <a:pt x="127" y="52"/>
                  <a:pt x="126" y="52"/>
                </a:cubicBezTo>
                <a:cubicBezTo>
                  <a:pt x="133" y="38"/>
                  <a:pt x="133" y="38"/>
                  <a:pt x="133" y="38"/>
                </a:cubicBezTo>
                <a:cubicBezTo>
                  <a:pt x="145" y="41"/>
                  <a:pt x="145" y="41"/>
                  <a:pt x="145" y="41"/>
                </a:cubicBezTo>
                <a:cubicBezTo>
                  <a:pt x="143" y="48"/>
                  <a:pt x="137" y="53"/>
                  <a:pt x="130" y="5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8" name="Oval 121"/>
          <p:cNvSpPr>
            <a:spLocks noChangeArrowheads="1"/>
          </p:cNvSpPr>
          <p:nvPr/>
        </p:nvSpPr>
        <p:spPr bwMode="auto">
          <a:xfrm>
            <a:off x="1797051" y="3109913"/>
            <a:ext cx="65088" cy="650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9" name="Freeform 122"/>
          <p:cNvSpPr/>
          <p:nvPr/>
        </p:nvSpPr>
        <p:spPr bwMode="auto">
          <a:xfrm>
            <a:off x="1709738" y="3181350"/>
            <a:ext cx="68262" cy="119063"/>
          </a:xfrm>
          <a:custGeom>
            <a:avLst/>
            <a:gdLst>
              <a:gd name="T0" fmla="*/ 29 w 30"/>
              <a:gd name="T1" fmla="*/ 8 h 52"/>
              <a:gd name="T2" fmla="*/ 27 w 30"/>
              <a:gd name="T3" fmla="*/ 4 h 52"/>
              <a:gd name="T4" fmla="*/ 15 w 30"/>
              <a:gd name="T5" fmla="*/ 1 h 52"/>
              <a:gd name="T6" fmla="*/ 10 w 30"/>
              <a:gd name="T7" fmla="*/ 4 h 52"/>
              <a:gd name="T8" fmla="*/ 1 w 30"/>
              <a:gd name="T9" fmla="*/ 44 h 52"/>
              <a:gd name="T10" fmla="*/ 4 w 30"/>
              <a:gd name="T11" fmla="*/ 48 h 52"/>
              <a:gd name="T12" fmla="*/ 15 w 30"/>
              <a:gd name="T13" fmla="*/ 51 h 52"/>
              <a:gd name="T14" fmla="*/ 20 w 30"/>
              <a:gd name="T15" fmla="*/ 48 h 52"/>
              <a:gd name="T16" fmla="*/ 29 w 30"/>
              <a:gd name="T17"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52">
                <a:moveTo>
                  <a:pt x="29" y="8"/>
                </a:moveTo>
                <a:cubicBezTo>
                  <a:pt x="30" y="6"/>
                  <a:pt x="29" y="4"/>
                  <a:pt x="27" y="4"/>
                </a:cubicBezTo>
                <a:cubicBezTo>
                  <a:pt x="15" y="1"/>
                  <a:pt x="15" y="1"/>
                  <a:pt x="15" y="1"/>
                </a:cubicBezTo>
                <a:cubicBezTo>
                  <a:pt x="13" y="0"/>
                  <a:pt x="11" y="2"/>
                  <a:pt x="10" y="4"/>
                </a:cubicBezTo>
                <a:cubicBezTo>
                  <a:pt x="1" y="44"/>
                  <a:pt x="1" y="44"/>
                  <a:pt x="1" y="44"/>
                </a:cubicBezTo>
                <a:cubicBezTo>
                  <a:pt x="0" y="46"/>
                  <a:pt x="1" y="48"/>
                  <a:pt x="4" y="48"/>
                </a:cubicBezTo>
                <a:cubicBezTo>
                  <a:pt x="15" y="51"/>
                  <a:pt x="15" y="51"/>
                  <a:pt x="15" y="51"/>
                </a:cubicBezTo>
                <a:cubicBezTo>
                  <a:pt x="17" y="52"/>
                  <a:pt x="19" y="51"/>
                  <a:pt x="20" y="48"/>
                </a:cubicBezTo>
                <a:lnTo>
                  <a:pt x="29"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0" name="Freeform 123"/>
          <p:cNvSpPr/>
          <p:nvPr/>
        </p:nvSpPr>
        <p:spPr bwMode="auto">
          <a:xfrm>
            <a:off x="1720850" y="3178176"/>
            <a:ext cx="204788" cy="333375"/>
          </a:xfrm>
          <a:custGeom>
            <a:avLst/>
            <a:gdLst>
              <a:gd name="T0" fmla="*/ 90 w 90"/>
              <a:gd name="T1" fmla="*/ 45 h 146"/>
              <a:gd name="T2" fmla="*/ 87 w 90"/>
              <a:gd name="T3" fmla="*/ 39 h 146"/>
              <a:gd name="T4" fmla="*/ 88 w 90"/>
              <a:gd name="T5" fmla="*/ 14 h 146"/>
              <a:gd name="T6" fmla="*/ 88 w 90"/>
              <a:gd name="T7" fmla="*/ 14 h 146"/>
              <a:gd name="T8" fmla="*/ 84 w 90"/>
              <a:gd name="T9" fmla="*/ 11 h 146"/>
              <a:gd name="T10" fmla="*/ 81 w 90"/>
              <a:gd name="T11" fmla="*/ 14 h 146"/>
              <a:gd name="T12" fmla="*/ 81 w 90"/>
              <a:gd name="T13" fmla="*/ 37 h 146"/>
              <a:gd name="T14" fmla="*/ 63 w 90"/>
              <a:gd name="T15" fmla="*/ 33 h 146"/>
              <a:gd name="T16" fmla="*/ 58 w 90"/>
              <a:gd name="T17" fmla="*/ 12 h 146"/>
              <a:gd name="T18" fmla="*/ 44 w 90"/>
              <a:gd name="T19" fmla="*/ 0 h 146"/>
              <a:gd name="T20" fmla="*/ 30 w 90"/>
              <a:gd name="T21" fmla="*/ 11 h 146"/>
              <a:gd name="T22" fmla="*/ 0 w 90"/>
              <a:gd name="T23" fmla="*/ 134 h 146"/>
              <a:gd name="T24" fmla="*/ 0 w 90"/>
              <a:gd name="T25" fmla="*/ 136 h 146"/>
              <a:gd name="T26" fmla="*/ 10 w 90"/>
              <a:gd name="T27" fmla="*/ 146 h 146"/>
              <a:gd name="T28" fmla="*/ 19 w 90"/>
              <a:gd name="T29" fmla="*/ 139 h 146"/>
              <a:gd name="T30" fmla="*/ 36 w 90"/>
              <a:gd name="T31" fmla="*/ 70 h 146"/>
              <a:gd name="T32" fmla="*/ 52 w 90"/>
              <a:gd name="T33" fmla="*/ 138 h 146"/>
              <a:gd name="T34" fmla="*/ 61 w 90"/>
              <a:gd name="T35" fmla="*/ 146 h 146"/>
              <a:gd name="T36" fmla="*/ 71 w 90"/>
              <a:gd name="T37" fmla="*/ 136 h 146"/>
              <a:gd name="T38" fmla="*/ 71 w 90"/>
              <a:gd name="T39" fmla="*/ 134 h 146"/>
              <a:gd name="T40" fmla="*/ 49 w 90"/>
              <a:gd name="T41" fmla="*/ 43 h 146"/>
              <a:gd name="T42" fmla="*/ 51 w 90"/>
              <a:gd name="T43" fmla="*/ 35 h 146"/>
              <a:gd name="T44" fmla="*/ 52 w 90"/>
              <a:gd name="T45" fmla="*/ 41 h 146"/>
              <a:gd name="T46" fmla="*/ 57 w 90"/>
              <a:gd name="T47" fmla="*/ 46 h 146"/>
              <a:gd name="T48" fmla="*/ 81 w 90"/>
              <a:gd name="T49" fmla="*/ 51 h 146"/>
              <a:gd name="T50" fmla="*/ 78 w 90"/>
              <a:gd name="T51" fmla="*/ 142 h 146"/>
              <a:gd name="T52" fmla="*/ 78 w 90"/>
              <a:gd name="T53" fmla="*/ 142 h 146"/>
              <a:gd name="T54" fmla="*/ 82 w 90"/>
              <a:gd name="T55" fmla="*/ 145 h 146"/>
              <a:gd name="T56" fmla="*/ 84 w 90"/>
              <a:gd name="T57" fmla="*/ 142 h 146"/>
              <a:gd name="T58" fmla="*/ 87 w 90"/>
              <a:gd name="T59" fmla="*/ 51 h 146"/>
              <a:gd name="T60" fmla="*/ 90 w 90"/>
              <a:gd name="T61" fmla="*/ 4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146">
                <a:moveTo>
                  <a:pt x="90" y="45"/>
                </a:moveTo>
                <a:cubicBezTo>
                  <a:pt x="90" y="42"/>
                  <a:pt x="89" y="40"/>
                  <a:pt x="87" y="39"/>
                </a:cubicBezTo>
                <a:cubicBezTo>
                  <a:pt x="88" y="14"/>
                  <a:pt x="88" y="14"/>
                  <a:pt x="88" y="14"/>
                </a:cubicBezTo>
                <a:cubicBezTo>
                  <a:pt x="88" y="14"/>
                  <a:pt x="88" y="14"/>
                  <a:pt x="88" y="14"/>
                </a:cubicBezTo>
                <a:cubicBezTo>
                  <a:pt x="87" y="12"/>
                  <a:pt x="86" y="11"/>
                  <a:pt x="84" y="11"/>
                </a:cubicBezTo>
                <a:cubicBezTo>
                  <a:pt x="83" y="11"/>
                  <a:pt x="82" y="13"/>
                  <a:pt x="81" y="14"/>
                </a:cubicBezTo>
                <a:cubicBezTo>
                  <a:pt x="81" y="37"/>
                  <a:pt x="81" y="37"/>
                  <a:pt x="81" y="37"/>
                </a:cubicBezTo>
                <a:cubicBezTo>
                  <a:pt x="63" y="33"/>
                  <a:pt x="63" y="33"/>
                  <a:pt x="63" y="33"/>
                </a:cubicBezTo>
                <a:cubicBezTo>
                  <a:pt x="58" y="12"/>
                  <a:pt x="58" y="12"/>
                  <a:pt x="58" y="12"/>
                </a:cubicBezTo>
                <a:cubicBezTo>
                  <a:pt x="55" y="0"/>
                  <a:pt x="44" y="0"/>
                  <a:pt x="44" y="0"/>
                </a:cubicBezTo>
                <a:cubicBezTo>
                  <a:pt x="33" y="0"/>
                  <a:pt x="30" y="11"/>
                  <a:pt x="30" y="11"/>
                </a:cubicBezTo>
                <a:cubicBezTo>
                  <a:pt x="0" y="134"/>
                  <a:pt x="0" y="134"/>
                  <a:pt x="0" y="134"/>
                </a:cubicBezTo>
                <a:cubicBezTo>
                  <a:pt x="0" y="135"/>
                  <a:pt x="0" y="135"/>
                  <a:pt x="0" y="136"/>
                </a:cubicBezTo>
                <a:cubicBezTo>
                  <a:pt x="0" y="141"/>
                  <a:pt x="5" y="146"/>
                  <a:pt x="10" y="146"/>
                </a:cubicBezTo>
                <a:cubicBezTo>
                  <a:pt x="14" y="146"/>
                  <a:pt x="18" y="143"/>
                  <a:pt x="19" y="139"/>
                </a:cubicBezTo>
                <a:cubicBezTo>
                  <a:pt x="36" y="70"/>
                  <a:pt x="36" y="70"/>
                  <a:pt x="36" y="70"/>
                </a:cubicBezTo>
                <a:cubicBezTo>
                  <a:pt x="52" y="138"/>
                  <a:pt x="52" y="138"/>
                  <a:pt x="52" y="138"/>
                </a:cubicBezTo>
                <a:cubicBezTo>
                  <a:pt x="53" y="143"/>
                  <a:pt x="57" y="146"/>
                  <a:pt x="61" y="146"/>
                </a:cubicBezTo>
                <a:cubicBezTo>
                  <a:pt x="67" y="146"/>
                  <a:pt x="71" y="141"/>
                  <a:pt x="71" y="136"/>
                </a:cubicBezTo>
                <a:cubicBezTo>
                  <a:pt x="71" y="135"/>
                  <a:pt x="71" y="135"/>
                  <a:pt x="71" y="134"/>
                </a:cubicBezTo>
                <a:cubicBezTo>
                  <a:pt x="49" y="43"/>
                  <a:pt x="49" y="43"/>
                  <a:pt x="49" y="43"/>
                </a:cubicBezTo>
                <a:cubicBezTo>
                  <a:pt x="51" y="35"/>
                  <a:pt x="51" y="35"/>
                  <a:pt x="51" y="35"/>
                </a:cubicBezTo>
                <a:cubicBezTo>
                  <a:pt x="52" y="41"/>
                  <a:pt x="52" y="41"/>
                  <a:pt x="52" y="41"/>
                </a:cubicBezTo>
                <a:cubicBezTo>
                  <a:pt x="54" y="45"/>
                  <a:pt x="57" y="46"/>
                  <a:pt x="57" y="46"/>
                </a:cubicBezTo>
                <a:cubicBezTo>
                  <a:pt x="81" y="51"/>
                  <a:pt x="81" y="51"/>
                  <a:pt x="81" y="51"/>
                </a:cubicBezTo>
                <a:cubicBezTo>
                  <a:pt x="78" y="142"/>
                  <a:pt x="78" y="142"/>
                  <a:pt x="78" y="142"/>
                </a:cubicBezTo>
                <a:cubicBezTo>
                  <a:pt x="78" y="142"/>
                  <a:pt x="78" y="142"/>
                  <a:pt x="78" y="142"/>
                </a:cubicBezTo>
                <a:cubicBezTo>
                  <a:pt x="78" y="144"/>
                  <a:pt x="80" y="145"/>
                  <a:pt x="82" y="145"/>
                </a:cubicBezTo>
                <a:cubicBezTo>
                  <a:pt x="83" y="144"/>
                  <a:pt x="84" y="143"/>
                  <a:pt x="84" y="142"/>
                </a:cubicBezTo>
                <a:cubicBezTo>
                  <a:pt x="87" y="51"/>
                  <a:pt x="87" y="51"/>
                  <a:pt x="87" y="51"/>
                </a:cubicBezTo>
                <a:cubicBezTo>
                  <a:pt x="89" y="50"/>
                  <a:pt x="90" y="47"/>
                  <a:pt x="90" y="4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1" name="Oval 124"/>
          <p:cNvSpPr>
            <a:spLocks noChangeArrowheads="1"/>
          </p:cNvSpPr>
          <p:nvPr/>
        </p:nvSpPr>
        <p:spPr bwMode="auto">
          <a:xfrm>
            <a:off x="2398714" y="3101975"/>
            <a:ext cx="69850" cy="698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2" name="Freeform 125"/>
          <p:cNvSpPr/>
          <p:nvPr/>
        </p:nvSpPr>
        <p:spPr bwMode="auto">
          <a:xfrm>
            <a:off x="2400300" y="3176588"/>
            <a:ext cx="244475" cy="271462"/>
          </a:xfrm>
          <a:custGeom>
            <a:avLst/>
            <a:gdLst>
              <a:gd name="T0" fmla="*/ 89 w 107"/>
              <a:gd name="T1" fmla="*/ 113 h 119"/>
              <a:gd name="T2" fmla="*/ 102 w 107"/>
              <a:gd name="T3" fmla="*/ 116 h 119"/>
              <a:gd name="T4" fmla="*/ 105 w 107"/>
              <a:gd name="T5" fmla="*/ 104 h 119"/>
              <a:gd name="T6" fmla="*/ 78 w 107"/>
              <a:gd name="T7" fmla="*/ 58 h 119"/>
              <a:gd name="T8" fmla="*/ 71 w 107"/>
              <a:gd name="T9" fmla="*/ 54 h 119"/>
              <a:gd name="T10" fmla="*/ 32 w 107"/>
              <a:gd name="T11" fmla="*/ 54 h 119"/>
              <a:gd name="T12" fmla="*/ 32 w 107"/>
              <a:gd name="T13" fmla="*/ 40 h 119"/>
              <a:gd name="T14" fmla="*/ 60 w 107"/>
              <a:gd name="T15" fmla="*/ 40 h 119"/>
              <a:gd name="T16" fmla="*/ 67 w 107"/>
              <a:gd name="T17" fmla="*/ 33 h 119"/>
              <a:gd name="T18" fmla="*/ 60 w 107"/>
              <a:gd name="T19" fmla="*/ 26 h 119"/>
              <a:gd name="T20" fmla="*/ 31 w 107"/>
              <a:gd name="T21" fmla="*/ 26 h 119"/>
              <a:gd name="T22" fmla="*/ 30 w 107"/>
              <a:gd name="T23" fmla="*/ 15 h 119"/>
              <a:gd name="T24" fmla="*/ 14 w 107"/>
              <a:gd name="T25" fmla="*/ 1 h 119"/>
              <a:gd name="T26" fmla="*/ 0 w 107"/>
              <a:gd name="T27" fmla="*/ 17 h 119"/>
              <a:gd name="T28" fmla="*/ 3 w 107"/>
              <a:gd name="T29" fmla="*/ 64 h 119"/>
              <a:gd name="T30" fmla="*/ 19 w 107"/>
              <a:gd name="T31" fmla="*/ 78 h 119"/>
              <a:gd name="T32" fmla="*/ 69 w 107"/>
              <a:gd name="T33" fmla="*/ 78 h 119"/>
              <a:gd name="T34" fmla="*/ 89 w 107"/>
              <a:gd name="T35" fmla="*/ 11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7" h="119">
                <a:moveTo>
                  <a:pt x="89" y="113"/>
                </a:moveTo>
                <a:cubicBezTo>
                  <a:pt x="92" y="117"/>
                  <a:pt x="97" y="119"/>
                  <a:pt x="102" y="116"/>
                </a:cubicBezTo>
                <a:cubicBezTo>
                  <a:pt x="106" y="114"/>
                  <a:pt x="107" y="108"/>
                  <a:pt x="105" y="104"/>
                </a:cubicBezTo>
                <a:cubicBezTo>
                  <a:pt x="78" y="58"/>
                  <a:pt x="78" y="58"/>
                  <a:pt x="78" y="58"/>
                </a:cubicBezTo>
                <a:cubicBezTo>
                  <a:pt x="77" y="56"/>
                  <a:pt x="74" y="54"/>
                  <a:pt x="71" y="54"/>
                </a:cubicBezTo>
                <a:cubicBezTo>
                  <a:pt x="32" y="54"/>
                  <a:pt x="32" y="54"/>
                  <a:pt x="32" y="54"/>
                </a:cubicBezTo>
                <a:cubicBezTo>
                  <a:pt x="32" y="40"/>
                  <a:pt x="32" y="40"/>
                  <a:pt x="32" y="40"/>
                </a:cubicBezTo>
                <a:cubicBezTo>
                  <a:pt x="60" y="40"/>
                  <a:pt x="60" y="40"/>
                  <a:pt x="60" y="40"/>
                </a:cubicBezTo>
                <a:cubicBezTo>
                  <a:pt x="64" y="40"/>
                  <a:pt x="67" y="37"/>
                  <a:pt x="67" y="33"/>
                </a:cubicBezTo>
                <a:cubicBezTo>
                  <a:pt x="67" y="29"/>
                  <a:pt x="64" y="26"/>
                  <a:pt x="60" y="26"/>
                </a:cubicBezTo>
                <a:cubicBezTo>
                  <a:pt x="31" y="26"/>
                  <a:pt x="31" y="26"/>
                  <a:pt x="31" y="26"/>
                </a:cubicBezTo>
                <a:cubicBezTo>
                  <a:pt x="30" y="15"/>
                  <a:pt x="30" y="15"/>
                  <a:pt x="30" y="15"/>
                </a:cubicBezTo>
                <a:cubicBezTo>
                  <a:pt x="30" y="7"/>
                  <a:pt x="23" y="0"/>
                  <a:pt x="14" y="1"/>
                </a:cubicBezTo>
                <a:cubicBezTo>
                  <a:pt x="6" y="1"/>
                  <a:pt x="0" y="8"/>
                  <a:pt x="0" y="17"/>
                </a:cubicBezTo>
                <a:cubicBezTo>
                  <a:pt x="3" y="64"/>
                  <a:pt x="3" y="64"/>
                  <a:pt x="3" y="64"/>
                </a:cubicBezTo>
                <a:cubicBezTo>
                  <a:pt x="4" y="72"/>
                  <a:pt x="11" y="78"/>
                  <a:pt x="19" y="78"/>
                </a:cubicBezTo>
                <a:cubicBezTo>
                  <a:pt x="69" y="78"/>
                  <a:pt x="69" y="78"/>
                  <a:pt x="69" y="78"/>
                </a:cubicBezTo>
                <a:lnTo>
                  <a:pt x="89" y="11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3" name="Freeform 126"/>
          <p:cNvSpPr/>
          <p:nvPr/>
        </p:nvSpPr>
        <p:spPr bwMode="auto">
          <a:xfrm>
            <a:off x="2324101" y="3259139"/>
            <a:ext cx="252413" cy="244475"/>
          </a:xfrm>
          <a:custGeom>
            <a:avLst/>
            <a:gdLst>
              <a:gd name="T0" fmla="*/ 58 w 111"/>
              <a:gd name="T1" fmla="*/ 95 h 107"/>
              <a:gd name="T2" fmla="*/ 12 w 111"/>
              <a:gd name="T3" fmla="*/ 49 h 107"/>
              <a:gd name="T4" fmla="*/ 28 w 111"/>
              <a:gd name="T5" fmla="*/ 14 h 107"/>
              <a:gd name="T6" fmla="*/ 27 w 111"/>
              <a:gd name="T7" fmla="*/ 0 h 107"/>
              <a:gd name="T8" fmla="*/ 0 w 111"/>
              <a:gd name="T9" fmla="*/ 49 h 107"/>
              <a:gd name="T10" fmla="*/ 58 w 111"/>
              <a:gd name="T11" fmla="*/ 107 h 107"/>
              <a:gd name="T12" fmla="*/ 111 w 111"/>
              <a:gd name="T13" fmla="*/ 72 h 107"/>
              <a:gd name="T14" fmla="*/ 103 w 111"/>
              <a:gd name="T15" fmla="*/ 58 h 107"/>
              <a:gd name="T16" fmla="*/ 58 w 111"/>
              <a:gd name="T17" fmla="*/ 9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07">
                <a:moveTo>
                  <a:pt x="58" y="95"/>
                </a:moveTo>
                <a:cubicBezTo>
                  <a:pt x="33" y="95"/>
                  <a:pt x="12" y="74"/>
                  <a:pt x="12" y="49"/>
                </a:cubicBezTo>
                <a:cubicBezTo>
                  <a:pt x="12" y="35"/>
                  <a:pt x="19" y="22"/>
                  <a:pt x="28" y="14"/>
                </a:cubicBezTo>
                <a:cubicBezTo>
                  <a:pt x="27" y="0"/>
                  <a:pt x="27" y="0"/>
                  <a:pt x="27" y="0"/>
                </a:cubicBezTo>
                <a:cubicBezTo>
                  <a:pt x="11" y="10"/>
                  <a:pt x="0" y="28"/>
                  <a:pt x="0" y="49"/>
                </a:cubicBezTo>
                <a:cubicBezTo>
                  <a:pt x="0" y="81"/>
                  <a:pt x="26" y="107"/>
                  <a:pt x="58" y="107"/>
                </a:cubicBezTo>
                <a:cubicBezTo>
                  <a:pt x="82" y="107"/>
                  <a:pt x="102" y="93"/>
                  <a:pt x="111" y="72"/>
                </a:cubicBezTo>
                <a:cubicBezTo>
                  <a:pt x="103" y="58"/>
                  <a:pt x="103" y="58"/>
                  <a:pt x="103" y="58"/>
                </a:cubicBezTo>
                <a:cubicBezTo>
                  <a:pt x="98" y="79"/>
                  <a:pt x="80" y="95"/>
                  <a:pt x="58" y="95"/>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4" name="Freeform 127"/>
          <p:cNvSpPr/>
          <p:nvPr/>
        </p:nvSpPr>
        <p:spPr bwMode="auto">
          <a:xfrm>
            <a:off x="3190875" y="3284539"/>
            <a:ext cx="147638" cy="166687"/>
          </a:xfrm>
          <a:custGeom>
            <a:avLst/>
            <a:gdLst>
              <a:gd name="T0" fmla="*/ 27 w 65"/>
              <a:gd name="T1" fmla="*/ 70 h 73"/>
              <a:gd name="T2" fmla="*/ 5 w 65"/>
              <a:gd name="T3" fmla="*/ 49 h 73"/>
              <a:gd name="T4" fmla="*/ 14 w 65"/>
              <a:gd name="T5" fmla="*/ 40 h 73"/>
              <a:gd name="T6" fmla="*/ 25 w 65"/>
              <a:gd name="T7" fmla="*/ 51 h 73"/>
              <a:gd name="T8" fmla="*/ 25 w 65"/>
              <a:gd name="T9" fmla="*/ 9 h 73"/>
              <a:gd name="T10" fmla="*/ 39 w 65"/>
              <a:gd name="T11" fmla="*/ 10 h 73"/>
              <a:gd name="T12" fmla="*/ 39 w 65"/>
              <a:gd name="T13" fmla="*/ 51 h 73"/>
              <a:gd name="T14" fmla="*/ 49 w 65"/>
              <a:gd name="T15" fmla="*/ 40 h 73"/>
              <a:gd name="T16" fmla="*/ 58 w 65"/>
              <a:gd name="T17" fmla="*/ 49 h 73"/>
              <a:gd name="T18" fmla="*/ 37 w 65"/>
              <a:gd name="T19" fmla="*/ 70 h 73"/>
              <a:gd name="T20" fmla="*/ 27 w 65"/>
              <a:gd name="T21"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73">
                <a:moveTo>
                  <a:pt x="27" y="70"/>
                </a:moveTo>
                <a:cubicBezTo>
                  <a:pt x="5" y="49"/>
                  <a:pt x="5" y="49"/>
                  <a:pt x="5" y="49"/>
                </a:cubicBezTo>
                <a:cubicBezTo>
                  <a:pt x="0" y="43"/>
                  <a:pt x="8" y="34"/>
                  <a:pt x="14" y="40"/>
                </a:cubicBezTo>
                <a:cubicBezTo>
                  <a:pt x="25" y="51"/>
                  <a:pt x="25" y="51"/>
                  <a:pt x="25" y="51"/>
                </a:cubicBezTo>
                <a:cubicBezTo>
                  <a:pt x="25" y="9"/>
                  <a:pt x="25" y="9"/>
                  <a:pt x="25" y="9"/>
                </a:cubicBezTo>
                <a:cubicBezTo>
                  <a:pt x="25" y="0"/>
                  <a:pt x="39" y="0"/>
                  <a:pt x="39" y="10"/>
                </a:cubicBezTo>
                <a:cubicBezTo>
                  <a:pt x="39" y="51"/>
                  <a:pt x="39" y="51"/>
                  <a:pt x="39" y="51"/>
                </a:cubicBezTo>
                <a:cubicBezTo>
                  <a:pt x="49" y="40"/>
                  <a:pt x="49" y="40"/>
                  <a:pt x="49" y="40"/>
                </a:cubicBezTo>
                <a:cubicBezTo>
                  <a:pt x="55" y="34"/>
                  <a:pt x="65" y="43"/>
                  <a:pt x="58" y="49"/>
                </a:cubicBezTo>
                <a:cubicBezTo>
                  <a:pt x="37" y="70"/>
                  <a:pt x="37" y="70"/>
                  <a:pt x="37" y="70"/>
                </a:cubicBezTo>
                <a:cubicBezTo>
                  <a:pt x="34" y="73"/>
                  <a:pt x="30" y="73"/>
                  <a:pt x="27" y="7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5" name="Oval 128"/>
          <p:cNvSpPr>
            <a:spLocks noChangeArrowheads="1"/>
          </p:cNvSpPr>
          <p:nvPr/>
        </p:nvSpPr>
        <p:spPr bwMode="auto">
          <a:xfrm>
            <a:off x="3135313" y="3154364"/>
            <a:ext cx="57150" cy="539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6" name="Freeform 129"/>
          <p:cNvSpPr/>
          <p:nvPr/>
        </p:nvSpPr>
        <p:spPr bwMode="auto">
          <a:xfrm>
            <a:off x="2909888" y="3187700"/>
            <a:ext cx="323850" cy="263525"/>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7" name="Oval 130"/>
          <p:cNvSpPr>
            <a:spLocks noChangeArrowheads="1"/>
          </p:cNvSpPr>
          <p:nvPr/>
        </p:nvSpPr>
        <p:spPr bwMode="auto">
          <a:xfrm>
            <a:off x="3690939" y="3146425"/>
            <a:ext cx="52387" cy="523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8" name="Freeform 131"/>
          <p:cNvSpPr/>
          <p:nvPr/>
        </p:nvSpPr>
        <p:spPr bwMode="auto">
          <a:xfrm>
            <a:off x="3767138" y="3359150"/>
            <a:ext cx="106362" cy="107950"/>
          </a:xfrm>
          <a:custGeom>
            <a:avLst/>
            <a:gdLst>
              <a:gd name="T0" fmla="*/ 41 w 47"/>
              <a:gd name="T1" fmla="*/ 0 h 47"/>
              <a:gd name="T2" fmla="*/ 16 w 47"/>
              <a:gd name="T3" fmla="*/ 0 h 47"/>
              <a:gd name="T4" fmla="*/ 16 w 47"/>
              <a:gd name="T5" fmla="*/ 10 h 47"/>
              <a:gd name="T6" fmla="*/ 29 w 47"/>
              <a:gd name="T7" fmla="*/ 10 h 47"/>
              <a:gd name="T8" fmla="*/ 5 w 47"/>
              <a:gd name="T9" fmla="*/ 34 h 47"/>
              <a:gd name="T10" fmla="*/ 13 w 47"/>
              <a:gd name="T11" fmla="*/ 41 h 47"/>
              <a:gd name="T12" fmla="*/ 36 w 47"/>
              <a:gd name="T13" fmla="*/ 18 h 47"/>
              <a:gd name="T14" fmla="*/ 36 w 47"/>
              <a:gd name="T15" fmla="*/ 30 h 47"/>
              <a:gd name="T16" fmla="*/ 47 w 47"/>
              <a:gd name="T17" fmla="*/ 30 h 47"/>
              <a:gd name="T18" fmla="*/ 47 w 47"/>
              <a:gd name="T19" fmla="*/ 6 h 47"/>
              <a:gd name="T20" fmla="*/ 41 w 47"/>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7">
                <a:moveTo>
                  <a:pt x="41" y="0"/>
                </a:moveTo>
                <a:cubicBezTo>
                  <a:pt x="16" y="0"/>
                  <a:pt x="16" y="0"/>
                  <a:pt x="16" y="0"/>
                </a:cubicBezTo>
                <a:cubicBezTo>
                  <a:pt x="10" y="0"/>
                  <a:pt x="9" y="10"/>
                  <a:pt x="16" y="10"/>
                </a:cubicBezTo>
                <a:cubicBezTo>
                  <a:pt x="29" y="10"/>
                  <a:pt x="29" y="10"/>
                  <a:pt x="29" y="10"/>
                </a:cubicBezTo>
                <a:cubicBezTo>
                  <a:pt x="5" y="34"/>
                  <a:pt x="5" y="34"/>
                  <a:pt x="5" y="34"/>
                </a:cubicBezTo>
                <a:cubicBezTo>
                  <a:pt x="0" y="39"/>
                  <a:pt x="7" y="47"/>
                  <a:pt x="13" y="41"/>
                </a:cubicBezTo>
                <a:cubicBezTo>
                  <a:pt x="36" y="18"/>
                  <a:pt x="36" y="18"/>
                  <a:pt x="36" y="18"/>
                </a:cubicBezTo>
                <a:cubicBezTo>
                  <a:pt x="36" y="30"/>
                  <a:pt x="36" y="30"/>
                  <a:pt x="36" y="30"/>
                </a:cubicBezTo>
                <a:cubicBezTo>
                  <a:pt x="36" y="37"/>
                  <a:pt x="47" y="37"/>
                  <a:pt x="47" y="30"/>
                </a:cubicBezTo>
                <a:cubicBezTo>
                  <a:pt x="47" y="6"/>
                  <a:pt x="47" y="6"/>
                  <a:pt x="47" y="6"/>
                </a:cubicBezTo>
                <a:cubicBezTo>
                  <a:pt x="47" y="3"/>
                  <a:pt x="44" y="0"/>
                  <a:pt x="4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9" name="Freeform 132"/>
          <p:cNvSpPr>
            <a:spLocks noEditPoints="1"/>
          </p:cNvSpPr>
          <p:nvPr/>
        </p:nvSpPr>
        <p:spPr bwMode="auto">
          <a:xfrm>
            <a:off x="3548064" y="3175001"/>
            <a:ext cx="400050" cy="282575"/>
          </a:xfrm>
          <a:custGeom>
            <a:avLst/>
            <a:gdLst>
              <a:gd name="T0" fmla="*/ 155 w 176"/>
              <a:gd name="T1" fmla="*/ 0 h 124"/>
              <a:gd name="T2" fmla="*/ 128 w 176"/>
              <a:gd name="T3" fmla="*/ 0 h 124"/>
              <a:gd name="T4" fmla="*/ 111 w 176"/>
              <a:gd name="T5" fmla="*/ 7 h 124"/>
              <a:gd name="T6" fmla="*/ 86 w 176"/>
              <a:gd name="T7" fmla="*/ 32 h 124"/>
              <a:gd name="T8" fmla="*/ 86 w 176"/>
              <a:gd name="T9" fmla="*/ 25 h 124"/>
              <a:gd name="T10" fmla="*/ 63 w 176"/>
              <a:gd name="T11" fmla="*/ 25 h 124"/>
              <a:gd name="T12" fmla="*/ 63 w 176"/>
              <a:gd name="T13" fmla="*/ 54 h 124"/>
              <a:gd name="T14" fmla="*/ 63 w 176"/>
              <a:gd name="T15" fmla="*/ 54 h 124"/>
              <a:gd name="T16" fmla="*/ 41 w 176"/>
              <a:gd name="T17" fmla="*/ 76 h 124"/>
              <a:gd name="T18" fmla="*/ 35 w 176"/>
              <a:gd name="T19" fmla="*/ 78 h 124"/>
              <a:gd name="T20" fmla="*/ 22 w 176"/>
              <a:gd name="T21" fmla="*/ 78 h 124"/>
              <a:gd name="T22" fmla="*/ 0 w 176"/>
              <a:gd name="T23" fmla="*/ 101 h 124"/>
              <a:gd name="T24" fmla="*/ 23 w 176"/>
              <a:gd name="T25" fmla="*/ 124 h 124"/>
              <a:gd name="T26" fmla="*/ 47 w 176"/>
              <a:gd name="T27" fmla="*/ 124 h 124"/>
              <a:gd name="T28" fmla="*/ 64 w 176"/>
              <a:gd name="T29" fmla="*/ 116 h 124"/>
              <a:gd name="T30" fmla="*/ 134 w 176"/>
              <a:gd name="T31" fmla="*/ 47 h 124"/>
              <a:gd name="T32" fmla="*/ 139 w 176"/>
              <a:gd name="T33" fmla="*/ 45 h 124"/>
              <a:gd name="T34" fmla="*/ 156 w 176"/>
              <a:gd name="T35" fmla="*/ 45 h 124"/>
              <a:gd name="T36" fmla="*/ 176 w 176"/>
              <a:gd name="T37" fmla="*/ 23 h 124"/>
              <a:gd name="T38" fmla="*/ 155 w 176"/>
              <a:gd name="T39" fmla="*/ 0 h 124"/>
              <a:gd name="T40" fmla="*/ 154 w 176"/>
              <a:gd name="T41" fmla="*/ 34 h 124"/>
              <a:gd name="T42" fmla="*/ 139 w 176"/>
              <a:gd name="T43" fmla="*/ 34 h 124"/>
              <a:gd name="T44" fmla="*/ 127 w 176"/>
              <a:gd name="T45" fmla="*/ 38 h 124"/>
              <a:gd name="T46" fmla="*/ 57 w 176"/>
              <a:gd name="T47" fmla="*/ 108 h 124"/>
              <a:gd name="T48" fmla="*/ 46 w 176"/>
              <a:gd name="T49" fmla="*/ 112 h 124"/>
              <a:gd name="T50" fmla="*/ 23 w 176"/>
              <a:gd name="T51" fmla="*/ 112 h 124"/>
              <a:gd name="T52" fmla="*/ 12 w 176"/>
              <a:gd name="T53" fmla="*/ 100 h 124"/>
              <a:gd name="T54" fmla="*/ 22 w 176"/>
              <a:gd name="T55" fmla="*/ 90 h 124"/>
              <a:gd name="T56" fmla="*/ 38 w 176"/>
              <a:gd name="T57" fmla="*/ 90 h 124"/>
              <a:gd name="T58" fmla="*/ 48 w 176"/>
              <a:gd name="T59" fmla="*/ 86 h 124"/>
              <a:gd name="T60" fmla="*/ 119 w 176"/>
              <a:gd name="T61" fmla="*/ 15 h 124"/>
              <a:gd name="T62" fmla="*/ 130 w 176"/>
              <a:gd name="T63" fmla="*/ 12 h 124"/>
              <a:gd name="T64" fmla="*/ 154 w 176"/>
              <a:gd name="T65" fmla="*/ 12 h 124"/>
              <a:gd name="T66" fmla="*/ 164 w 176"/>
              <a:gd name="T67" fmla="*/ 22 h 124"/>
              <a:gd name="T68" fmla="*/ 154 w 176"/>
              <a:gd name="T69"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24">
                <a:moveTo>
                  <a:pt x="155" y="0"/>
                </a:moveTo>
                <a:cubicBezTo>
                  <a:pt x="128" y="0"/>
                  <a:pt x="128" y="0"/>
                  <a:pt x="128" y="0"/>
                </a:cubicBezTo>
                <a:cubicBezTo>
                  <a:pt x="123" y="0"/>
                  <a:pt x="115" y="3"/>
                  <a:pt x="111" y="7"/>
                </a:cubicBezTo>
                <a:cubicBezTo>
                  <a:pt x="86" y="32"/>
                  <a:pt x="86" y="32"/>
                  <a:pt x="86" y="32"/>
                </a:cubicBezTo>
                <a:cubicBezTo>
                  <a:pt x="86" y="25"/>
                  <a:pt x="86" y="25"/>
                  <a:pt x="86" y="25"/>
                </a:cubicBezTo>
                <a:cubicBezTo>
                  <a:pt x="86" y="9"/>
                  <a:pt x="63" y="9"/>
                  <a:pt x="63" y="25"/>
                </a:cubicBezTo>
                <a:cubicBezTo>
                  <a:pt x="63" y="54"/>
                  <a:pt x="63" y="54"/>
                  <a:pt x="63" y="54"/>
                </a:cubicBezTo>
                <a:cubicBezTo>
                  <a:pt x="63" y="54"/>
                  <a:pt x="63" y="54"/>
                  <a:pt x="63" y="54"/>
                </a:cubicBezTo>
                <a:cubicBezTo>
                  <a:pt x="41" y="76"/>
                  <a:pt x="41" y="76"/>
                  <a:pt x="41" y="76"/>
                </a:cubicBezTo>
                <a:cubicBezTo>
                  <a:pt x="39" y="78"/>
                  <a:pt x="39" y="78"/>
                  <a:pt x="35" y="78"/>
                </a:cubicBezTo>
                <a:cubicBezTo>
                  <a:pt x="35" y="78"/>
                  <a:pt x="22" y="78"/>
                  <a:pt x="22" y="78"/>
                </a:cubicBezTo>
                <a:cubicBezTo>
                  <a:pt x="8" y="78"/>
                  <a:pt x="0" y="90"/>
                  <a:pt x="0" y="101"/>
                </a:cubicBezTo>
                <a:cubicBezTo>
                  <a:pt x="0" y="111"/>
                  <a:pt x="8" y="124"/>
                  <a:pt x="23" y="124"/>
                </a:cubicBezTo>
                <a:cubicBezTo>
                  <a:pt x="23" y="124"/>
                  <a:pt x="41" y="124"/>
                  <a:pt x="47" y="124"/>
                </a:cubicBezTo>
                <a:cubicBezTo>
                  <a:pt x="52" y="124"/>
                  <a:pt x="59" y="122"/>
                  <a:pt x="64" y="116"/>
                </a:cubicBezTo>
                <a:cubicBezTo>
                  <a:pt x="134" y="47"/>
                  <a:pt x="134" y="47"/>
                  <a:pt x="134" y="47"/>
                </a:cubicBezTo>
                <a:cubicBezTo>
                  <a:pt x="135" y="46"/>
                  <a:pt x="136" y="45"/>
                  <a:pt x="139" y="45"/>
                </a:cubicBezTo>
                <a:cubicBezTo>
                  <a:pt x="139" y="45"/>
                  <a:pt x="148" y="45"/>
                  <a:pt x="156" y="45"/>
                </a:cubicBezTo>
                <a:cubicBezTo>
                  <a:pt x="164" y="45"/>
                  <a:pt x="176" y="36"/>
                  <a:pt x="176" y="23"/>
                </a:cubicBezTo>
                <a:cubicBezTo>
                  <a:pt x="176" y="9"/>
                  <a:pt x="164" y="0"/>
                  <a:pt x="155" y="0"/>
                </a:cubicBezTo>
                <a:close/>
                <a:moveTo>
                  <a:pt x="154" y="34"/>
                </a:moveTo>
                <a:cubicBezTo>
                  <a:pt x="139" y="34"/>
                  <a:pt x="139" y="34"/>
                  <a:pt x="139" y="34"/>
                </a:cubicBezTo>
                <a:cubicBezTo>
                  <a:pt x="133" y="34"/>
                  <a:pt x="130" y="35"/>
                  <a:pt x="127" y="38"/>
                </a:cubicBezTo>
                <a:cubicBezTo>
                  <a:pt x="57" y="108"/>
                  <a:pt x="57" y="108"/>
                  <a:pt x="57" y="108"/>
                </a:cubicBezTo>
                <a:cubicBezTo>
                  <a:pt x="54" y="111"/>
                  <a:pt x="50" y="112"/>
                  <a:pt x="46" y="112"/>
                </a:cubicBezTo>
                <a:cubicBezTo>
                  <a:pt x="23" y="112"/>
                  <a:pt x="23" y="112"/>
                  <a:pt x="23" y="112"/>
                </a:cubicBezTo>
                <a:cubicBezTo>
                  <a:pt x="17" y="112"/>
                  <a:pt x="12" y="107"/>
                  <a:pt x="12" y="100"/>
                </a:cubicBezTo>
                <a:cubicBezTo>
                  <a:pt x="12" y="94"/>
                  <a:pt x="17" y="90"/>
                  <a:pt x="22" y="90"/>
                </a:cubicBezTo>
                <a:cubicBezTo>
                  <a:pt x="38" y="90"/>
                  <a:pt x="38" y="90"/>
                  <a:pt x="38" y="90"/>
                </a:cubicBezTo>
                <a:cubicBezTo>
                  <a:pt x="42" y="90"/>
                  <a:pt x="45" y="89"/>
                  <a:pt x="48" y="86"/>
                </a:cubicBezTo>
                <a:cubicBezTo>
                  <a:pt x="119" y="15"/>
                  <a:pt x="119" y="15"/>
                  <a:pt x="119" y="15"/>
                </a:cubicBezTo>
                <a:cubicBezTo>
                  <a:pt x="122" y="12"/>
                  <a:pt x="125" y="12"/>
                  <a:pt x="130" y="12"/>
                </a:cubicBezTo>
                <a:cubicBezTo>
                  <a:pt x="154" y="12"/>
                  <a:pt x="154" y="12"/>
                  <a:pt x="154" y="12"/>
                </a:cubicBezTo>
                <a:cubicBezTo>
                  <a:pt x="160" y="12"/>
                  <a:pt x="164" y="18"/>
                  <a:pt x="164" y="22"/>
                </a:cubicBezTo>
                <a:cubicBezTo>
                  <a:pt x="164" y="26"/>
                  <a:pt x="161" y="34"/>
                  <a:pt x="154" y="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0" name="Oval 133"/>
          <p:cNvSpPr>
            <a:spLocks noChangeArrowheads="1"/>
          </p:cNvSpPr>
          <p:nvPr/>
        </p:nvSpPr>
        <p:spPr bwMode="auto">
          <a:xfrm>
            <a:off x="4310063" y="3138489"/>
            <a:ext cx="52387" cy="523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1" name="Freeform 134"/>
          <p:cNvSpPr/>
          <p:nvPr/>
        </p:nvSpPr>
        <p:spPr bwMode="auto">
          <a:xfrm>
            <a:off x="4392613" y="3343276"/>
            <a:ext cx="106362" cy="104775"/>
          </a:xfrm>
          <a:custGeom>
            <a:avLst/>
            <a:gdLst>
              <a:gd name="T0" fmla="*/ 0 w 47"/>
              <a:gd name="T1" fmla="*/ 40 h 46"/>
              <a:gd name="T2" fmla="*/ 0 w 47"/>
              <a:gd name="T3" fmla="*/ 16 h 46"/>
              <a:gd name="T4" fmla="*/ 11 w 47"/>
              <a:gd name="T5" fmla="*/ 16 h 46"/>
              <a:gd name="T6" fmla="*/ 11 w 47"/>
              <a:gd name="T7" fmla="*/ 29 h 46"/>
              <a:gd name="T8" fmla="*/ 34 w 47"/>
              <a:gd name="T9" fmla="*/ 5 h 46"/>
              <a:gd name="T10" fmla="*/ 42 w 47"/>
              <a:gd name="T11" fmla="*/ 13 h 46"/>
              <a:gd name="T12" fmla="*/ 18 w 47"/>
              <a:gd name="T13" fmla="*/ 36 h 46"/>
              <a:gd name="T14" fmla="*/ 31 w 47"/>
              <a:gd name="T15" fmla="*/ 36 h 46"/>
              <a:gd name="T16" fmla="*/ 31 w 47"/>
              <a:gd name="T17" fmla="*/ 46 h 46"/>
              <a:gd name="T18" fmla="*/ 6 w 47"/>
              <a:gd name="T19" fmla="*/ 46 h 46"/>
              <a:gd name="T20" fmla="*/ 0 w 47"/>
              <a:gd name="T21"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46">
                <a:moveTo>
                  <a:pt x="0" y="40"/>
                </a:moveTo>
                <a:cubicBezTo>
                  <a:pt x="0" y="16"/>
                  <a:pt x="0" y="16"/>
                  <a:pt x="0" y="16"/>
                </a:cubicBezTo>
                <a:cubicBezTo>
                  <a:pt x="0" y="9"/>
                  <a:pt x="11" y="9"/>
                  <a:pt x="11" y="16"/>
                </a:cubicBezTo>
                <a:cubicBezTo>
                  <a:pt x="11" y="29"/>
                  <a:pt x="11" y="29"/>
                  <a:pt x="11" y="29"/>
                </a:cubicBezTo>
                <a:cubicBezTo>
                  <a:pt x="34" y="5"/>
                  <a:pt x="34" y="5"/>
                  <a:pt x="34" y="5"/>
                </a:cubicBezTo>
                <a:cubicBezTo>
                  <a:pt x="40" y="0"/>
                  <a:pt x="47" y="7"/>
                  <a:pt x="42" y="13"/>
                </a:cubicBezTo>
                <a:cubicBezTo>
                  <a:pt x="18" y="36"/>
                  <a:pt x="18" y="36"/>
                  <a:pt x="18" y="36"/>
                </a:cubicBezTo>
                <a:cubicBezTo>
                  <a:pt x="31" y="36"/>
                  <a:pt x="31" y="36"/>
                  <a:pt x="31" y="36"/>
                </a:cubicBezTo>
                <a:cubicBezTo>
                  <a:pt x="37" y="36"/>
                  <a:pt x="38" y="46"/>
                  <a:pt x="31" y="46"/>
                </a:cubicBezTo>
                <a:cubicBezTo>
                  <a:pt x="6" y="46"/>
                  <a:pt x="6" y="46"/>
                  <a:pt x="6" y="46"/>
                </a:cubicBezTo>
                <a:cubicBezTo>
                  <a:pt x="3" y="46"/>
                  <a:pt x="0" y="44"/>
                  <a:pt x="0" y="4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2" name="Freeform 135"/>
          <p:cNvSpPr>
            <a:spLocks noEditPoints="1"/>
          </p:cNvSpPr>
          <p:nvPr/>
        </p:nvSpPr>
        <p:spPr bwMode="auto">
          <a:xfrm>
            <a:off x="4167188" y="3165476"/>
            <a:ext cx="400050" cy="282575"/>
          </a:xfrm>
          <a:custGeom>
            <a:avLst/>
            <a:gdLst>
              <a:gd name="T0" fmla="*/ 155 w 176"/>
              <a:gd name="T1" fmla="*/ 0 h 124"/>
              <a:gd name="T2" fmla="*/ 128 w 176"/>
              <a:gd name="T3" fmla="*/ 0 h 124"/>
              <a:gd name="T4" fmla="*/ 111 w 176"/>
              <a:gd name="T5" fmla="*/ 7 h 124"/>
              <a:gd name="T6" fmla="*/ 86 w 176"/>
              <a:gd name="T7" fmla="*/ 32 h 124"/>
              <a:gd name="T8" fmla="*/ 86 w 176"/>
              <a:gd name="T9" fmla="*/ 25 h 124"/>
              <a:gd name="T10" fmla="*/ 63 w 176"/>
              <a:gd name="T11" fmla="*/ 25 h 124"/>
              <a:gd name="T12" fmla="*/ 63 w 176"/>
              <a:gd name="T13" fmla="*/ 54 h 124"/>
              <a:gd name="T14" fmla="*/ 63 w 176"/>
              <a:gd name="T15" fmla="*/ 54 h 124"/>
              <a:gd name="T16" fmla="*/ 41 w 176"/>
              <a:gd name="T17" fmla="*/ 76 h 124"/>
              <a:gd name="T18" fmla="*/ 35 w 176"/>
              <a:gd name="T19" fmla="*/ 78 h 124"/>
              <a:gd name="T20" fmla="*/ 22 w 176"/>
              <a:gd name="T21" fmla="*/ 78 h 124"/>
              <a:gd name="T22" fmla="*/ 0 w 176"/>
              <a:gd name="T23" fmla="*/ 101 h 124"/>
              <a:gd name="T24" fmla="*/ 23 w 176"/>
              <a:gd name="T25" fmla="*/ 124 h 124"/>
              <a:gd name="T26" fmla="*/ 47 w 176"/>
              <a:gd name="T27" fmla="*/ 124 h 124"/>
              <a:gd name="T28" fmla="*/ 64 w 176"/>
              <a:gd name="T29" fmla="*/ 116 h 124"/>
              <a:gd name="T30" fmla="*/ 134 w 176"/>
              <a:gd name="T31" fmla="*/ 47 h 124"/>
              <a:gd name="T32" fmla="*/ 139 w 176"/>
              <a:gd name="T33" fmla="*/ 45 h 124"/>
              <a:gd name="T34" fmla="*/ 156 w 176"/>
              <a:gd name="T35" fmla="*/ 45 h 124"/>
              <a:gd name="T36" fmla="*/ 176 w 176"/>
              <a:gd name="T37" fmla="*/ 23 h 124"/>
              <a:gd name="T38" fmla="*/ 155 w 176"/>
              <a:gd name="T39" fmla="*/ 0 h 124"/>
              <a:gd name="T40" fmla="*/ 154 w 176"/>
              <a:gd name="T41" fmla="*/ 34 h 124"/>
              <a:gd name="T42" fmla="*/ 139 w 176"/>
              <a:gd name="T43" fmla="*/ 34 h 124"/>
              <a:gd name="T44" fmla="*/ 127 w 176"/>
              <a:gd name="T45" fmla="*/ 38 h 124"/>
              <a:gd name="T46" fmla="*/ 57 w 176"/>
              <a:gd name="T47" fmla="*/ 108 h 124"/>
              <a:gd name="T48" fmla="*/ 46 w 176"/>
              <a:gd name="T49" fmla="*/ 112 h 124"/>
              <a:gd name="T50" fmla="*/ 23 w 176"/>
              <a:gd name="T51" fmla="*/ 112 h 124"/>
              <a:gd name="T52" fmla="*/ 12 w 176"/>
              <a:gd name="T53" fmla="*/ 100 h 124"/>
              <a:gd name="T54" fmla="*/ 22 w 176"/>
              <a:gd name="T55" fmla="*/ 90 h 124"/>
              <a:gd name="T56" fmla="*/ 38 w 176"/>
              <a:gd name="T57" fmla="*/ 90 h 124"/>
              <a:gd name="T58" fmla="*/ 48 w 176"/>
              <a:gd name="T59" fmla="*/ 86 h 124"/>
              <a:gd name="T60" fmla="*/ 119 w 176"/>
              <a:gd name="T61" fmla="*/ 15 h 124"/>
              <a:gd name="T62" fmla="*/ 130 w 176"/>
              <a:gd name="T63" fmla="*/ 12 h 124"/>
              <a:gd name="T64" fmla="*/ 154 w 176"/>
              <a:gd name="T65" fmla="*/ 12 h 124"/>
              <a:gd name="T66" fmla="*/ 164 w 176"/>
              <a:gd name="T67" fmla="*/ 22 h 124"/>
              <a:gd name="T68" fmla="*/ 154 w 176"/>
              <a:gd name="T69" fmla="*/ 3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 h="124">
                <a:moveTo>
                  <a:pt x="155" y="0"/>
                </a:moveTo>
                <a:cubicBezTo>
                  <a:pt x="128" y="0"/>
                  <a:pt x="128" y="0"/>
                  <a:pt x="128" y="0"/>
                </a:cubicBezTo>
                <a:cubicBezTo>
                  <a:pt x="123" y="0"/>
                  <a:pt x="115" y="3"/>
                  <a:pt x="111" y="7"/>
                </a:cubicBezTo>
                <a:cubicBezTo>
                  <a:pt x="86" y="32"/>
                  <a:pt x="86" y="32"/>
                  <a:pt x="86" y="32"/>
                </a:cubicBezTo>
                <a:cubicBezTo>
                  <a:pt x="86" y="25"/>
                  <a:pt x="86" y="25"/>
                  <a:pt x="86" y="25"/>
                </a:cubicBezTo>
                <a:cubicBezTo>
                  <a:pt x="86" y="9"/>
                  <a:pt x="63" y="9"/>
                  <a:pt x="63" y="25"/>
                </a:cubicBezTo>
                <a:cubicBezTo>
                  <a:pt x="63" y="54"/>
                  <a:pt x="63" y="54"/>
                  <a:pt x="63" y="54"/>
                </a:cubicBezTo>
                <a:cubicBezTo>
                  <a:pt x="63" y="54"/>
                  <a:pt x="63" y="54"/>
                  <a:pt x="63" y="54"/>
                </a:cubicBezTo>
                <a:cubicBezTo>
                  <a:pt x="41" y="76"/>
                  <a:pt x="41" y="76"/>
                  <a:pt x="41" y="76"/>
                </a:cubicBezTo>
                <a:cubicBezTo>
                  <a:pt x="39" y="78"/>
                  <a:pt x="39" y="78"/>
                  <a:pt x="35" y="78"/>
                </a:cubicBezTo>
                <a:cubicBezTo>
                  <a:pt x="35" y="78"/>
                  <a:pt x="22" y="78"/>
                  <a:pt x="22" y="78"/>
                </a:cubicBezTo>
                <a:cubicBezTo>
                  <a:pt x="8" y="78"/>
                  <a:pt x="0" y="90"/>
                  <a:pt x="0" y="101"/>
                </a:cubicBezTo>
                <a:cubicBezTo>
                  <a:pt x="0" y="111"/>
                  <a:pt x="8" y="124"/>
                  <a:pt x="23" y="124"/>
                </a:cubicBezTo>
                <a:cubicBezTo>
                  <a:pt x="23" y="124"/>
                  <a:pt x="41" y="124"/>
                  <a:pt x="47" y="124"/>
                </a:cubicBezTo>
                <a:cubicBezTo>
                  <a:pt x="52" y="124"/>
                  <a:pt x="59" y="122"/>
                  <a:pt x="64" y="116"/>
                </a:cubicBezTo>
                <a:cubicBezTo>
                  <a:pt x="134" y="47"/>
                  <a:pt x="134" y="47"/>
                  <a:pt x="134" y="47"/>
                </a:cubicBezTo>
                <a:cubicBezTo>
                  <a:pt x="135" y="46"/>
                  <a:pt x="136" y="45"/>
                  <a:pt x="139" y="45"/>
                </a:cubicBezTo>
                <a:cubicBezTo>
                  <a:pt x="139" y="45"/>
                  <a:pt x="148" y="45"/>
                  <a:pt x="156" y="45"/>
                </a:cubicBezTo>
                <a:cubicBezTo>
                  <a:pt x="164" y="45"/>
                  <a:pt x="176" y="36"/>
                  <a:pt x="176" y="23"/>
                </a:cubicBezTo>
                <a:cubicBezTo>
                  <a:pt x="176" y="9"/>
                  <a:pt x="164" y="0"/>
                  <a:pt x="155" y="0"/>
                </a:cubicBezTo>
                <a:close/>
                <a:moveTo>
                  <a:pt x="154" y="34"/>
                </a:moveTo>
                <a:cubicBezTo>
                  <a:pt x="139" y="34"/>
                  <a:pt x="139" y="34"/>
                  <a:pt x="139" y="34"/>
                </a:cubicBezTo>
                <a:cubicBezTo>
                  <a:pt x="133" y="34"/>
                  <a:pt x="130" y="35"/>
                  <a:pt x="127" y="38"/>
                </a:cubicBezTo>
                <a:cubicBezTo>
                  <a:pt x="57" y="108"/>
                  <a:pt x="57" y="108"/>
                  <a:pt x="57" y="108"/>
                </a:cubicBezTo>
                <a:cubicBezTo>
                  <a:pt x="54" y="111"/>
                  <a:pt x="50" y="112"/>
                  <a:pt x="46" y="112"/>
                </a:cubicBezTo>
                <a:cubicBezTo>
                  <a:pt x="23" y="112"/>
                  <a:pt x="23" y="112"/>
                  <a:pt x="23" y="112"/>
                </a:cubicBezTo>
                <a:cubicBezTo>
                  <a:pt x="17" y="112"/>
                  <a:pt x="12" y="107"/>
                  <a:pt x="12" y="100"/>
                </a:cubicBezTo>
                <a:cubicBezTo>
                  <a:pt x="12" y="94"/>
                  <a:pt x="17" y="90"/>
                  <a:pt x="22" y="90"/>
                </a:cubicBezTo>
                <a:cubicBezTo>
                  <a:pt x="38" y="90"/>
                  <a:pt x="38" y="90"/>
                  <a:pt x="38" y="90"/>
                </a:cubicBezTo>
                <a:cubicBezTo>
                  <a:pt x="42" y="90"/>
                  <a:pt x="45" y="89"/>
                  <a:pt x="48" y="86"/>
                </a:cubicBezTo>
                <a:cubicBezTo>
                  <a:pt x="119" y="15"/>
                  <a:pt x="119" y="15"/>
                  <a:pt x="119" y="15"/>
                </a:cubicBezTo>
                <a:cubicBezTo>
                  <a:pt x="122" y="12"/>
                  <a:pt x="125" y="12"/>
                  <a:pt x="130" y="12"/>
                </a:cubicBezTo>
                <a:cubicBezTo>
                  <a:pt x="154" y="12"/>
                  <a:pt x="154" y="12"/>
                  <a:pt x="154" y="12"/>
                </a:cubicBezTo>
                <a:cubicBezTo>
                  <a:pt x="160" y="12"/>
                  <a:pt x="164" y="18"/>
                  <a:pt x="164" y="22"/>
                </a:cubicBezTo>
                <a:cubicBezTo>
                  <a:pt x="164" y="26"/>
                  <a:pt x="161" y="34"/>
                  <a:pt x="154" y="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3" name="Freeform 136"/>
          <p:cNvSpPr/>
          <p:nvPr/>
        </p:nvSpPr>
        <p:spPr bwMode="auto">
          <a:xfrm>
            <a:off x="4795838" y="3186114"/>
            <a:ext cx="400050" cy="231775"/>
          </a:xfrm>
          <a:custGeom>
            <a:avLst/>
            <a:gdLst>
              <a:gd name="T0" fmla="*/ 161 w 176"/>
              <a:gd name="T1" fmla="*/ 80 h 102"/>
              <a:gd name="T2" fmla="*/ 161 w 176"/>
              <a:gd name="T3" fmla="*/ 102 h 102"/>
              <a:gd name="T4" fmla="*/ 176 w 176"/>
              <a:gd name="T5" fmla="*/ 102 h 102"/>
              <a:gd name="T6" fmla="*/ 176 w 176"/>
              <a:gd name="T7" fmla="*/ 66 h 102"/>
              <a:gd name="T8" fmla="*/ 15 w 176"/>
              <a:gd name="T9" fmla="*/ 66 h 102"/>
              <a:gd name="T10" fmla="*/ 15 w 176"/>
              <a:gd name="T11" fmla="*/ 7 h 102"/>
              <a:gd name="T12" fmla="*/ 7 w 176"/>
              <a:gd name="T13" fmla="*/ 0 h 102"/>
              <a:gd name="T14" fmla="*/ 0 w 176"/>
              <a:gd name="T15" fmla="*/ 7 h 102"/>
              <a:gd name="T16" fmla="*/ 0 w 176"/>
              <a:gd name="T17" fmla="*/ 102 h 102"/>
              <a:gd name="T18" fmla="*/ 15 w 176"/>
              <a:gd name="T19" fmla="*/ 102 h 102"/>
              <a:gd name="T20" fmla="*/ 15 w 176"/>
              <a:gd name="T21" fmla="*/ 80 h 102"/>
              <a:gd name="T22" fmla="*/ 161 w 176"/>
              <a:gd name="T23" fmla="*/ 8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02">
                <a:moveTo>
                  <a:pt x="161" y="80"/>
                </a:moveTo>
                <a:cubicBezTo>
                  <a:pt x="161" y="102"/>
                  <a:pt x="161" y="102"/>
                  <a:pt x="161" y="102"/>
                </a:cubicBezTo>
                <a:cubicBezTo>
                  <a:pt x="176" y="102"/>
                  <a:pt x="176" y="102"/>
                  <a:pt x="176" y="102"/>
                </a:cubicBezTo>
                <a:cubicBezTo>
                  <a:pt x="176" y="66"/>
                  <a:pt x="176" y="66"/>
                  <a:pt x="176" y="66"/>
                </a:cubicBezTo>
                <a:cubicBezTo>
                  <a:pt x="15" y="66"/>
                  <a:pt x="15" y="66"/>
                  <a:pt x="15" y="66"/>
                </a:cubicBezTo>
                <a:cubicBezTo>
                  <a:pt x="15" y="7"/>
                  <a:pt x="15" y="7"/>
                  <a:pt x="15" y="7"/>
                </a:cubicBezTo>
                <a:cubicBezTo>
                  <a:pt x="15" y="3"/>
                  <a:pt x="11" y="0"/>
                  <a:pt x="7" y="0"/>
                </a:cubicBezTo>
                <a:cubicBezTo>
                  <a:pt x="3" y="0"/>
                  <a:pt x="0" y="3"/>
                  <a:pt x="0" y="7"/>
                </a:cubicBezTo>
                <a:cubicBezTo>
                  <a:pt x="0" y="102"/>
                  <a:pt x="0" y="102"/>
                  <a:pt x="0" y="102"/>
                </a:cubicBezTo>
                <a:cubicBezTo>
                  <a:pt x="15" y="102"/>
                  <a:pt x="15" y="102"/>
                  <a:pt x="15" y="102"/>
                </a:cubicBezTo>
                <a:cubicBezTo>
                  <a:pt x="15" y="80"/>
                  <a:pt x="15" y="80"/>
                  <a:pt x="15" y="80"/>
                </a:cubicBezTo>
                <a:lnTo>
                  <a:pt x="161" y="8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4" name="Oval 137"/>
          <p:cNvSpPr>
            <a:spLocks noChangeArrowheads="1"/>
          </p:cNvSpPr>
          <p:nvPr/>
        </p:nvSpPr>
        <p:spPr bwMode="auto">
          <a:xfrm>
            <a:off x="4845050" y="3228976"/>
            <a:ext cx="58738" cy="603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5" name="Freeform 138"/>
          <p:cNvSpPr/>
          <p:nvPr/>
        </p:nvSpPr>
        <p:spPr bwMode="auto">
          <a:xfrm>
            <a:off x="4838700" y="3259139"/>
            <a:ext cx="357188" cy="63500"/>
          </a:xfrm>
          <a:custGeom>
            <a:avLst/>
            <a:gdLst>
              <a:gd name="T0" fmla="*/ 157 w 157"/>
              <a:gd name="T1" fmla="*/ 28 h 28"/>
              <a:gd name="T2" fmla="*/ 157 w 157"/>
              <a:gd name="T3" fmla="*/ 11 h 28"/>
              <a:gd name="T4" fmla="*/ 146 w 157"/>
              <a:gd name="T5" fmla="*/ 0 h 28"/>
              <a:gd name="T6" fmla="*/ 35 w 157"/>
              <a:gd name="T7" fmla="*/ 0 h 28"/>
              <a:gd name="T8" fmla="*/ 35 w 157"/>
              <a:gd name="T9" fmla="*/ 16 h 28"/>
              <a:gd name="T10" fmla="*/ 6 w 157"/>
              <a:gd name="T11" fmla="*/ 16 h 28"/>
              <a:gd name="T12" fmla="*/ 0 w 157"/>
              <a:gd name="T13" fmla="*/ 22 h 28"/>
              <a:gd name="T14" fmla="*/ 6 w 157"/>
              <a:gd name="T15" fmla="*/ 28 h 28"/>
              <a:gd name="T16" fmla="*/ 157 w 15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28">
                <a:moveTo>
                  <a:pt x="157" y="28"/>
                </a:moveTo>
                <a:cubicBezTo>
                  <a:pt x="157" y="11"/>
                  <a:pt x="157" y="11"/>
                  <a:pt x="157" y="11"/>
                </a:cubicBezTo>
                <a:cubicBezTo>
                  <a:pt x="157" y="5"/>
                  <a:pt x="152" y="1"/>
                  <a:pt x="146" y="0"/>
                </a:cubicBezTo>
                <a:cubicBezTo>
                  <a:pt x="35" y="0"/>
                  <a:pt x="35" y="0"/>
                  <a:pt x="35" y="0"/>
                </a:cubicBezTo>
                <a:cubicBezTo>
                  <a:pt x="35" y="16"/>
                  <a:pt x="35" y="16"/>
                  <a:pt x="35" y="16"/>
                </a:cubicBezTo>
                <a:cubicBezTo>
                  <a:pt x="6" y="16"/>
                  <a:pt x="6" y="16"/>
                  <a:pt x="6" y="16"/>
                </a:cubicBezTo>
                <a:cubicBezTo>
                  <a:pt x="2" y="16"/>
                  <a:pt x="0" y="19"/>
                  <a:pt x="0" y="22"/>
                </a:cubicBezTo>
                <a:cubicBezTo>
                  <a:pt x="0" y="26"/>
                  <a:pt x="2" y="28"/>
                  <a:pt x="6" y="28"/>
                </a:cubicBezTo>
                <a:cubicBezTo>
                  <a:pt x="157" y="28"/>
                  <a:pt x="157" y="28"/>
                  <a:pt x="157" y="2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6" name="Oval 139"/>
          <p:cNvSpPr>
            <a:spLocks noChangeArrowheads="1"/>
          </p:cNvSpPr>
          <p:nvPr/>
        </p:nvSpPr>
        <p:spPr bwMode="auto">
          <a:xfrm>
            <a:off x="5532438" y="3125788"/>
            <a:ext cx="79375" cy="8096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7" name="Line 140"/>
          <p:cNvSpPr>
            <a:spLocks noChangeShapeType="1"/>
          </p:cNvSpPr>
          <p:nvPr/>
        </p:nvSpPr>
        <p:spPr bwMode="auto">
          <a:xfrm>
            <a:off x="5570538" y="316706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8" name="Line 141"/>
          <p:cNvSpPr>
            <a:spLocks noChangeShapeType="1"/>
          </p:cNvSpPr>
          <p:nvPr/>
        </p:nvSpPr>
        <p:spPr bwMode="auto">
          <a:xfrm>
            <a:off x="5570538" y="316706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9" name="Freeform 142"/>
          <p:cNvSpPr/>
          <p:nvPr/>
        </p:nvSpPr>
        <p:spPr bwMode="auto">
          <a:xfrm>
            <a:off x="5535614" y="3195638"/>
            <a:ext cx="192087" cy="323850"/>
          </a:xfrm>
          <a:custGeom>
            <a:avLst/>
            <a:gdLst>
              <a:gd name="T0" fmla="*/ 3 w 85"/>
              <a:gd name="T1" fmla="*/ 27 h 142"/>
              <a:gd name="T2" fmla="*/ 34 w 85"/>
              <a:gd name="T3" fmla="*/ 21 h 142"/>
              <a:gd name="T4" fmla="*/ 42 w 85"/>
              <a:gd name="T5" fmla="*/ 61 h 142"/>
              <a:gd name="T6" fmla="*/ 72 w 85"/>
              <a:gd name="T7" fmla="*/ 61 h 142"/>
              <a:gd name="T8" fmla="*/ 85 w 85"/>
              <a:gd name="T9" fmla="*/ 75 h 142"/>
              <a:gd name="T10" fmla="*/ 85 w 85"/>
              <a:gd name="T11" fmla="*/ 129 h 142"/>
              <a:gd name="T12" fmla="*/ 66 w 85"/>
              <a:gd name="T13" fmla="*/ 129 h 142"/>
              <a:gd name="T14" fmla="*/ 65 w 85"/>
              <a:gd name="T15" fmla="*/ 88 h 142"/>
              <a:gd name="T16" fmla="*/ 28 w 85"/>
              <a:gd name="T17" fmla="*/ 86 h 142"/>
              <a:gd name="T18" fmla="*/ 12 w 85"/>
              <a:gd name="T19" fmla="*/ 73 h 142"/>
              <a:gd name="T20" fmla="*/ 3 w 85"/>
              <a:gd name="T21" fmla="*/ 2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42">
                <a:moveTo>
                  <a:pt x="3" y="27"/>
                </a:moveTo>
                <a:cubicBezTo>
                  <a:pt x="0" y="7"/>
                  <a:pt x="29" y="0"/>
                  <a:pt x="34" y="21"/>
                </a:cubicBezTo>
                <a:cubicBezTo>
                  <a:pt x="42" y="61"/>
                  <a:pt x="42" y="61"/>
                  <a:pt x="42" y="61"/>
                </a:cubicBezTo>
                <a:cubicBezTo>
                  <a:pt x="72" y="61"/>
                  <a:pt x="72" y="61"/>
                  <a:pt x="72" y="61"/>
                </a:cubicBezTo>
                <a:cubicBezTo>
                  <a:pt x="80" y="61"/>
                  <a:pt x="85" y="68"/>
                  <a:pt x="85" y="75"/>
                </a:cubicBezTo>
                <a:cubicBezTo>
                  <a:pt x="85" y="129"/>
                  <a:pt x="85" y="129"/>
                  <a:pt x="85" y="129"/>
                </a:cubicBezTo>
                <a:cubicBezTo>
                  <a:pt x="85" y="142"/>
                  <a:pt x="66" y="142"/>
                  <a:pt x="66" y="129"/>
                </a:cubicBezTo>
                <a:cubicBezTo>
                  <a:pt x="66" y="116"/>
                  <a:pt x="68" y="91"/>
                  <a:pt x="65" y="88"/>
                </a:cubicBezTo>
                <a:cubicBezTo>
                  <a:pt x="63" y="85"/>
                  <a:pt x="28" y="86"/>
                  <a:pt x="28" y="86"/>
                </a:cubicBezTo>
                <a:cubicBezTo>
                  <a:pt x="19" y="86"/>
                  <a:pt x="14" y="80"/>
                  <a:pt x="12" y="73"/>
                </a:cubicBezTo>
                <a:lnTo>
                  <a:pt x="3" y="2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0" name="Freeform 143"/>
          <p:cNvSpPr/>
          <p:nvPr/>
        </p:nvSpPr>
        <p:spPr bwMode="auto">
          <a:xfrm>
            <a:off x="5500689" y="3252788"/>
            <a:ext cx="174625" cy="182562"/>
          </a:xfrm>
          <a:custGeom>
            <a:avLst/>
            <a:gdLst>
              <a:gd name="T0" fmla="*/ 67 w 77"/>
              <a:gd name="T1" fmla="*/ 65 h 80"/>
              <a:gd name="T2" fmla="*/ 67 w 77"/>
              <a:gd name="T3" fmla="*/ 80 h 80"/>
              <a:gd name="T4" fmla="*/ 40 w 77"/>
              <a:gd name="T5" fmla="*/ 80 h 80"/>
              <a:gd name="T6" fmla="*/ 10 w 77"/>
              <a:gd name="T7" fmla="*/ 54 h 80"/>
              <a:gd name="T8" fmla="*/ 1 w 77"/>
              <a:gd name="T9" fmla="*/ 13 h 80"/>
              <a:gd name="T10" fmla="*/ 15 w 77"/>
              <a:gd name="T11" fmla="*/ 10 h 80"/>
              <a:gd name="T12" fmla="*/ 23 w 77"/>
              <a:gd name="T13" fmla="*/ 49 h 80"/>
              <a:gd name="T14" fmla="*/ 42 w 77"/>
              <a:gd name="T15" fmla="*/ 65 h 80"/>
              <a:gd name="T16" fmla="*/ 67 w 77"/>
              <a:gd name="T17" fmla="*/ 6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80">
                <a:moveTo>
                  <a:pt x="67" y="65"/>
                </a:moveTo>
                <a:cubicBezTo>
                  <a:pt x="77" y="65"/>
                  <a:pt x="77" y="80"/>
                  <a:pt x="67" y="80"/>
                </a:cubicBezTo>
                <a:cubicBezTo>
                  <a:pt x="67" y="80"/>
                  <a:pt x="47" y="80"/>
                  <a:pt x="40" y="80"/>
                </a:cubicBezTo>
                <a:cubicBezTo>
                  <a:pt x="17" y="80"/>
                  <a:pt x="15" y="78"/>
                  <a:pt x="10" y="54"/>
                </a:cubicBezTo>
                <a:cubicBezTo>
                  <a:pt x="8" y="44"/>
                  <a:pt x="1" y="13"/>
                  <a:pt x="1" y="13"/>
                </a:cubicBezTo>
                <a:cubicBezTo>
                  <a:pt x="0" y="3"/>
                  <a:pt x="13" y="0"/>
                  <a:pt x="15" y="10"/>
                </a:cubicBezTo>
                <a:cubicBezTo>
                  <a:pt x="15" y="10"/>
                  <a:pt x="21" y="40"/>
                  <a:pt x="23" y="49"/>
                </a:cubicBezTo>
                <a:cubicBezTo>
                  <a:pt x="26" y="63"/>
                  <a:pt x="28" y="65"/>
                  <a:pt x="42" y="65"/>
                </a:cubicBezTo>
                <a:lnTo>
                  <a:pt x="67" y="6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1" name="Freeform 144"/>
          <p:cNvSpPr>
            <a:spLocks noEditPoints="1"/>
          </p:cNvSpPr>
          <p:nvPr/>
        </p:nvSpPr>
        <p:spPr bwMode="auto">
          <a:xfrm>
            <a:off x="5662614" y="3109914"/>
            <a:ext cx="117475" cy="119062"/>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26 w 52"/>
              <a:gd name="T11" fmla="*/ 46 h 52"/>
              <a:gd name="T12" fmla="*/ 6 w 52"/>
              <a:gd name="T13" fmla="*/ 26 h 52"/>
              <a:gd name="T14" fmla="*/ 26 w 52"/>
              <a:gd name="T15" fmla="*/ 6 h 52"/>
              <a:gd name="T16" fmla="*/ 46 w 52"/>
              <a:gd name="T17" fmla="*/ 26 h 52"/>
              <a:gd name="T18" fmla="*/ 26 w 52"/>
              <a:gd name="T19" fmla="*/ 4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26" y="46"/>
                </a:moveTo>
                <a:cubicBezTo>
                  <a:pt x="15" y="46"/>
                  <a:pt x="6" y="37"/>
                  <a:pt x="6" y="26"/>
                </a:cubicBezTo>
                <a:cubicBezTo>
                  <a:pt x="6" y="15"/>
                  <a:pt x="15" y="6"/>
                  <a:pt x="26" y="6"/>
                </a:cubicBezTo>
                <a:cubicBezTo>
                  <a:pt x="37" y="6"/>
                  <a:pt x="46" y="15"/>
                  <a:pt x="46" y="26"/>
                </a:cubicBezTo>
                <a:cubicBezTo>
                  <a:pt x="46" y="37"/>
                  <a:pt x="37" y="46"/>
                  <a:pt x="26" y="4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2" name="Freeform 145"/>
          <p:cNvSpPr/>
          <p:nvPr/>
        </p:nvSpPr>
        <p:spPr bwMode="auto">
          <a:xfrm>
            <a:off x="5719763" y="3130550"/>
            <a:ext cx="31750" cy="44450"/>
          </a:xfrm>
          <a:custGeom>
            <a:avLst/>
            <a:gdLst>
              <a:gd name="T0" fmla="*/ 13 w 14"/>
              <a:gd name="T1" fmla="*/ 16 h 19"/>
              <a:gd name="T2" fmla="*/ 2 w 14"/>
              <a:gd name="T3" fmla="*/ 16 h 19"/>
              <a:gd name="T4" fmla="*/ 2 w 14"/>
              <a:gd name="T5" fmla="*/ 2 h 19"/>
              <a:gd name="T6" fmla="*/ 1 w 14"/>
              <a:gd name="T7" fmla="*/ 0 h 19"/>
              <a:gd name="T8" fmla="*/ 0 w 14"/>
              <a:gd name="T9" fmla="*/ 2 h 19"/>
              <a:gd name="T10" fmla="*/ 0 w 14"/>
              <a:gd name="T11" fmla="*/ 17 h 19"/>
              <a:gd name="T12" fmla="*/ 1 w 14"/>
              <a:gd name="T13" fmla="*/ 19 h 19"/>
              <a:gd name="T14" fmla="*/ 13 w 14"/>
              <a:gd name="T15" fmla="*/ 19 h 19"/>
              <a:gd name="T16" fmla="*/ 14 w 14"/>
              <a:gd name="T17" fmla="*/ 17 h 19"/>
              <a:gd name="T18" fmla="*/ 13 w 14"/>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9">
                <a:moveTo>
                  <a:pt x="13" y="16"/>
                </a:moveTo>
                <a:cubicBezTo>
                  <a:pt x="2" y="16"/>
                  <a:pt x="2" y="16"/>
                  <a:pt x="2" y="16"/>
                </a:cubicBezTo>
                <a:cubicBezTo>
                  <a:pt x="2" y="2"/>
                  <a:pt x="2" y="2"/>
                  <a:pt x="2" y="2"/>
                </a:cubicBezTo>
                <a:cubicBezTo>
                  <a:pt x="2" y="1"/>
                  <a:pt x="2" y="0"/>
                  <a:pt x="1" y="0"/>
                </a:cubicBezTo>
                <a:cubicBezTo>
                  <a:pt x="0" y="0"/>
                  <a:pt x="0" y="1"/>
                  <a:pt x="0" y="2"/>
                </a:cubicBezTo>
                <a:cubicBezTo>
                  <a:pt x="0" y="17"/>
                  <a:pt x="0" y="17"/>
                  <a:pt x="0" y="17"/>
                </a:cubicBezTo>
                <a:cubicBezTo>
                  <a:pt x="0" y="18"/>
                  <a:pt x="0" y="19"/>
                  <a:pt x="1" y="19"/>
                </a:cubicBezTo>
                <a:cubicBezTo>
                  <a:pt x="13" y="19"/>
                  <a:pt x="13" y="19"/>
                  <a:pt x="13" y="19"/>
                </a:cubicBezTo>
                <a:cubicBezTo>
                  <a:pt x="14" y="19"/>
                  <a:pt x="14" y="18"/>
                  <a:pt x="14" y="17"/>
                </a:cubicBezTo>
                <a:cubicBezTo>
                  <a:pt x="14" y="17"/>
                  <a:pt x="14" y="16"/>
                  <a:pt x="13" y="1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3" name="Oval 146"/>
          <p:cNvSpPr>
            <a:spLocks noChangeArrowheads="1"/>
          </p:cNvSpPr>
          <p:nvPr/>
        </p:nvSpPr>
        <p:spPr bwMode="auto">
          <a:xfrm>
            <a:off x="6245226" y="3113089"/>
            <a:ext cx="65088" cy="650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4" name="Line 147"/>
          <p:cNvSpPr>
            <a:spLocks noChangeShapeType="1"/>
          </p:cNvSpPr>
          <p:nvPr/>
        </p:nvSpPr>
        <p:spPr bwMode="auto">
          <a:xfrm>
            <a:off x="6276975" y="3146425"/>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5" name="Line 148"/>
          <p:cNvSpPr>
            <a:spLocks noChangeShapeType="1"/>
          </p:cNvSpPr>
          <p:nvPr/>
        </p:nvSpPr>
        <p:spPr bwMode="auto">
          <a:xfrm>
            <a:off x="6276975" y="3146425"/>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6" name="Freeform 149"/>
          <p:cNvSpPr/>
          <p:nvPr/>
        </p:nvSpPr>
        <p:spPr bwMode="auto">
          <a:xfrm>
            <a:off x="6381751" y="3352800"/>
            <a:ext cx="36513" cy="101600"/>
          </a:xfrm>
          <a:custGeom>
            <a:avLst/>
            <a:gdLst>
              <a:gd name="T0" fmla="*/ 0 w 16"/>
              <a:gd name="T1" fmla="*/ 45 h 45"/>
              <a:gd name="T2" fmla="*/ 10 w 16"/>
              <a:gd name="T3" fmla="*/ 45 h 45"/>
              <a:gd name="T4" fmla="*/ 16 w 16"/>
              <a:gd name="T5" fmla="*/ 38 h 45"/>
              <a:gd name="T6" fmla="*/ 16 w 16"/>
              <a:gd name="T7" fmla="*/ 6 h 45"/>
              <a:gd name="T8" fmla="*/ 10 w 16"/>
              <a:gd name="T9" fmla="*/ 0 h 45"/>
              <a:gd name="T10" fmla="*/ 0 w 16"/>
              <a:gd name="T11" fmla="*/ 0 h 45"/>
              <a:gd name="T12" fmla="*/ 0 w 16"/>
              <a:gd name="T13" fmla="*/ 45 h 45"/>
            </a:gdLst>
            <a:ahLst/>
            <a:cxnLst>
              <a:cxn ang="0">
                <a:pos x="T0" y="T1"/>
              </a:cxn>
              <a:cxn ang="0">
                <a:pos x="T2" y="T3"/>
              </a:cxn>
              <a:cxn ang="0">
                <a:pos x="T4" y="T5"/>
              </a:cxn>
              <a:cxn ang="0">
                <a:pos x="T6" y="T7"/>
              </a:cxn>
              <a:cxn ang="0">
                <a:pos x="T8" y="T9"/>
              </a:cxn>
              <a:cxn ang="0">
                <a:pos x="T10" y="T11"/>
              </a:cxn>
              <a:cxn ang="0">
                <a:pos x="T12" y="T13"/>
              </a:cxn>
            </a:cxnLst>
            <a:rect l="0" t="0" r="r" b="b"/>
            <a:pathLst>
              <a:path w="16" h="45">
                <a:moveTo>
                  <a:pt x="0" y="45"/>
                </a:moveTo>
                <a:cubicBezTo>
                  <a:pt x="10" y="45"/>
                  <a:pt x="10" y="45"/>
                  <a:pt x="10" y="45"/>
                </a:cubicBezTo>
                <a:cubicBezTo>
                  <a:pt x="13" y="45"/>
                  <a:pt x="16" y="42"/>
                  <a:pt x="16" y="38"/>
                </a:cubicBezTo>
                <a:cubicBezTo>
                  <a:pt x="16" y="38"/>
                  <a:pt x="16" y="7"/>
                  <a:pt x="16" y="6"/>
                </a:cubicBezTo>
                <a:cubicBezTo>
                  <a:pt x="16" y="3"/>
                  <a:pt x="13" y="0"/>
                  <a:pt x="10" y="0"/>
                </a:cubicBezTo>
                <a:cubicBezTo>
                  <a:pt x="0" y="0"/>
                  <a:pt x="0" y="0"/>
                  <a:pt x="0" y="0"/>
                </a:cubicBezTo>
                <a:lnTo>
                  <a:pt x="0" y="4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7" name="Freeform 150"/>
          <p:cNvSpPr>
            <a:spLocks noEditPoints="1"/>
          </p:cNvSpPr>
          <p:nvPr/>
        </p:nvSpPr>
        <p:spPr bwMode="auto">
          <a:xfrm>
            <a:off x="6129338" y="3101976"/>
            <a:ext cx="247650" cy="417513"/>
          </a:xfrm>
          <a:custGeom>
            <a:avLst/>
            <a:gdLst>
              <a:gd name="T0" fmla="*/ 109 w 109"/>
              <a:gd name="T1" fmla="*/ 110 h 183"/>
              <a:gd name="T2" fmla="*/ 103 w 109"/>
              <a:gd name="T3" fmla="*/ 110 h 183"/>
              <a:gd name="T4" fmla="*/ 103 w 109"/>
              <a:gd name="T5" fmla="*/ 104 h 183"/>
              <a:gd name="T6" fmla="*/ 100 w 109"/>
              <a:gd name="T7" fmla="*/ 101 h 183"/>
              <a:gd name="T8" fmla="*/ 100 w 109"/>
              <a:gd name="T9" fmla="*/ 101 h 183"/>
              <a:gd name="T10" fmla="*/ 100 w 109"/>
              <a:gd name="T11" fmla="*/ 56 h 183"/>
              <a:gd name="T12" fmla="*/ 81 w 109"/>
              <a:gd name="T13" fmla="*/ 37 h 183"/>
              <a:gd name="T14" fmla="*/ 47 w 109"/>
              <a:gd name="T15" fmla="*/ 37 h 183"/>
              <a:gd name="T16" fmla="*/ 17 w 109"/>
              <a:gd name="T17" fmla="*/ 6 h 183"/>
              <a:gd name="T18" fmla="*/ 7 w 109"/>
              <a:gd name="T19" fmla="*/ 16 h 183"/>
              <a:gd name="T20" fmla="*/ 47 w 109"/>
              <a:gd name="T21" fmla="*/ 60 h 183"/>
              <a:gd name="T22" fmla="*/ 47 w 109"/>
              <a:gd name="T23" fmla="*/ 171 h 183"/>
              <a:gd name="T24" fmla="*/ 63 w 109"/>
              <a:gd name="T25" fmla="*/ 171 h 183"/>
              <a:gd name="T26" fmla="*/ 64 w 109"/>
              <a:gd name="T27" fmla="*/ 107 h 183"/>
              <a:gd name="T28" fmla="*/ 67 w 109"/>
              <a:gd name="T29" fmla="*/ 107 h 183"/>
              <a:gd name="T30" fmla="*/ 68 w 109"/>
              <a:gd name="T31" fmla="*/ 171 h 183"/>
              <a:gd name="T32" fmla="*/ 84 w 109"/>
              <a:gd name="T33" fmla="*/ 171 h 183"/>
              <a:gd name="T34" fmla="*/ 84 w 109"/>
              <a:gd name="T35" fmla="*/ 155 h 183"/>
              <a:gd name="T36" fmla="*/ 109 w 109"/>
              <a:gd name="T37" fmla="*/ 155 h 183"/>
              <a:gd name="T38" fmla="*/ 109 w 109"/>
              <a:gd name="T39" fmla="*/ 110 h 183"/>
              <a:gd name="T40" fmla="*/ 84 w 109"/>
              <a:gd name="T41" fmla="*/ 104 h 183"/>
              <a:gd name="T42" fmla="*/ 84 w 109"/>
              <a:gd name="T43" fmla="*/ 110 h 183"/>
              <a:gd name="T44" fmla="*/ 84 w 109"/>
              <a:gd name="T45" fmla="*/ 110 h 183"/>
              <a:gd name="T46" fmla="*/ 84 w 109"/>
              <a:gd name="T47" fmla="*/ 60 h 183"/>
              <a:gd name="T48" fmla="*/ 87 w 109"/>
              <a:gd name="T49" fmla="*/ 60 h 183"/>
              <a:gd name="T50" fmla="*/ 88 w 109"/>
              <a:gd name="T51" fmla="*/ 101 h 183"/>
              <a:gd name="T52" fmla="*/ 88 w 109"/>
              <a:gd name="T53" fmla="*/ 101 h 183"/>
              <a:gd name="T54" fmla="*/ 84 w 109"/>
              <a:gd name="T55" fmla="*/ 104 h 183"/>
              <a:gd name="T56" fmla="*/ 100 w 109"/>
              <a:gd name="T57" fmla="*/ 110 h 183"/>
              <a:gd name="T58" fmla="*/ 88 w 109"/>
              <a:gd name="T59" fmla="*/ 110 h 183"/>
              <a:gd name="T60" fmla="*/ 88 w 109"/>
              <a:gd name="T61" fmla="*/ 104 h 183"/>
              <a:gd name="T62" fmla="*/ 89 w 109"/>
              <a:gd name="T63" fmla="*/ 104 h 183"/>
              <a:gd name="T64" fmla="*/ 99 w 109"/>
              <a:gd name="T65" fmla="*/ 104 h 183"/>
              <a:gd name="T66" fmla="*/ 100 w 109"/>
              <a:gd name="T67" fmla="*/ 104 h 183"/>
              <a:gd name="T68" fmla="*/ 100 w 109"/>
              <a:gd name="T69" fmla="*/ 11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9" h="183">
                <a:moveTo>
                  <a:pt x="109" y="110"/>
                </a:moveTo>
                <a:cubicBezTo>
                  <a:pt x="103" y="110"/>
                  <a:pt x="103" y="110"/>
                  <a:pt x="103" y="110"/>
                </a:cubicBezTo>
                <a:cubicBezTo>
                  <a:pt x="103" y="104"/>
                  <a:pt x="103" y="104"/>
                  <a:pt x="103" y="104"/>
                </a:cubicBezTo>
                <a:cubicBezTo>
                  <a:pt x="103" y="102"/>
                  <a:pt x="102" y="101"/>
                  <a:pt x="100" y="101"/>
                </a:cubicBezTo>
                <a:cubicBezTo>
                  <a:pt x="100" y="101"/>
                  <a:pt x="100" y="101"/>
                  <a:pt x="100" y="101"/>
                </a:cubicBezTo>
                <a:cubicBezTo>
                  <a:pt x="100" y="56"/>
                  <a:pt x="100" y="56"/>
                  <a:pt x="100" y="56"/>
                </a:cubicBezTo>
                <a:cubicBezTo>
                  <a:pt x="100" y="41"/>
                  <a:pt x="95" y="37"/>
                  <a:pt x="81" y="37"/>
                </a:cubicBezTo>
                <a:cubicBezTo>
                  <a:pt x="47" y="37"/>
                  <a:pt x="47" y="37"/>
                  <a:pt x="47" y="37"/>
                </a:cubicBezTo>
                <a:cubicBezTo>
                  <a:pt x="17" y="6"/>
                  <a:pt x="17" y="6"/>
                  <a:pt x="17" y="6"/>
                </a:cubicBezTo>
                <a:cubicBezTo>
                  <a:pt x="10" y="0"/>
                  <a:pt x="0" y="10"/>
                  <a:pt x="7" y="16"/>
                </a:cubicBezTo>
                <a:cubicBezTo>
                  <a:pt x="47" y="60"/>
                  <a:pt x="47" y="60"/>
                  <a:pt x="47" y="60"/>
                </a:cubicBezTo>
                <a:cubicBezTo>
                  <a:pt x="47" y="171"/>
                  <a:pt x="47" y="171"/>
                  <a:pt x="47" y="171"/>
                </a:cubicBezTo>
                <a:cubicBezTo>
                  <a:pt x="47" y="183"/>
                  <a:pt x="63" y="182"/>
                  <a:pt x="63" y="171"/>
                </a:cubicBezTo>
                <a:cubicBezTo>
                  <a:pt x="64" y="107"/>
                  <a:pt x="64" y="107"/>
                  <a:pt x="64" y="107"/>
                </a:cubicBezTo>
                <a:cubicBezTo>
                  <a:pt x="67" y="107"/>
                  <a:pt x="67" y="107"/>
                  <a:pt x="67" y="107"/>
                </a:cubicBezTo>
                <a:cubicBezTo>
                  <a:pt x="68" y="171"/>
                  <a:pt x="68" y="171"/>
                  <a:pt x="68" y="171"/>
                </a:cubicBezTo>
                <a:cubicBezTo>
                  <a:pt x="68" y="182"/>
                  <a:pt x="84" y="183"/>
                  <a:pt x="84" y="171"/>
                </a:cubicBezTo>
                <a:cubicBezTo>
                  <a:pt x="84" y="155"/>
                  <a:pt x="84" y="155"/>
                  <a:pt x="84" y="155"/>
                </a:cubicBezTo>
                <a:cubicBezTo>
                  <a:pt x="109" y="155"/>
                  <a:pt x="109" y="155"/>
                  <a:pt x="109" y="155"/>
                </a:cubicBezTo>
                <a:cubicBezTo>
                  <a:pt x="109" y="110"/>
                  <a:pt x="109" y="110"/>
                  <a:pt x="109" y="110"/>
                </a:cubicBezTo>
                <a:close/>
                <a:moveTo>
                  <a:pt x="84" y="104"/>
                </a:moveTo>
                <a:cubicBezTo>
                  <a:pt x="84" y="110"/>
                  <a:pt x="84" y="110"/>
                  <a:pt x="84" y="110"/>
                </a:cubicBezTo>
                <a:cubicBezTo>
                  <a:pt x="84" y="110"/>
                  <a:pt x="84" y="110"/>
                  <a:pt x="84" y="110"/>
                </a:cubicBezTo>
                <a:cubicBezTo>
                  <a:pt x="84" y="60"/>
                  <a:pt x="84" y="60"/>
                  <a:pt x="84" y="60"/>
                </a:cubicBezTo>
                <a:cubicBezTo>
                  <a:pt x="87" y="60"/>
                  <a:pt x="87" y="60"/>
                  <a:pt x="87" y="60"/>
                </a:cubicBezTo>
                <a:cubicBezTo>
                  <a:pt x="88" y="101"/>
                  <a:pt x="88" y="101"/>
                  <a:pt x="88" y="101"/>
                </a:cubicBezTo>
                <a:cubicBezTo>
                  <a:pt x="88" y="101"/>
                  <a:pt x="88" y="101"/>
                  <a:pt x="88" y="101"/>
                </a:cubicBezTo>
                <a:cubicBezTo>
                  <a:pt x="86" y="101"/>
                  <a:pt x="84" y="102"/>
                  <a:pt x="84" y="104"/>
                </a:cubicBezTo>
                <a:close/>
                <a:moveTo>
                  <a:pt x="100" y="110"/>
                </a:moveTo>
                <a:cubicBezTo>
                  <a:pt x="88" y="110"/>
                  <a:pt x="88" y="110"/>
                  <a:pt x="88" y="110"/>
                </a:cubicBezTo>
                <a:cubicBezTo>
                  <a:pt x="88" y="104"/>
                  <a:pt x="88" y="104"/>
                  <a:pt x="88" y="104"/>
                </a:cubicBezTo>
                <a:cubicBezTo>
                  <a:pt x="89" y="104"/>
                  <a:pt x="89" y="104"/>
                  <a:pt x="89" y="104"/>
                </a:cubicBezTo>
                <a:cubicBezTo>
                  <a:pt x="91" y="108"/>
                  <a:pt x="96" y="108"/>
                  <a:pt x="99" y="104"/>
                </a:cubicBezTo>
                <a:cubicBezTo>
                  <a:pt x="100" y="104"/>
                  <a:pt x="100" y="104"/>
                  <a:pt x="100" y="104"/>
                </a:cubicBezTo>
                <a:cubicBezTo>
                  <a:pt x="100" y="110"/>
                  <a:pt x="100" y="110"/>
                  <a:pt x="100" y="11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8" name="Oval 151"/>
          <p:cNvSpPr>
            <a:spLocks noChangeArrowheads="1"/>
          </p:cNvSpPr>
          <p:nvPr/>
        </p:nvSpPr>
        <p:spPr bwMode="auto">
          <a:xfrm>
            <a:off x="6970713" y="3101976"/>
            <a:ext cx="66675" cy="650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9" name="Line 152"/>
          <p:cNvSpPr>
            <a:spLocks noChangeShapeType="1"/>
          </p:cNvSpPr>
          <p:nvPr/>
        </p:nvSpPr>
        <p:spPr bwMode="auto">
          <a:xfrm>
            <a:off x="7002463" y="313531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0" name="Line 153"/>
          <p:cNvSpPr>
            <a:spLocks noChangeShapeType="1"/>
          </p:cNvSpPr>
          <p:nvPr/>
        </p:nvSpPr>
        <p:spPr bwMode="auto">
          <a:xfrm>
            <a:off x="7002463" y="313531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1" name="Freeform 154"/>
          <p:cNvSpPr/>
          <p:nvPr/>
        </p:nvSpPr>
        <p:spPr bwMode="auto">
          <a:xfrm>
            <a:off x="6843714" y="3175000"/>
            <a:ext cx="238125" cy="334963"/>
          </a:xfrm>
          <a:custGeom>
            <a:avLst/>
            <a:gdLst>
              <a:gd name="T0" fmla="*/ 52 w 105"/>
              <a:gd name="T1" fmla="*/ 23 h 147"/>
              <a:gd name="T2" fmla="*/ 52 w 105"/>
              <a:gd name="T3" fmla="*/ 135 h 147"/>
              <a:gd name="T4" fmla="*/ 68 w 105"/>
              <a:gd name="T5" fmla="*/ 135 h 147"/>
              <a:gd name="T6" fmla="*/ 69 w 105"/>
              <a:gd name="T7" fmla="*/ 70 h 147"/>
              <a:gd name="T8" fmla="*/ 72 w 105"/>
              <a:gd name="T9" fmla="*/ 70 h 147"/>
              <a:gd name="T10" fmla="*/ 73 w 105"/>
              <a:gd name="T11" fmla="*/ 135 h 147"/>
              <a:gd name="T12" fmla="*/ 89 w 105"/>
              <a:gd name="T13" fmla="*/ 135 h 147"/>
              <a:gd name="T14" fmla="*/ 89 w 105"/>
              <a:gd name="T15" fmla="*/ 23 h 147"/>
              <a:gd name="T16" fmla="*/ 92 w 105"/>
              <a:gd name="T17" fmla="*/ 23 h 147"/>
              <a:gd name="T18" fmla="*/ 93 w 105"/>
              <a:gd name="T19" fmla="*/ 64 h 147"/>
              <a:gd name="T20" fmla="*/ 105 w 105"/>
              <a:gd name="T21" fmla="*/ 64 h 147"/>
              <a:gd name="T22" fmla="*/ 105 w 105"/>
              <a:gd name="T23" fmla="*/ 19 h 147"/>
              <a:gd name="T24" fmla="*/ 86 w 105"/>
              <a:gd name="T25" fmla="*/ 0 h 147"/>
              <a:gd name="T26" fmla="*/ 70 w 105"/>
              <a:gd name="T27" fmla="*/ 0 h 147"/>
              <a:gd name="T28" fmla="*/ 60 w 105"/>
              <a:gd name="T29" fmla="*/ 0 h 147"/>
              <a:gd name="T30" fmla="*/ 43 w 105"/>
              <a:gd name="T31" fmla="*/ 8 h 147"/>
              <a:gd name="T32" fmla="*/ 32 w 105"/>
              <a:gd name="T33" fmla="*/ 28 h 147"/>
              <a:gd name="T34" fmla="*/ 9 w 105"/>
              <a:gd name="T35" fmla="*/ 28 h 147"/>
              <a:gd name="T36" fmla="*/ 9 w 105"/>
              <a:gd name="T37" fmla="*/ 41 h 147"/>
              <a:gd name="T38" fmla="*/ 35 w 105"/>
              <a:gd name="T39" fmla="*/ 41 h 147"/>
              <a:gd name="T40" fmla="*/ 41 w 105"/>
              <a:gd name="T41" fmla="*/ 38 h 147"/>
              <a:gd name="T42" fmla="*/ 52 w 105"/>
              <a:gd name="T43" fmla="*/ 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5" h="147">
                <a:moveTo>
                  <a:pt x="52" y="23"/>
                </a:moveTo>
                <a:cubicBezTo>
                  <a:pt x="52" y="135"/>
                  <a:pt x="52" y="135"/>
                  <a:pt x="52" y="135"/>
                </a:cubicBezTo>
                <a:cubicBezTo>
                  <a:pt x="52" y="147"/>
                  <a:pt x="68" y="146"/>
                  <a:pt x="68" y="135"/>
                </a:cubicBezTo>
                <a:cubicBezTo>
                  <a:pt x="69" y="70"/>
                  <a:pt x="69" y="70"/>
                  <a:pt x="69" y="70"/>
                </a:cubicBezTo>
                <a:cubicBezTo>
                  <a:pt x="72" y="70"/>
                  <a:pt x="72" y="70"/>
                  <a:pt x="72" y="70"/>
                </a:cubicBezTo>
                <a:cubicBezTo>
                  <a:pt x="73" y="135"/>
                  <a:pt x="73" y="135"/>
                  <a:pt x="73" y="135"/>
                </a:cubicBezTo>
                <a:cubicBezTo>
                  <a:pt x="73" y="146"/>
                  <a:pt x="89" y="147"/>
                  <a:pt x="89" y="135"/>
                </a:cubicBezTo>
                <a:cubicBezTo>
                  <a:pt x="89" y="23"/>
                  <a:pt x="89" y="23"/>
                  <a:pt x="89" y="23"/>
                </a:cubicBezTo>
                <a:cubicBezTo>
                  <a:pt x="92" y="23"/>
                  <a:pt x="92" y="23"/>
                  <a:pt x="92" y="23"/>
                </a:cubicBezTo>
                <a:cubicBezTo>
                  <a:pt x="93" y="64"/>
                  <a:pt x="93" y="64"/>
                  <a:pt x="93" y="64"/>
                </a:cubicBezTo>
                <a:cubicBezTo>
                  <a:pt x="93" y="73"/>
                  <a:pt x="105" y="73"/>
                  <a:pt x="105" y="64"/>
                </a:cubicBezTo>
                <a:cubicBezTo>
                  <a:pt x="105" y="19"/>
                  <a:pt x="105" y="19"/>
                  <a:pt x="105" y="19"/>
                </a:cubicBezTo>
                <a:cubicBezTo>
                  <a:pt x="105" y="4"/>
                  <a:pt x="100" y="0"/>
                  <a:pt x="86" y="0"/>
                </a:cubicBezTo>
                <a:cubicBezTo>
                  <a:pt x="70" y="0"/>
                  <a:pt x="70" y="0"/>
                  <a:pt x="70" y="0"/>
                </a:cubicBezTo>
                <a:cubicBezTo>
                  <a:pt x="60" y="0"/>
                  <a:pt x="60" y="0"/>
                  <a:pt x="60" y="0"/>
                </a:cubicBezTo>
                <a:cubicBezTo>
                  <a:pt x="50" y="0"/>
                  <a:pt x="47" y="3"/>
                  <a:pt x="43" y="8"/>
                </a:cubicBezTo>
                <a:cubicBezTo>
                  <a:pt x="32" y="28"/>
                  <a:pt x="32" y="28"/>
                  <a:pt x="32" y="28"/>
                </a:cubicBezTo>
                <a:cubicBezTo>
                  <a:pt x="9" y="28"/>
                  <a:pt x="9" y="28"/>
                  <a:pt x="9" y="28"/>
                </a:cubicBezTo>
                <a:cubicBezTo>
                  <a:pt x="0" y="28"/>
                  <a:pt x="0" y="41"/>
                  <a:pt x="9" y="41"/>
                </a:cubicBezTo>
                <a:cubicBezTo>
                  <a:pt x="35" y="41"/>
                  <a:pt x="35" y="41"/>
                  <a:pt x="35" y="41"/>
                </a:cubicBezTo>
                <a:cubicBezTo>
                  <a:pt x="37" y="41"/>
                  <a:pt x="40" y="40"/>
                  <a:pt x="41" y="38"/>
                </a:cubicBezTo>
                <a:lnTo>
                  <a:pt x="52" y="2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2" name="Rectangle 155"/>
          <p:cNvSpPr>
            <a:spLocks noChangeArrowheads="1"/>
          </p:cNvSpPr>
          <p:nvPr/>
        </p:nvSpPr>
        <p:spPr bwMode="auto">
          <a:xfrm>
            <a:off x="6840539" y="3359150"/>
            <a:ext cx="20637" cy="254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3" name="Line 156"/>
          <p:cNvSpPr>
            <a:spLocks noChangeShapeType="1"/>
          </p:cNvSpPr>
          <p:nvPr/>
        </p:nvSpPr>
        <p:spPr bwMode="auto">
          <a:xfrm>
            <a:off x="6853238" y="337026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4" name="Line 157"/>
          <p:cNvSpPr>
            <a:spLocks noChangeShapeType="1"/>
          </p:cNvSpPr>
          <p:nvPr/>
        </p:nvSpPr>
        <p:spPr bwMode="auto">
          <a:xfrm>
            <a:off x="6853238" y="337026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5" name="Freeform 158"/>
          <p:cNvSpPr/>
          <p:nvPr/>
        </p:nvSpPr>
        <p:spPr bwMode="auto">
          <a:xfrm>
            <a:off x="6853238" y="3325813"/>
            <a:ext cx="31750" cy="31750"/>
          </a:xfrm>
          <a:custGeom>
            <a:avLst/>
            <a:gdLst>
              <a:gd name="T0" fmla="*/ 10 w 20"/>
              <a:gd name="T1" fmla="*/ 0 h 20"/>
              <a:gd name="T2" fmla="*/ 20 w 20"/>
              <a:gd name="T3" fmla="*/ 10 h 20"/>
              <a:gd name="T4" fmla="*/ 11 w 20"/>
              <a:gd name="T5" fmla="*/ 20 h 20"/>
              <a:gd name="T6" fmla="*/ 0 w 20"/>
              <a:gd name="T7" fmla="*/ 8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20" y="10"/>
                </a:lnTo>
                <a:lnTo>
                  <a:pt x="11" y="20"/>
                </a:lnTo>
                <a:lnTo>
                  <a:pt x="0" y="8"/>
                </a:lnTo>
                <a:lnTo>
                  <a:pt x="1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6" name="Line 159"/>
          <p:cNvSpPr>
            <a:spLocks noChangeShapeType="1"/>
          </p:cNvSpPr>
          <p:nvPr/>
        </p:nvSpPr>
        <p:spPr bwMode="auto">
          <a:xfrm>
            <a:off x="6869113" y="3341688"/>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7" name="Line 160"/>
          <p:cNvSpPr>
            <a:spLocks noChangeShapeType="1"/>
          </p:cNvSpPr>
          <p:nvPr/>
        </p:nvSpPr>
        <p:spPr bwMode="auto">
          <a:xfrm>
            <a:off x="6869113" y="3341688"/>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8" name="Freeform 161"/>
          <p:cNvSpPr/>
          <p:nvPr/>
        </p:nvSpPr>
        <p:spPr bwMode="auto">
          <a:xfrm>
            <a:off x="6838950" y="3292476"/>
            <a:ext cx="31750" cy="30163"/>
          </a:xfrm>
          <a:custGeom>
            <a:avLst/>
            <a:gdLst>
              <a:gd name="T0" fmla="*/ 6 w 20"/>
              <a:gd name="T1" fmla="*/ 0 h 19"/>
              <a:gd name="T2" fmla="*/ 20 w 20"/>
              <a:gd name="T3" fmla="*/ 8 h 19"/>
              <a:gd name="T4" fmla="*/ 13 w 20"/>
              <a:gd name="T5" fmla="*/ 19 h 19"/>
              <a:gd name="T6" fmla="*/ 0 w 20"/>
              <a:gd name="T7" fmla="*/ 10 h 19"/>
              <a:gd name="T8" fmla="*/ 6 w 20"/>
              <a:gd name="T9" fmla="*/ 0 h 19"/>
            </a:gdLst>
            <a:ahLst/>
            <a:cxnLst>
              <a:cxn ang="0">
                <a:pos x="T0" y="T1"/>
              </a:cxn>
              <a:cxn ang="0">
                <a:pos x="T2" y="T3"/>
              </a:cxn>
              <a:cxn ang="0">
                <a:pos x="T4" y="T5"/>
              </a:cxn>
              <a:cxn ang="0">
                <a:pos x="T6" y="T7"/>
              </a:cxn>
              <a:cxn ang="0">
                <a:pos x="T8" y="T9"/>
              </a:cxn>
            </a:cxnLst>
            <a:rect l="0" t="0" r="r" b="b"/>
            <a:pathLst>
              <a:path w="20" h="19">
                <a:moveTo>
                  <a:pt x="6" y="0"/>
                </a:moveTo>
                <a:lnTo>
                  <a:pt x="20" y="8"/>
                </a:lnTo>
                <a:lnTo>
                  <a:pt x="13" y="19"/>
                </a:lnTo>
                <a:lnTo>
                  <a:pt x="0" y="10"/>
                </a:lnTo>
                <a:lnTo>
                  <a:pt x="6"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9" name="Line 162"/>
          <p:cNvSpPr>
            <a:spLocks noChangeShapeType="1"/>
          </p:cNvSpPr>
          <p:nvPr/>
        </p:nvSpPr>
        <p:spPr bwMode="auto">
          <a:xfrm>
            <a:off x="6854825" y="330676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0" name="Line 163"/>
          <p:cNvSpPr>
            <a:spLocks noChangeShapeType="1"/>
          </p:cNvSpPr>
          <p:nvPr/>
        </p:nvSpPr>
        <p:spPr bwMode="auto">
          <a:xfrm>
            <a:off x="6854825" y="3306763"/>
            <a:ext cx="0" cy="0"/>
          </a:xfrm>
          <a:prstGeom prst="line">
            <a:avLst/>
          </a:prstGeom>
          <a:noFill/>
          <a:ln w="9525">
            <a:noFill/>
            <a:round/>
          </a:ln>
          <a:extLst>
            <a:ext uri="{909E8E84-426E-40DD-AFC4-6F175D3DCCD1}">
              <a14:hiddenFill xmlns:a14="http://schemas.microsoft.com/office/drawing/2010/main">
                <a:noFill/>
              </a14:hiddenFill>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1" name="Freeform 164"/>
          <p:cNvSpPr/>
          <p:nvPr/>
        </p:nvSpPr>
        <p:spPr bwMode="auto">
          <a:xfrm>
            <a:off x="6786563" y="3332163"/>
            <a:ext cx="146050" cy="171450"/>
          </a:xfrm>
          <a:custGeom>
            <a:avLst/>
            <a:gdLst>
              <a:gd name="T0" fmla="*/ 72 w 92"/>
              <a:gd name="T1" fmla="*/ 108 h 108"/>
              <a:gd name="T2" fmla="*/ 92 w 92"/>
              <a:gd name="T3" fmla="*/ 0 h 108"/>
              <a:gd name="T4" fmla="*/ 77 w 92"/>
              <a:gd name="T5" fmla="*/ 0 h 108"/>
              <a:gd name="T6" fmla="*/ 59 w 92"/>
              <a:gd name="T7" fmla="*/ 92 h 108"/>
              <a:gd name="T8" fmla="*/ 33 w 92"/>
              <a:gd name="T9" fmla="*/ 92 h 108"/>
              <a:gd name="T10" fmla="*/ 16 w 92"/>
              <a:gd name="T11" fmla="*/ 0 h 108"/>
              <a:gd name="T12" fmla="*/ 0 w 92"/>
              <a:gd name="T13" fmla="*/ 0 h 108"/>
              <a:gd name="T14" fmla="*/ 20 w 92"/>
              <a:gd name="T15" fmla="*/ 108 h 108"/>
              <a:gd name="T16" fmla="*/ 72 w 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108">
                <a:moveTo>
                  <a:pt x="72" y="108"/>
                </a:moveTo>
                <a:lnTo>
                  <a:pt x="92" y="0"/>
                </a:lnTo>
                <a:lnTo>
                  <a:pt x="77" y="0"/>
                </a:lnTo>
                <a:lnTo>
                  <a:pt x="59" y="92"/>
                </a:lnTo>
                <a:lnTo>
                  <a:pt x="33" y="92"/>
                </a:lnTo>
                <a:lnTo>
                  <a:pt x="16" y="0"/>
                </a:lnTo>
                <a:lnTo>
                  <a:pt x="0" y="0"/>
                </a:lnTo>
                <a:lnTo>
                  <a:pt x="20" y="108"/>
                </a:lnTo>
                <a:lnTo>
                  <a:pt x="72" y="10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2" name="Freeform 165"/>
          <p:cNvSpPr/>
          <p:nvPr/>
        </p:nvSpPr>
        <p:spPr bwMode="auto">
          <a:xfrm>
            <a:off x="7437438" y="3105150"/>
            <a:ext cx="341312" cy="184150"/>
          </a:xfrm>
          <a:custGeom>
            <a:avLst/>
            <a:gdLst>
              <a:gd name="T0" fmla="*/ 142 w 150"/>
              <a:gd name="T1" fmla="*/ 61 h 80"/>
              <a:gd name="T2" fmla="*/ 135 w 150"/>
              <a:gd name="T3" fmla="*/ 61 h 80"/>
              <a:gd name="T4" fmla="*/ 84 w 150"/>
              <a:gd name="T5" fmla="*/ 11 h 80"/>
              <a:gd name="T6" fmla="*/ 84 w 150"/>
              <a:gd name="T7" fmla="*/ 8 h 80"/>
              <a:gd name="T8" fmla="*/ 76 w 150"/>
              <a:gd name="T9" fmla="*/ 0 h 80"/>
              <a:gd name="T10" fmla="*/ 73 w 150"/>
              <a:gd name="T11" fmla="*/ 0 h 80"/>
              <a:gd name="T12" fmla="*/ 65 w 150"/>
              <a:gd name="T13" fmla="*/ 8 h 80"/>
              <a:gd name="T14" fmla="*/ 65 w 150"/>
              <a:gd name="T15" fmla="*/ 11 h 80"/>
              <a:gd name="T16" fmla="*/ 15 w 150"/>
              <a:gd name="T17" fmla="*/ 61 h 80"/>
              <a:gd name="T18" fmla="*/ 8 w 150"/>
              <a:gd name="T19" fmla="*/ 61 h 80"/>
              <a:gd name="T20" fmla="*/ 0 w 150"/>
              <a:gd name="T21" fmla="*/ 70 h 80"/>
              <a:gd name="T22" fmla="*/ 0 w 150"/>
              <a:gd name="T23" fmla="*/ 72 h 80"/>
              <a:gd name="T24" fmla="*/ 8 w 150"/>
              <a:gd name="T25" fmla="*/ 80 h 80"/>
              <a:gd name="T26" fmla="*/ 142 w 150"/>
              <a:gd name="T27" fmla="*/ 80 h 80"/>
              <a:gd name="T28" fmla="*/ 150 w 150"/>
              <a:gd name="T29" fmla="*/ 72 h 80"/>
              <a:gd name="T30" fmla="*/ 150 w 150"/>
              <a:gd name="T31" fmla="*/ 70 h 80"/>
              <a:gd name="T32" fmla="*/ 142 w 150"/>
              <a:gd name="T33" fmla="*/ 6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0" h="80">
                <a:moveTo>
                  <a:pt x="142" y="61"/>
                </a:moveTo>
                <a:cubicBezTo>
                  <a:pt x="135" y="61"/>
                  <a:pt x="135" y="61"/>
                  <a:pt x="135" y="61"/>
                </a:cubicBezTo>
                <a:cubicBezTo>
                  <a:pt x="130" y="36"/>
                  <a:pt x="110" y="15"/>
                  <a:pt x="84" y="11"/>
                </a:cubicBezTo>
                <a:cubicBezTo>
                  <a:pt x="84" y="8"/>
                  <a:pt x="84" y="8"/>
                  <a:pt x="84" y="8"/>
                </a:cubicBezTo>
                <a:cubicBezTo>
                  <a:pt x="84" y="4"/>
                  <a:pt x="80" y="0"/>
                  <a:pt x="76" y="0"/>
                </a:cubicBezTo>
                <a:cubicBezTo>
                  <a:pt x="73" y="0"/>
                  <a:pt x="73" y="0"/>
                  <a:pt x="73" y="0"/>
                </a:cubicBezTo>
                <a:cubicBezTo>
                  <a:pt x="69" y="0"/>
                  <a:pt x="65" y="4"/>
                  <a:pt x="65" y="8"/>
                </a:cubicBezTo>
                <a:cubicBezTo>
                  <a:pt x="65" y="11"/>
                  <a:pt x="65" y="11"/>
                  <a:pt x="65" y="11"/>
                </a:cubicBezTo>
                <a:cubicBezTo>
                  <a:pt x="39" y="15"/>
                  <a:pt x="19" y="36"/>
                  <a:pt x="15" y="61"/>
                </a:cubicBezTo>
                <a:cubicBezTo>
                  <a:pt x="8" y="61"/>
                  <a:pt x="8" y="61"/>
                  <a:pt x="8" y="61"/>
                </a:cubicBezTo>
                <a:cubicBezTo>
                  <a:pt x="3" y="61"/>
                  <a:pt x="0" y="65"/>
                  <a:pt x="0" y="70"/>
                </a:cubicBezTo>
                <a:cubicBezTo>
                  <a:pt x="0" y="72"/>
                  <a:pt x="0" y="72"/>
                  <a:pt x="0" y="72"/>
                </a:cubicBezTo>
                <a:cubicBezTo>
                  <a:pt x="0" y="77"/>
                  <a:pt x="3" y="80"/>
                  <a:pt x="8" y="80"/>
                </a:cubicBezTo>
                <a:cubicBezTo>
                  <a:pt x="142" y="80"/>
                  <a:pt x="142" y="80"/>
                  <a:pt x="142" y="80"/>
                </a:cubicBezTo>
                <a:cubicBezTo>
                  <a:pt x="147" y="80"/>
                  <a:pt x="150" y="77"/>
                  <a:pt x="150" y="72"/>
                </a:cubicBezTo>
                <a:cubicBezTo>
                  <a:pt x="150" y="70"/>
                  <a:pt x="150" y="70"/>
                  <a:pt x="150" y="70"/>
                </a:cubicBezTo>
                <a:cubicBezTo>
                  <a:pt x="150" y="65"/>
                  <a:pt x="147" y="61"/>
                  <a:pt x="142" y="6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3" name="Freeform 166"/>
          <p:cNvSpPr/>
          <p:nvPr/>
        </p:nvSpPr>
        <p:spPr bwMode="auto">
          <a:xfrm>
            <a:off x="7480301" y="3302000"/>
            <a:ext cx="11113" cy="34925"/>
          </a:xfrm>
          <a:custGeom>
            <a:avLst/>
            <a:gdLst>
              <a:gd name="T0" fmla="*/ 5 w 5"/>
              <a:gd name="T1" fmla="*/ 12 h 15"/>
              <a:gd name="T2" fmla="*/ 3 w 5"/>
              <a:gd name="T3" fmla="*/ 15 h 15"/>
              <a:gd name="T4" fmla="*/ 3 w 5"/>
              <a:gd name="T5" fmla="*/ 15 h 15"/>
              <a:gd name="T6" fmla="*/ 0 w 5"/>
              <a:gd name="T7" fmla="*/ 12 h 15"/>
              <a:gd name="T8" fmla="*/ 0 w 5"/>
              <a:gd name="T9" fmla="*/ 2 h 15"/>
              <a:gd name="T10" fmla="*/ 3 w 5"/>
              <a:gd name="T11" fmla="*/ 0 h 15"/>
              <a:gd name="T12" fmla="*/ 3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3"/>
                  <a:pt x="4" y="15"/>
                  <a:pt x="3" y="15"/>
                </a:cubicBezTo>
                <a:cubicBezTo>
                  <a:pt x="3" y="15"/>
                  <a:pt x="3" y="15"/>
                  <a:pt x="3" y="15"/>
                </a:cubicBezTo>
                <a:cubicBezTo>
                  <a:pt x="2" y="15"/>
                  <a:pt x="0" y="13"/>
                  <a:pt x="0" y="12"/>
                </a:cubicBezTo>
                <a:cubicBezTo>
                  <a:pt x="0" y="2"/>
                  <a:pt x="0" y="2"/>
                  <a:pt x="0" y="2"/>
                </a:cubicBezTo>
                <a:cubicBezTo>
                  <a:pt x="0" y="1"/>
                  <a:pt x="1" y="0"/>
                  <a:pt x="3" y="0"/>
                </a:cubicBezTo>
                <a:cubicBezTo>
                  <a:pt x="3" y="0"/>
                  <a:pt x="3" y="0"/>
                  <a:pt x="3"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4" name="Freeform 167"/>
          <p:cNvSpPr/>
          <p:nvPr/>
        </p:nvSpPr>
        <p:spPr bwMode="auto">
          <a:xfrm>
            <a:off x="7521576" y="3302000"/>
            <a:ext cx="11113" cy="34925"/>
          </a:xfrm>
          <a:custGeom>
            <a:avLst/>
            <a:gdLst>
              <a:gd name="T0" fmla="*/ 5 w 5"/>
              <a:gd name="T1" fmla="*/ 12 h 15"/>
              <a:gd name="T2" fmla="*/ 3 w 5"/>
              <a:gd name="T3" fmla="*/ 15 h 15"/>
              <a:gd name="T4" fmla="*/ 3 w 5"/>
              <a:gd name="T5" fmla="*/ 15 h 15"/>
              <a:gd name="T6" fmla="*/ 0 w 5"/>
              <a:gd name="T7" fmla="*/ 12 h 15"/>
              <a:gd name="T8" fmla="*/ 0 w 5"/>
              <a:gd name="T9" fmla="*/ 2 h 15"/>
              <a:gd name="T10" fmla="*/ 3 w 5"/>
              <a:gd name="T11" fmla="*/ 0 h 15"/>
              <a:gd name="T12" fmla="*/ 3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3"/>
                  <a:pt x="4" y="15"/>
                  <a:pt x="3" y="15"/>
                </a:cubicBezTo>
                <a:cubicBezTo>
                  <a:pt x="3" y="15"/>
                  <a:pt x="3" y="15"/>
                  <a:pt x="3" y="15"/>
                </a:cubicBezTo>
                <a:cubicBezTo>
                  <a:pt x="1" y="15"/>
                  <a:pt x="0" y="13"/>
                  <a:pt x="0" y="12"/>
                </a:cubicBezTo>
                <a:cubicBezTo>
                  <a:pt x="0" y="2"/>
                  <a:pt x="0" y="2"/>
                  <a:pt x="0" y="2"/>
                </a:cubicBezTo>
                <a:cubicBezTo>
                  <a:pt x="0" y="1"/>
                  <a:pt x="1" y="0"/>
                  <a:pt x="3" y="0"/>
                </a:cubicBezTo>
                <a:cubicBezTo>
                  <a:pt x="3" y="0"/>
                  <a:pt x="3" y="0"/>
                  <a:pt x="3"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5" name="Freeform 168"/>
          <p:cNvSpPr/>
          <p:nvPr/>
        </p:nvSpPr>
        <p:spPr bwMode="auto">
          <a:xfrm>
            <a:off x="7562851" y="3302000"/>
            <a:ext cx="11113" cy="34925"/>
          </a:xfrm>
          <a:custGeom>
            <a:avLst/>
            <a:gdLst>
              <a:gd name="T0" fmla="*/ 5 w 5"/>
              <a:gd name="T1" fmla="*/ 12 h 15"/>
              <a:gd name="T2" fmla="*/ 2 w 5"/>
              <a:gd name="T3" fmla="*/ 15 h 15"/>
              <a:gd name="T4" fmla="*/ 2 w 5"/>
              <a:gd name="T5" fmla="*/ 15 h 15"/>
              <a:gd name="T6" fmla="*/ 0 w 5"/>
              <a:gd name="T7" fmla="*/ 12 h 15"/>
              <a:gd name="T8" fmla="*/ 0 w 5"/>
              <a:gd name="T9" fmla="*/ 2 h 15"/>
              <a:gd name="T10" fmla="*/ 2 w 5"/>
              <a:gd name="T11" fmla="*/ 0 h 15"/>
              <a:gd name="T12" fmla="*/ 2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3"/>
                  <a:pt x="4" y="15"/>
                  <a:pt x="2" y="15"/>
                </a:cubicBezTo>
                <a:cubicBezTo>
                  <a:pt x="2" y="15"/>
                  <a:pt x="2" y="15"/>
                  <a:pt x="2" y="15"/>
                </a:cubicBezTo>
                <a:cubicBezTo>
                  <a:pt x="1" y="15"/>
                  <a:pt x="0" y="13"/>
                  <a:pt x="0" y="12"/>
                </a:cubicBezTo>
                <a:cubicBezTo>
                  <a:pt x="0" y="2"/>
                  <a:pt x="0" y="2"/>
                  <a:pt x="0" y="2"/>
                </a:cubicBezTo>
                <a:cubicBezTo>
                  <a:pt x="0" y="1"/>
                  <a:pt x="1" y="0"/>
                  <a:pt x="2" y="0"/>
                </a:cubicBezTo>
                <a:cubicBezTo>
                  <a:pt x="2" y="0"/>
                  <a:pt x="2" y="0"/>
                  <a:pt x="2"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6" name="Freeform 169"/>
          <p:cNvSpPr/>
          <p:nvPr/>
        </p:nvSpPr>
        <p:spPr bwMode="auto">
          <a:xfrm>
            <a:off x="7600950" y="3302000"/>
            <a:ext cx="14288" cy="34925"/>
          </a:xfrm>
          <a:custGeom>
            <a:avLst/>
            <a:gdLst>
              <a:gd name="T0" fmla="*/ 6 w 6"/>
              <a:gd name="T1" fmla="*/ 12 h 15"/>
              <a:gd name="T2" fmla="*/ 3 w 6"/>
              <a:gd name="T3" fmla="*/ 15 h 15"/>
              <a:gd name="T4" fmla="*/ 3 w 6"/>
              <a:gd name="T5" fmla="*/ 15 h 15"/>
              <a:gd name="T6" fmla="*/ 0 w 6"/>
              <a:gd name="T7" fmla="*/ 12 h 15"/>
              <a:gd name="T8" fmla="*/ 0 w 6"/>
              <a:gd name="T9" fmla="*/ 2 h 15"/>
              <a:gd name="T10" fmla="*/ 3 w 6"/>
              <a:gd name="T11" fmla="*/ 0 h 15"/>
              <a:gd name="T12" fmla="*/ 3 w 6"/>
              <a:gd name="T13" fmla="*/ 0 h 15"/>
              <a:gd name="T14" fmla="*/ 6 w 6"/>
              <a:gd name="T15" fmla="*/ 2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3"/>
                  <a:pt x="4" y="15"/>
                  <a:pt x="3" y="15"/>
                </a:cubicBezTo>
                <a:cubicBezTo>
                  <a:pt x="3" y="15"/>
                  <a:pt x="3" y="15"/>
                  <a:pt x="3" y="15"/>
                </a:cubicBezTo>
                <a:cubicBezTo>
                  <a:pt x="2" y="15"/>
                  <a:pt x="0" y="13"/>
                  <a:pt x="0" y="12"/>
                </a:cubicBezTo>
                <a:cubicBezTo>
                  <a:pt x="0" y="2"/>
                  <a:pt x="0" y="2"/>
                  <a:pt x="0" y="2"/>
                </a:cubicBezTo>
                <a:cubicBezTo>
                  <a:pt x="0" y="1"/>
                  <a:pt x="2" y="0"/>
                  <a:pt x="3" y="0"/>
                </a:cubicBezTo>
                <a:cubicBezTo>
                  <a:pt x="3" y="0"/>
                  <a:pt x="3" y="0"/>
                  <a:pt x="3" y="0"/>
                </a:cubicBezTo>
                <a:cubicBezTo>
                  <a:pt x="4" y="0"/>
                  <a:pt x="6" y="1"/>
                  <a:pt x="6" y="2"/>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7" name="Freeform 170"/>
          <p:cNvSpPr/>
          <p:nvPr/>
        </p:nvSpPr>
        <p:spPr bwMode="auto">
          <a:xfrm>
            <a:off x="7642226" y="3302000"/>
            <a:ext cx="11113" cy="34925"/>
          </a:xfrm>
          <a:custGeom>
            <a:avLst/>
            <a:gdLst>
              <a:gd name="T0" fmla="*/ 5 w 5"/>
              <a:gd name="T1" fmla="*/ 12 h 15"/>
              <a:gd name="T2" fmla="*/ 3 w 5"/>
              <a:gd name="T3" fmla="*/ 15 h 15"/>
              <a:gd name="T4" fmla="*/ 3 w 5"/>
              <a:gd name="T5" fmla="*/ 15 h 15"/>
              <a:gd name="T6" fmla="*/ 0 w 5"/>
              <a:gd name="T7" fmla="*/ 12 h 15"/>
              <a:gd name="T8" fmla="*/ 0 w 5"/>
              <a:gd name="T9" fmla="*/ 2 h 15"/>
              <a:gd name="T10" fmla="*/ 3 w 5"/>
              <a:gd name="T11" fmla="*/ 0 h 15"/>
              <a:gd name="T12" fmla="*/ 3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3"/>
                  <a:pt x="4" y="15"/>
                  <a:pt x="3" y="15"/>
                </a:cubicBezTo>
                <a:cubicBezTo>
                  <a:pt x="3" y="15"/>
                  <a:pt x="3" y="15"/>
                  <a:pt x="3" y="15"/>
                </a:cubicBezTo>
                <a:cubicBezTo>
                  <a:pt x="1" y="15"/>
                  <a:pt x="0" y="13"/>
                  <a:pt x="0" y="12"/>
                </a:cubicBezTo>
                <a:cubicBezTo>
                  <a:pt x="0" y="2"/>
                  <a:pt x="0" y="2"/>
                  <a:pt x="0" y="2"/>
                </a:cubicBezTo>
                <a:cubicBezTo>
                  <a:pt x="0" y="1"/>
                  <a:pt x="1" y="0"/>
                  <a:pt x="3" y="0"/>
                </a:cubicBezTo>
                <a:cubicBezTo>
                  <a:pt x="3" y="0"/>
                  <a:pt x="3" y="0"/>
                  <a:pt x="3"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8" name="Freeform 171"/>
          <p:cNvSpPr/>
          <p:nvPr/>
        </p:nvSpPr>
        <p:spPr bwMode="auto">
          <a:xfrm>
            <a:off x="7683501" y="3302000"/>
            <a:ext cx="11113" cy="34925"/>
          </a:xfrm>
          <a:custGeom>
            <a:avLst/>
            <a:gdLst>
              <a:gd name="T0" fmla="*/ 5 w 5"/>
              <a:gd name="T1" fmla="*/ 12 h 15"/>
              <a:gd name="T2" fmla="*/ 2 w 5"/>
              <a:gd name="T3" fmla="*/ 15 h 15"/>
              <a:gd name="T4" fmla="*/ 2 w 5"/>
              <a:gd name="T5" fmla="*/ 15 h 15"/>
              <a:gd name="T6" fmla="*/ 0 w 5"/>
              <a:gd name="T7" fmla="*/ 12 h 15"/>
              <a:gd name="T8" fmla="*/ 0 w 5"/>
              <a:gd name="T9" fmla="*/ 2 h 15"/>
              <a:gd name="T10" fmla="*/ 2 w 5"/>
              <a:gd name="T11" fmla="*/ 0 h 15"/>
              <a:gd name="T12" fmla="*/ 2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3"/>
                  <a:pt x="4" y="15"/>
                  <a:pt x="2" y="15"/>
                </a:cubicBezTo>
                <a:cubicBezTo>
                  <a:pt x="2" y="15"/>
                  <a:pt x="2" y="15"/>
                  <a:pt x="2" y="15"/>
                </a:cubicBezTo>
                <a:cubicBezTo>
                  <a:pt x="1" y="15"/>
                  <a:pt x="0" y="13"/>
                  <a:pt x="0" y="12"/>
                </a:cubicBezTo>
                <a:cubicBezTo>
                  <a:pt x="0" y="2"/>
                  <a:pt x="0" y="2"/>
                  <a:pt x="0" y="2"/>
                </a:cubicBezTo>
                <a:cubicBezTo>
                  <a:pt x="0" y="1"/>
                  <a:pt x="1" y="0"/>
                  <a:pt x="2" y="0"/>
                </a:cubicBezTo>
                <a:cubicBezTo>
                  <a:pt x="2" y="0"/>
                  <a:pt x="2" y="0"/>
                  <a:pt x="2"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9" name="Freeform 172"/>
          <p:cNvSpPr/>
          <p:nvPr/>
        </p:nvSpPr>
        <p:spPr bwMode="auto">
          <a:xfrm>
            <a:off x="7721600" y="3302000"/>
            <a:ext cx="14288" cy="34925"/>
          </a:xfrm>
          <a:custGeom>
            <a:avLst/>
            <a:gdLst>
              <a:gd name="T0" fmla="*/ 6 w 6"/>
              <a:gd name="T1" fmla="*/ 12 h 15"/>
              <a:gd name="T2" fmla="*/ 3 w 6"/>
              <a:gd name="T3" fmla="*/ 15 h 15"/>
              <a:gd name="T4" fmla="*/ 3 w 6"/>
              <a:gd name="T5" fmla="*/ 15 h 15"/>
              <a:gd name="T6" fmla="*/ 0 w 6"/>
              <a:gd name="T7" fmla="*/ 12 h 15"/>
              <a:gd name="T8" fmla="*/ 0 w 6"/>
              <a:gd name="T9" fmla="*/ 2 h 15"/>
              <a:gd name="T10" fmla="*/ 3 w 6"/>
              <a:gd name="T11" fmla="*/ 0 h 15"/>
              <a:gd name="T12" fmla="*/ 3 w 6"/>
              <a:gd name="T13" fmla="*/ 0 h 15"/>
              <a:gd name="T14" fmla="*/ 6 w 6"/>
              <a:gd name="T15" fmla="*/ 2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3"/>
                  <a:pt x="4" y="15"/>
                  <a:pt x="3" y="15"/>
                </a:cubicBezTo>
                <a:cubicBezTo>
                  <a:pt x="3" y="15"/>
                  <a:pt x="3" y="15"/>
                  <a:pt x="3" y="15"/>
                </a:cubicBezTo>
                <a:cubicBezTo>
                  <a:pt x="2" y="15"/>
                  <a:pt x="0" y="13"/>
                  <a:pt x="0" y="12"/>
                </a:cubicBezTo>
                <a:cubicBezTo>
                  <a:pt x="0" y="2"/>
                  <a:pt x="0" y="2"/>
                  <a:pt x="0" y="2"/>
                </a:cubicBezTo>
                <a:cubicBezTo>
                  <a:pt x="0" y="1"/>
                  <a:pt x="2" y="0"/>
                  <a:pt x="3" y="0"/>
                </a:cubicBezTo>
                <a:cubicBezTo>
                  <a:pt x="3" y="0"/>
                  <a:pt x="3" y="0"/>
                  <a:pt x="3" y="0"/>
                </a:cubicBezTo>
                <a:cubicBezTo>
                  <a:pt x="4" y="0"/>
                  <a:pt x="6" y="1"/>
                  <a:pt x="6" y="2"/>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0" name="Freeform 173"/>
          <p:cNvSpPr/>
          <p:nvPr/>
        </p:nvSpPr>
        <p:spPr bwMode="auto">
          <a:xfrm>
            <a:off x="7480301" y="3349626"/>
            <a:ext cx="11113" cy="34925"/>
          </a:xfrm>
          <a:custGeom>
            <a:avLst/>
            <a:gdLst>
              <a:gd name="T0" fmla="*/ 5 w 5"/>
              <a:gd name="T1" fmla="*/ 12 h 15"/>
              <a:gd name="T2" fmla="*/ 3 w 5"/>
              <a:gd name="T3" fmla="*/ 15 h 15"/>
              <a:gd name="T4" fmla="*/ 3 w 5"/>
              <a:gd name="T5" fmla="*/ 15 h 15"/>
              <a:gd name="T6" fmla="*/ 0 w 5"/>
              <a:gd name="T7" fmla="*/ 12 h 15"/>
              <a:gd name="T8" fmla="*/ 0 w 5"/>
              <a:gd name="T9" fmla="*/ 2 h 15"/>
              <a:gd name="T10" fmla="*/ 3 w 5"/>
              <a:gd name="T11" fmla="*/ 0 h 15"/>
              <a:gd name="T12" fmla="*/ 3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2" y="15"/>
                  <a:pt x="0" y="14"/>
                  <a:pt x="0" y="12"/>
                </a:cubicBezTo>
                <a:cubicBezTo>
                  <a:pt x="0" y="2"/>
                  <a:pt x="0" y="2"/>
                  <a:pt x="0" y="2"/>
                </a:cubicBezTo>
                <a:cubicBezTo>
                  <a:pt x="0" y="1"/>
                  <a:pt x="1" y="0"/>
                  <a:pt x="3" y="0"/>
                </a:cubicBezTo>
                <a:cubicBezTo>
                  <a:pt x="3" y="0"/>
                  <a:pt x="3" y="0"/>
                  <a:pt x="3"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1" name="Freeform 174"/>
          <p:cNvSpPr/>
          <p:nvPr/>
        </p:nvSpPr>
        <p:spPr bwMode="auto">
          <a:xfrm>
            <a:off x="7521576" y="3349626"/>
            <a:ext cx="11113" cy="34925"/>
          </a:xfrm>
          <a:custGeom>
            <a:avLst/>
            <a:gdLst>
              <a:gd name="T0" fmla="*/ 5 w 5"/>
              <a:gd name="T1" fmla="*/ 12 h 15"/>
              <a:gd name="T2" fmla="*/ 3 w 5"/>
              <a:gd name="T3" fmla="*/ 15 h 15"/>
              <a:gd name="T4" fmla="*/ 3 w 5"/>
              <a:gd name="T5" fmla="*/ 15 h 15"/>
              <a:gd name="T6" fmla="*/ 0 w 5"/>
              <a:gd name="T7" fmla="*/ 12 h 15"/>
              <a:gd name="T8" fmla="*/ 0 w 5"/>
              <a:gd name="T9" fmla="*/ 2 h 15"/>
              <a:gd name="T10" fmla="*/ 3 w 5"/>
              <a:gd name="T11" fmla="*/ 0 h 15"/>
              <a:gd name="T12" fmla="*/ 3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1" y="15"/>
                  <a:pt x="0" y="14"/>
                  <a:pt x="0" y="12"/>
                </a:cubicBezTo>
                <a:cubicBezTo>
                  <a:pt x="0" y="2"/>
                  <a:pt x="0" y="2"/>
                  <a:pt x="0" y="2"/>
                </a:cubicBezTo>
                <a:cubicBezTo>
                  <a:pt x="0" y="1"/>
                  <a:pt x="1" y="0"/>
                  <a:pt x="3" y="0"/>
                </a:cubicBezTo>
                <a:cubicBezTo>
                  <a:pt x="3" y="0"/>
                  <a:pt x="3" y="0"/>
                  <a:pt x="3"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2" name="Freeform 175"/>
          <p:cNvSpPr/>
          <p:nvPr/>
        </p:nvSpPr>
        <p:spPr bwMode="auto">
          <a:xfrm>
            <a:off x="7562851" y="3349626"/>
            <a:ext cx="11113" cy="34925"/>
          </a:xfrm>
          <a:custGeom>
            <a:avLst/>
            <a:gdLst>
              <a:gd name="T0" fmla="*/ 5 w 5"/>
              <a:gd name="T1" fmla="*/ 12 h 15"/>
              <a:gd name="T2" fmla="*/ 2 w 5"/>
              <a:gd name="T3" fmla="*/ 15 h 15"/>
              <a:gd name="T4" fmla="*/ 2 w 5"/>
              <a:gd name="T5" fmla="*/ 15 h 15"/>
              <a:gd name="T6" fmla="*/ 0 w 5"/>
              <a:gd name="T7" fmla="*/ 12 h 15"/>
              <a:gd name="T8" fmla="*/ 0 w 5"/>
              <a:gd name="T9" fmla="*/ 2 h 15"/>
              <a:gd name="T10" fmla="*/ 2 w 5"/>
              <a:gd name="T11" fmla="*/ 0 h 15"/>
              <a:gd name="T12" fmla="*/ 2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2" y="15"/>
                </a:cubicBezTo>
                <a:cubicBezTo>
                  <a:pt x="2" y="15"/>
                  <a:pt x="2" y="15"/>
                  <a:pt x="2" y="15"/>
                </a:cubicBezTo>
                <a:cubicBezTo>
                  <a:pt x="1" y="15"/>
                  <a:pt x="0" y="14"/>
                  <a:pt x="0" y="12"/>
                </a:cubicBezTo>
                <a:cubicBezTo>
                  <a:pt x="0" y="2"/>
                  <a:pt x="0" y="2"/>
                  <a:pt x="0" y="2"/>
                </a:cubicBezTo>
                <a:cubicBezTo>
                  <a:pt x="0" y="1"/>
                  <a:pt x="1" y="0"/>
                  <a:pt x="2" y="0"/>
                </a:cubicBezTo>
                <a:cubicBezTo>
                  <a:pt x="2" y="0"/>
                  <a:pt x="2" y="0"/>
                  <a:pt x="2"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3" name="Freeform 176"/>
          <p:cNvSpPr/>
          <p:nvPr/>
        </p:nvSpPr>
        <p:spPr bwMode="auto">
          <a:xfrm>
            <a:off x="7600950" y="3349626"/>
            <a:ext cx="14288" cy="34925"/>
          </a:xfrm>
          <a:custGeom>
            <a:avLst/>
            <a:gdLst>
              <a:gd name="T0" fmla="*/ 6 w 6"/>
              <a:gd name="T1" fmla="*/ 12 h 15"/>
              <a:gd name="T2" fmla="*/ 3 w 6"/>
              <a:gd name="T3" fmla="*/ 15 h 15"/>
              <a:gd name="T4" fmla="*/ 3 w 6"/>
              <a:gd name="T5" fmla="*/ 15 h 15"/>
              <a:gd name="T6" fmla="*/ 0 w 6"/>
              <a:gd name="T7" fmla="*/ 12 h 15"/>
              <a:gd name="T8" fmla="*/ 0 w 6"/>
              <a:gd name="T9" fmla="*/ 2 h 15"/>
              <a:gd name="T10" fmla="*/ 3 w 6"/>
              <a:gd name="T11" fmla="*/ 0 h 15"/>
              <a:gd name="T12" fmla="*/ 3 w 6"/>
              <a:gd name="T13" fmla="*/ 0 h 15"/>
              <a:gd name="T14" fmla="*/ 6 w 6"/>
              <a:gd name="T15" fmla="*/ 2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4"/>
                  <a:pt x="4" y="15"/>
                  <a:pt x="3" y="15"/>
                </a:cubicBezTo>
                <a:cubicBezTo>
                  <a:pt x="3" y="15"/>
                  <a:pt x="3" y="15"/>
                  <a:pt x="3" y="15"/>
                </a:cubicBezTo>
                <a:cubicBezTo>
                  <a:pt x="2" y="15"/>
                  <a:pt x="0" y="14"/>
                  <a:pt x="0" y="12"/>
                </a:cubicBezTo>
                <a:cubicBezTo>
                  <a:pt x="0" y="2"/>
                  <a:pt x="0" y="2"/>
                  <a:pt x="0" y="2"/>
                </a:cubicBezTo>
                <a:cubicBezTo>
                  <a:pt x="0" y="1"/>
                  <a:pt x="2" y="0"/>
                  <a:pt x="3" y="0"/>
                </a:cubicBezTo>
                <a:cubicBezTo>
                  <a:pt x="3" y="0"/>
                  <a:pt x="3" y="0"/>
                  <a:pt x="3" y="0"/>
                </a:cubicBezTo>
                <a:cubicBezTo>
                  <a:pt x="4" y="0"/>
                  <a:pt x="6" y="1"/>
                  <a:pt x="6" y="2"/>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4" name="Freeform 177"/>
          <p:cNvSpPr/>
          <p:nvPr/>
        </p:nvSpPr>
        <p:spPr bwMode="auto">
          <a:xfrm>
            <a:off x="7642226" y="3349626"/>
            <a:ext cx="11113" cy="34925"/>
          </a:xfrm>
          <a:custGeom>
            <a:avLst/>
            <a:gdLst>
              <a:gd name="T0" fmla="*/ 5 w 5"/>
              <a:gd name="T1" fmla="*/ 12 h 15"/>
              <a:gd name="T2" fmla="*/ 3 w 5"/>
              <a:gd name="T3" fmla="*/ 15 h 15"/>
              <a:gd name="T4" fmla="*/ 3 w 5"/>
              <a:gd name="T5" fmla="*/ 15 h 15"/>
              <a:gd name="T6" fmla="*/ 0 w 5"/>
              <a:gd name="T7" fmla="*/ 12 h 15"/>
              <a:gd name="T8" fmla="*/ 0 w 5"/>
              <a:gd name="T9" fmla="*/ 2 h 15"/>
              <a:gd name="T10" fmla="*/ 3 w 5"/>
              <a:gd name="T11" fmla="*/ 0 h 15"/>
              <a:gd name="T12" fmla="*/ 3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1" y="15"/>
                  <a:pt x="0" y="14"/>
                  <a:pt x="0" y="12"/>
                </a:cubicBezTo>
                <a:cubicBezTo>
                  <a:pt x="0" y="2"/>
                  <a:pt x="0" y="2"/>
                  <a:pt x="0" y="2"/>
                </a:cubicBezTo>
                <a:cubicBezTo>
                  <a:pt x="0" y="1"/>
                  <a:pt x="1" y="0"/>
                  <a:pt x="3" y="0"/>
                </a:cubicBezTo>
                <a:cubicBezTo>
                  <a:pt x="3" y="0"/>
                  <a:pt x="3" y="0"/>
                  <a:pt x="3"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5" name="Freeform 178"/>
          <p:cNvSpPr/>
          <p:nvPr/>
        </p:nvSpPr>
        <p:spPr bwMode="auto">
          <a:xfrm>
            <a:off x="7683501" y="3349626"/>
            <a:ext cx="11113" cy="34925"/>
          </a:xfrm>
          <a:custGeom>
            <a:avLst/>
            <a:gdLst>
              <a:gd name="T0" fmla="*/ 5 w 5"/>
              <a:gd name="T1" fmla="*/ 12 h 15"/>
              <a:gd name="T2" fmla="*/ 2 w 5"/>
              <a:gd name="T3" fmla="*/ 15 h 15"/>
              <a:gd name="T4" fmla="*/ 2 w 5"/>
              <a:gd name="T5" fmla="*/ 15 h 15"/>
              <a:gd name="T6" fmla="*/ 0 w 5"/>
              <a:gd name="T7" fmla="*/ 12 h 15"/>
              <a:gd name="T8" fmla="*/ 0 w 5"/>
              <a:gd name="T9" fmla="*/ 2 h 15"/>
              <a:gd name="T10" fmla="*/ 2 w 5"/>
              <a:gd name="T11" fmla="*/ 0 h 15"/>
              <a:gd name="T12" fmla="*/ 2 w 5"/>
              <a:gd name="T13" fmla="*/ 0 h 15"/>
              <a:gd name="T14" fmla="*/ 5 w 5"/>
              <a:gd name="T15" fmla="*/ 2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2" y="15"/>
                </a:cubicBezTo>
                <a:cubicBezTo>
                  <a:pt x="2" y="15"/>
                  <a:pt x="2" y="15"/>
                  <a:pt x="2" y="15"/>
                </a:cubicBezTo>
                <a:cubicBezTo>
                  <a:pt x="1" y="15"/>
                  <a:pt x="0" y="14"/>
                  <a:pt x="0" y="12"/>
                </a:cubicBezTo>
                <a:cubicBezTo>
                  <a:pt x="0" y="2"/>
                  <a:pt x="0" y="2"/>
                  <a:pt x="0" y="2"/>
                </a:cubicBezTo>
                <a:cubicBezTo>
                  <a:pt x="0" y="1"/>
                  <a:pt x="1" y="0"/>
                  <a:pt x="2" y="0"/>
                </a:cubicBezTo>
                <a:cubicBezTo>
                  <a:pt x="2" y="0"/>
                  <a:pt x="2" y="0"/>
                  <a:pt x="2" y="0"/>
                </a:cubicBezTo>
                <a:cubicBezTo>
                  <a:pt x="4" y="0"/>
                  <a:pt x="5" y="1"/>
                  <a:pt x="5" y="2"/>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6" name="Freeform 179"/>
          <p:cNvSpPr/>
          <p:nvPr/>
        </p:nvSpPr>
        <p:spPr bwMode="auto">
          <a:xfrm>
            <a:off x="7721600" y="3349626"/>
            <a:ext cx="14288" cy="34925"/>
          </a:xfrm>
          <a:custGeom>
            <a:avLst/>
            <a:gdLst>
              <a:gd name="T0" fmla="*/ 6 w 6"/>
              <a:gd name="T1" fmla="*/ 12 h 15"/>
              <a:gd name="T2" fmla="*/ 3 w 6"/>
              <a:gd name="T3" fmla="*/ 15 h 15"/>
              <a:gd name="T4" fmla="*/ 3 w 6"/>
              <a:gd name="T5" fmla="*/ 15 h 15"/>
              <a:gd name="T6" fmla="*/ 0 w 6"/>
              <a:gd name="T7" fmla="*/ 12 h 15"/>
              <a:gd name="T8" fmla="*/ 0 w 6"/>
              <a:gd name="T9" fmla="*/ 2 h 15"/>
              <a:gd name="T10" fmla="*/ 3 w 6"/>
              <a:gd name="T11" fmla="*/ 0 h 15"/>
              <a:gd name="T12" fmla="*/ 3 w 6"/>
              <a:gd name="T13" fmla="*/ 0 h 15"/>
              <a:gd name="T14" fmla="*/ 6 w 6"/>
              <a:gd name="T15" fmla="*/ 2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4"/>
                  <a:pt x="4" y="15"/>
                  <a:pt x="3" y="15"/>
                </a:cubicBezTo>
                <a:cubicBezTo>
                  <a:pt x="3" y="15"/>
                  <a:pt x="3" y="15"/>
                  <a:pt x="3" y="15"/>
                </a:cubicBezTo>
                <a:cubicBezTo>
                  <a:pt x="2" y="15"/>
                  <a:pt x="0" y="14"/>
                  <a:pt x="0" y="12"/>
                </a:cubicBezTo>
                <a:cubicBezTo>
                  <a:pt x="0" y="2"/>
                  <a:pt x="0" y="2"/>
                  <a:pt x="0" y="2"/>
                </a:cubicBezTo>
                <a:cubicBezTo>
                  <a:pt x="0" y="1"/>
                  <a:pt x="2" y="0"/>
                  <a:pt x="3" y="0"/>
                </a:cubicBezTo>
                <a:cubicBezTo>
                  <a:pt x="3" y="0"/>
                  <a:pt x="3" y="0"/>
                  <a:pt x="3" y="0"/>
                </a:cubicBezTo>
                <a:cubicBezTo>
                  <a:pt x="4" y="0"/>
                  <a:pt x="6" y="1"/>
                  <a:pt x="6" y="2"/>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7" name="Freeform 180"/>
          <p:cNvSpPr/>
          <p:nvPr/>
        </p:nvSpPr>
        <p:spPr bwMode="auto">
          <a:xfrm>
            <a:off x="7480301" y="3398839"/>
            <a:ext cx="11113" cy="33337"/>
          </a:xfrm>
          <a:custGeom>
            <a:avLst/>
            <a:gdLst>
              <a:gd name="T0" fmla="*/ 5 w 5"/>
              <a:gd name="T1" fmla="*/ 12 h 15"/>
              <a:gd name="T2" fmla="*/ 3 w 5"/>
              <a:gd name="T3" fmla="*/ 15 h 15"/>
              <a:gd name="T4" fmla="*/ 3 w 5"/>
              <a:gd name="T5" fmla="*/ 15 h 15"/>
              <a:gd name="T6" fmla="*/ 0 w 5"/>
              <a:gd name="T7" fmla="*/ 12 h 15"/>
              <a:gd name="T8" fmla="*/ 0 w 5"/>
              <a:gd name="T9" fmla="*/ 3 h 15"/>
              <a:gd name="T10" fmla="*/ 3 w 5"/>
              <a:gd name="T11" fmla="*/ 0 h 15"/>
              <a:gd name="T12" fmla="*/ 3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2" y="15"/>
                  <a:pt x="0" y="14"/>
                  <a:pt x="0" y="12"/>
                </a:cubicBezTo>
                <a:cubicBezTo>
                  <a:pt x="0" y="3"/>
                  <a:pt x="0" y="3"/>
                  <a:pt x="0" y="3"/>
                </a:cubicBezTo>
                <a:cubicBezTo>
                  <a:pt x="0" y="1"/>
                  <a:pt x="1" y="0"/>
                  <a:pt x="3" y="0"/>
                </a:cubicBezTo>
                <a:cubicBezTo>
                  <a:pt x="3" y="0"/>
                  <a:pt x="3" y="0"/>
                  <a:pt x="3"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8" name="Freeform 181"/>
          <p:cNvSpPr/>
          <p:nvPr/>
        </p:nvSpPr>
        <p:spPr bwMode="auto">
          <a:xfrm>
            <a:off x="7521576" y="3398839"/>
            <a:ext cx="11113" cy="33337"/>
          </a:xfrm>
          <a:custGeom>
            <a:avLst/>
            <a:gdLst>
              <a:gd name="T0" fmla="*/ 5 w 5"/>
              <a:gd name="T1" fmla="*/ 12 h 15"/>
              <a:gd name="T2" fmla="*/ 3 w 5"/>
              <a:gd name="T3" fmla="*/ 15 h 15"/>
              <a:gd name="T4" fmla="*/ 3 w 5"/>
              <a:gd name="T5" fmla="*/ 15 h 15"/>
              <a:gd name="T6" fmla="*/ 0 w 5"/>
              <a:gd name="T7" fmla="*/ 12 h 15"/>
              <a:gd name="T8" fmla="*/ 0 w 5"/>
              <a:gd name="T9" fmla="*/ 3 h 15"/>
              <a:gd name="T10" fmla="*/ 3 w 5"/>
              <a:gd name="T11" fmla="*/ 0 h 15"/>
              <a:gd name="T12" fmla="*/ 3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1" y="15"/>
                  <a:pt x="0" y="14"/>
                  <a:pt x="0" y="12"/>
                </a:cubicBezTo>
                <a:cubicBezTo>
                  <a:pt x="0" y="3"/>
                  <a:pt x="0" y="3"/>
                  <a:pt x="0" y="3"/>
                </a:cubicBezTo>
                <a:cubicBezTo>
                  <a:pt x="0" y="1"/>
                  <a:pt x="1" y="0"/>
                  <a:pt x="3" y="0"/>
                </a:cubicBezTo>
                <a:cubicBezTo>
                  <a:pt x="3" y="0"/>
                  <a:pt x="3" y="0"/>
                  <a:pt x="3"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9" name="Freeform 182"/>
          <p:cNvSpPr/>
          <p:nvPr/>
        </p:nvSpPr>
        <p:spPr bwMode="auto">
          <a:xfrm>
            <a:off x="7562851" y="3398839"/>
            <a:ext cx="11113" cy="33337"/>
          </a:xfrm>
          <a:custGeom>
            <a:avLst/>
            <a:gdLst>
              <a:gd name="T0" fmla="*/ 5 w 5"/>
              <a:gd name="T1" fmla="*/ 12 h 15"/>
              <a:gd name="T2" fmla="*/ 2 w 5"/>
              <a:gd name="T3" fmla="*/ 15 h 15"/>
              <a:gd name="T4" fmla="*/ 2 w 5"/>
              <a:gd name="T5" fmla="*/ 15 h 15"/>
              <a:gd name="T6" fmla="*/ 0 w 5"/>
              <a:gd name="T7" fmla="*/ 12 h 15"/>
              <a:gd name="T8" fmla="*/ 0 w 5"/>
              <a:gd name="T9" fmla="*/ 3 h 15"/>
              <a:gd name="T10" fmla="*/ 2 w 5"/>
              <a:gd name="T11" fmla="*/ 0 h 15"/>
              <a:gd name="T12" fmla="*/ 2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2" y="15"/>
                </a:cubicBezTo>
                <a:cubicBezTo>
                  <a:pt x="2" y="15"/>
                  <a:pt x="2" y="15"/>
                  <a:pt x="2" y="15"/>
                </a:cubicBezTo>
                <a:cubicBezTo>
                  <a:pt x="1" y="15"/>
                  <a:pt x="0" y="14"/>
                  <a:pt x="0" y="12"/>
                </a:cubicBezTo>
                <a:cubicBezTo>
                  <a:pt x="0" y="3"/>
                  <a:pt x="0" y="3"/>
                  <a:pt x="0" y="3"/>
                </a:cubicBezTo>
                <a:cubicBezTo>
                  <a:pt x="0" y="1"/>
                  <a:pt x="1" y="0"/>
                  <a:pt x="2" y="0"/>
                </a:cubicBezTo>
                <a:cubicBezTo>
                  <a:pt x="2" y="0"/>
                  <a:pt x="2" y="0"/>
                  <a:pt x="2"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0" name="Freeform 183"/>
          <p:cNvSpPr/>
          <p:nvPr/>
        </p:nvSpPr>
        <p:spPr bwMode="auto">
          <a:xfrm>
            <a:off x="7600950" y="3398839"/>
            <a:ext cx="14288" cy="33337"/>
          </a:xfrm>
          <a:custGeom>
            <a:avLst/>
            <a:gdLst>
              <a:gd name="T0" fmla="*/ 6 w 6"/>
              <a:gd name="T1" fmla="*/ 12 h 15"/>
              <a:gd name="T2" fmla="*/ 3 w 6"/>
              <a:gd name="T3" fmla="*/ 15 h 15"/>
              <a:gd name="T4" fmla="*/ 3 w 6"/>
              <a:gd name="T5" fmla="*/ 15 h 15"/>
              <a:gd name="T6" fmla="*/ 0 w 6"/>
              <a:gd name="T7" fmla="*/ 12 h 15"/>
              <a:gd name="T8" fmla="*/ 0 w 6"/>
              <a:gd name="T9" fmla="*/ 3 h 15"/>
              <a:gd name="T10" fmla="*/ 3 w 6"/>
              <a:gd name="T11" fmla="*/ 0 h 15"/>
              <a:gd name="T12" fmla="*/ 3 w 6"/>
              <a:gd name="T13" fmla="*/ 0 h 15"/>
              <a:gd name="T14" fmla="*/ 6 w 6"/>
              <a:gd name="T15" fmla="*/ 3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4"/>
                  <a:pt x="4" y="15"/>
                  <a:pt x="3" y="15"/>
                </a:cubicBezTo>
                <a:cubicBezTo>
                  <a:pt x="3" y="15"/>
                  <a:pt x="3" y="15"/>
                  <a:pt x="3" y="15"/>
                </a:cubicBezTo>
                <a:cubicBezTo>
                  <a:pt x="2" y="15"/>
                  <a:pt x="0" y="14"/>
                  <a:pt x="0" y="12"/>
                </a:cubicBezTo>
                <a:cubicBezTo>
                  <a:pt x="0" y="3"/>
                  <a:pt x="0" y="3"/>
                  <a:pt x="0" y="3"/>
                </a:cubicBezTo>
                <a:cubicBezTo>
                  <a:pt x="0" y="1"/>
                  <a:pt x="2" y="0"/>
                  <a:pt x="3" y="0"/>
                </a:cubicBezTo>
                <a:cubicBezTo>
                  <a:pt x="3" y="0"/>
                  <a:pt x="3" y="0"/>
                  <a:pt x="3" y="0"/>
                </a:cubicBezTo>
                <a:cubicBezTo>
                  <a:pt x="4" y="0"/>
                  <a:pt x="6" y="1"/>
                  <a:pt x="6" y="3"/>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1" name="Freeform 184"/>
          <p:cNvSpPr/>
          <p:nvPr/>
        </p:nvSpPr>
        <p:spPr bwMode="auto">
          <a:xfrm>
            <a:off x="7642226" y="3398839"/>
            <a:ext cx="11113" cy="33337"/>
          </a:xfrm>
          <a:custGeom>
            <a:avLst/>
            <a:gdLst>
              <a:gd name="T0" fmla="*/ 5 w 5"/>
              <a:gd name="T1" fmla="*/ 12 h 15"/>
              <a:gd name="T2" fmla="*/ 3 w 5"/>
              <a:gd name="T3" fmla="*/ 15 h 15"/>
              <a:gd name="T4" fmla="*/ 3 w 5"/>
              <a:gd name="T5" fmla="*/ 15 h 15"/>
              <a:gd name="T6" fmla="*/ 0 w 5"/>
              <a:gd name="T7" fmla="*/ 12 h 15"/>
              <a:gd name="T8" fmla="*/ 0 w 5"/>
              <a:gd name="T9" fmla="*/ 3 h 15"/>
              <a:gd name="T10" fmla="*/ 3 w 5"/>
              <a:gd name="T11" fmla="*/ 0 h 15"/>
              <a:gd name="T12" fmla="*/ 3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1" y="15"/>
                  <a:pt x="0" y="14"/>
                  <a:pt x="0" y="12"/>
                </a:cubicBezTo>
                <a:cubicBezTo>
                  <a:pt x="0" y="3"/>
                  <a:pt x="0" y="3"/>
                  <a:pt x="0" y="3"/>
                </a:cubicBezTo>
                <a:cubicBezTo>
                  <a:pt x="0" y="1"/>
                  <a:pt x="1" y="0"/>
                  <a:pt x="3" y="0"/>
                </a:cubicBezTo>
                <a:cubicBezTo>
                  <a:pt x="3" y="0"/>
                  <a:pt x="3" y="0"/>
                  <a:pt x="3"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2" name="Freeform 185"/>
          <p:cNvSpPr/>
          <p:nvPr/>
        </p:nvSpPr>
        <p:spPr bwMode="auto">
          <a:xfrm>
            <a:off x="7683501" y="3398839"/>
            <a:ext cx="11113" cy="33337"/>
          </a:xfrm>
          <a:custGeom>
            <a:avLst/>
            <a:gdLst>
              <a:gd name="T0" fmla="*/ 5 w 5"/>
              <a:gd name="T1" fmla="*/ 12 h 15"/>
              <a:gd name="T2" fmla="*/ 2 w 5"/>
              <a:gd name="T3" fmla="*/ 15 h 15"/>
              <a:gd name="T4" fmla="*/ 2 w 5"/>
              <a:gd name="T5" fmla="*/ 15 h 15"/>
              <a:gd name="T6" fmla="*/ 0 w 5"/>
              <a:gd name="T7" fmla="*/ 12 h 15"/>
              <a:gd name="T8" fmla="*/ 0 w 5"/>
              <a:gd name="T9" fmla="*/ 3 h 15"/>
              <a:gd name="T10" fmla="*/ 2 w 5"/>
              <a:gd name="T11" fmla="*/ 0 h 15"/>
              <a:gd name="T12" fmla="*/ 2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2" y="15"/>
                </a:cubicBezTo>
                <a:cubicBezTo>
                  <a:pt x="2" y="15"/>
                  <a:pt x="2" y="15"/>
                  <a:pt x="2" y="15"/>
                </a:cubicBezTo>
                <a:cubicBezTo>
                  <a:pt x="1" y="15"/>
                  <a:pt x="0" y="14"/>
                  <a:pt x="0" y="12"/>
                </a:cubicBezTo>
                <a:cubicBezTo>
                  <a:pt x="0" y="3"/>
                  <a:pt x="0" y="3"/>
                  <a:pt x="0" y="3"/>
                </a:cubicBezTo>
                <a:cubicBezTo>
                  <a:pt x="0" y="1"/>
                  <a:pt x="1" y="0"/>
                  <a:pt x="2" y="0"/>
                </a:cubicBezTo>
                <a:cubicBezTo>
                  <a:pt x="2" y="0"/>
                  <a:pt x="2" y="0"/>
                  <a:pt x="2"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3" name="Freeform 186"/>
          <p:cNvSpPr/>
          <p:nvPr/>
        </p:nvSpPr>
        <p:spPr bwMode="auto">
          <a:xfrm>
            <a:off x="7721600" y="3398839"/>
            <a:ext cx="14288" cy="33337"/>
          </a:xfrm>
          <a:custGeom>
            <a:avLst/>
            <a:gdLst>
              <a:gd name="T0" fmla="*/ 6 w 6"/>
              <a:gd name="T1" fmla="*/ 12 h 15"/>
              <a:gd name="T2" fmla="*/ 3 w 6"/>
              <a:gd name="T3" fmla="*/ 15 h 15"/>
              <a:gd name="T4" fmla="*/ 3 w 6"/>
              <a:gd name="T5" fmla="*/ 15 h 15"/>
              <a:gd name="T6" fmla="*/ 0 w 6"/>
              <a:gd name="T7" fmla="*/ 12 h 15"/>
              <a:gd name="T8" fmla="*/ 0 w 6"/>
              <a:gd name="T9" fmla="*/ 3 h 15"/>
              <a:gd name="T10" fmla="*/ 3 w 6"/>
              <a:gd name="T11" fmla="*/ 0 h 15"/>
              <a:gd name="T12" fmla="*/ 3 w 6"/>
              <a:gd name="T13" fmla="*/ 0 h 15"/>
              <a:gd name="T14" fmla="*/ 6 w 6"/>
              <a:gd name="T15" fmla="*/ 3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4"/>
                  <a:pt x="4" y="15"/>
                  <a:pt x="3" y="15"/>
                </a:cubicBezTo>
                <a:cubicBezTo>
                  <a:pt x="3" y="15"/>
                  <a:pt x="3" y="15"/>
                  <a:pt x="3" y="15"/>
                </a:cubicBezTo>
                <a:cubicBezTo>
                  <a:pt x="2" y="15"/>
                  <a:pt x="0" y="14"/>
                  <a:pt x="0" y="12"/>
                </a:cubicBezTo>
                <a:cubicBezTo>
                  <a:pt x="0" y="3"/>
                  <a:pt x="0" y="3"/>
                  <a:pt x="0" y="3"/>
                </a:cubicBezTo>
                <a:cubicBezTo>
                  <a:pt x="0" y="1"/>
                  <a:pt x="2" y="0"/>
                  <a:pt x="3" y="0"/>
                </a:cubicBezTo>
                <a:cubicBezTo>
                  <a:pt x="3" y="0"/>
                  <a:pt x="3" y="0"/>
                  <a:pt x="3" y="0"/>
                </a:cubicBezTo>
                <a:cubicBezTo>
                  <a:pt x="4" y="0"/>
                  <a:pt x="6" y="1"/>
                  <a:pt x="6" y="3"/>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4" name="Freeform 187"/>
          <p:cNvSpPr/>
          <p:nvPr/>
        </p:nvSpPr>
        <p:spPr bwMode="auto">
          <a:xfrm>
            <a:off x="7480301" y="3446463"/>
            <a:ext cx="11113" cy="33337"/>
          </a:xfrm>
          <a:custGeom>
            <a:avLst/>
            <a:gdLst>
              <a:gd name="T0" fmla="*/ 5 w 5"/>
              <a:gd name="T1" fmla="*/ 12 h 15"/>
              <a:gd name="T2" fmla="*/ 3 w 5"/>
              <a:gd name="T3" fmla="*/ 15 h 15"/>
              <a:gd name="T4" fmla="*/ 3 w 5"/>
              <a:gd name="T5" fmla="*/ 15 h 15"/>
              <a:gd name="T6" fmla="*/ 0 w 5"/>
              <a:gd name="T7" fmla="*/ 12 h 15"/>
              <a:gd name="T8" fmla="*/ 0 w 5"/>
              <a:gd name="T9" fmla="*/ 3 h 15"/>
              <a:gd name="T10" fmla="*/ 3 w 5"/>
              <a:gd name="T11" fmla="*/ 0 h 15"/>
              <a:gd name="T12" fmla="*/ 3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2" y="15"/>
                  <a:pt x="0" y="14"/>
                  <a:pt x="0" y="12"/>
                </a:cubicBezTo>
                <a:cubicBezTo>
                  <a:pt x="0" y="3"/>
                  <a:pt x="0" y="3"/>
                  <a:pt x="0" y="3"/>
                </a:cubicBezTo>
                <a:cubicBezTo>
                  <a:pt x="0" y="1"/>
                  <a:pt x="1" y="0"/>
                  <a:pt x="3" y="0"/>
                </a:cubicBezTo>
                <a:cubicBezTo>
                  <a:pt x="3" y="0"/>
                  <a:pt x="3" y="0"/>
                  <a:pt x="3"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5" name="Freeform 188"/>
          <p:cNvSpPr/>
          <p:nvPr/>
        </p:nvSpPr>
        <p:spPr bwMode="auto">
          <a:xfrm>
            <a:off x="7521576" y="3446463"/>
            <a:ext cx="11113" cy="33337"/>
          </a:xfrm>
          <a:custGeom>
            <a:avLst/>
            <a:gdLst>
              <a:gd name="T0" fmla="*/ 5 w 5"/>
              <a:gd name="T1" fmla="*/ 12 h 15"/>
              <a:gd name="T2" fmla="*/ 3 w 5"/>
              <a:gd name="T3" fmla="*/ 15 h 15"/>
              <a:gd name="T4" fmla="*/ 3 w 5"/>
              <a:gd name="T5" fmla="*/ 15 h 15"/>
              <a:gd name="T6" fmla="*/ 0 w 5"/>
              <a:gd name="T7" fmla="*/ 12 h 15"/>
              <a:gd name="T8" fmla="*/ 0 w 5"/>
              <a:gd name="T9" fmla="*/ 3 h 15"/>
              <a:gd name="T10" fmla="*/ 3 w 5"/>
              <a:gd name="T11" fmla="*/ 0 h 15"/>
              <a:gd name="T12" fmla="*/ 3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1" y="15"/>
                  <a:pt x="0" y="14"/>
                  <a:pt x="0" y="12"/>
                </a:cubicBezTo>
                <a:cubicBezTo>
                  <a:pt x="0" y="3"/>
                  <a:pt x="0" y="3"/>
                  <a:pt x="0" y="3"/>
                </a:cubicBezTo>
                <a:cubicBezTo>
                  <a:pt x="0" y="1"/>
                  <a:pt x="1" y="0"/>
                  <a:pt x="3" y="0"/>
                </a:cubicBezTo>
                <a:cubicBezTo>
                  <a:pt x="3" y="0"/>
                  <a:pt x="3" y="0"/>
                  <a:pt x="3"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6" name="Freeform 189"/>
          <p:cNvSpPr/>
          <p:nvPr/>
        </p:nvSpPr>
        <p:spPr bwMode="auto">
          <a:xfrm>
            <a:off x="7562851" y="3446463"/>
            <a:ext cx="11113" cy="33337"/>
          </a:xfrm>
          <a:custGeom>
            <a:avLst/>
            <a:gdLst>
              <a:gd name="T0" fmla="*/ 5 w 5"/>
              <a:gd name="T1" fmla="*/ 12 h 15"/>
              <a:gd name="T2" fmla="*/ 2 w 5"/>
              <a:gd name="T3" fmla="*/ 15 h 15"/>
              <a:gd name="T4" fmla="*/ 2 w 5"/>
              <a:gd name="T5" fmla="*/ 15 h 15"/>
              <a:gd name="T6" fmla="*/ 0 w 5"/>
              <a:gd name="T7" fmla="*/ 12 h 15"/>
              <a:gd name="T8" fmla="*/ 0 w 5"/>
              <a:gd name="T9" fmla="*/ 3 h 15"/>
              <a:gd name="T10" fmla="*/ 2 w 5"/>
              <a:gd name="T11" fmla="*/ 0 h 15"/>
              <a:gd name="T12" fmla="*/ 2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2" y="15"/>
                </a:cubicBezTo>
                <a:cubicBezTo>
                  <a:pt x="2" y="15"/>
                  <a:pt x="2" y="15"/>
                  <a:pt x="2" y="15"/>
                </a:cubicBezTo>
                <a:cubicBezTo>
                  <a:pt x="1" y="15"/>
                  <a:pt x="0" y="14"/>
                  <a:pt x="0" y="12"/>
                </a:cubicBezTo>
                <a:cubicBezTo>
                  <a:pt x="0" y="3"/>
                  <a:pt x="0" y="3"/>
                  <a:pt x="0" y="3"/>
                </a:cubicBezTo>
                <a:cubicBezTo>
                  <a:pt x="0" y="1"/>
                  <a:pt x="1" y="0"/>
                  <a:pt x="2" y="0"/>
                </a:cubicBezTo>
                <a:cubicBezTo>
                  <a:pt x="2" y="0"/>
                  <a:pt x="2" y="0"/>
                  <a:pt x="2"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7" name="Freeform 190"/>
          <p:cNvSpPr/>
          <p:nvPr/>
        </p:nvSpPr>
        <p:spPr bwMode="auto">
          <a:xfrm>
            <a:off x="7600950" y="3446463"/>
            <a:ext cx="14288" cy="33337"/>
          </a:xfrm>
          <a:custGeom>
            <a:avLst/>
            <a:gdLst>
              <a:gd name="T0" fmla="*/ 6 w 6"/>
              <a:gd name="T1" fmla="*/ 12 h 15"/>
              <a:gd name="T2" fmla="*/ 3 w 6"/>
              <a:gd name="T3" fmla="*/ 15 h 15"/>
              <a:gd name="T4" fmla="*/ 3 w 6"/>
              <a:gd name="T5" fmla="*/ 15 h 15"/>
              <a:gd name="T6" fmla="*/ 0 w 6"/>
              <a:gd name="T7" fmla="*/ 12 h 15"/>
              <a:gd name="T8" fmla="*/ 0 w 6"/>
              <a:gd name="T9" fmla="*/ 3 h 15"/>
              <a:gd name="T10" fmla="*/ 3 w 6"/>
              <a:gd name="T11" fmla="*/ 0 h 15"/>
              <a:gd name="T12" fmla="*/ 3 w 6"/>
              <a:gd name="T13" fmla="*/ 0 h 15"/>
              <a:gd name="T14" fmla="*/ 6 w 6"/>
              <a:gd name="T15" fmla="*/ 3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4"/>
                  <a:pt x="4" y="15"/>
                  <a:pt x="3" y="15"/>
                </a:cubicBezTo>
                <a:cubicBezTo>
                  <a:pt x="3" y="15"/>
                  <a:pt x="3" y="15"/>
                  <a:pt x="3" y="15"/>
                </a:cubicBezTo>
                <a:cubicBezTo>
                  <a:pt x="2" y="15"/>
                  <a:pt x="0" y="14"/>
                  <a:pt x="0" y="12"/>
                </a:cubicBezTo>
                <a:cubicBezTo>
                  <a:pt x="0" y="3"/>
                  <a:pt x="0" y="3"/>
                  <a:pt x="0" y="3"/>
                </a:cubicBezTo>
                <a:cubicBezTo>
                  <a:pt x="0" y="1"/>
                  <a:pt x="2" y="0"/>
                  <a:pt x="3" y="0"/>
                </a:cubicBezTo>
                <a:cubicBezTo>
                  <a:pt x="3" y="0"/>
                  <a:pt x="3" y="0"/>
                  <a:pt x="3" y="0"/>
                </a:cubicBezTo>
                <a:cubicBezTo>
                  <a:pt x="4" y="0"/>
                  <a:pt x="6" y="1"/>
                  <a:pt x="6" y="3"/>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8" name="Freeform 191"/>
          <p:cNvSpPr/>
          <p:nvPr/>
        </p:nvSpPr>
        <p:spPr bwMode="auto">
          <a:xfrm>
            <a:off x="7642226" y="3446463"/>
            <a:ext cx="11113" cy="33337"/>
          </a:xfrm>
          <a:custGeom>
            <a:avLst/>
            <a:gdLst>
              <a:gd name="T0" fmla="*/ 5 w 5"/>
              <a:gd name="T1" fmla="*/ 12 h 15"/>
              <a:gd name="T2" fmla="*/ 3 w 5"/>
              <a:gd name="T3" fmla="*/ 15 h 15"/>
              <a:gd name="T4" fmla="*/ 3 w 5"/>
              <a:gd name="T5" fmla="*/ 15 h 15"/>
              <a:gd name="T6" fmla="*/ 0 w 5"/>
              <a:gd name="T7" fmla="*/ 12 h 15"/>
              <a:gd name="T8" fmla="*/ 0 w 5"/>
              <a:gd name="T9" fmla="*/ 3 h 15"/>
              <a:gd name="T10" fmla="*/ 3 w 5"/>
              <a:gd name="T11" fmla="*/ 0 h 15"/>
              <a:gd name="T12" fmla="*/ 3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3" y="15"/>
                </a:cubicBezTo>
                <a:cubicBezTo>
                  <a:pt x="3" y="15"/>
                  <a:pt x="3" y="15"/>
                  <a:pt x="3" y="15"/>
                </a:cubicBezTo>
                <a:cubicBezTo>
                  <a:pt x="1" y="15"/>
                  <a:pt x="0" y="14"/>
                  <a:pt x="0" y="12"/>
                </a:cubicBezTo>
                <a:cubicBezTo>
                  <a:pt x="0" y="3"/>
                  <a:pt x="0" y="3"/>
                  <a:pt x="0" y="3"/>
                </a:cubicBezTo>
                <a:cubicBezTo>
                  <a:pt x="0" y="1"/>
                  <a:pt x="1" y="0"/>
                  <a:pt x="3" y="0"/>
                </a:cubicBezTo>
                <a:cubicBezTo>
                  <a:pt x="3" y="0"/>
                  <a:pt x="3" y="0"/>
                  <a:pt x="3"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9" name="Freeform 192"/>
          <p:cNvSpPr/>
          <p:nvPr/>
        </p:nvSpPr>
        <p:spPr bwMode="auto">
          <a:xfrm>
            <a:off x="7683501" y="3446463"/>
            <a:ext cx="11113" cy="33337"/>
          </a:xfrm>
          <a:custGeom>
            <a:avLst/>
            <a:gdLst>
              <a:gd name="T0" fmla="*/ 5 w 5"/>
              <a:gd name="T1" fmla="*/ 12 h 15"/>
              <a:gd name="T2" fmla="*/ 2 w 5"/>
              <a:gd name="T3" fmla="*/ 15 h 15"/>
              <a:gd name="T4" fmla="*/ 2 w 5"/>
              <a:gd name="T5" fmla="*/ 15 h 15"/>
              <a:gd name="T6" fmla="*/ 0 w 5"/>
              <a:gd name="T7" fmla="*/ 12 h 15"/>
              <a:gd name="T8" fmla="*/ 0 w 5"/>
              <a:gd name="T9" fmla="*/ 3 h 15"/>
              <a:gd name="T10" fmla="*/ 2 w 5"/>
              <a:gd name="T11" fmla="*/ 0 h 15"/>
              <a:gd name="T12" fmla="*/ 2 w 5"/>
              <a:gd name="T13" fmla="*/ 0 h 15"/>
              <a:gd name="T14" fmla="*/ 5 w 5"/>
              <a:gd name="T15" fmla="*/ 3 h 15"/>
              <a:gd name="T16" fmla="*/ 5 w 5"/>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5">
                <a:moveTo>
                  <a:pt x="5" y="12"/>
                </a:moveTo>
                <a:cubicBezTo>
                  <a:pt x="5" y="14"/>
                  <a:pt x="4" y="15"/>
                  <a:pt x="2" y="15"/>
                </a:cubicBezTo>
                <a:cubicBezTo>
                  <a:pt x="2" y="15"/>
                  <a:pt x="2" y="15"/>
                  <a:pt x="2" y="15"/>
                </a:cubicBezTo>
                <a:cubicBezTo>
                  <a:pt x="1" y="15"/>
                  <a:pt x="0" y="14"/>
                  <a:pt x="0" y="12"/>
                </a:cubicBezTo>
                <a:cubicBezTo>
                  <a:pt x="0" y="3"/>
                  <a:pt x="0" y="3"/>
                  <a:pt x="0" y="3"/>
                </a:cubicBezTo>
                <a:cubicBezTo>
                  <a:pt x="0" y="1"/>
                  <a:pt x="1" y="0"/>
                  <a:pt x="2" y="0"/>
                </a:cubicBezTo>
                <a:cubicBezTo>
                  <a:pt x="2" y="0"/>
                  <a:pt x="2" y="0"/>
                  <a:pt x="2" y="0"/>
                </a:cubicBezTo>
                <a:cubicBezTo>
                  <a:pt x="4" y="0"/>
                  <a:pt x="5" y="1"/>
                  <a:pt x="5" y="3"/>
                </a:cubicBezTo>
                <a:lnTo>
                  <a:pt x="5"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0" name="Freeform 193"/>
          <p:cNvSpPr/>
          <p:nvPr/>
        </p:nvSpPr>
        <p:spPr bwMode="auto">
          <a:xfrm>
            <a:off x="7721600" y="3446463"/>
            <a:ext cx="14288" cy="33337"/>
          </a:xfrm>
          <a:custGeom>
            <a:avLst/>
            <a:gdLst>
              <a:gd name="T0" fmla="*/ 6 w 6"/>
              <a:gd name="T1" fmla="*/ 12 h 15"/>
              <a:gd name="T2" fmla="*/ 3 w 6"/>
              <a:gd name="T3" fmla="*/ 15 h 15"/>
              <a:gd name="T4" fmla="*/ 3 w 6"/>
              <a:gd name="T5" fmla="*/ 15 h 15"/>
              <a:gd name="T6" fmla="*/ 0 w 6"/>
              <a:gd name="T7" fmla="*/ 12 h 15"/>
              <a:gd name="T8" fmla="*/ 0 w 6"/>
              <a:gd name="T9" fmla="*/ 3 h 15"/>
              <a:gd name="T10" fmla="*/ 3 w 6"/>
              <a:gd name="T11" fmla="*/ 0 h 15"/>
              <a:gd name="T12" fmla="*/ 3 w 6"/>
              <a:gd name="T13" fmla="*/ 0 h 15"/>
              <a:gd name="T14" fmla="*/ 6 w 6"/>
              <a:gd name="T15" fmla="*/ 3 h 15"/>
              <a:gd name="T16" fmla="*/ 6 w 6"/>
              <a:gd name="T17"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5">
                <a:moveTo>
                  <a:pt x="6" y="12"/>
                </a:moveTo>
                <a:cubicBezTo>
                  <a:pt x="6" y="14"/>
                  <a:pt x="4" y="15"/>
                  <a:pt x="3" y="15"/>
                </a:cubicBezTo>
                <a:cubicBezTo>
                  <a:pt x="3" y="15"/>
                  <a:pt x="3" y="15"/>
                  <a:pt x="3" y="15"/>
                </a:cubicBezTo>
                <a:cubicBezTo>
                  <a:pt x="2" y="15"/>
                  <a:pt x="0" y="14"/>
                  <a:pt x="0" y="12"/>
                </a:cubicBezTo>
                <a:cubicBezTo>
                  <a:pt x="0" y="3"/>
                  <a:pt x="0" y="3"/>
                  <a:pt x="0" y="3"/>
                </a:cubicBezTo>
                <a:cubicBezTo>
                  <a:pt x="0" y="1"/>
                  <a:pt x="2" y="0"/>
                  <a:pt x="3" y="0"/>
                </a:cubicBezTo>
                <a:cubicBezTo>
                  <a:pt x="3" y="0"/>
                  <a:pt x="3" y="0"/>
                  <a:pt x="3" y="0"/>
                </a:cubicBezTo>
                <a:cubicBezTo>
                  <a:pt x="4" y="0"/>
                  <a:pt x="6" y="1"/>
                  <a:pt x="6" y="3"/>
                </a:cubicBezTo>
                <a:lnTo>
                  <a:pt x="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1" name="Rectangle 194"/>
          <p:cNvSpPr>
            <a:spLocks noChangeArrowheads="1"/>
          </p:cNvSpPr>
          <p:nvPr/>
        </p:nvSpPr>
        <p:spPr bwMode="auto">
          <a:xfrm>
            <a:off x="8035925" y="3379788"/>
            <a:ext cx="344488" cy="555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2" name="Rectangle 195"/>
          <p:cNvSpPr>
            <a:spLocks noChangeArrowheads="1"/>
          </p:cNvSpPr>
          <p:nvPr/>
        </p:nvSpPr>
        <p:spPr bwMode="auto">
          <a:xfrm>
            <a:off x="8388351" y="3379788"/>
            <a:ext cx="19050" cy="555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3" name="Rectangle 196"/>
          <p:cNvSpPr>
            <a:spLocks noChangeArrowheads="1"/>
          </p:cNvSpPr>
          <p:nvPr/>
        </p:nvSpPr>
        <p:spPr bwMode="auto">
          <a:xfrm>
            <a:off x="8418513" y="3379788"/>
            <a:ext cx="17462" cy="555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4" name="Freeform 197"/>
          <p:cNvSpPr/>
          <p:nvPr/>
        </p:nvSpPr>
        <p:spPr bwMode="auto">
          <a:xfrm>
            <a:off x="8215314" y="3151189"/>
            <a:ext cx="192087" cy="219075"/>
          </a:xfrm>
          <a:custGeom>
            <a:avLst/>
            <a:gdLst>
              <a:gd name="T0" fmla="*/ 84 w 84"/>
              <a:gd name="T1" fmla="*/ 96 h 96"/>
              <a:gd name="T2" fmla="*/ 84 w 84"/>
              <a:gd name="T3" fmla="*/ 85 h 96"/>
              <a:gd name="T4" fmla="*/ 83 w 84"/>
              <a:gd name="T5" fmla="*/ 77 h 96"/>
              <a:gd name="T6" fmla="*/ 75 w 84"/>
              <a:gd name="T7" fmla="*/ 68 h 96"/>
              <a:gd name="T8" fmla="*/ 63 w 84"/>
              <a:gd name="T9" fmla="*/ 65 h 96"/>
              <a:gd name="T10" fmla="*/ 52 w 84"/>
              <a:gd name="T11" fmla="*/ 65 h 96"/>
              <a:gd name="T12" fmla="*/ 41 w 84"/>
              <a:gd name="T13" fmla="*/ 65 h 96"/>
              <a:gd name="T14" fmla="*/ 33 w 84"/>
              <a:gd name="T15" fmla="*/ 61 h 96"/>
              <a:gd name="T16" fmla="*/ 30 w 84"/>
              <a:gd name="T17" fmla="*/ 53 h 96"/>
              <a:gd name="T18" fmla="*/ 32 w 84"/>
              <a:gd name="T19" fmla="*/ 47 h 96"/>
              <a:gd name="T20" fmla="*/ 32 w 84"/>
              <a:gd name="T21" fmla="*/ 42 h 96"/>
              <a:gd name="T22" fmla="*/ 28 w 84"/>
              <a:gd name="T23" fmla="*/ 41 h 96"/>
              <a:gd name="T24" fmla="*/ 27 w 84"/>
              <a:gd name="T25" fmla="*/ 41 h 96"/>
              <a:gd name="T26" fmla="*/ 13 w 84"/>
              <a:gd name="T27" fmla="*/ 35 h 96"/>
              <a:gd name="T28" fmla="*/ 8 w 84"/>
              <a:gd name="T29" fmla="*/ 24 h 96"/>
              <a:gd name="T30" fmla="*/ 12 w 84"/>
              <a:gd name="T31" fmla="*/ 13 h 96"/>
              <a:gd name="T32" fmla="*/ 16 w 84"/>
              <a:gd name="T33" fmla="*/ 10 h 96"/>
              <a:gd name="T34" fmla="*/ 24 w 84"/>
              <a:gd name="T35" fmla="*/ 8 h 96"/>
              <a:gd name="T36" fmla="*/ 28 w 84"/>
              <a:gd name="T37" fmla="*/ 4 h 96"/>
              <a:gd name="T38" fmla="*/ 24 w 84"/>
              <a:gd name="T39" fmla="*/ 0 h 96"/>
              <a:gd name="T40" fmla="*/ 13 w 84"/>
              <a:gd name="T41" fmla="*/ 2 h 96"/>
              <a:gd name="T42" fmla="*/ 3 w 84"/>
              <a:gd name="T43" fmla="*/ 12 h 96"/>
              <a:gd name="T44" fmla="*/ 0 w 84"/>
              <a:gd name="T45" fmla="*/ 24 h 96"/>
              <a:gd name="T46" fmla="*/ 7 w 84"/>
              <a:gd name="T47" fmla="*/ 41 h 96"/>
              <a:gd name="T48" fmla="*/ 23 w 84"/>
              <a:gd name="T49" fmla="*/ 48 h 96"/>
              <a:gd name="T50" fmla="*/ 22 w 84"/>
              <a:gd name="T51" fmla="*/ 53 h 96"/>
              <a:gd name="T52" fmla="*/ 27 w 84"/>
              <a:gd name="T53" fmla="*/ 67 h 96"/>
              <a:gd name="T54" fmla="*/ 41 w 84"/>
              <a:gd name="T55" fmla="*/ 73 h 96"/>
              <a:gd name="T56" fmla="*/ 63 w 84"/>
              <a:gd name="T57" fmla="*/ 73 h 96"/>
              <a:gd name="T58" fmla="*/ 73 w 84"/>
              <a:gd name="T59" fmla="*/ 76 h 96"/>
              <a:gd name="T60" fmla="*/ 75 w 84"/>
              <a:gd name="T61" fmla="*/ 80 h 96"/>
              <a:gd name="T62" fmla="*/ 76 w 84"/>
              <a:gd name="T63" fmla="*/ 85 h 96"/>
              <a:gd name="T64" fmla="*/ 76 w 84"/>
              <a:gd name="T65" fmla="*/ 96 h 96"/>
              <a:gd name="T66" fmla="*/ 76 w 84"/>
              <a:gd name="T67" fmla="*/ 96 h 96"/>
              <a:gd name="T68" fmla="*/ 84 w 84"/>
              <a:gd name="T69" fmla="*/ 96 h 96"/>
              <a:gd name="T70" fmla="*/ 84 w 84"/>
              <a:gd name="T7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4" h="96">
                <a:moveTo>
                  <a:pt x="84" y="96"/>
                </a:moveTo>
                <a:cubicBezTo>
                  <a:pt x="84" y="85"/>
                  <a:pt x="84" y="85"/>
                  <a:pt x="84" y="85"/>
                </a:cubicBezTo>
                <a:cubicBezTo>
                  <a:pt x="84" y="82"/>
                  <a:pt x="84" y="79"/>
                  <a:pt x="83" y="77"/>
                </a:cubicBezTo>
                <a:cubicBezTo>
                  <a:pt x="81" y="73"/>
                  <a:pt x="79" y="70"/>
                  <a:pt x="75" y="68"/>
                </a:cubicBezTo>
                <a:cubicBezTo>
                  <a:pt x="72" y="66"/>
                  <a:pt x="67" y="65"/>
                  <a:pt x="63" y="65"/>
                </a:cubicBezTo>
                <a:cubicBezTo>
                  <a:pt x="63" y="65"/>
                  <a:pt x="57" y="65"/>
                  <a:pt x="52" y="65"/>
                </a:cubicBezTo>
                <a:cubicBezTo>
                  <a:pt x="46" y="65"/>
                  <a:pt x="41" y="65"/>
                  <a:pt x="41" y="65"/>
                </a:cubicBezTo>
                <a:cubicBezTo>
                  <a:pt x="37" y="65"/>
                  <a:pt x="35" y="64"/>
                  <a:pt x="33" y="61"/>
                </a:cubicBezTo>
                <a:cubicBezTo>
                  <a:pt x="31" y="59"/>
                  <a:pt x="30" y="56"/>
                  <a:pt x="30" y="53"/>
                </a:cubicBezTo>
                <a:cubicBezTo>
                  <a:pt x="30" y="51"/>
                  <a:pt x="31" y="48"/>
                  <a:pt x="32" y="47"/>
                </a:cubicBezTo>
                <a:cubicBezTo>
                  <a:pt x="33" y="45"/>
                  <a:pt x="33" y="44"/>
                  <a:pt x="32" y="42"/>
                </a:cubicBezTo>
                <a:cubicBezTo>
                  <a:pt x="31" y="41"/>
                  <a:pt x="30" y="40"/>
                  <a:pt x="28" y="41"/>
                </a:cubicBezTo>
                <a:cubicBezTo>
                  <a:pt x="28" y="41"/>
                  <a:pt x="27" y="41"/>
                  <a:pt x="27" y="41"/>
                </a:cubicBezTo>
                <a:cubicBezTo>
                  <a:pt x="20" y="41"/>
                  <a:pt x="16" y="38"/>
                  <a:pt x="13" y="35"/>
                </a:cubicBezTo>
                <a:cubicBezTo>
                  <a:pt x="10" y="32"/>
                  <a:pt x="8" y="28"/>
                  <a:pt x="8" y="24"/>
                </a:cubicBezTo>
                <a:cubicBezTo>
                  <a:pt x="8" y="21"/>
                  <a:pt x="10" y="16"/>
                  <a:pt x="12" y="13"/>
                </a:cubicBezTo>
                <a:cubicBezTo>
                  <a:pt x="13" y="12"/>
                  <a:pt x="14" y="10"/>
                  <a:pt x="16" y="10"/>
                </a:cubicBezTo>
                <a:cubicBezTo>
                  <a:pt x="18" y="9"/>
                  <a:pt x="20" y="8"/>
                  <a:pt x="24" y="8"/>
                </a:cubicBezTo>
                <a:cubicBezTo>
                  <a:pt x="26" y="8"/>
                  <a:pt x="28" y="6"/>
                  <a:pt x="28" y="4"/>
                </a:cubicBezTo>
                <a:cubicBezTo>
                  <a:pt x="28" y="2"/>
                  <a:pt x="26" y="0"/>
                  <a:pt x="24" y="0"/>
                </a:cubicBezTo>
                <a:cubicBezTo>
                  <a:pt x="19" y="0"/>
                  <a:pt x="16" y="1"/>
                  <a:pt x="13" y="2"/>
                </a:cubicBezTo>
                <a:cubicBezTo>
                  <a:pt x="8" y="5"/>
                  <a:pt x="5" y="8"/>
                  <a:pt x="3" y="12"/>
                </a:cubicBezTo>
                <a:cubicBezTo>
                  <a:pt x="1" y="16"/>
                  <a:pt x="0" y="21"/>
                  <a:pt x="0" y="24"/>
                </a:cubicBezTo>
                <a:cubicBezTo>
                  <a:pt x="0" y="30"/>
                  <a:pt x="3" y="36"/>
                  <a:pt x="7" y="41"/>
                </a:cubicBezTo>
                <a:cubicBezTo>
                  <a:pt x="11" y="45"/>
                  <a:pt x="16" y="48"/>
                  <a:pt x="23" y="48"/>
                </a:cubicBezTo>
                <a:cubicBezTo>
                  <a:pt x="23" y="50"/>
                  <a:pt x="22" y="52"/>
                  <a:pt x="22" y="53"/>
                </a:cubicBezTo>
                <a:cubicBezTo>
                  <a:pt x="22" y="58"/>
                  <a:pt x="24" y="63"/>
                  <a:pt x="27" y="67"/>
                </a:cubicBezTo>
                <a:cubicBezTo>
                  <a:pt x="30" y="70"/>
                  <a:pt x="35" y="73"/>
                  <a:pt x="41" y="73"/>
                </a:cubicBezTo>
                <a:cubicBezTo>
                  <a:pt x="41" y="73"/>
                  <a:pt x="63" y="73"/>
                  <a:pt x="63" y="73"/>
                </a:cubicBezTo>
                <a:cubicBezTo>
                  <a:pt x="68" y="73"/>
                  <a:pt x="71" y="74"/>
                  <a:pt x="73" y="76"/>
                </a:cubicBezTo>
                <a:cubicBezTo>
                  <a:pt x="74" y="77"/>
                  <a:pt x="75" y="78"/>
                  <a:pt x="75" y="80"/>
                </a:cubicBezTo>
                <a:cubicBezTo>
                  <a:pt x="76" y="81"/>
                  <a:pt x="76" y="83"/>
                  <a:pt x="76" y="85"/>
                </a:cubicBezTo>
                <a:cubicBezTo>
                  <a:pt x="76" y="96"/>
                  <a:pt x="76" y="96"/>
                  <a:pt x="76" y="96"/>
                </a:cubicBezTo>
                <a:cubicBezTo>
                  <a:pt x="76" y="96"/>
                  <a:pt x="76" y="96"/>
                  <a:pt x="76" y="96"/>
                </a:cubicBezTo>
                <a:cubicBezTo>
                  <a:pt x="84" y="96"/>
                  <a:pt x="84" y="96"/>
                  <a:pt x="84" y="96"/>
                </a:cubicBezTo>
                <a:cubicBezTo>
                  <a:pt x="84" y="96"/>
                  <a:pt x="84" y="96"/>
                  <a:pt x="84" y="9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5" name="Freeform 198"/>
          <p:cNvSpPr/>
          <p:nvPr/>
        </p:nvSpPr>
        <p:spPr bwMode="auto">
          <a:xfrm>
            <a:off x="8280400" y="3170239"/>
            <a:ext cx="155575" cy="200025"/>
          </a:xfrm>
          <a:custGeom>
            <a:avLst/>
            <a:gdLst>
              <a:gd name="T0" fmla="*/ 69 w 69"/>
              <a:gd name="T1" fmla="*/ 88 h 88"/>
              <a:gd name="T2" fmla="*/ 69 w 69"/>
              <a:gd name="T3" fmla="*/ 73 h 88"/>
              <a:gd name="T4" fmla="*/ 60 w 69"/>
              <a:gd name="T5" fmla="*/ 49 h 88"/>
              <a:gd name="T6" fmla="*/ 35 w 69"/>
              <a:gd name="T7" fmla="*/ 38 h 88"/>
              <a:gd name="T8" fmla="*/ 29 w 69"/>
              <a:gd name="T9" fmla="*/ 38 h 88"/>
              <a:gd name="T10" fmla="*/ 32 w 69"/>
              <a:gd name="T11" fmla="*/ 26 h 88"/>
              <a:gd name="T12" fmla="*/ 24 w 69"/>
              <a:gd name="T13" fmla="*/ 8 h 88"/>
              <a:gd name="T14" fmla="*/ 5 w 69"/>
              <a:gd name="T15" fmla="*/ 0 h 88"/>
              <a:gd name="T16" fmla="*/ 0 w 69"/>
              <a:gd name="T17" fmla="*/ 4 h 88"/>
              <a:gd name="T18" fmla="*/ 5 w 69"/>
              <a:gd name="T19" fmla="*/ 8 h 88"/>
              <a:gd name="T20" fmla="*/ 19 w 69"/>
              <a:gd name="T21" fmla="*/ 13 h 88"/>
              <a:gd name="T22" fmla="*/ 24 w 69"/>
              <a:gd name="T23" fmla="*/ 26 h 88"/>
              <a:gd name="T24" fmla="*/ 19 w 69"/>
              <a:gd name="T25" fmla="*/ 39 h 88"/>
              <a:gd name="T26" fmla="*/ 19 w 69"/>
              <a:gd name="T27" fmla="*/ 44 h 88"/>
              <a:gd name="T28" fmla="*/ 22 w 69"/>
              <a:gd name="T29" fmla="*/ 46 h 88"/>
              <a:gd name="T30" fmla="*/ 35 w 69"/>
              <a:gd name="T31" fmla="*/ 46 h 88"/>
              <a:gd name="T32" fmla="*/ 54 w 69"/>
              <a:gd name="T33" fmla="*/ 54 h 88"/>
              <a:gd name="T34" fmla="*/ 61 w 69"/>
              <a:gd name="T35" fmla="*/ 73 h 88"/>
              <a:gd name="T36" fmla="*/ 61 w 69"/>
              <a:gd name="T37" fmla="*/ 88 h 88"/>
              <a:gd name="T38" fmla="*/ 61 w 69"/>
              <a:gd name="T39" fmla="*/ 88 h 88"/>
              <a:gd name="T40" fmla="*/ 69 w 69"/>
              <a:gd name="T41" fmla="*/ 88 h 88"/>
              <a:gd name="T42" fmla="*/ 69 w 69"/>
              <a:gd name="T43" fmla="*/ 8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88">
                <a:moveTo>
                  <a:pt x="69" y="88"/>
                </a:moveTo>
                <a:cubicBezTo>
                  <a:pt x="69" y="73"/>
                  <a:pt x="69" y="73"/>
                  <a:pt x="69" y="73"/>
                </a:cubicBezTo>
                <a:cubicBezTo>
                  <a:pt x="69" y="64"/>
                  <a:pt x="66" y="55"/>
                  <a:pt x="60" y="49"/>
                </a:cubicBezTo>
                <a:cubicBezTo>
                  <a:pt x="54" y="42"/>
                  <a:pt x="45" y="38"/>
                  <a:pt x="35" y="38"/>
                </a:cubicBezTo>
                <a:cubicBezTo>
                  <a:pt x="29" y="38"/>
                  <a:pt x="29" y="38"/>
                  <a:pt x="29" y="38"/>
                </a:cubicBezTo>
                <a:cubicBezTo>
                  <a:pt x="31" y="34"/>
                  <a:pt x="32" y="30"/>
                  <a:pt x="32" y="26"/>
                </a:cubicBezTo>
                <a:cubicBezTo>
                  <a:pt x="32" y="19"/>
                  <a:pt x="29" y="12"/>
                  <a:pt x="24" y="8"/>
                </a:cubicBezTo>
                <a:cubicBezTo>
                  <a:pt x="20" y="3"/>
                  <a:pt x="13" y="0"/>
                  <a:pt x="5" y="0"/>
                </a:cubicBezTo>
                <a:cubicBezTo>
                  <a:pt x="2" y="0"/>
                  <a:pt x="0" y="2"/>
                  <a:pt x="0" y="4"/>
                </a:cubicBezTo>
                <a:cubicBezTo>
                  <a:pt x="0" y="6"/>
                  <a:pt x="2" y="8"/>
                  <a:pt x="5" y="8"/>
                </a:cubicBezTo>
                <a:cubicBezTo>
                  <a:pt x="11" y="8"/>
                  <a:pt x="15" y="10"/>
                  <a:pt x="19" y="13"/>
                </a:cubicBezTo>
                <a:cubicBezTo>
                  <a:pt x="22" y="16"/>
                  <a:pt x="24" y="21"/>
                  <a:pt x="24" y="26"/>
                </a:cubicBezTo>
                <a:cubicBezTo>
                  <a:pt x="24" y="30"/>
                  <a:pt x="22" y="35"/>
                  <a:pt x="19" y="39"/>
                </a:cubicBezTo>
                <a:cubicBezTo>
                  <a:pt x="18" y="41"/>
                  <a:pt x="18" y="42"/>
                  <a:pt x="19" y="44"/>
                </a:cubicBezTo>
                <a:cubicBezTo>
                  <a:pt x="19" y="45"/>
                  <a:pt x="21" y="46"/>
                  <a:pt x="22" y="46"/>
                </a:cubicBezTo>
                <a:cubicBezTo>
                  <a:pt x="35" y="46"/>
                  <a:pt x="35" y="46"/>
                  <a:pt x="35" y="46"/>
                </a:cubicBezTo>
                <a:cubicBezTo>
                  <a:pt x="43" y="46"/>
                  <a:pt x="49" y="49"/>
                  <a:pt x="54" y="54"/>
                </a:cubicBezTo>
                <a:cubicBezTo>
                  <a:pt x="58" y="59"/>
                  <a:pt x="61" y="66"/>
                  <a:pt x="61" y="73"/>
                </a:cubicBezTo>
                <a:cubicBezTo>
                  <a:pt x="61" y="88"/>
                  <a:pt x="61" y="88"/>
                  <a:pt x="61" y="88"/>
                </a:cubicBezTo>
                <a:cubicBezTo>
                  <a:pt x="61" y="88"/>
                  <a:pt x="61" y="88"/>
                  <a:pt x="61" y="88"/>
                </a:cubicBezTo>
                <a:cubicBezTo>
                  <a:pt x="69" y="88"/>
                  <a:pt x="69" y="88"/>
                  <a:pt x="69" y="88"/>
                </a:cubicBezTo>
                <a:cubicBezTo>
                  <a:pt x="69" y="88"/>
                  <a:pt x="69" y="88"/>
                  <a:pt x="69" y="8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6" name="Freeform 202"/>
          <p:cNvSpPr/>
          <p:nvPr/>
        </p:nvSpPr>
        <p:spPr bwMode="auto">
          <a:xfrm>
            <a:off x="1176339" y="1192213"/>
            <a:ext cx="122237" cy="238125"/>
          </a:xfrm>
          <a:custGeom>
            <a:avLst/>
            <a:gdLst>
              <a:gd name="T0" fmla="*/ 35 w 54"/>
              <a:gd name="T1" fmla="*/ 20 h 105"/>
              <a:gd name="T2" fmla="*/ 51 w 54"/>
              <a:gd name="T3" fmla="*/ 41 h 105"/>
              <a:gd name="T4" fmla="*/ 45 w 54"/>
              <a:gd name="T5" fmla="*/ 47 h 105"/>
              <a:gd name="T6" fmla="*/ 34 w 54"/>
              <a:gd name="T7" fmla="*/ 33 h 105"/>
              <a:gd name="T8" fmla="*/ 34 w 54"/>
              <a:gd name="T9" fmla="*/ 96 h 105"/>
              <a:gd name="T10" fmla="*/ 24 w 54"/>
              <a:gd name="T11" fmla="*/ 96 h 105"/>
              <a:gd name="T12" fmla="*/ 24 w 54"/>
              <a:gd name="T13" fmla="*/ 76 h 105"/>
              <a:gd name="T14" fmla="*/ 11 w 54"/>
              <a:gd name="T15" fmla="*/ 84 h 105"/>
              <a:gd name="T16" fmla="*/ 5 w 54"/>
              <a:gd name="T17" fmla="*/ 75 h 105"/>
              <a:gd name="T18" fmla="*/ 19 w 54"/>
              <a:gd name="T19" fmla="*/ 65 h 105"/>
              <a:gd name="T20" fmla="*/ 24 w 54"/>
              <a:gd name="T21" fmla="*/ 58 h 105"/>
              <a:gd name="T22" fmla="*/ 14 w 54"/>
              <a:gd name="T23" fmla="*/ 38 h 105"/>
              <a:gd name="T24" fmla="*/ 14 w 54"/>
              <a:gd name="T25" fmla="*/ 11 h 105"/>
              <a:gd name="T26" fmla="*/ 35 w 54"/>
              <a:gd name="T27" fmla="*/ 12 h 105"/>
              <a:gd name="T28" fmla="*/ 35 w 54"/>
              <a:gd name="T29" fmla="*/ 2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105">
                <a:moveTo>
                  <a:pt x="35" y="20"/>
                </a:moveTo>
                <a:cubicBezTo>
                  <a:pt x="51" y="41"/>
                  <a:pt x="51" y="41"/>
                  <a:pt x="51" y="41"/>
                </a:cubicBezTo>
                <a:cubicBezTo>
                  <a:pt x="54" y="46"/>
                  <a:pt x="49" y="50"/>
                  <a:pt x="45" y="47"/>
                </a:cubicBezTo>
                <a:cubicBezTo>
                  <a:pt x="41" y="43"/>
                  <a:pt x="38" y="37"/>
                  <a:pt x="34" y="33"/>
                </a:cubicBezTo>
                <a:cubicBezTo>
                  <a:pt x="35" y="53"/>
                  <a:pt x="34" y="76"/>
                  <a:pt x="34" y="96"/>
                </a:cubicBezTo>
                <a:cubicBezTo>
                  <a:pt x="34" y="103"/>
                  <a:pt x="24" y="105"/>
                  <a:pt x="24" y="96"/>
                </a:cubicBezTo>
                <a:cubicBezTo>
                  <a:pt x="24" y="89"/>
                  <a:pt x="24" y="82"/>
                  <a:pt x="24" y="76"/>
                </a:cubicBezTo>
                <a:cubicBezTo>
                  <a:pt x="19" y="79"/>
                  <a:pt x="15" y="81"/>
                  <a:pt x="11" y="84"/>
                </a:cubicBezTo>
                <a:cubicBezTo>
                  <a:pt x="7" y="86"/>
                  <a:pt x="0" y="82"/>
                  <a:pt x="5" y="75"/>
                </a:cubicBezTo>
                <a:cubicBezTo>
                  <a:pt x="19" y="65"/>
                  <a:pt x="19" y="65"/>
                  <a:pt x="19" y="65"/>
                </a:cubicBezTo>
                <a:cubicBezTo>
                  <a:pt x="23" y="62"/>
                  <a:pt x="24" y="63"/>
                  <a:pt x="24" y="58"/>
                </a:cubicBezTo>
                <a:cubicBezTo>
                  <a:pt x="18" y="51"/>
                  <a:pt x="14" y="48"/>
                  <a:pt x="14" y="38"/>
                </a:cubicBezTo>
                <a:cubicBezTo>
                  <a:pt x="14" y="29"/>
                  <a:pt x="14" y="20"/>
                  <a:pt x="14" y="11"/>
                </a:cubicBezTo>
                <a:cubicBezTo>
                  <a:pt x="18" y="1"/>
                  <a:pt x="31" y="0"/>
                  <a:pt x="35" y="12"/>
                </a:cubicBezTo>
                <a:lnTo>
                  <a:pt x="35" y="2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7" name="Oval 203"/>
          <p:cNvSpPr>
            <a:spLocks noChangeArrowheads="1"/>
          </p:cNvSpPr>
          <p:nvPr/>
        </p:nvSpPr>
        <p:spPr bwMode="auto">
          <a:xfrm>
            <a:off x="1212850" y="1149351"/>
            <a:ext cx="38100" cy="412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8" name="Freeform 204"/>
          <p:cNvSpPr/>
          <p:nvPr/>
        </p:nvSpPr>
        <p:spPr bwMode="auto">
          <a:xfrm>
            <a:off x="1035050" y="1146176"/>
            <a:ext cx="79375" cy="212725"/>
          </a:xfrm>
          <a:custGeom>
            <a:avLst/>
            <a:gdLst>
              <a:gd name="T0" fmla="*/ 35 w 35"/>
              <a:gd name="T1" fmla="*/ 11 h 94"/>
              <a:gd name="T2" fmla="*/ 35 w 35"/>
              <a:gd name="T3" fmla="*/ 40 h 94"/>
              <a:gd name="T4" fmla="*/ 30 w 35"/>
              <a:gd name="T5" fmla="*/ 48 h 94"/>
              <a:gd name="T6" fmla="*/ 30 w 35"/>
              <a:gd name="T7" fmla="*/ 87 h 94"/>
              <a:gd name="T8" fmla="*/ 22 w 35"/>
              <a:gd name="T9" fmla="*/ 87 h 94"/>
              <a:gd name="T10" fmla="*/ 22 w 35"/>
              <a:gd name="T11" fmla="*/ 53 h 94"/>
              <a:gd name="T12" fmla="*/ 9 w 35"/>
              <a:gd name="T13" fmla="*/ 61 h 94"/>
              <a:gd name="T14" fmla="*/ 9 w 35"/>
              <a:gd name="T15" fmla="*/ 75 h 94"/>
              <a:gd name="T16" fmla="*/ 0 w 35"/>
              <a:gd name="T17" fmla="*/ 76 h 94"/>
              <a:gd name="T18" fmla="*/ 0 w 35"/>
              <a:gd name="T19" fmla="*/ 63 h 94"/>
              <a:gd name="T20" fmla="*/ 3 w 35"/>
              <a:gd name="T21" fmla="*/ 54 h 94"/>
              <a:gd name="T22" fmla="*/ 17 w 35"/>
              <a:gd name="T23" fmla="*/ 45 h 94"/>
              <a:gd name="T24" fmla="*/ 16 w 35"/>
              <a:gd name="T25" fmla="*/ 29 h 94"/>
              <a:gd name="T26" fmla="*/ 5 w 35"/>
              <a:gd name="T27" fmla="*/ 35 h 94"/>
              <a:gd name="T28" fmla="*/ 2 w 35"/>
              <a:gd name="T29" fmla="*/ 30 h 94"/>
              <a:gd name="T30" fmla="*/ 16 w 35"/>
              <a:gd name="T31" fmla="*/ 20 h 94"/>
              <a:gd name="T32" fmla="*/ 17 w 35"/>
              <a:gd name="T33" fmla="*/ 11 h 94"/>
              <a:gd name="T34" fmla="*/ 35 w 35"/>
              <a:gd name="T35" fmla="*/ 1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94">
                <a:moveTo>
                  <a:pt x="35" y="11"/>
                </a:moveTo>
                <a:cubicBezTo>
                  <a:pt x="35" y="40"/>
                  <a:pt x="35" y="40"/>
                  <a:pt x="35" y="40"/>
                </a:cubicBezTo>
                <a:cubicBezTo>
                  <a:pt x="35" y="43"/>
                  <a:pt x="34" y="46"/>
                  <a:pt x="30" y="48"/>
                </a:cubicBezTo>
                <a:cubicBezTo>
                  <a:pt x="30" y="87"/>
                  <a:pt x="30" y="87"/>
                  <a:pt x="30" y="87"/>
                </a:cubicBezTo>
                <a:cubicBezTo>
                  <a:pt x="29" y="94"/>
                  <a:pt x="21" y="93"/>
                  <a:pt x="22" y="87"/>
                </a:cubicBezTo>
                <a:cubicBezTo>
                  <a:pt x="22" y="53"/>
                  <a:pt x="22" y="53"/>
                  <a:pt x="22" y="53"/>
                </a:cubicBezTo>
                <a:cubicBezTo>
                  <a:pt x="9" y="61"/>
                  <a:pt x="9" y="61"/>
                  <a:pt x="9" y="61"/>
                </a:cubicBezTo>
                <a:cubicBezTo>
                  <a:pt x="9" y="75"/>
                  <a:pt x="9" y="75"/>
                  <a:pt x="9" y="75"/>
                </a:cubicBezTo>
                <a:cubicBezTo>
                  <a:pt x="6" y="81"/>
                  <a:pt x="2" y="80"/>
                  <a:pt x="0" y="76"/>
                </a:cubicBezTo>
                <a:cubicBezTo>
                  <a:pt x="0" y="63"/>
                  <a:pt x="0" y="63"/>
                  <a:pt x="0" y="63"/>
                </a:cubicBezTo>
                <a:cubicBezTo>
                  <a:pt x="0" y="59"/>
                  <a:pt x="1" y="56"/>
                  <a:pt x="3" y="54"/>
                </a:cubicBezTo>
                <a:cubicBezTo>
                  <a:pt x="17" y="45"/>
                  <a:pt x="17" y="45"/>
                  <a:pt x="17" y="45"/>
                </a:cubicBezTo>
                <a:cubicBezTo>
                  <a:pt x="16" y="29"/>
                  <a:pt x="16" y="29"/>
                  <a:pt x="16" y="29"/>
                </a:cubicBezTo>
                <a:cubicBezTo>
                  <a:pt x="5" y="35"/>
                  <a:pt x="5" y="35"/>
                  <a:pt x="5" y="35"/>
                </a:cubicBezTo>
                <a:cubicBezTo>
                  <a:pt x="1" y="35"/>
                  <a:pt x="0" y="34"/>
                  <a:pt x="2" y="30"/>
                </a:cubicBezTo>
                <a:cubicBezTo>
                  <a:pt x="16" y="20"/>
                  <a:pt x="16" y="20"/>
                  <a:pt x="16" y="20"/>
                </a:cubicBezTo>
                <a:cubicBezTo>
                  <a:pt x="17" y="11"/>
                  <a:pt x="17" y="11"/>
                  <a:pt x="17" y="11"/>
                </a:cubicBezTo>
                <a:cubicBezTo>
                  <a:pt x="17" y="2"/>
                  <a:pt x="32" y="0"/>
                  <a:pt x="35" y="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9" name="Oval 205"/>
          <p:cNvSpPr>
            <a:spLocks noChangeArrowheads="1"/>
          </p:cNvSpPr>
          <p:nvPr/>
        </p:nvSpPr>
        <p:spPr bwMode="auto">
          <a:xfrm>
            <a:off x="1076326" y="1106489"/>
            <a:ext cx="34925" cy="365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0" name="Freeform 206"/>
          <p:cNvSpPr/>
          <p:nvPr/>
        </p:nvSpPr>
        <p:spPr bwMode="auto">
          <a:xfrm>
            <a:off x="900113" y="1274763"/>
            <a:ext cx="463550" cy="220662"/>
          </a:xfrm>
          <a:custGeom>
            <a:avLst/>
            <a:gdLst>
              <a:gd name="T0" fmla="*/ 0 w 292"/>
              <a:gd name="T1" fmla="*/ 0 h 139"/>
              <a:gd name="T2" fmla="*/ 0 w 292"/>
              <a:gd name="T3" fmla="*/ 23 h 139"/>
              <a:gd name="T4" fmla="*/ 24 w 292"/>
              <a:gd name="T5" fmla="*/ 23 h 139"/>
              <a:gd name="T6" fmla="*/ 24 w 292"/>
              <a:gd name="T7" fmla="*/ 48 h 139"/>
              <a:gd name="T8" fmla="*/ 75 w 292"/>
              <a:gd name="T9" fmla="*/ 48 h 139"/>
              <a:gd name="T10" fmla="*/ 75 w 292"/>
              <a:gd name="T11" fmla="*/ 71 h 139"/>
              <a:gd name="T12" fmla="*/ 128 w 292"/>
              <a:gd name="T13" fmla="*/ 71 h 139"/>
              <a:gd name="T14" fmla="*/ 128 w 292"/>
              <a:gd name="T15" fmla="*/ 94 h 139"/>
              <a:gd name="T16" fmla="*/ 177 w 292"/>
              <a:gd name="T17" fmla="*/ 94 h 139"/>
              <a:gd name="T18" fmla="*/ 177 w 292"/>
              <a:gd name="T19" fmla="*/ 117 h 139"/>
              <a:gd name="T20" fmla="*/ 230 w 292"/>
              <a:gd name="T21" fmla="*/ 117 h 139"/>
              <a:gd name="T22" fmla="*/ 230 w 292"/>
              <a:gd name="T23" fmla="*/ 139 h 139"/>
              <a:gd name="T24" fmla="*/ 292 w 292"/>
              <a:gd name="T25" fmla="*/ 139 h 139"/>
              <a:gd name="T26" fmla="*/ 292 w 292"/>
              <a:gd name="T27" fmla="*/ 117 h 139"/>
              <a:gd name="T28" fmla="*/ 255 w 292"/>
              <a:gd name="T29" fmla="*/ 117 h 139"/>
              <a:gd name="T30" fmla="*/ 255 w 292"/>
              <a:gd name="T31" fmla="*/ 95 h 139"/>
              <a:gd name="T32" fmla="*/ 203 w 292"/>
              <a:gd name="T33" fmla="*/ 95 h 139"/>
              <a:gd name="T34" fmla="*/ 203 w 292"/>
              <a:gd name="T35" fmla="*/ 72 h 139"/>
              <a:gd name="T36" fmla="*/ 152 w 292"/>
              <a:gd name="T37" fmla="*/ 72 h 139"/>
              <a:gd name="T38" fmla="*/ 152 w 292"/>
              <a:gd name="T39" fmla="*/ 50 h 139"/>
              <a:gd name="T40" fmla="*/ 99 w 292"/>
              <a:gd name="T41" fmla="*/ 50 h 139"/>
              <a:gd name="T42" fmla="*/ 99 w 292"/>
              <a:gd name="T43" fmla="*/ 24 h 139"/>
              <a:gd name="T44" fmla="*/ 47 w 292"/>
              <a:gd name="T45" fmla="*/ 24 h 139"/>
              <a:gd name="T46" fmla="*/ 47 w 292"/>
              <a:gd name="T47" fmla="*/ 0 h 139"/>
              <a:gd name="T48" fmla="*/ 0 w 292"/>
              <a:gd name="T49"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2" h="139">
                <a:moveTo>
                  <a:pt x="0" y="0"/>
                </a:moveTo>
                <a:lnTo>
                  <a:pt x="0" y="23"/>
                </a:lnTo>
                <a:lnTo>
                  <a:pt x="24" y="23"/>
                </a:lnTo>
                <a:lnTo>
                  <a:pt x="24" y="48"/>
                </a:lnTo>
                <a:lnTo>
                  <a:pt x="75" y="48"/>
                </a:lnTo>
                <a:lnTo>
                  <a:pt x="75" y="71"/>
                </a:lnTo>
                <a:lnTo>
                  <a:pt x="128" y="71"/>
                </a:lnTo>
                <a:lnTo>
                  <a:pt x="128" y="94"/>
                </a:lnTo>
                <a:lnTo>
                  <a:pt x="177" y="94"/>
                </a:lnTo>
                <a:lnTo>
                  <a:pt x="177" y="117"/>
                </a:lnTo>
                <a:lnTo>
                  <a:pt x="230" y="117"/>
                </a:lnTo>
                <a:lnTo>
                  <a:pt x="230" y="139"/>
                </a:lnTo>
                <a:lnTo>
                  <a:pt x="292" y="139"/>
                </a:lnTo>
                <a:lnTo>
                  <a:pt x="292" y="117"/>
                </a:lnTo>
                <a:lnTo>
                  <a:pt x="255" y="117"/>
                </a:lnTo>
                <a:lnTo>
                  <a:pt x="255" y="95"/>
                </a:lnTo>
                <a:lnTo>
                  <a:pt x="203" y="95"/>
                </a:lnTo>
                <a:lnTo>
                  <a:pt x="203" y="72"/>
                </a:lnTo>
                <a:lnTo>
                  <a:pt x="152" y="72"/>
                </a:lnTo>
                <a:lnTo>
                  <a:pt x="152" y="50"/>
                </a:lnTo>
                <a:lnTo>
                  <a:pt x="99" y="50"/>
                </a:lnTo>
                <a:lnTo>
                  <a:pt x="99" y="24"/>
                </a:lnTo>
                <a:lnTo>
                  <a:pt x="47" y="24"/>
                </a:lnTo>
                <a:lnTo>
                  <a:pt x="47" y="0"/>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1" name="Freeform 207"/>
          <p:cNvSpPr/>
          <p:nvPr/>
        </p:nvSpPr>
        <p:spPr bwMode="auto">
          <a:xfrm>
            <a:off x="1631951" y="1141414"/>
            <a:ext cx="98425" cy="96837"/>
          </a:xfrm>
          <a:custGeom>
            <a:avLst/>
            <a:gdLst>
              <a:gd name="T0" fmla="*/ 0 w 62"/>
              <a:gd name="T1" fmla="*/ 0 h 61"/>
              <a:gd name="T2" fmla="*/ 62 w 62"/>
              <a:gd name="T3" fmla="*/ 0 h 61"/>
              <a:gd name="T4" fmla="*/ 62 w 62"/>
              <a:gd name="T5" fmla="*/ 61 h 61"/>
              <a:gd name="T6" fmla="*/ 47 w 62"/>
              <a:gd name="T7" fmla="*/ 61 h 61"/>
              <a:gd name="T8" fmla="*/ 47 w 62"/>
              <a:gd name="T9" fmla="*/ 57 h 61"/>
              <a:gd name="T10" fmla="*/ 58 w 62"/>
              <a:gd name="T11" fmla="*/ 57 h 61"/>
              <a:gd name="T12" fmla="*/ 58 w 62"/>
              <a:gd name="T13" fmla="*/ 4 h 61"/>
              <a:gd name="T14" fmla="*/ 6 w 62"/>
              <a:gd name="T15" fmla="*/ 4 h 61"/>
              <a:gd name="T16" fmla="*/ 6 w 62"/>
              <a:gd name="T17" fmla="*/ 57 h 61"/>
              <a:gd name="T18" fmla="*/ 17 w 62"/>
              <a:gd name="T19" fmla="*/ 57 h 61"/>
              <a:gd name="T20" fmla="*/ 17 w 62"/>
              <a:gd name="T21" fmla="*/ 61 h 61"/>
              <a:gd name="T22" fmla="*/ 0 w 62"/>
              <a:gd name="T23" fmla="*/ 61 h 61"/>
              <a:gd name="T24" fmla="*/ 0 w 62"/>
              <a:gd name="T2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1">
                <a:moveTo>
                  <a:pt x="0" y="0"/>
                </a:moveTo>
                <a:lnTo>
                  <a:pt x="62" y="0"/>
                </a:lnTo>
                <a:lnTo>
                  <a:pt x="62" y="61"/>
                </a:lnTo>
                <a:lnTo>
                  <a:pt x="47" y="61"/>
                </a:lnTo>
                <a:lnTo>
                  <a:pt x="47" y="57"/>
                </a:lnTo>
                <a:lnTo>
                  <a:pt x="58" y="57"/>
                </a:lnTo>
                <a:lnTo>
                  <a:pt x="58" y="4"/>
                </a:lnTo>
                <a:lnTo>
                  <a:pt x="6" y="4"/>
                </a:lnTo>
                <a:lnTo>
                  <a:pt x="6" y="57"/>
                </a:lnTo>
                <a:lnTo>
                  <a:pt x="17" y="57"/>
                </a:lnTo>
                <a:lnTo>
                  <a:pt x="17" y="61"/>
                </a:lnTo>
                <a:lnTo>
                  <a:pt x="0" y="61"/>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2" name="Oval 208"/>
          <p:cNvSpPr>
            <a:spLocks noChangeArrowheads="1"/>
          </p:cNvSpPr>
          <p:nvPr/>
        </p:nvSpPr>
        <p:spPr bwMode="auto">
          <a:xfrm>
            <a:off x="1658938" y="1165225"/>
            <a:ext cx="44450" cy="476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3" name="Freeform 209"/>
          <p:cNvSpPr/>
          <p:nvPr/>
        </p:nvSpPr>
        <p:spPr bwMode="auto">
          <a:xfrm>
            <a:off x="1628776" y="1217614"/>
            <a:ext cx="174625" cy="280987"/>
          </a:xfrm>
          <a:custGeom>
            <a:avLst/>
            <a:gdLst>
              <a:gd name="T0" fmla="*/ 70 w 77"/>
              <a:gd name="T1" fmla="*/ 115 h 124"/>
              <a:gd name="T2" fmla="*/ 70 w 77"/>
              <a:gd name="T3" fmla="*/ 124 h 124"/>
              <a:gd name="T4" fmla="*/ 17 w 77"/>
              <a:gd name="T5" fmla="*/ 124 h 124"/>
              <a:gd name="T6" fmla="*/ 17 w 77"/>
              <a:gd name="T7" fmla="*/ 118 h 124"/>
              <a:gd name="T8" fmla="*/ 0 w 77"/>
              <a:gd name="T9" fmla="*/ 83 h 124"/>
              <a:gd name="T10" fmla="*/ 0 w 77"/>
              <a:gd name="T11" fmla="*/ 82 h 124"/>
              <a:gd name="T12" fmla="*/ 0 w 77"/>
              <a:gd name="T13" fmla="*/ 82 h 124"/>
              <a:gd name="T14" fmla="*/ 0 w 77"/>
              <a:gd name="T15" fmla="*/ 44 h 124"/>
              <a:gd name="T16" fmla="*/ 4 w 77"/>
              <a:gd name="T17" fmla="*/ 42 h 124"/>
              <a:gd name="T18" fmla="*/ 4 w 77"/>
              <a:gd name="T19" fmla="*/ 42 h 124"/>
              <a:gd name="T20" fmla="*/ 13 w 77"/>
              <a:gd name="T21" fmla="*/ 55 h 124"/>
              <a:gd name="T22" fmla="*/ 14 w 77"/>
              <a:gd name="T23" fmla="*/ 79 h 124"/>
              <a:gd name="T24" fmla="*/ 18 w 77"/>
              <a:gd name="T25" fmla="*/ 79 h 124"/>
              <a:gd name="T26" fmla="*/ 17 w 77"/>
              <a:gd name="T27" fmla="*/ 7 h 124"/>
              <a:gd name="T28" fmla="*/ 29 w 77"/>
              <a:gd name="T29" fmla="*/ 7 h 124"/>
              <a:gd name="T30" fmla="*/ 29 w 77"/>
              <a:gd name="T31" fmla="*/ 42 h 124"/>
              <a:gd name="T32" fmla="*/ 33 w 77"/>
              <a:gd name="T33" fmla="*/ 42 h 124"/>
              <a:gd name="T34" fmla="*/ 33 w 77"/>
              <a:gd name="T35" fmla="*/ 39 h 124"/>
              <a:gd name="T36" fmla="*/ 46 w 77"/>
              <a:gd name="T37" fmla="*/ 39 h 124"/>
              <a:gd name="T38" fmla="*/ 46 w 77"/>
              <a:gd name="T39" fmla="*/ 42 h 124"/>
              <a:gd name="T40" fmla="*/ 46 w 77"/>
              <a:gd name="T41" fmla="*/ 47 h 124"/>
              <a:gd name="T42" fmla="*/ 46 w 77"/>
              <a:gd name="T43" fmla="*/ 48 h 124"/>
              <a:gd name="T44" fmla="*/ 48 w 77"/>
              <a:gd name="T45" fmla="*/ 48 h 124"/>
              <a:gd name="T46" fmla="*/ 48 w 77"/>
              <a:gd name="T47" fmla="*/ 46 h 124"/>
              <a:gd name="T48" fmla="*/ 61 w 77"/>
              <a:gd name="T49" fmla="*/ 46 h 124"/>
              <a:gd name="T50" fmla="*/ 61 w 77"/>
              <a:gd name="T51" fmla="*/ 48 h 124"/>
              <a:gd name="T52" fmla="*/ 61 w 77"/>
              <a:gd name="T53" fmla="*/ 48 h 124"/>
              <a:gd name="T54" fmla="*/ 61 w 77"/>
              <a:gd name="T55" fmla="*/ 56 h 124"/>
              <a:gd name="T56" fmla="*/ 64 w 77"/>
              <a:gd name="T57" fmla="*/ 56 h 124"/>
              <a:gd name="T58" fmla="*/ 64 w 77"/>
              <a:gd name="T59" fmla="*/ 52 h 124"/>
              <a:gd name="T60" fmla="*/ 77 w 77"/>
              <a:gd name="T61" fmla="*/ 52 h 124"/>
              <a:gd name="T62" fmla="*/ 77 w 77"/>
              <a:gd name="T63" fmla="*/ 56 h 124"/>
              <a:gd name="T64" fmla="*/ 77 w 77"/>
              <a:gd name="T65" fmla="*/ 56 h 124"/>
              <a:gd name="T66" fmla="*/ 77 w 77"/>
              <a:gd name="T67" fmla="*/ 87 h 124"/>
              <a:gd name="T68" fmla="*/ 77 w 77"/>
              <a:gd name="T69" fmla="*/ 87 h 124"/>
              <a:gd name="T70" fmla="*/ 77 w 77"/>
              <a:gd name="T71" fmla="*/ 102 h 124"/>
              <a:gd name="T72" fmla="*/ 70 w 77"/>
              <a:gd name="T73" fmla="*/ 1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124">
                <a:moveTo>
                  <a:pt x="70" y="115"/>
                </a:moveTo>
                <a:cubicBezTo>
                  <a:pt x="70" y="124"/>
                  <a:pt x="70" y="124"/>
                  <a:pt x="70" y="124"/>
                </a:cubicBezTo>
                <a:cubicBezTo>
                  <a:pt x="17" y="124"/>
                  <a:pt x="17" y="124"/>
                  <a:pt x="17" y="124"/>
                </a:cubicBezTo>
                <a:cubicBezTo>
                  <a:pt x="17" y="118"/>
                  <a:pt x="17" y="118"/>
                  <a:pt x="17" y="118"/>
                </a:cubicBezTo>
                <a:cubicBezTo>
                  <a:pt x="0" y="83"/>
                  <a:pt x="0" y="83"/>
                  <a:pt x="0" y="83"/>
                </a:cubicBezTo>
                <a:cubicBezTo>
                  <a:pt x="0" y="82"/>
                  <a:pt x="0" y="82"/>
                  <a:pt x="0" y="82"/>
                </a:cubicBezTo>
                <a:cubicBezTo>
                  <a:pt x="0" y="82"/>
                  <a:pt x="0" y="82"/>
                  <a:pt x="0" y="82"/>
                </a:cubicBezTo>
                <a:cubicBezTo>
                  <a:pt x="0" y="44"/>
                  <a:pt x="0" y="44"/>
                  <a:pt x="0" y="44"/>
                </a:cubicBezTo>
                <a:cubicBezTo>
                  <a:pt x="1" y="43"/>
                  <a:pt x="2" y="42"/>
                  <a:pt x="4" y="42"/>
                </a:cubicBezTo>
                <a:cubicBezTo>
                  <a:pt x="4" y="42"/>
                  <a:pt x="4" y="42"/>
                  <a:pt x="4" y="42"/>
                </a:cubicBezTo>
                <a:cubicBezTo>
                  <a:pt x="9" y="42"/>
                  <a:pt x="13" y="50"/>
                  <a:pt x="13" y="55"/>
                </a:cubicBezTo>
                <a:cubicBezTo>
                  <a:pt x="14" y="79"/>
                  <a:pt x="14" y="79"/>
                  <a:pt x="14" y="79"/>
                </a:cubicBezTo>
                <a:cubicBezTo>
                  <a:pt x="15" y="81"/>
                  <a:pt x="17" y="81"/>
                  <a:pt x="18" y="79"/>
                </a:cubicBezTo>
                <a:cubicBezTo>
                  <a:pt x="17" y="7"/>
                  <a:pt x="17" y="7"/>
                  <a:pt x="17" y="7"/>
                </a:cubicBezTo>
                <a:cubicBezTo>
                  <a:pt x="20" y="0"/>
                  <a:pt x="27" y="0"/>
                  <a:pt x="29" y="7"/>
                </a:cubicBezTo>
                <a:cubicBezTo>
                  <a:pt x="29" y="42"/>
                  <a:pt x="29" y="42"/>
                  <a:pt x="29" y="42"/>
                </a:cubicBezTo>
                <a:cubicBezTo>
                  <a:pt x="30" y="43"/>
                  <a:pt x="31" y="43"/>
                  <a:pt x="33" y="42"/>
                </a:cubicBezTo>
                <a:cubicBezTo>
                  <a:pt x="33" y="39"/>
                  <a:pt x="33" y="39"/>
                  <a:pt x="33" y="39"/>
                </a:cubicBezTo>
                <a:cubicBezTo>
                  <a:pt x="35" y="33"/>
                  <a:pt x="43" y="32"/>
                  <a:pt x="46" y="39"/>
                </a:cubicBezTo>
                <a:cubicBezTo>
                  <a:pt x="46" y="42"/>
                  <a:pt x="46" y="42"/>
                  <a:pt x="46" y="42"/>
                </a:cubicBezTo>
                <a:cubicBezTo>
                  <a:pt x="46" y="47"/>
                  <a:pt x="46" y="47"/>
                  <a:pt x="46" y="47"/>
                </a:cubicBezTo>
                <a:cubicBezTo>
                  <a:pt x="46" y="48"/>
                  <a:pt x="46" y="48"/>
                  <a:pt x="46" y="48"/>
                </a:cubicBezTo>
                <a:cubicBezTo>
                  <a:pt x="46" y="49"/>
                  <a:pt x="47" y="49"/>
                  <a:pt x="48" y="48"/>
                </a:cubicBezTo>
                <a:cubicBezTo>
                  <a:pt x="48" y="46"/>
                  <a:pt x="48" y="46"/>
                  <a:pt x="48" y="46"/>
                </a:cubicBezTo>
                <a:cubicBezTo>
                  <a:pt x="50" y="40"/>
                  <a:pt x="58" y="39"/>
                  <a:pt x="61" y="46"/>
                </a:cubicBezTo>
                <a:cubicBezTo>
                  <a:pt x="61" y="48"/>
                  <a:pt x="61" y="48"/>
                  <a:pt x="61" y="48"/>
                </a:cubicBezTo>
                <a:cubicBezTo>
                  <a:pt x="61" y="48"/>
                  <a:pt x="61" y="48"/>
                  <a:pt x="61" y="48"/>
                </a:cubicBezTo>
                <a:cubicBezTo>
                  <a:pt x="61" y="56"/>
                  <a:pt x="61" y="56"/>
                  <a:pt x="61" y="56"/>
                </a:cubicBezTo>
                <a:cubicBezTo>
                  <a:pt x="62" y="56"/>
                  <a:pt x="63" y="56"/>
                  <a:pt x="64" y="56"/>
                </a:cubicBezTo>
                <a:cubicBezTo>
                  <a:pt x="64" y="52"/>
                  <a:pt x="64" y="52"/>
                  <a:pt x="64" y="52"/>
                </a:cubicBezTo>
                <a:cubicBezTo>
                  <a:pt x="67" y="46"/>
                  <a:pt x="75" y="46"/>
                  <a:pt x="77" y="52"/>
                </a:cubicBezTo>
                <a:cubicBezTo>
                  <a:pt x="77" y="56"/>
                  <a:pt x="77" y="56"/>
                  <a:pt x="77" y="56"/>
                </a:cubicBezTo>
                <a:cubicBezTo>
                  <a:pt x="77" y="56"/>
                  <a:pt x="77" y="56"/>
                  <a:pt x="77" y="56"/>
                </a:cubicBezTo>
                <a:cubicBezTo>
                  <a:pt x="77" y="87"/>
                  <a:pt x="77" y="87"/>
                  <a:pt x="77" y="87"/>
                </a:cubicBezTo>
                <a:cubicBezTo>
                  <a:pt x="77" y="87"/>
                  <a:pt x="77" y="87"/>
                  <a:pt x="77" y="87"/>
                </a:cubicBezTo>
                <a:cubicBezTo>
                  <a:pt x="77" y="102"/>
                  <a:pt x="77" y="102"/>
                  <a:pt x="77" y="102"/>
                </a:cubicBezTo>
                <a:cubicBezTo>
                  <a:pt x="76" y="108"/>
                  <a:pt x="74" y="111"/>
                  <a:pt x="70" y="11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4" name="Freeform 210"/>
          <p:cNvSpPr/>
          <p:nvPr/>
        </p:nvSpPr>
        <p:spPr bwMode="auto">
          <a:xfrm>
            <a:off x="1917700" y="1154114"/>
            <a:ext cx="65088" cy="109537"/>
          </a:xfrm>
          <a:custGeom>
            <a:avLst/>
            <a:gdLst>
              <a:gd name="T0" fmla="*/ 4 w 29"/>
              <a:gd name="T1" fmla="*/ 0 h 48"/>
              <a:gd name="T2" fmla="*/ 29 w 29"/>
              <a:gd name="T3" fmla="*/ 29 h 48"/>
              <a:gd name="T4" fmla="*/ 29 w 29"/>
              <a:gd name="T5" fmla="*/ 48 h 48"/>
              <a:gd name="T6" fmla="*/ 4 w 29"/>
              <a:gd name="T7" fmla="*/ 0 h 48"/>
            </a:gdLst>
            <a:ahLst/>
            <a:cxnLst>
              <a:cxn ang="0">
                <a:pos x="T0" y="T1"/>
              </a:cxn>
              <a:cxn ang="0">
                <a:pos x="T2" y="T3"/>
              </a:cxn>
              <a:cxn ang="0">
                <a:pos x="T4" y="T5"/>
              </a:cxn>
              <a:cxn ang="0">
                <a:pos x="T6" y="T7"/>
              </a:cxn>
            </a:cxnLst>
            <a:rect l="0" t="0" r="r" b="b"/>
            <a:pathLst>
              <a:path w="29" h="48">
                <a:moveTo>
                  <a:pt x="4" y="0"/>
                </a:moveTo>
                <a:cubicBezTo>
                  <a:pt x="8" y="14"/>
                  <a:pt x="16" y="24"/>
                  <a:pt x="29" y="29"/>
                </a:cubicBezTo>
                <a:cubicBezTo>
                  <a:pt x="29" y="48"/>
                  <a:pt x="29" y="48"/>
                  <a:pt x="29" y="48"/>
                </a:cubicBezTo>
                <a:cubicBezTo>
                  <a:pt x="14" y="41"/>
                  <a:pt x="0" y="27"/>
                  <a:pt x="4"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5" name="Freeform 211"/>
          <p:cNvSpPr/>
          <p:nvPr/>
        </p:nvSpPr>
        <p:spPr bwMode="auto">
          <a:xfrm>
            <a:off x="1857375" y="1238250"/>
            <a:ext cx="128588" cy="133350"/>
          </a:xfrm>
          <a:custGeom>
            <a:avLst/>
            <a:gdLst>
              <a:gd name="T0" fmla="*/ 0 w 57"/>
              <a:gd name="T1" fmla="*/ 0 h 59"/>
              <a:gd name="T2" fmla="*/ 57 w 57"/>
              <a:gd name="T3" fmla="*/ 40 h 59"/>
              <a:gd name="T4" fmla="*/ 57 w 57"/>
              <a:gd name="T5" fmla="*/ 59 h 59"/>
              <a:gd name="T6" fmla="*/ 0 w 57"/>
              <a:gd name="T7" fmla="*/ 0 h 59"/>
            </a:gdLst>
            <a:ahLst/>
            <a:cxnLst>
              <a:cxn ang="0">
                <a:pos x="T0" y="T1"/>
              </a:cxn>
              <a:cxn ang="0">
                <a:pos x="T2" y="T3"/>
              </a:cxn>
              <a:cxn ang="0">
                <a:pos x="T4" y="T5"/>
              </a:cxn>
              <a:cxn ang="0">
                <a:pos x="T6" y="T7"/>
              </a:cxn>
            </a:cxnLst>
            <a:rect l="0" t="0" r="r" b="b"/>
            <a:pathLst>
              <a:path w="57" h="59">
                <a:moveTo>
                  <a:pt x="0" y="0"/>
                </a:moveTo>
                <a:cubicBezTo>
                  <a:pt x="4" y="15"/>
                  <a:pt x="42" y="39"/>
                  <a:pt x="57" y="40"/>
                </a:cubicBezTo>
                <a:cubicBezTo>
                  <a:pt x="57" y="59"/>
                  <a:pt x="57" y="59"/>
                  <a:pt x="57" y="59"/>
                </a:cubicBezTo>
                <a:cubicBezTo>
                  <a:pt x="28" y="56"/>
                  <a:pt x="5" y="30"/>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6" name="Freeform 212"/>
          <p:cNvSpPr/>
          <p:nvPr/>
        </p:nvSpPr>
        <p:spPr bwMode="auto">
          <a:xfrm>
            <a:off x="1857375" y="1397000"/>
            <a:ext cx="128588" cy="76200"/>
          </a:xfrm>
          <a:custGeom>
            <a:avLst/>
            <a:gdLst>
              <a:gd name="T0" fmla="*/ 57 w 57"/>
              <a:gd name="T1" fmla="*/ 13 h 34"/>
              <a:gd name="T2" fmla="*/ 57 w 57"/>
              <a:gd name="T3" fmla="*/ 31 h 34"/>
              <a:gd name="T4" fmla="*/ 0 w 57"/>
              <a:gd name="T5" fmla="*/ 0 h 34"/>
              <a:gd name="T6" fmla="*/ 57 w 57"/>
              <a:gd name="T7" fmla="*/ 13 h 34"/>
            </a:gdLst>
            <a:ahLst/>
            <a:cxnLst>
              <a:cxn ang="0">
                <a:pos x="T0" y="T1"/>
              </a:cxn>
              <a:cxn ang="0">
                <a:pos x="T2" y="T3"/>
              </a:cxn>
              <a:cxn ang="0">
                <a:pos x="T4" y="T5"/>
              </a:cxn>
              <a:cxn ang="0">
                <a:pos x="T6" y="T7"/>
              </a:cxn>
            </a:cxnLst>
            <a:rect l="0" t="0" r="r" b="b"/>
            <a:pathLst>
              <a:path w="57" h="34">
                <a:moveTo>
                  <a:pt x="57" y="13"/>
                </a:moveTo>
                <a:cubicBezTo>
                  <a:pt x="57" y="31"/>
                  <a:pt x="57" y="31"/>
                  <a:pt x="57" y="31"/>
                </a:cubicBezTo>
                <a:cubicBezTo>
                  <a:pt x="41" y="34"/>
                  <a:pt x="11" y="23"/>
                  <a:pt x="0" y="0"/>
                </a:cubicBezTo>
                <a:cubicBezTo>
                  <a:pt x="18" y="10"/>
                  <a:pt x="39" y="19"/>
                  <a:pt x="57" y="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7" name="Freeform 213"/>
          <p:cNvSpPr/>
          <p:nvPr/>
        </p:nvSpPr>
        <p:spPr bwMode="auto">
          <a:xfrm>
            <a:off x="1838325" y="1163638"/>
            <a:ext cx="139700" cy="127000"/>
          </a:xfrm>
          <a:custGeom>
            <a:avLst/>
            <a:gdLst>
              <a:gd name="T0" fmla="*/ 0 w 62"/>
              <a:gd name="T1" fmla="*/ 0 h 56"/>
              <a:gd name="T2" fmla="*/ 34 w 62"/>
              <a:gd name="T3" fmla="*/ 25 h 56"/>
              <a:gd name="T4" fmla="*/ 62 w 62"/>
              <a:gd name="T5" fmla="*/ 56 h 56"/>
              <a:gd name="T6" fmla="*/ 21 w 62"/>
              <a:gd name="T7" fmla="*/ 32 h 56"/>
              <a:gd name="T8" fmla="*/ 0 w 62"/>
              <a:gd name="T9" fmla="*/ 0 h 56"/>
            </a:gdLst>
            <a:ahLst/>
            <a:cxnLst>
              <a:cxn ang="0">
                <a:pos x="T0" y="T1"/>
              </a:cxn>
              <a:cxn ang="0">
                <a:pos x="T2" y="T3"/>
              </a:cxn>
              <a:cxn ang="0">
                <a:pos x="T4" y="T5"/>
              </a:cxn>
              <a:cxn ang="0">
                <a:pos x="T6" y="T7"/>
              </a:cxn>
              <a:cxn ang="0">
                <a:pos x="T8" y="T9"/>
              </a:cxn>
            </a:cxnLst>
            <a:rect l="0" t="0" r="r" b="b"/>
            <a:pathLst>
              <a:path w="62" h="56">
                <a:moveTo>
                  <a:pt x="0" y="0"/>
                </a:moveTo>
                <a:cubicBezTo>
                  <a:pt x="17" y="1"/>
                  <a:pt x="29" y="8"/>
                  <a:pt x="34" y="25"/>
                </a:cubicBezTo>
                <a:cubicBezTo>
                  <a:pt x="42" y="43"/>
                  <a:pt x="51" y="55"/>
                  <a:pt x="62" y="56"/>
                </a:cubicBezTo>
                <a:cubicBezTo>
                  <a:pt x="43" y="56"/>
                  <a:pt x="29" y="49"/>
                  <a:pt x="21" y="32"/>
                </a:cubicBezTo>
                <a:cubicBezTo>
                  <a:pt x="16" y="15"/>
                  <a:pt x="11" y="6"/>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8" name="Freeform 214"/>
          <p:cNvSpPr/>
          <p:nvPr/>
        </p:nvSpPr>
        <p:spPr bwMode="auto">
          <a:xfrm>
            <a:off x="1825626" y="1338264"/>
            <a:ext cx="155575" cy="79375"/>
          </a:xfrm>
          <a:custGeom>
            <a:avLst/>
            <a:gdLst>
              <a:gd name="T0" fmla="*/ 38 w 69"/>
              <a:gd name="T1" fmla="*/ 11 h 35"/>
              <a:gd name="T2" fmla="*/ 69 w 69"/>
              <a:gd name="T3" fmla="*/ 28 h 35"/>
              <a:gd name="T4" fmla="*/ 28 w 69"/>
              <a:gd name="T5" fmla="*/ 22 h 35"/>
              <a:gd name="T6" fmla="*/ 0 w 69"/>
              <a:gd name="T7" fmla="*/ 7 h 35"/>
              <a:gd name="T8" fmla="*/ 38 w 69"/>
              <a:gd name="T9" fmla="*/ 11 h 35"/>
            </a:gdLst>
            <a:ahLst/>
            <a:cxnLst>
              <a:cxn ang="0">
                <a:pos x="T0" y="T1"/>
              </a:cxn>
              <a:cxn ang="0">
                <a:pos x="T2" y="T3"/>
              </a:cxn>
              <a:cxn ang="0">
                <a:pos x="T4" y="T5"/>
              </a:cxn>
              <a:cxn ang="0">
                <a:pos x="T6" y="T7"/>
              </a:cxn>
              <a:cxn ang="0">
                <a:pos x="T8" y="T9"/>
              </a:cxn>
            </a:cxnLst>
            <a:rect l="0" t="0" r="r" b="b"/>
            <a:pathLst>
              <a:path w="69" h="35">
                <a:moveTo>
                  <a:pt x="38" y="11"/>
                </a:moveTo>
                <a:cubicBezTo>
                  <a:pt x="47" y="22"/>
                  <a:pt x="58" y="27"/>
                  <a:pt x="69" y="28"/>
                </a:cubicBezTo>
                <a:cubicBezTo>
                  <a:pt x="53" y="35"/>
                  <a:pt x="40" y="34"/>
                  <a:pt x="28" y="22"/>
                </a:cubicBezTo>
                <a:cubicBezTo>
                  <a:pt x="21" y="12"/>
                  <a:pt x="13" y="7"/>
                  <a:pt x="0" y="7"/>
                </a:cubicBezTo>
                <a:cubicBezTo>
                  <a:pt x="14" y="0"/>
                  <a:pt x="26" y="0"/>
                  <a:pt x="38" y="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9" name="Freeform 215"/>
          <p:cNvSpPr>
            <a:spLocks noEditPoints="1"/>
          </p:cNvSpPr>
          <p:nvPr/>
        </p:nvSpPr>
        <p:spPr bwMode="auto">
          <a:xfrm>
            <a:off x="2235200" y="1154113"/>
            <a:ext cx="420688" cy="349250"/>
          </a:xfrm>
          <a:custGeom>
            <a:avLst/>
            <a:gdLst>
              <a:gd name="T0" fmla="*/ 71 w 187"/>
              <a:gd name="T1" fmla="*/ 8 h 154"/>
              <a:gd name="T2" fmla="*/ 187 w 187"/>
              <a:gd name="T3" fmla="*/ 23 h 154"/>
              <a:gd name="T4" fmla="*/ 68 w 187"/>
              <a:gd name="T5" fmla="*/ 70 h 154"/>
              <a:gd name="T6" fmla="*/ 121 w 187"/>
              <a:gd name="T7" fmla="*/ 154 h 154"/>
              <a:gd name="T8" fmla="*/ 1 w 187"/>
              <a:gd name="T9" fmla="*/ 71 h 154"/>
              <a:gd name="T10" fmla="*/ 39 w 187"/>
              <a:gd name="T11" fmla="*/ 23 h 154"/>
              <a:gd name="T12" fmla="*/ 29 w 187"/>
              <a:gd name="T13" fmla="*/ 23 h 154"/>
              <a:gd name="T14" fmla="*/ 30 w 187"/>
              <a:gd name="T15" fmla="*/ 16 h 154"/>
              <a:gd name="T16" fmla="*/ 3 w 187"/>
              <a:gd name="T17" fmla="*/ 0 h 154"/>
              <a:gd name="T18" fmla="*/ 38 w 187"/>
              <a:gd name="T19" fmla="*/ 15 h 154"/>
              <a:gd name="T20" fmla="*/ 37 w 187"/>
              <a:gd name="T21" fmla="*/ 8 h 154"/>
              <a:gd name="T22" fmla="*/ 64 w 187"/>
              <a:gd name="T23" fmla="*/ 16 h 154"/>
              <a:gd name="T24" fmla="*/ 55 w 187"/>
              <a:gd name="T25" fmla="*/ 24 h 154"/>
              <a:gd name="T26" fmla="*/ 56 w 187"/>
              <a:gd name="T27" fmla="*/ 70 h 154"/>
              <a:gd name="T28" fmla="*/ 55 w 187"/>
              <a:gd name="T29" fmla="*/ 24 h 154"/>
              <a:gd name="T30" fmla="*/ 14 w 187"/>
              <a:gd name="T31" fmla="*/ 94 h 154"/>
              <a:gd name="T32" fmla="*/ 24 w 187"/>
              <a:gd name="T33" fmla="*/ 93 h 154"/>
              <a:gd name="T34" fmla="*/ 17 w 187"/>
              <a:gd name="T35" fmla="*/ 89 h 154"/>
              <a:gd name="T36" fmla="*/ 28 w 187"/>
              <a:gd name="T37" fmla="*/ 86 h 154"/>
              <a:gd name="T38" fmla="*/ 35 w 187"/>
              <a:gd name="T39" fmla="*/ 99 h 154"/>
              <a:gd name="T40" fmla="*/ 38 w 187"/>
              <a:gd name="T41" fmla="*/ 96 h 154"/>
              <a:gd name="T42" fmla="*/ 31 w 187"/>
              <a:gd name="T43" fmla="*/ 89 h 154"/>
              <a:gd name="T44" fmla="*/ 54 w 187"/>
              <a:gd name="T45" fmla="*/ 140 h 154"/>
              <a:gd name="T46" fmla="*/ 113 w 187"/>
              <a:gd name="T47" fmla="*/ 140 h 154"/>
              <a:gd name="T48" fmla="*/ 143 w 187"/>
              <a:gd name="T49" fmla="*/ 93 h 154"/>
              <a:gd name="T50" fmla="*/ 150 w 187"/>
              <a:gd name="T51" fmla="*/ 97 h 154"/>
              <a:gd name="T52" fmla="*/ 140 w 187"/>
              <a:gd name="T53" fmla="*/ 100 h 154"/>
              <a:gd name="T54" fmla="*/ 132 w 187"/>
              <a:gd name="T55" fmla="*/ 86 h 154"/>
              <a:gd name="T56" fmla="*/ 128 w 187"/>
              <a:gd name="T57" fmla="*/ 90 h 154"/>
              <a:gd name="T58" fmla="*/ 135 w 187"/>
              <a:gd name="T59" fmla="*/ 96 h 154"/>
              <a:gd name="T60" fmla="*/ 153 w 187"/>
              <a:gd name="T61" fmla="*/ 93 h 154"/>
              <a:gd name="T62" fmla="*/ 9 w 187"/>
              <a:gd name="T63" fmla="*/ 77 h 154"/>
              <a:gd name="T64" fmla="*/ 85 w 187"/>
              <a:gd name="T65" fmla="*/ 99 h 154"/>
              <a:gd name="T66" fmla="*/ 114 w 187"/>
              <a:gd name="T67" fmla="*/ 89 h 154"/>
              <a:gd name="T68" fmla="*/ 110 w 187"/>
              <a:gd name="T69" fmla="*/ 93 h 154"/>
              <a:gd name="T70" fmla="*/ 117 w 187"/>
              <a:gd name="T71" fmla="*/ 99 h 154"/>
              <a:gd name="T72" fmla="*/ 99 w 187"/>
              <a:gd name="T73" fmla="*/ 97 h 154"/>
              <a:gd name="T74" fmla="*/ 92 w 187"/>
              <a:gd name="T75" fmla="*/ 89 h 154"/>
              <a:gd name="T76" fmla="*/ 95 w 187"/>
              <a:gd name="T77" fmla="*/ 86 h 154"/>
              <a:gd name="T78" fmla="*/ 49 w 187"/>
              <a:gd name="T79" fmla="*/ 99 h 154"/>
              <a:gd name="T80" fmla="*/ 78 w 187"/>
              <a:gd name="T81" fmla="*/ 89 h 154"/>
              <a:gd name="T82" fmla="*/ 74 w 187"/>
              <a:gd name="T83" fmla="*/ 93 h 154"/>
              <a:gd name="T84" fmla="*/ 82 w 187"/>
              <a:gd name="T85" fmla="*/ 99 h 154"/>
              <a:gd name="T86" fmla="*/ 63 w 187"/>
              <a:gd name="T87" fmla="*/ 97 h 154"/>
              <a:gd name="T88" fmla="*/ 57 w 187"/>
              <a:gd name="T89" fmla="*/ 89 h 154"/>
              <a:gd name="T90" fmla="*/ 60 w 187"/>
              <a:gd name="T91"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54">
                <a:moveTo>
                  <a:pt x="187" y="0"/>
                </a:moveTo>
                <a:cubicBezTo>
                  <a:pt x="187" y="8"/>
                  <a:pt x="187" y="8"/>
                  <a:pt x="187" y="8"/>
                </a:cubicBezTo>
                <a:cubicBezTo>
                  <a:pt x="71" y="8"/>
                  <a:pt x="71" y="8"/>
                  <a:pt x="71" y="8"/>
                </a:cubicBezTo>
                <a:cubicBezTo>
                  <a:pt x="71" y="11"/>
                  <a:pt x="72" y="13"/>
                  <a:pt x="72" y="16"/>
                </a:cubicBezTo>
                <a:cubicBezTo>
                  <a:pt x="187" y="15"/>
                  <a:pt x="187" y="15"/>
                  <a:pt x="187" y="15"/>
                </a:cubicBezTo>
                <a:cubicBezTo>
                  <a:pt x="187" y="23"/>
                  <a:pt x="187" y="23"/>
                  <a:pt x="187" y="23"/>
                </a:cubicBezTo>
                <a:cubicBezTo>
                  <a:pt x="71" y="24"/>
                  <a:pt x="71" y="24"/>
                  <a:pt x="71" y="24"/>
                </a:cubicBezTo>
                <a:cubicBezTo>
                  <a:pt x="70" y="31"/>
                  <a:pt x="66" y="35"/>
                  <a:pt x="60" y="45"/>
                </a:cubicBezTo>
                <a:cubicBezTo>
                  <a:pt x="57" y="54"/>
                  <a:pt x="56" y="61"/>
                  <a:pt x="68" y="70"/>
                </a:cubicBezTo>
                <a:cubicBezTo>
                  <a:pt x="168" y="70"/>
                  <a:pt x="168" y="70"/>
                  <a:pt x="168" y="70"/>
                </a:cubicBezTo>
                <a:cubicBezTo>
                  <a:pt x="165" y="108"/>
                  <a:pt x="141" y="134"/>
                  <a:pt x="121" y="144"/>
                </a:cubicBezTo>
                <a:cubicBezTo>
                  <a:pt x="121" y="148"/>
                  <a:pt x="121" y="151"/>
                  <a:pt x="121" y="154"/>
                </a:cubicBezTo>
                <a:cubicBezTo>
                  <a:pt x="96" y="154"/>
                  <a:pt x="71" y="154"/>
                  <a:pt x="46" y="154"/>
                </a:cubicBezTo>
                <a:cubicBezTo>
                  <a:pt x="46" y="151"/>
                  <a:pt x="46" y="148"/>
                  <a:pt x="46" y="145"/>
                </a:cubicBezTo>
                <a:cubicBezTo>
                  <a:pt x="2" y="120"/>
                  <a:pt x="0" y="77"/>
                  <a:pt x="1" y="71"/>
                </a:cubicBezTo>
                <a:cubicBezTo>
                  <a:pt x="38" y="71"/>
                  <a:pt x="38" y="71"/>
                  <a:pt x="38" y="71"/>
                </a:cubicBezTo>
                <a:cubicBezTo>
                  <a:pt x="30" y="53"/>
                  <a:pt x="37" y="36"/>
                  <a:pt x="48" y="23"/>
                </a:cubicBezTo>
                <a:cubicBezTo>
                  <a:pt x="45" y="23"/>
                  <a:pt x="41" y="23"/>
                  <a:pt x="39" y="23"/>
                </a:cubicBezTo>
                <a:cubicBezTo>
                  <a:pt x="29" y="35"/>
                  <a:pt x="23" y="47"/>
                  <a:pt x="28" y="62"/>
                </a:cubicBezTo>
                <a:cubicBezTo>
                  <a:pt x="20" y="62"/>
                  <a:pt x="20" y="62"/>
                  <a:pt x="20" y="62"/>
                </a:cubicBezTo>
                <a:cubicBezTo>
                  <a:pt x="16" y="53"/>
                  <a:pt x="18" y="41"/>
                  <a:pt x="29" y="23"/>
                </a:cubicBezTo>
                <a:cubicBezTo>
                  <a:pt x="3" y="23"/>
                  <a:pt x="3" y="23"/>
                  <a:pt x="3" y="23"/>
                </a:cubicBezTo>
                <a:cubicBezTo>
                  <a:pt x="3" y="17"/>
                  <a:pt x="3" y="17"/>
                  <a:pt x="3" y="17"/>
                </a:cubicBezTo>
                <a:cubicBezTo>
                  <a:pt x="30" y="16"/>
                  <a:pt x="30" y="16"/>
                  <a:pt x="30" y="16"/>
                </a:cubicBezTo>
                <a:cubicBezTo>
                  <a:pt x="30" y="13"/>
                  <a:pt x="30" y="11"/>
                  <a:pt x="30" y="8"/>
                </a:cubicBezTo>
                <a:cubicBezTo>
                  <a:pt x="3" y="8"/>
                  <a:pt x="3" y="8"/>
                  <a:pt x="3" y="8"/>
                </a:cubicBezTo>
                <a:cubicBezTo>
                  <a:pt x="3" y="0"/>
                  <a:pt x="3" y="0"/>
                  <a:pt x="3" y="0"/>
                </a:cubicBezTo>
                <a:cubicBezTo>
                  <a:pt x="187" y="0"/>
                  <a:pt x="187" y="0"/>
                  <a:pt x="187" y="0"/>
                </a:cubicBezTo>
                <a:close/>
                <a:moveTo>
                  <a:pt x="37" y="8"/>
                </a:moveTo>
                <a:cubicBezTo>
                  <a:pt x="37" y="8"/>
                  <a:pt x="38" y="15"/>
                  <a:pt x="38" y="15"/>
                </a:cubicBezTo>
                <a:cubicBezTo>
                  <a:pt x="47" y="15"/>
                  <a:pt x="47" y="15"/>
                  <a:pt x="47" y="15"/>
                </a:cubicBezTo>
                <a:cubicBezTo>
                  <a:pt x="46" y="8"/>
                  <a:pt x="46" y="8"/>
                  <a:pt x="46" y="8"/>
                </a:cubicBezTo>
                <a:cubicBezTo>
                  <a:pt x="37" y="8"/>
                  <a:pt x="37" y="8"/>
                  <a:pt x="37" y="8"/>
                </a:cubicBezTo>
                <a:close/>
                <a:moveTo>
                  <a:pt x="54" y="7"/>
                </a:moveTo>
                <a:cubicBezTo>
                  <a:pt x="53" y="8"/>
                  <a:pt x="54" y="16"/>
                  <a:pt x="55" y="16"/>
                </a:cubicBezTo>
                <a:cubicBezTo>
                  <a:pt x="64" y="16"/>
                  <a:pt x="64" y="16"/>
                  <a:pt x="64" y="16"/>
                </a:cubicBezTo>
                <a:cubicBezTo>
                  <a:pt x="64" y="10"/>
                  <a:pt x="63" y="8"/>
                  <a:pt x="62" y="7"/>
                </a:cubicBezTo>
                <a:cubicBezTo>
                  <a:pt x="54" y="7"/>
                  <a:pt x="54" y="7"/>
                  <a:pt x="54" y="7"/>
                </a:cubicBezTo>
                <a:close/>
                <a:moveTo>
                  <a:pt x="55" y="24"/>
                </a:moveTo>
                <a:cubicBezTo>
                  <a:pt x="53" y="29"/>
                  <a:pt x="46" y="36"/>
                  <a:pt x="43" y="43"/>
                </a:cubicBezTo>
                <a:cubicBezTo>
                  <a:pt x="40" y="51"/>
                  <a:pt x="41" y="61"/>
                  <a:pt x="49" y="70"/>
                </a:cubicBezTo>
                <a:cubicBezTo>
                  <a:pt x="51" y="70"/>
                  <a:pt x="54" y="70"/>
                  <a:pt x="56" y="70"/>
                </a:cubicBezTo>
                <a:cubicBezTo>
                  <a:pt x="50" y="62"/>
                  <a:pt x="47" y="51"/>
                  <a:pt x="52" y="42"/>
                </a:cubicBezTo>
                <a:cubicBezTo>
                  <a:pt x="55" y="37"/>
                  <a:pt x="59" y="33"/>
                  <a:pt x="63" y="24"/>
                </a:cubicBezTo>
                <a:cubicBezTo>
                  <a:pt x="61" y="24"/>
                  <a:pt x="57" y="24"/>
                  <a:pt x="55" y="24"/>
                </a:cubicBezTo>
                <a:close/>
                <a:moveTo>
                  <a:pt x="9" y="77"/>
                </a:moveTo>
                <a:cubicBezTo>
                  <a:pt x="9" y="81"/>
                  <a:pt x="10" y="88"/>
                  <a:pt x="12" y="94"/>
                </a:cubicBezTo>
                <a:cubicBezTo>
                  <a:pt x="14" y="94"/>
                  <a:pt x="14" y="94"/>
                  <a:pt x="14" y="94"/>
                </a:cubicBezTo>
                <a:cubicBezTo>
                  <a:pt x="14" y="86"/>
                  <a:pt x="14" y="86"/>
                  <a:pt x="14" y="86"/>
                </a:cubicBezTo>
                <a:cubicBezTo>
                  <a:pt x="24" y="86"/>
                  <a:pt x="24" y="86"/>
                  <a:pt x="24" y="86"/>
                </a:cubicBezTo>
                <a:cubicBezTo>
                  <a:pt x="24" y="93"/>
                  <a:pt x="24" y="93"/>
                  <a:pt x="24" y="93"/>
                </a:cubicBezTo>
                <a:cubicBezTo>
                  <a:pt x="21" y="93"/>
                  <a:pt x="21" y="93"/>
                  <a:pt x="21" y="93"/>
                </a:cubicBezTo>
                <a:cubicBezTo>
                  <a:pt x="21" y="89"/>
                  <a:pt x="21" y="89"/>
                  <a:pt x="21" y="89"/>
                </a:cubicBezTo>
                <a:cubicBezTo>
                  <a:pt x="17" y="89"/>
                  <a:pt x="17" y="89"/>
                  <a:pt x="17" y="89"/>
                </a:cubicBezTo>
                <a:cubicBezTo>
                  <a:pt x="17" y="96"/>
                  <a:pt x="17" y="96"/>
                  <a:pt x="17" y="96"/>
                </a:cubicBezTo>
                <a:cubicBezTo>
                  <a:pt x="28" y="96"/>
                  <a:pt x="28" y="96"/>
                  <a:pt x="28" y="96"/>
                </a:cubicBezTo>
                <a:cubicBezTo>
                  <a:pt x="28" y="86"/>
                  <a:pt x="28" y="86"/>
                  <a:pt x="28" y="86"/>
                </a:cubicBezTo>
                <a:cubicBezTo>
                  <a:pt x="45" y="86"/>
                  <a:pt x="45" y="86"/>
                  <a:pt x="45" y="86"/>
                </a:cubicBezTo>
                <a:cubicBezTo>
                  <a:pt x="45" y="99"/>
                  <a:pt x="45" y="99"/>
                  <a:pt x="45" y="99"/>
                </a:cubicBezTo>
                <a:cubicBezTo>
                  <a:pt x="35" y="99"/>
                  <a:pt x="35" y="99"/>
                  <a:pt x="35" y="99"/>
                </a:cubicBezTo>
                <a:cubicBezTo>
                  <a:pt x="35" y="93"/>
                  <a:pt x="35" y="93"/>
                  <a:pt x="35" y="93"/>
                </a:cubicBezTo>
                <a:cubicBezTo>
                  <a:pt x="38" y="93"/>
                  <a:pt x="38" y="93"/>
                  <a:pt x="38" y="93"/>
                </a:cubicBezTo>
                <a:cubicBezTo>
                  <a:pt x="38" y="96"/>
                  <a:pt x="38" y="96"/>
                  <a:pt x="38" y="96"/>
                </a:cubicBezTo>
                <a:cubicBezTo>
                  <a:pt x="42" y="96"/>
                  <a:pt x="42" y="96"/>
                  <a:pt x="42" y="96"/>
                </a:cubicBezTo>
                <a:cubicBezTo>
                  <a:pt x="42" y="89"/>
                  <a:pt x="42" y="89"/>
                  <a:pt x="42" y="89"/>
                </a:cubicBezTo>
                <a:cubicBezTo>
                  <a:pt x="31" y="89"/>
                  <a:pt x="31" y="89"/>
                  <a:pt x="31" y="89"/>
                </a:cubicBezTo>
                <a:cubicBezTo>
                  <a:pt x="31" y="99"/>
                  <a:pt x="31" y="99"/>
                  <a:pt x="31" y="99"/>
                </a:cubicBezTo>
                <a:cubicBezTo>
                  <a:pt x="16" y="99"/>
                  <a:pt x="16" y="99"/>
                  <a:pt x="16" y="99"/>
                </a:cubicBezTo>
                <a:cubicBezTo>
                  <a:pt x="22" y="117"/>
                  <a:pt x="35" y="131"/>
                  <a:pt x="54" y="140"/>
                </a:cubicBezTo>
                <a:cubicBezTo>
                  <a:pt x="54" y="147"/>
                  <a:pt x="54" y="147"/>
                  <a:pt x="54" y="147"/>
                </a:cubicBezTo>
                <a:cubicBezTo>
                  <a:pt x="113" y="147"/>
                  <a:pt x="113" y="147"/>
                  <a:pt x="113" y="147"/>
                </a:cubicBezTo>
                <a:cubicBezTo>
                  <a:pt x="113" y="140"/>
                  <a:pt x="113" y="140"/>
                  <a:pt x="113" y="140"/>
                </a:cubicBezTo>
                <a:cubicBezTo>
                  <a:pt x="131" y="130"/>
                  <a:pt x="144" y="117"/>
                  <a:pt x="152" y="100"/>
                </a:cubicBezTo>
                <a:cubicBezTo>
                  <a:pt x="143" y="100"/>
                  <a:pt x="143" y="100"/>
                  <a:pt x="143" y="100"/>
                </a:cubicBezTo>
                <a:cubicBezTo>
                  <a:pt x="143" y="93"/>
                  <a:pt x="143" y="93"/>
                  <a:pt x="143" y="93"/>
                </a:cubicBezTo>
                <a:cubicBezTo>
                  <a:pt x="146" y="93"/>
                  <a:pt x="146" y="93"/>
                  <a:pt x="146" y="93"/>
                </a:cubicBezTo>
                <a:cubicBezTo>
                  <a:pt x="146" y="97"/>
                  <a:pt x="146" y="97"/>
                  <a:pt x="146" y="97"/>
                </a:cubicBezTo>
                <a:cubicBezTo>
                  <a:pt x="150" y="97"/>
                  <a:pt x="150" y="97"/>
                  <a:pt x="150" y="97"/>
                </a:cubicBezTo>
                <a:cubicBezTo>
                  <a:pt x="150" y="90"/>
                  <a:pt x="150" y="90"/>
                  <a:pt x="150" y="90"/>
                </a:cubicBezTo>
                <a:cubicBezTo>
                  <a:pt x="140" y="90"/>
                  <a:pt x="140" y="90"/>
                  <a:pt x="140" y="90"/>
                </a:cubicBezTo>
                <a:cubicBezTo>
                  <a:pt x="140" y="100"/>
                  <a:pt x="140" y="100"/>
                  <a:pt x="140" y="100"/>
                </a:cubicBezTo>
                <a:cubicBezTo>
                  <a:pt x="121" y="100"/>
                  <a:pt x="121" y="100"/>
                  <a:pt x="121" y="100"/>
                </a:cubicBezTo>
                <a:cubicBezTo>
                  <a:pt x="121" y="86"/>
                  <a:pt x="121" y="86"/>
                  <a:pt x="121" y="86"/>
                </a:cubicBezTo>
                <a:cubicBezTo>
                  <a:pt x="132" y="86"/>
                  <a:pt x="132" y="86"/>
                  <a:pt x="132" y="86"/>
                </a:cubicBezTo>
                <a:cubicBezTo>
                  <a:pt x="132" y="92"/>
                  <a:pt x="132" y="92"/>
                  <a:pt x="132" y="92"/>
                </a:cubicBezTo>
                <a:cubicBezTo>
                  <a:pt x="129" y="92"/>
                  <a:pt x="129" y="92"/>
                  <a:pt x="129" y="92"/>
                </a:cubicBezTo>
                <a:cubicBezTo>
                  <a:pt x="128" y="90"/>
                  <a:pt x="128" y="90"/>
                  <a:pt x="128" y="90"/>
                </a:cubicBezTo>
                <a:cubicBezTo>
                  <a:pt x="124" y="90"/>
                  <a:pt x="124" y="90"/>
                  <a:pt x="124" y="90"/>
                </a:cubicBezTo>
                <a:cubicBezTo>
                  <a:pt x="124" y="96"/>
                  <a:pt x="124" y="96"/>
                  <a:pt x="124" y="96"/>
                </a:cubicBezTo>
                <a:cubicBezTo>
                  <a:pt x="135" y="96"/>
                  <a:pt x="135" y="96"/>
                  <a:pt x="135" y="96"/>
                </a:cubicBezTo>
                <a:cubicBezTo>
                  <a:pt x="135" y="85"/>
                  <a:pt x="135" y="85"/>
                  <a:pt x="135" y="85"/>
                </a:cubicBezTo>
                <a:cubicBezTo>
                  <a:pt x="153" y="85"/>
                  <a:pt x="153" y="85"/>
                  <a:pt x="153" y="85"/>
                </a:cubicBezTo>
                <a:cubicBezTo>
                  <a:pt x="153" y="93"/>
                  <a:pt x="153" y="93"/>
                  <a:pt x="153" y="93"/>
                </a:cubicBezTo>
                <a:cubicBezTo>
                  <a:pt x="156" y="93"/>
                  <a:pt x="156" y="93"/>
                  <a:pt x="156" y="93"/>
                </a:cubicBezTo>
                <a:cubicBezTo>
                  <a:pt x="158" y="88"/>
                  <a:pt x="160" y="82"/>
                  <a:pt x="160" y="77"/>
                </a:cubicBezTo>
                <a:cubicBezTo>
                  <a:pt x="9" y="77"/>
                  <a:pt x="9" y="77"/>
                  <a:pt x="9" y="77"/>
                </a:cubicBezTo>
                <a:close/>
                <a:moveTo>
                  <a:pt x="95" y="86"/>
                </a:moveTo>
                <a:cubicBezTo>
                  <a:pt x="85" y="86"/>
                  <a:pt x="85" y="86"/>
                  <a:pt x="85" y="86"/>
                </a:cubicBezTo>
                <a:cubicBezTo>
                  <a:pt x="85" y="99"/>
                  <a:pt x="85" y="99"/>
                  <a:pt x="85" y="99"/>
                </a:cubicBezTo>
                <a:cubicBezTo>
                  <a:pt x="102" y="99"/>
                  <a:pt x="102" y="99"/>
                  <a:pt x="102" y="99"/>
                </a:cubicBezTo>
                <a:cubicBezTo>
                  <a:pt x="102" y="89"/>
                  <a:pt x="102" y="89"/>
                  <a:pt x="102" y="89"/>
                </a:cubicBezTo>
                <a:cubicBezTo>
                  <a:pt x="114" y="89"/>
                  <a:pt x="114" y="89"/>
                  <a:pt x="114" y="89"/>
                </a:cubicBezTo>
                <a:cubicBezTo>
                  <a:pt x="114" y="97"/>
                  <a:pt x="114" y="97"/>
                  <a:pt x="114" y="97"/>
                </a:cubicBezTo>
                <a:cubicBezTo>
                  <a:pt x="110" y="97"/>
                  <a:pt x="110" y="97"/>
                  <a:pt x="110" y="97"/>
                </a:cubicBezTo>
                <a:cubicBezTo>
                  <a:pt x="110" y="93"/>
                  <a:pt x="110" y="93"/>
                  <a:pt x="110" y="93"/>
                </a:cubicBezTo>
                <a:cubicBezTo>
                  <a:pt x="107" y="93"/>
                  <a:pt x="107" y="93"/>
                  <a:pt x="107" y="93"/>
                </a:cubicBezTo>
                <a:cubicBezTo>
                  <a:pt x="107" y="99"/>
                  <a:pt x="107" y="99"/>
                  <a:pt x="107" y="99"/>
                </a:cubicBezTo>
                <a:cubicBezTo>
                  <a:pt x="117" y="99"/>
                  <a:pt x="117" y="99"/>
                  <a:pt x="117" y="99"/>
                </a:cubicBezTo>
                <a:cubicBezTo>
                  <a:pt x="117" y="86"/>
                  <a:pt x="117" y="86"/>
                  <a:pt x="117" y="86"/>
                </a:cubicBezTo>
                <a:cubicBezTo>
                  <a:pt x="99" y="86"/>
                  <a:pt x="99" y="86"/>
                  <a:pt x="99" y="86"/>
                </a:cubicBezTo>
                <a:cubicBezTo>
                  <a:pt x="99" y="97"/>
                  <a:pt x="99" y="97"/>
                  <a:pt x="99" y="97"/>
                </a:cubicBezTo>
                <a:cubicBezTo>
                  <a:pt x="88" y="97"/>
                  <a:pt x="88" y="97"/>
                  <a:pt x="88" y="97"/>
                </a:cubicBezTo>
                <a:cubicBezTo>
                  <a:pt x="88" y="89"/>
                  <a:pt x="88" y="89"/>
                  <a:pt x="88" y="89"/>
                </a:cubicBezTo>
                <a:cubicBezTo>
                  <a:pt x="92" y="89"/>
                  <a:pt x="92" y="89"/>
                  <a:pt x="92" y="89"/>
                </a:cubicBezTo>
                <a:cubicBezTo>
                  <a:pt x="92" y="92"/>
                  <a:pt x="92" y="92"/>
                  <a:pt x="92" y="92"/>
                </a:cubicBezTo>
                <a:cubicBezTo>
                  <a:pt x="95" y="92"/>
                  <a:pt x="95" y="92"/>
                  <a:pt x="95" y="92"/>
                </a:cubicBezTo>
                <a:cubicBezTo>
                  <a:pt x="95" y="86"/>
                  <a:pt x="95" y="86"/>
                  <a:pt x="95" y="86"/>
                </a:cubicBezTo>
                <a:close/>
                <a:moveTo>
                  <a:pt x="60" y="86"/>
                </a:moveTo>
                <a:cubicBezTo>
                  <a:pt x="49" y="86"/>
                  <a:pt x="49" y="86"/>
                  <a:pt x="49" y="86"/>
                </a:cubicBezTo>
                <a:cubicBezTo>
                  <a:pt x="49" y="99"/>
                  <a:pt x="49" y="99"/>
                  <a:pt x="49" y="99"/>
                </a:cubicBezTo>
                <a:cubicBezTo>
                  <a:pt x="67" y="99"/>
                  <a:pt x="67" y="99"/>
                  <a:pt x="67" y="99"/>
                </a:cubicBezTo>
                <a:cubicBezTo>
                  <a:pt x="67" y="89"/>
                  <a:pt x="67" y="89"/>
                  <a:pt x="67" y="89"/>
                </a:cubicBezTo>
                <a:cubicBezTo>
                  <a:pt x="78" y="89"/>
                  <a:pt x="78" y="89"/>
                  <a:pt x="78" y="89"/>
                </a:cubicBezTo>
                <a:cubicBezTo>
                  <a:pt x="78" y="97"/>
                  <a:pt x="78" y="97"/>
                  <a:pt x="78" y="97"/>
                </a:cubicBezTo>
                <a:cubicBezTo>
                  <a:pt x="74" y="97"/>
                  <a:pt x="74" y="97"/>
                  <a:pt x="74" y="97"/>
                </a:cubicBezTo>
                <a:cubicBezTo>
                  <a:pt x="74" y="93"/>
                  <a:pt x="74" y="93"/>
                  <a:pt x="74" y="93"/>
                </a:cubicBezTo>
                <a:cubicBezTo>
                  <a:pt x="71" y="93"/>
                  <a:pt x="71" y="93"/>
                  <a:pt x="71" y="93"/>
                </a:cubicBezTo>
                <a:cubicBezTo>
                  <a:pt x="71" y="99"/>
                  <a:pt x="71" y="99"/>
                  <a:pt x="71" y="99"/>
                </a:cubicBezTo>
                <a:cubicBezTo>
                  <a:pt x="82" y="99"/>
                  <a:pt x="82" y="99"/>
                  <a:pt x="82" y="99"/>
                </a:cubicBezTo>
                <a:cubicBezTo>
                  <a:pt x="82" y="86"/>
                  <a:pt x="82" y="86"/>
                  <a:pt x="82" y="86"/>
                </a:cubicBezTo>
                <a:cubicBezTo>
                  <a:pt x="63" y="86"/>
                  <a:pt x="63" y="86"/>
                  <a:pt x="63" y="86"/>
                </a:cubicBezTo>
                <a:cubicBezTo>
                  <a:pt x="63" y="97"/>
                  <a:pt x="63" y="97"/>
                  <a:pt x="63" y="97"/>
                </a:cubicBezTo>
                <a:cubicBezTo>
                  <a:pt x="53" y="97"/>
                  <a:pt x="53" y="97"/>
                  <a:pt x="53" y="97"/>
                </a:cubicBezTo>
                <a:cubicBezTo>
                  <a:pt x="53" y="89"/>
                  <a:pt x="53" y="89"/>
                  <a:pt x="53" y="89"/>
                </a:cubicBezTo>
                <a:cubicBezTo>
                  <a:pt x="57" y="89"/>
                  <a:pt x="57" y="89"/>
                  <a:pt x="57" y="89"/>
                </a:cubicBezTo>
                <a:cubicBezTo>
                  <a:pt x="57" y="92"/>
                  <a:pt x="57" y="92"/>
                  <a:pt x="57" y="92"/>
                </a:cubicBezTo>
                <a:cubicBezTo>
                  <a:pt x="60" y="92"/>
                  <a:pt x="60" y="92"/>
                  <a:pt x="60" y="92"/>
                </a:cubicBezTo>
                <a:lnTo>
                  <a:pt x="60" y="8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0" name="Freeform 216"/>
          <p:cNvSpPr>
            <a:spLocks noEditPoints="1"/>
          </p:cNvSpPr>
          <p:nvPr/>
        </p:nvSpPr>
        <p:spPr bwMode="auto">
          <a:xfrm>
            <a:off x="2990850" y="1206501"/>
            <a:ext cx="136525" cy="174625"/>
          </a:xfrm>
          <a:custGeom>
            <a:avLst/>
            <a:gdLst>
              <a:gd name="T0" fmla="*/ 0 w 60"/>
              <a:gd name="T1" fmla="*/ 12 h 77"/>
              <a:gd name="T2" fmla="*/ 16 w 60"/>
              <a:gd name="T3" fmla="*/ 12 h 77"/>
              <a:gd name="T4" fmla="*/ 16 w 60"/>
              <a:gd name="T5" fmla="*/ 6 h 77"/>
              <a:gd name="T6" fmla="*/ 21 w 60"/>
              <a:gd name="T7" fmla="*/ 0 h 77"/>
              <a:gd name="T8" fmla="*/ 37 w 60"/>
              <a:gd name="T9" fmla="*/ 0 h 77"/>
              <a:gd name="T10" fmla="*/ 42 w 60"/>
              <a:gd name="T11" fmla="*/ 6 h 77"/>
              <a:gd name="T12" fmla="*/ 42 w 60"/>
              <a:gd name="T13" fmla="*/ 12 h 77"/>
              <a:gd name="T14" fmla="*/ 60 w 60"/>
              <a:gd name="T15" fmla="*/ 12 h 77"/>
              <a:gd name="T16" fmla="*/ 60 w 60"/>
              <a:gd name="T17" fmla="*/ 77 h 77"/>
              <a:gd name="T18" fmla="*/ 0 w 60"/>
              <a:gd name="T19" fmla="*/ 77 h 77"/>
              <a:gd name="T20" fmla="*/ 0 w 60"/>
              <a:gd name="T21" fmla="*/ 12 h 77"/>
              <a:gd name="T22" fmla="*/ 21 w 60"/>
              <a:gd name="T23" fmla="*/ 12 h 77"/>
              <a:gd name="T24" fmla="*/ 37 w 60"/>
              <a:gd name="T25" fmla="*/ 12 h 77"/>
              <a:gd name="T26" fmla="*/ 38 w 60"/>
              <a:gd name="T27" fmla="*/ 11 h 77"/>
              <a:gd name="T28" fmla="*/ 38 w 60"/>
              <a:gd name="T29" fmla="*/ 5 h 77"/>
              <a:gd name="T30" fmla="*/ 36 w 60"/>
              <a:gd name="T31" fmla="*/ 4 h 77"/>
              <a:gd name="T32" fmla="*/ 22 w 60"/>
              <a:gd name="T33" fmla="*/ 4 h 77"/>
              <a:gd name="T34" fmla="*/ 21 w 60"/>
              <a:gd name="T35" fmla="*/ 5 h 77"/>
              <a:gd name="T36" fmla="*/ 21 w 60"/>
              <a:gd name="T37" fmla="*/ 11 h 77"/>
              <a:gd name="T38" fmla="*/ 21 w 60"/>
              <a:gd name="T39" fmla="*/ 1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77">
                <a:moveTo>
                  <a:pt x="0" y="12"/>
                </a:moveTo>
                <a:cubicBezTo>
                  <a:pt x="16" y="12"/>
                  <a:pt x="16" y="12"/>
                  <a:pt x="16" y="12"/>
                </a:cubicBezTo>
                <a:cubicBezTo>
                  <a:pt x="16" y="6"/>
                  <a:pt x="16" y="6"/>
                  <a:pt x="16" y="6"/>
                </a:cubicBezTo>
                <a:cubicBezTo>
                  <a:pt x="16" y="2"/>
                  <a:pt x="18" y="0"/>
                  <a:pt x="21" y="0"/>
                </a:cubicBezTo>
                <a:cubicBezTo>
                  <a:pt x="37" y="0"/>
                  <a:pt x="37" y="0"/>
                  <a:pt x="37" y="0"/>
                </a:cubicBezTo>
                <a:cubicBezTo>
                  <a:pt x="40" y="0"/>
                  <a:pt x="42" y="2"/>
                  <a:pt x="42" y="6"/>
                </a:cubicBezTo>
                <a:cubicBezTo>
                  <a:pt x="42" y="12"/>
                  <a:pt x="42" y="12"/>
                  <a:pt x="42" y="12"/>
                </a:cubicBezTo>
                <a:cubicBezTo>
                  <a:pt x="60" y="12"/>
                  <a:pt x="60" y="12"/>
                  <a:pt x="60" y="12"/>
                </a:cubicBezTo>
                <a:cubicBezTo>
                  <a:pt x="60" y="77"/>
                  <a:pt x="60" y="77"/>
                  <a:pt x="60" y="77"/>
                </a:cubicBezTo>
                <a:cubicBezTo>
                  <a:pt x="0" y="77"/>
                  <a:pt x="0" y="77"/>
                  <a:pt x="0" y="77"/>
                </a:cubicBezTo>
                <a:cubicBezTo>
                  <a:pt x="0" y="12"/>
                  <a:pt x="0" y="12"/>
                  <a:pt x="0" y="12"/>
                </a:cubicBezTo>
                <a:close/>
                <a:moveTo>
                  <a:pt x="21" y="12"/>
                </a:moveTo>
                <a:cubicBezTo>
                  <a:pt x="37" y="12"/>
                  <a:pt x="37" y="12"/>
                  <a:pt x="37" y="12"/>
                </a:cubicBezTo>
                <a:cubicBezTo>
                  <a:pt x="38" y="12"/>
                  <a:pt x="38" y="11"/>
                  <a:pt x="38" y="11"/>
                </a:cubicBezTo>
                <a:cubicBezTo>
                  <a:pt x="38" y="5"/>
                  <a:pt x="38" y="5"/>
                  <a:pt x="38" y="5"/>
                </a:cubicBezTo>
                <a:cubicBezTo>
                  <a:pt x="38" y="5"/>
                  <a:pt x="37" y="4"/>
                  <a:pt x="36" y="4"/>
                </a:cubicBezTo>
                <a:cubicBezTo>
                  <a:pt x="22" y="4"/>
                  <a:pt x="22" y="4"/>
                  <a:pt x="22" y="4"/>
                </a:cubicBezTo>
                <a:cubicBezTo>
                  <a:pt x="21" y="4"/>
                  <a:pt x="21" y="5"/>
                  <a:pt x="21" y="5"/>
                </a:cubicBezTo>
                <a:cubicBezTo>
                  <a:pt x="21" y="11"/>
                  <a:pt x="21" y="11"/>
                  <a:pt x="21" y="11"/>
                </a:cubicBezTo>
                <a:cubicBezTo>
                  <a:pt x="21" y="11"/>
                  <a:pt x="21" y="12"/>
                  <a:pt x="21"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1" name="Freeform 217"/>
          <p:cNvSpPr>
            <a:spLocks noEditPoints="1"/>
          </p:cNvSpPr>
          <p:nvPr/>
        </p:nvSpPr>
        <p:spPr bwMode="auto">
          <a:xfrm>
            <a:off x="2935288" y="1231901"/>
            <a:ext cx="246062" cy="149225"/>
          </a:xfrm>
          <a:custGeom>
            <a:avLst/>
            <a:gdLst>
              <a:gd name="T0" fmla="*/ 13 w 109"/>
              <a:gd name="T1" fmla="*/ 1 h 66"/>
              <a:gd name="T2" fmla="*/ 19 w 109"/>
              <a:gd name="T3" fmla="*/ 1 h 66"/>
              <a:gd name="T4" fmla="*/ 19 w 109"/>
              <a:gd name="T5" fmla="*/ 66 h 66"/>
              <a:gd name="T6" fmla="*/ 14 w 109"/>
              <a:gd name="T7" fmla="*/ 66 h 66"/>
              <a:gd name="T8" fmla="*/ 2 w 109"/>
              <a:gd name="T9" fmla="*/ 54 h 66"/>
              <a:gd name="T10" fmla="*/ 1 w 109"/>
              <a:gd name="T11" fmla="*/ 15 h 66"/>
              <a:gd name="T12" fmla="*/ 13 w 109"/>
              <a:gd name="T13" fmla="*/ 1 h 66"/>
              <a:gd name="T14" fmla="*/ 90 w 109"/>
              <a:gd name="T15" fmla="*/ 1 h 66"/>
              <a:gd name="T16" fmla="*/ 98 w 109"/>
              <a:gd name="T17" fmla="*/ 1 h 66"/>
              <a:gd name="T18" fmla="*/ 109 w 109"/>
              <a:gd name="T19" fmla="*/ 15 h 66"/>
              <a:gd name="T20" fmla="*/ 109 w 109"/>
              <a:gd name="T21" fmla="*/ 54 h 66"/>
              <a:gd name="T22" fmla="*/ 98 w 109"/>
              <a:gd name="T23" fmla="*/ 66 h 66"/>
              <a:gd name="T24" fmla="*/ 90 w 109"/>
              <a:gd name="T25" fmla="*/ 66 h 66"/>
              <a:gd name="T26" fmla="*/ 90 w 109"/>
              <a:gd name="T27" fmla="*/ 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66">
                <a:moveTo>
                  <a:pt x="13" y="1"/>
                </a:moveTo>
                <a:cubicBezTo>
                  <a:pt x="19" y="1"/>
                  <a:pt x="19" y="1"/>
                  <a:pt x="19" y="1"/>
                </a:cubicBezTo>
                <a:cubicBezTo>
                  <a:pt x="19" y="66"/>
                  <a:pt x="19" y="66"/>
                  <a:pt x="19" y="66"/>
                </a:cubicBezTo>
                <a:cubicBezTo>
                  <a:pt x="14" y="66"/>
                  <a:pt x="14" y="66"/>
                  <a:pt x="14" y="66"/>
                </a:cubicBezTo>
                <a:cubicBezTo>
                  <a:pt x="7" y="66"/>
                  <a:pt x="2" y="61"/>
                  <a:pt x="2" y="54"/>
                </a:cubicBezTo>
                <a:cubicBezTo>
                  <a:pt x="1" y="15"/>
                  <a:pt x="1" y="15"/>
                  <a:pt x="1" y="15"/>
                </a:cubicBezTo>
                <a:cubicBezTo>
                  <a:pt x="0" y="7"/>
                  <a:pt x="4" y="0"/>
                  <a:pt x="13" y="1"/>
                </a:cubicBezTo>
                <a:close/>
                <a:moveTo>
                  <a:pt x="90" y="1"/>
                </a:moveTo>
                <a:cubicBezTo>
                  <a:pt x="98" y="1"/>
                  <a:pt x="98" y="1"/>
                  <a:pt x="98" y="1"/>
                </a:cubicBezTo>
                <a:cubicBezTo>
                  <a:pt x="104" y="1"/>
                  <a:pt x="109" y="8"/>
                  <a:pt x="109" y="15"/>
                </a:cubicBezTo>
                <a:cubicBezTo>
                  <a:pt x="109" y="54"/>
                  <a:pt x="109" y="54"/>
                  <a:pt x="109" y="54"/>
                </a:cubicBezTo>
                <a:cubicBezTo>
                  <a:pt x="109" y="61"/>
                  <a:pt x="104" y="66"/>
                  <a:pt x="98" y="66"/>
                </a:cubicBezTo>
                <a:cubicBezTo>
                  <a:pt x="90" y="66"/>
                  <a:pt x="90" y="66"/>
                  <a:pt x="90" y="66"/>
                </a:cubicBezTo>
                <a:lnTo>
                  <a:pt x="90" y="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2" name="Freeform 218"/>
          <p:cNvSpPr/>
          <p:nvPr/>
        </p:nvSpPr>
        <p:spPr bwMode="auto">
          <a:xfrm>
            <a:off x="2936875" y="1176338"/>
            <a:ext cx="333375" cy="233362"/>
          </a:xfrm>
          <a:custGeom>
            <a:avLst/>
            <a:gdLst>
              <a:gd name="T0" fmla="*/ 0 w 148"/>
              <a:gd name="T1" fmla="*/ 96 h 103"/>
              <a:gd name="T2" fmla="*/ 120 w 148"/>
              <a:gd name="T3" fmla="*/ 96 h 103"/>
              <a:gd name="T4" fmla="*/ 120 w 148"/>
              <a:gd name="T5" fmla="*/ 7 h 103"/>
              <a:gd name="T6" fmla="*/ 120 w 148"/>
              <a:gd name="T7" fmla="*/ 7 h 103"/>
              <a:gd name="T8" fmla="*/ 127 w 148"/>
              <a:gd name="T9" fmla="*/ 0 h 103"/>
              <a:gd name="T10" fmla="*/ 127 w 148"/>
              <a:gd name="T11" fmla="*/ 0 h 103"/>
              <a:gd name="T12" fmla="*/ 127 w 148"/>
              <a:gd name="T13" fmla="*/ 0 h 103"/>
              <a:gd name="T14" fmla="*/ 148 w 148"/>
              <a:gd name="T15" fmla="*/ 0 h 103"/>
              <a:gd name="T16" fmla="*/ 148 w 148"/>
              <a:gd name="T17" fmla="*/ 8 h 103"/>
              <a:gd name="T18" fmla="*/ 129 w 148"/>
              <a:gd name="T19" fmla="*/ 8 h 103"/>
              <a:gd name="T20" fmla="*/ 129 w 148"/>
              <a:gd name="T21" fmla="*/ 96 h 103"/>
              <a:gd name="T22" fmla="*/ 129 w 148"/>
              <a:gd name="T23" fmla="*/ 103 h 103"/>
              <a:gd name="T24" fmla="*/ 129 w 148"/>
              <a:gd name="T25" fmla="*/ 103 h 103"/>
              <a:gd name="T26" fmla="*/ 0 w 148"/>
              <a:gd name="T27" fmla="*/ 103 h 103"/>
              <a:gd name="T28" fmla="*/ 0 w 148"/>
              <a:gd name="T29" fmla="*/ 9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03">
                <a:moveTo>
                  <a:pt x="0" y="96"/>
                </a:moveTo>
                <a:cubicBezTo>
                  <a:pt x="120" y="96"/>
                  <a:pt x="120" y="96"/>
                  <a:pt x="120" y="96"/>
                </a:cubicBezTo>
                <a:cubicBezTo>
                  <a:pt x="120" y="7"/>
                  <a:pt x="120" y="7"/>
                  <a:pt x="120" y="7"/>
                </a:cubicBezTo>
                <a:cubicBezTo>
                  <a:pt x="120" y="7"/>
                  <a:pt x="120" y="7"/>
                  <a:pt x="120" y="7"/>
                </a:cubicBezTo>
                <a:cubicBezTo>
                  <a:pt x="120" y="4"/>
                  <a:pt x="123" y="1"/>
                  <a:pt x="127" y="0"/>
                </a:cubicBezTo>
                <a:cubicBezTo>
                  <a:pt x="127" y="0"/>
                  <a:pt x="127" y="0"/>
                  <a:pt x="127" y="0"/>
                </a:cubicBezTo>
                <a:cubicBezTo>
                  <a:pt x="127" y="0"/>
                  <a:pt x="127" y="0"/>
                  <a:pt x="127" y="0"/>
                </a:cubicBezTo>
                <a:cubicBezTo>
                  <a:pt x="148" y="0"/>
                  <a:pt x="148" y="0"/>
                  <a:pt x="148" y="0"/>
                </a:cubicBezTo>
                <a:cubicBezTo>
                  <a:pt x="148" y="8"/>
                  <a:pt x="148" y="8"/>
                  <a:pt x="148" y="8"/>
                </a:cubicBezTo>
                <a:cubicBezTo>
                  <a:pt x="129" y="8"/>
                  <a:pt x="129" y="8"/>
                  <a:pt x="129" y="8"/>
                </a:cubicBezTo>
                <a:cubicBezTo>
                  <a:pt x="129" y="96"/>
                  <a:pt x="129" y="96"/>
                  <a:pt x="129" y="96"/>
                </a:cubicBezTo>
                <a:cubicBezTo>
                  <a:pt x="129" y="103"/>
                  <a:pt x="129" y="103"/>
                  <a:pt x="129" y="103"/>
                </a:cubicBezTo>
                <a:cubicBezTo>
                  <a:pt x="129" y="103"/>
                  <a:pt x="129" y="103"/>
                  <a:pt x="129" y="103"/>
                </a:cubicBezTo>
                <a:cubicBezTo>
                  <a:pt x="0" y="103"/>
                  <a:pt x="0" y="103"/>
                  <a:pt x="0" y="103"/>
                </a:cubicBezTo>
                <a:lnTo>
                  <a:pt x="0" y="9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3" name="Freeform 219"/>
          <p:cNvSpPr>
            <a:spLocks noEditPoints="1"/>
          </p:cNvSpPr>
          <p:nvPr/>
        </p:nvSpPr>
        <p:spPr bwMode="auto">
          <a:xfrm>
            <a:off x="2936876" y="1420814"/>
            <a:ext cx="58738" cy="60325"/>
          </a:xfrm>
          <a:custGeom>
            <a:avLst/>
            <a:gdLst>
              <a:gd name="T0" fmla="*/ 13 w 26"/>
              <a:gd name="T1" fmla="*/ 0 h 26"/>
              <a:gd name="T2" fmla="*/ 26 w 26"/>
              <a:gd name="T3" fmla="*/ 13 h 26"/>
              <a:gd name="T4" fmla="*/ 13 w 26"/>
              <a:gd name="T5" fmla="*/ 26 h 26"/>
              <a:gd name="T6" fmla="*/ 0 w 26"/>
              <a:gd name="T7" fmla="*/ 13 h 26"/>
              <a:gd name="T8" fmla="*/ 13 w 26"/>
              <a:gd name="T9" fmla="*/ 0 h 26"/>
              <a:gd name="T10" fmla="*/ 13 w 26"/>
              <a:gd name="T11" fmla="*/ 6 h 26"/>
              <a:gd name="T12" fmla="*/ 6 w 26"/>
              <a:gd name="T13" fmla="*/ 13 h 26"/>
              <a:gd name="T14" fmla="*/ 13 w 26"/>
              <a:gd name="T15" fmla="*/ 20 h 26"/>
              <a:gd name="T16" fmla="*/ 20 w 26"/>
              <a:gd name="T17" fmla="*/ 13 h 26"/>
              <a:gd name="T18" fmla="*/ 13 w 26"/>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20" y="0"/>
                  <a:pt x="26" y="6"/>
                  <a:pt x="26" y="13"/>
                </a:cubicBezTo>
                <a:cubicBezTo>
                  <a:pt x="26" y="20"/>
                  <a:pt x="20" y="26"/>
                  <a:pt x="13" y="26"/>
                </a:cubicBezTo>
                <a:cubicBezTo>
                  <a:pt x="6" y="26"/>
                  <a:pt x="0" y="20"/>
                  <a:pt x="0" y="13"/>
                </a:cubicBezTo>
                <a:cubicBezTo>
                  <a:pt x="0" y="6"/>
                  <a:pt x="6" y="0"/>
                  <a:pt x="13" y="0"/>
                </a:cubicBezTo>
                <a:close/>
                <a:moveTo>
                  <a:pt x="13" y="6"/>
                </a:moveTo>
                <a:cubicBezTo>
                  <a:pt x="9" y="6"/>
                  <a:pt x="6" y="9"/>
                  <a:pt x="6" y="13"/>
                </a:cubicBezTo>
                <a:cubicBezTo>
                  <a:pt x="6" y="17"/>
                  <a:pt x="9" y="20"/>
                  <a:pt x="13" y="20"/>
                </a:cubicBezTo>
                <a:cubicBezTo>
                  <a:pt x="17" y="20"/>
                  <a:pt x="20" y="17"/>
                  <a:pt x="20" y="13"/>
                </a:cubicBezTo>
                <a:cubicBezTo>
                  <a:pt x="20" y="9"/>
                  <a:pt x="17" y="6"/>
                  <a:pt x="13" y="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4" name="Freeform 220"/>
          <p:cNvSpPr>
            <a:spLocks noEditPoints="1"/>
          </p:cNvSpPr>
          <p:nvPr/>
        </p:nvSpPr>
        <p:spPr bwMode="auto">
          <a:xfrm>
            <a:off x="3168651" y="1420814"/>
            <a:ext cx="58738" cy="60325"/>
          </a:xfrm>
          <a:custGeom>
            <a:avLst/>
            <a:gdLst>
              <a:gd name="T0" fmla="*/ 13 w 26"/>
              <a:gd name="T1" fmla="*/ 0 h 26"/>
              <a:gd name="T2" fmla="*/ 26 w 26"/>
              <a:gd name="T3" fmla="*/ 13 h 26"/>
              <a:gd name="T4" fmla="*/ 13 w 26"/>
              <a:gd name="T5" fmla="*/ 26 h 26"/>
              <a:gd name="T6" fmla="*/ 0 w 26"/>
              <a:gd name="T7" fmla="*/ 13 h 26"/>
              <a:gd name="T8" fmla="*/ 13 w 26"/>
              <a:gd name="T9" fmla="*/ 0 h 26"/>
              <a:gd name="T10" fmla="*/ 13 w 26"/>
              <a:gd name="T11" fmla="*/ 6 h 26"/>
              <a:gd name="T12" fmla="*/ 6 w 26"/>
              <a:gd name="T13" fmla="*/ 13 h 26"/>
              <a:gd name="T14" fmla="*/ 13 w 26"/>
              <a:gd name="T15" fmla="*/ 20 h 26"/>
              <a:gd name="T16" fmla="*/ 20 w 26"/>
              <a:gd name="T17" fmla="*/ 13 h 26"/>
              <a:gd name="T18" fmla="*/ 13 w 26"/>
              <a:gd name="T19"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20" y="0"/>
                  <a:pt x="26" y="6"/>
                  <a:pt x="26" y="13"/>
                </a:cubicBezTo>
                <a:cubicBezTo>
                  <a:pt x="26" y="20"/>
                  <a:pt x="20" y="26"/>
                  <a:pt x="13" y="26"/>
                </a:cubicBezTo>
                <a:cubicBezTo>
                  <a:pt x="6" y="26"/>
                  <a:pt x="0" y="20"/>
                  <a:pt x="0" y="13"/>
                </a:cubicBezTo>
                <a:cubicBezTo>
                  <a:pt x="0" y="6"/>
                  <a:pt x="6" y="0"/>
                  <a:pt x="13" y="0"/>
                </a:cubicBezTo>
                <a:close/>
                <a:moveTo>
                  <a:pt x="13" y="6"/>
                </a:moveTo>
                <a:cubicBezTo>
                  <a:pt x="9" y="6"/>
                  <a:pt x="6" y="9"/>
                  <a:pt x="6" y="13"/>
                </a:cubicBezTo>
                <a:cubicBezTo>
                  <a:pt x="6" y="17"/>
                  <a:pt x="9" y="20"/>
                  <a:pt x="13" y="20"/>
                </a:cubicBezTo>
                <a:cubicBezTo>
                  <a:pt x="17" y="20"/>
                  <a:pt x="20" y="17"/>
                  <a:pt x="20" y="13"/>
                </a:cubicBezTo>
                <a:cubicBezTo>
                  <a:pt x="20" y="9"/>
                  <a:pt x="17" y="6"/>
                  <a:pt x="13" y="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5" name="Freeform 221"/>
          <p:cNvSpPr>
            <a:spLocks noEditPoints="1"/>
          </p:cNvSpPr>
          <p:nvPr/>
        </p:nvSpPr>
        <p:spPr bwMode="auto">
          <a:xfrm>
            <a:off x="3459164" y="1136651"/>
            <a:ext cx="460375" cy="366713"/>
          </a:xfrm>
          <a:custGeom>
            <a:avLst/>
            <a:gdLst>
              <a:gd name="T0" fmla="*/ 109 w 204"/>
              <a:gd name="T1" fmla="*/ 116 h 162"/>
              <a:gd name="T2" fmla="*/ 204 w 204"/>
              <a:gd name="T3" fmla="*/ 49 h 162"/>
              <a:gd name="T4" fmla="*/ 162 w 204"/>
              <a:gd name="T5" fmla="*/ 24 h 162"/>
              <a:gd name="T6" fmla="*/ 172 w 204"/>
              <a:gd name="T7" fmla="*/ 0 h 162"/>
              <a:gd name="T8" fmla="*/ 119 w 204"/>
              <a:gd name="T9" fmla="*/ 15 h 162"/>
              <a:gd name="T10" fmla="*/ 116 w 204"/>
              <a:gd name="T11" fmla="*/ 75 h 162"/>
              <a:gd name="T12" fmla="*/ 166 w 204"/>
              <a:gd name="T13" fmla="*/ 98 h 162"/>
              <a:gd name="T14" fmla="*/ 191 w 204"/>
              <a:gd name="T15" fmla="*/ 53 h 162"/>
              <a:gd name="T16" fmla="*/ 164 w 204"/>
              <a:gd name="T17" fmla="*/ 33 h 162"/>
              <a:gd name="T18" fmla="*/ 166 w 204"/>
              <a:gd name="T19" fmla="*/ 38 h 162"/>
              <a:gd name="T20" fmla="*/ 98 w 204"/>
              <a:gd name="T21" fmla="*/ 73 h 162"/>
              <a:gd name="T22" fmla="*/ 75 w 204"/>
              <a:gd name="T23" fmla="*/ 99 h 162"/>
              <a:gd name="T24" fmla="*/ 111 w 204"/>
              <a:gd name="T25" fmla="*/ 107 h 162"/>
              <a:gd name="T26" fmla="*/ 109 w 204"/>
              <a:gd name="T27" fmla="*/ 116 h 162"/>
              <a:gd name="T28" fmla="*/ 108 w 204"/>
              <a:gd name="T29" fmla="*/ 121 h 162"/>
              <a:gd name="T30" fmla="*/ 189 w 204"/>
              <a:gd name="T31" fmla="*/ 138 h 162"/>
              <a:gd name="T32" fmla="*/ 55 w 204"/>
              <a:gd name="T33" fmla="*/ 122 h 162"/>
              <a:gd name="T34" fmla="*/ 55 w 204"/>
              <a:gd name="T35" fmla="*/ 122 h 162"/>
              <a:gd name="T36" fmla="*/ 189 w 204"/>
              <a:gd name="T37" fmla="*/ 138 h 162"/>
              <a:gd name="T38" fmla="*/ 0 w 204"/>
              <a:gd name="T39" fmla="*/ 122 h 162"/>
              <a:gd name="T40" fmla="*/ 49 w 204"/>
              <a:gd name="T41" fmla="*/ 138 h 162"/>
              <a:gd name="T42" fmla="*/ 79 w 204"/>
              <a:gd name="T43" fmla="*/ 121 h 162"/>
              <a:gd name="T44" fmla="*/ 79 w 204"/>
              <a:gd name="T45" fmla="*/ 121 h 162"/>
              <a:gd name="T46" fmla="*/ 49 w 204"/>
              <a:gd name="T47" fmla="*/ 137 h 162"/>
              <a:gd name="T48" fmla="*/ 24 w 204"/>
              <a:gd name="T49" fmla="*/ 23 h 162"/>
              <a:gd name="T50" fmla="*/ 55 w 204"/>
              <a:gd name="T51" fmla="*/ 98 h 162"/>
              <a:gd name="T52" fmla="*/ 55 w 204"/>
              <a:gd name="T53" fmla="*/ 137 h 162"/>
              <a:gd name="T54" fmla="*/ 72 w 204"/>
              <a:gd name="T55" fmla="*/ 46 h 162"/>
              <a:gd name="T56" fmla="*/ 49 w 204"/>
              <a:gd name="T57" fmla="*/ 98 h 162"/>
              <a:gd name="T58" fmla="*/ 49 w 204"/>
              <a:gd name="T59" fmla="*/ 137 h 162"/>
              <a:gd name="T60" fmla="*/ 49 w 204"/>
              <a:gd name="T61" fmla="*/ 155 h 162"/>
              <a:gd name="T62" fmla="*/ 74 w 204"/>
              <a:gd name="T63" fmla="*/ 162 h 162"/>
              <a:gd name="T64" fmla="*/ 55 w 204"/>
              <a:gd name="T65" fmla="*/ 137 h 162"/>
              <a:gd name="T66" fmla="*/ 55 w 204"/>
              <a:gd name="T67" fmla="*/ 156 h 162"/>
              <a:gd name="T68" fmla="*/ 31 w 204"/>
              <a:gd name="T69" fmla="*/ 162 h 162"/>
              <a:gd name="T70" fmla="*/ 49 w 204"/>
              <a:gd name="T71" fmla="*/ 13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4" h="162">
                <a:moveTo>
                  <a:pt x="108" y="121"/>
                </a:moveTo>
                <a:cubicBezTo>
                  <a:pt x="109" y="119"/>
                  <a:pt x="109" y="118"/>
                  <a:pt x="109" y="116"/>
                </a:cubicBezTo>
                <a:cubicBezTo>
                  <a:pt x="163" y="116"/>
                  <a:pt x="163" y="116"/>
                  <a:pt x="163" y="116"/>
                </a:cubicBezTo>
                <a:cubicBezTo>
                  <a:pt x="204" y="49"/>
                  <a:pt x="204" y="49"/>
                  <a:pt x="204" y="49"/>
                </a:cubicBezTo>
                <a:cubicBezTo>
                  <a:pt x="204" y="49"/>
                  <a:pt x="204" y="39"/>
                  <a:pt x="203" y="37"/>
                </a:cubicBezTo>
                <a:cubicBezTo>
                  <a:pt x="202" y="35"/>
                  <a:pt x="162" y="24"/>
                  <a:pt x="162" y="24"/>
                </a:cubicBezTo>
                <a:cubicBezTo>
                  <a:pt x="159" y="14"/>
                  <a:pt x="159" y="14"/>
                  <a:pt x="159" y="14"/>
                </a:cubicBezTo>
                <a:cubicBezTo>
                  <a:pt x="172" y="0"/>
                  <a:pt x="172" y="0"/>
                  <a:pt x="172" y="0"/>
                </a:cubicBezTo>
                <a:cubicBezTo>
                  <a:pt x="90" y="0"/>
                  <a:pt x="90" y="0"/>
                  <a:pt x="90" y="0"/>
                </a:cubicBezTo>
                <a:cubicBezTo>
                  <a:pt x="119" y="15"/>
                  <a:pt x="119" y="15"/>
                  <a:pt x="119" y="15"/>
                </a:cubicBezTo>
                <a:cubicBezTo>
                  <a:pt x="98" y="73"/>
                  <a:pt x="98" y="73"/>
                  <a:pt x="98" y="73"/>
                </a:cubicBezTo>
                <a:cubicBezTo>
                  <a:pt x="105" y="73"/>
                  <a:pt x="111" y="73"/>
                  <a:pt x="116" y="75"/>
                </a:cubicBezTo>
                <a:cubicBezTo>
                  <a:pt x="115" y="81"/>
                  <a:pt x="114" y="90"/>
                  <a:pt x="112" y="98"/>
                </a:cubicBezTo>
                <a:cubicBezTo>
                  <a:pt x="129" y="98"/>
                  <a:pt x="164" y="98"/>
                  <a:pt x="166" y="98"/>
                </a:cubicBezTo>
                <a:cubicBezTo>
                  <a:pt x="168" y="95"/>
                  <a:pt x="177" y="79"/>
                  <a:pt x="178" y="76"/>
                </a:cubicBezTo>
                <a:cubicBezTo>
                  <a:pt x="183" y="69"/>
                  <a:pt x="186" y="61"/>
                  <a:pt x="191" y="53"/>
                </a:cubicBezTo>
                <a:cubicBezTo>
                  <a:pt x="195" y="48"/>
                  <a:pt x="189" y="41"/>
                  <a:pt x="186" y="39"/>
                </a:cubicBezTo>
                <a:cubicBezTo>
                  <a:pt x="183" y="37"/>
                  <a:pt x="164" y="32"/>
                  <a:pt x="164" y="33"/>
                </a:cubicBezTo>
                <a:cubicBezTo>
                  <a:pt x="164" y="33"/>
                  <a:pt x="176" y="68"/>
                  <a:pt x="178" y="76"/>
                </a:cubicBezTo>
                <a:cubicBezTo>
                  <a:pt x="176" y="69"/>
                  <a:pt x="166" y="39"/>
                  <a:pt x="166" y="38"/>
                </a:cubicBezTo>
                <a:cubicBezTo>
                  <a:pt x="147" y="37"/>
                  <a:pt x="128" y="35"/>
                  <a:pt x="110" y="39"/>
                </a:cubicBezTo>
                <a:cubicBezTo>
                  <a:pt x="98" y="73"/>
                  <a:pt x="98" y="73"/>
                  <a:pt x="98" y="73"/>
                </a:cubicBezTo>
                <a:cubicBezTo>
                  <a:pt x="89" y="72"/>
                  <a:pt x="79" y="73"/>
                  <a:pt x="72" y="75"/>
                </a:cubicBezTo>
                <a:cubicBezTo>
                  <a:pt x="73" y="84"/>
                  <a:pt x="74" y="92"/>
                  <a:pt x="75" y="99"/>
                </a:cubicBezTo>
                <a:cubicBezTo>
                  <a:pt x="76" y="97"/>
                  <a:pt x="111" y="97"/>
                  <a:pt x="112" y="98"/>
                </a:cubicBezTo>
                <a:cubicBezTo>
                  <a:pt x="112" y="99"/>
                  <a:pt x="111" y="102"/>
                  <a:pt x="111" y="107"/>
                </a:cubicBezTo>
                <a:cubicBezTo>
                  <a:pt x="110" y="110"/>
                  <a:pt x="110" y="113"/>
                  <a:pt x="109" y="116"/>
                </a:cubicBezTo>
                <a:cubicBezTo>
                  <a:pt x="109" y="116"/>
                  <a:pt x="109" y="116"/>
                  <a:pt x="109" y="116"/>
                </a:cubicBezTo>
                <a:cubicBezTo>
                  <a:pt x="109" y="118"/>
                  <a:pt x="109" y="120"/>
                  <a:pt x="108" y="121"/>
                </a:cubicBezTo>
                <a:cubicBezTo>
                  <a:pt x="108" y="121"/>
                  <a:pt x="108" y="121"/>
                  <a:pt x="108" y="121"/>
                </a:cubicBezTo>
                <a:cubicBezTo>
                  <a:pt x="108" y="121"/>
                  <a:pt x="108" y="121"/>
                  <a:pt x="108" y="121"/>
                </a:cubicBezTo>
                <a:close/>
                <a:moveTo>
                  <a:pt x="189" y="138"/>
                </a:moveTo>
                <a:cubicBezTo>
                  <a:pt x="55" y="138"/>
                  <a:pt x="55" y="138"/>
                  <a:pt x="55" y="138"/>
                </a:cubicBezTo>
                <a:cubicBezTo>
                  <a:pt x="55" y="122"/>
                  <a:pt x="55" y="122"/>
                  <a:pt x="55" y="122"/>
                </a:cubicBezTo>
                <a:cubicBezTo>
                  <a:pt x="55" y="122"/>
                  <a:pt x="55" y="122"/>
                  <a:pt x="55" y="122"/>
                </a:cubicBezTo>
                <a:cubicBezTo>
                  <a:pt x="55" y="122"/>
                  <a:pt x="55" y="122"/>
                  <a:pt x="55" y="122"/>
                </a:cubicBezTo>
                <a:cubicBezTo>
                  <a:pt x="105" y="121"/>
                  <a:pt x="147" y="121"/>
                  <a:pt x="200" y="121"/>
                </a:cubicBezTo>
                <a:cubicBezTo>
                  <a:pt x="200" y="121"/>
                  <a:pt x="189" y="138"/>
                  <a:pt x="189" y="138"/>
                </a:cubicBezTo>
                <a:close/>
                <a:moveTo>
                  <a:pt x="49" y="122"/>
                </a:moveTo>
                <a:cubicBezTo>
                  <a:pt x="33" y="122"/>
                  <a:pt x="17" y="122"/>
                  <a:pt x="0" y="122"/>
                </a:cubicBezTo>
                <a:cubicBezTo>
                  <a:pt x="13" y="137"/>
                  <a:pt x="13" y="137"/>
                  <a:pt x="13" y="137"/>
                </a:cubicBezTo>
                <a:cubicBezTo>
                  <a:pt x="49" y="138"/>
                  <a:pt x="49" y="138"/>
                  <a:pt x="49" y="138"/>
                </a:cubicBezTo>
                <a:cubicBezTo>
                  <a:pt x="49" y="122"/>
                  <a:pt x="49" y="122"/>
                  <a:pt x="49" y="122"/>
                </a:cubicBezTo>
                <a:close/>
                <a:moveTo>
                  <a:pt x="79" y="121"/>
                </a:moveTo>
                <a:cubicBezTo>
                  <a:pt x="77" y="114"/>
                  <a:pt x="76" y="107"/>
                  <a:pt x="75" y="99"/>
                </a:cubicBezTo>
                <a:cubicBezTo>
                  <a:pt x="76" y="104"/>
                  <a:pt x="79" y="121"/>
                  <a:pt x="79" y="121"/>
                </a:cubicBezTo>
                <a:cubicBezTo>
                  <a:pt x="79" y="121"/>
                  <a:pt x="79" y="121"/>
                  <a:pt x="79" y="121"/>
                </a:cubicBezTo>
                <a:close/>
                <a:moveTo>
                  <a:pt x="49" y="137"/>
                </a:moveTo>
                <a:cubicBezTo>
                  <a:pt x="49" y="98"/>
                  <a:pt x="49" y="98"/>
                  <a:pt x="49" y="98"/>
                </a:cubicBezTo>
                <a:cubicBezTo>
                  <a:pt x="24" y="23"/>
                  <a:pt x="24" y="23"/>
                  <a:pt x="24" y="23"/>
                </a:cubicBezTo>
                <a:cubicBezTo>
                  <a:pt x="80" y="23"/>
                  <a:pt x="80" y="23"/>
                  <a:pt x="80" y="23"/>
                </a:cubicBezTo>
                <a:cubicBezTo>
                  <a:pt x="55" y="98"/>
                  <a:pt x="55" y="98"/>
                  <a:pt x="55" y="98"/>
                </a:cubicBezTo>
                <a:cubicBezTo>
                  <a:pt x="55" y="137"/>
                  <a:pt x="55" y="137"/>
                  <a:pt x="55" y="137"/>
                </a:cubicBezTo>
                <a:cubicBezTo>
                  <a:pt x="55" y="137"/>
                  <a:pt x="55" y="137"/>
                  <a:pt x="55" y="137"/>
                </a:cubicBezTo>
                <a:cubicBezTo>
                  <a:pt x="55" y="98"/>
                  <a:pt x="55" y="98"/>
                  <a:pt x="55" y="98"/>
                </a:cubicBezTo>
                <a:cubicBezTo>
                  <a:pt x="72" y="46"/>
                  <a:pt x="72" y="46"/>
                  <a:pt x="72" y="46"/>
                </a:cubicBezTo>
                <a:cubicBezTo>
                  <a:pt x="59" y="43"/>
                  <a:pt x="45" y="43"/>
                  <a:pt x="32" y="46"/>
                </a:cubicBezTo>
                <a:cubicBezTo>
                  <a:pt x="37" y="63"/>
                  <a:pt x="43" y="81"/>
                  <a:pt x="49" y="98"/>
                </a:cubicBezTo>
                <a:cubicBezTo>
                  <a:pt x="49" y="137"/>
                  <a:pt x="49" y="137"/>
                  <a:pt x="49" y="137"/>
                </a:cubicBezTo>
                <a:cubicBezTo>
                  <a:pt x="49" y="137"/>
                  <a:pt x="49" y="137"/>
                  <a:pt x="49" y="137"/>
                </a:cubicBezTo>
                <a:close/>
                <a:moveTo>
                  <a:pt x="49" y="137"/>
                </a:moveTo>
                <a:cubicBezTo>
                  <a:pt x="49" y="155"/>
                  <a:pt x="49" y="155"/>
                  <a:pt x="49" y="155"/>
                </a:cubicBezTo>
                <a:cubicBezTo>
                  <a:pt x="42" y="157"/>
                  <a:pt x="31" y="162"/>
                  <a:pt x="30" y="162"/>
                </a:cubicBezTo>
                <a:cubicBezTo>
                  <a:pt x="74" y="162"/>
                  <a:pt x="74" y="162"/>
                  <a:pt x="74" y="162"/>
                </a:cubicBezTo>
                <a:cubicBezTo>
                  <a:pt x="73" y="162"/>
                  <a:pt x="62" y="157"/>
                  <a:pt x="55" y="156"/>
                </a:cubicBezTo>
                <a:cubicBezTo>
                  <a:pt x="55" y="137"/>
                  <a:pt x="55" y="137"/>
                  <a:pt x="55" y="137"/>
                </a:cubicBezTo>
                <a:cubicBezTo>
                  <a:pt x="55" y="137"/>
                  <a:pt x="55" y="137"/>
                  <a:pt x="55" y="137"/>
                </a:cubicBezTo>
                <a:cubicBezTo>
                  <a:pt x="55" y="156"/>
                  <a:pt x="55" y="156"/>
                  <a:pt x="55" y="156"/>
                </a:cubicBezTo>
                <a:cubicBezTo>
                  <a:pt x="61" y="157"/>
                  <a:pt x="67" y="160"/>
                  <a:pt x="73" y="162"/>
                </a:cubicBezTo>
                <a:cubicBezTo>
                  <a:pt x="59" y="162"/>
                  <a:pt x="45" y="162"/>
                  <a:pt x="31" y="162"/>
                </a:cubicBezTo>
                <a:cubicBezTo>
                  <a:pt x="37" y="159"/>
                  <a:pt x="43" y="157"/>
                  <a:pt x="49" y="156"/>
                </a:cubicBezTo>
                <a:cubicBezTo>
                  <a:pt x="49" y="137"/>
                  <a:pt x="49" y="137"/>
                  <a:pt x="49" y="13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6" name="Freeform 222"/>
          <p:cNvSpPr>
            <a:spLocks noEditPoints="1"/>
          </p:cNvSpPr>
          <p:nvPr/>
        </p:nvSpPr>
        <p:spPr bwMode="auto">
          <a:xfrm>
            <a:off x="4089401" y="1093789"/>
            <a:ext cx="423863" cy="417512"/>
          </a:xfrm>
          <a:custGeom>
            <a:avLst/>
            <a:gdLst>
              <a:gd name="T0" fmla="*/ 77 w 188"/>
              <a:gd name="T1" fmla="*/ 70 h 185"/>
              <a:gd name="T2" fmla="*/ 38 w 188"/>
              <a:gd name="T3" fmla="*/ 104 h 185"/>
              <a:gd name="T4" fmla="*/ 76 w 188"/>
              <a:gd name="T5" fmla="*/ 105 h 185"/>
              <a:gd name="T6" fmla="*/ 77 w 188"/>
              <a:gd name="T7" fmla="*/ 116 h 185"/>
              <a:gd name="T8" fmla="*/ 6 w 188"/>
              <a:gd name="T9" fmla="*/ 152 h 185"/>
              <a:gd name="T10" fmla="*/ 8 w 188"/>
              <a:gd name="T11" fmla="*/ 164 h 185"/>
              <a:gd name="T12" fmla="*/ 36 w 188"/>
              <a:gd name="T13" fmla="*/ 147 h 185"/>
              <a:gd name="T14" fmla="*/ 39 w 188"/>
              <a:gd name="T15" fmla="*/ 177 h 185"/>
              <a:gd name="T16" fmla="*/ 55 w 188"/>
              <a:gd name="T17" fmla="*/ 177 h 185"/>
              <a:gd name="T18" fmla="*/ 56 w 188"/>
              <a:gd name="T19" fmla="*/ 138 h 185"/>
              <a:gd name="T20" fmla="*/ 110 w 188"/>
              <a:gd name="T21" fmla="*/ 124 h 185"/>
              <a:gd name="T22" fmla="*/ 101 w 188"/>
              <a:gd name="T23" fmla="*/ 54 h 185"/>
              <a:gd name="T24" fmla="*/ 116 w 188"/>
              <a:gd name="T25" fmla="*/ 67 h 185"/>
              <a:gd name="T26" fmla="*/ 129 w 188"/>
              <a:gd name="T27" fmla="*/ 136 h 185"/>
              <a:gd name="T28" fmla="*/ 171 w 188"/>
              <a:gd name="T29" fmla="*/ 137 h 185"/>
              <a:gd name="T30" fmla="*/ 180 w 188"/>
              <a:gd name="T31" fmla="*/ 184 h 185"/>
              <a:gd name="T32" fmla="*/ 187 w 188"/>
              <a:gd name="T33" fmla="*/ 125 h 185"/>
              <a:gd name="T34" fmla="*/ 153 w 188"/>
              <a:gd name="T35" fmla="*/ 116 h 185"/>
              <a:gd name="T36" fmla="*/ 149 w 188"/>
              <a:gd name="T37" fmla="*/ 65 h 185"/>
              <a:gd name="T38" fmla="*/ 116 w 188"/>
              <a:gd name="T39" fmla="*/ 67 h 185"/>
              <a:gd name="T40" fmla="*/ 27 w 188"/>
              <a:gd name="T41" fmla="*/ 32 h 185"/>
              <a:gd name="T42" fmla="*/ 31 w 188"/>
              <a:gd name="T43" fmla="*/ 8 h 185"/>
              <a:gd name="T44" fmla="*/ 27 w 188"/>
              <a:gd name="T45" fmla="*/ 23 h 185"/>
              <a:gd name="T46" fmla="*/ 15 w 188"/>
              <a:gd name="T47" fmla="*/ 20 h 185"/>
              <a:gd name="T48" fmla="*/ 92 w 188"/>
              <a:gd name="T49" fmla="*/ 18 h 185"/>
              <a:gd name="T50" fmla="*/ 92 w 188"/>
              <a:gd name="T51" fmla="*/ 49 h 185"/>
              <a:gd name="T52" fmla="*/ 92 w 188"/>
              <a:gd name="T53" fmla="*/ 18 h 185"/>
              <a:gd name="T54" fmla="*/ 148 w 188"/>
              <a:gd name="T55" fmla="*/ 34 h 185"/>
              <a:gd name="T56" fmla="*/ 118 w 188"/>
              <a:gd name="T57" fmla="*/ 34 h 185"/>
              <a:gd name="T58" fmla="*/ 28 w 188"/>
              <a:gd name="T59" fmla="*/ 0 h 185"/>
              <a:gd name="T60" fmla="*/ 28 w 188"/>
              <a:gd name="T61" fmla="*/ 56 h 185"/>
              <a:gd name="T62" fmla="*/ 28 w 188"/>
              <a:gd name="T63" fmla="*/ 0 h 185"/>
              <a:gd name="T64" fmla="*/ 51 w 188"/>
              <a:gd name="T65" fmla="*/ 28 h 185"/>
              <a:gd name="T66" fmla="*/ 5 w 188"/>
              <a:gd name="T67" fmla="*/ 2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185">
                <a:moveTo>
                  <a:pt x="77" y="62"/>
                </a:moveTo>
                <a:cubicBezTo>
                  <a:pt x="77" y="63"/>
                  <a:pt x="77" y="69"/>
                  <a:pt x="77" y="70"/>
                </a:cubicBezTo>
                <a:cubicBezTo>
                  <a:pt x="75" y="77"/>
                  <a:pt x="74" y="84"/>
                  <a:pt x="72" y="91"/>
                </a:cubicBezTo>
                <a:cubicBezTo>
                  <a:pt x="70" y="94"/>
                  <a:pt x="43" y="101"/>
                  <a:pt x="38" y="104"/>
                </a:cubicBezTo>
                <a:cubicBezTo>
                  <a:pt x="32" y="107"/>
                  <a:pt x="35" y="118"/>
                  <a:pt x="43" y="116"/>
                </a:cubicBezTo>
                <a:cubicBezTo>
                  <a:pt x="48" y="114"/>
                  <a:pt x="76" y="104"/>
                  <a:pt x="76" y="105"/>
                </a:cubicBezTo>
                <a:cubicBezTo>
                  <a:pt x="77" y="106"/>
                  <a:pt x="77" y="106"/>
                  <a:pt x="77" y="106"/>
                </a:cubicBezTo>
                <a:cubicBezTo>
                  <a:pt x="77" y="116"/>
                  <a:pt x="77" y="116"/>
                  <a:pt x="77" y="116"/>
                </a:cubicBezTo>
                <a:cubicBezTo>
                  <a:pt x="77" y="116"/>
                  <a:pt x="45" y="116"/>
                  <a:pt x="41" y="118"/>
                </a:cubicBezTo>
                <a:cubicBezTo>
                  <a:pt x="38" y="120"/>
                  <a:pt x="6" y="154"/>
                  <a:pt x="6" y="152"/>
                </a:cubicBezTo>
                <a:cubicBezTo>
                  <a:pt x="6" y="152"/>
                  <a:pt x="6" y="153"/>
                  <a:pt x="6" y="154"/>
                </a:cubicBezTo>
                <a:cubicBezTo>
                  <a:pt x="4" y="156"/>
                  <a:pt x="5" y="163"/>
                  <a:pt x="8" y="164"/>
                </a:cubicBezTo>
                <a:cubicBezTo>
                  <a:pt x="12" y="166"/>
                  <a:pt x="16" y="166"/>
                  <a:pt x="19" y="163"/>
                </a:cubicBezTo>
                <a:cubicBezTo>
                  <a:pt x="22" y="160"/>
                  <a:pt x="32" y="150"/>
                  <a:pt x="36" y="147"/>
                </a:cubicBezTo>
                <a:cubicBezTo>
                  <a:pt x="37" y="146"/>
                  <a:pt x="38" y="146"/>
                  <a:pt x="38" y="146"/>
                </a:cubicBezTo>
                <a:cubicBezTo>
                  <a:pt x="39" y="177"/>
                  <a:pt x="39" y="177"/>
                  <a:pt x="39" y="177"/>
                </a:cubicBezTo>
                <a:cubicBezTo>
                  <a:pt x="39" y="177"/>
                  <a:pt x="40" y="183"/>
                  <a:pt x="46" y="183"/>
                </a:cubicBezTo>
                <a:cubicBezTo>
                  <a:pt x="52" y="184"/>
                  <a:pt x="55" y="178"/>
                  <a:pt x="55" y="177"/>
                </a:cubicBezTo>
                <a:cubicBezTo>
                  <a:pt x="55" y="175"/>
                  <a:pt x="54" y="140"/>
                  <a:pt x="55" y="139"/>
                </a:cubicBezTo>
                <a:cubicBezTo>
                  <a:pt x="56" y="138"/>
                  <a:pt x="56" y="138"/>
                  <a:pt x="56" y="138"/>
                </a:cubicBezTo>
                <a:cubicBezTo>
                  <a:pt x="94" y="137"/>
                  <a:pt x="94" y="137"/>
                  <a:pt x="94" y="137"/>
                </a:cubicBezTo>
                <a:cubicBezTo>
                  <a:pt x="94" y="137"/>
                  <a:pt x="109" y="137"/>
                  <a:pt x="110" y="124"/>
                </a:cubicBezTo>
                <a:cubicBezTo>
                  <a:pt x="110" y="111"/>
                  <a:pt x="110" y="72"/>
                  <a:pt x="110" y="67"/>
                </a:cubicBezTo>
                <a:cubicBezTo>
                  <a:pt x="109" y="62"/>
                  <a:pt x="109" y="56"/>
                  <a:pt x="101" y="54"/>
                </a:cubicBezTo>
                <a:cubicBezTo>
                  <a:pt x="96" y="52"/>
                  <a:pt x="79" y="51"/>
                  <a:pt x="77" y="62"/>
                </a:cubicBezTo>
                <a:close/>
                <a:moveTo>
                  <a:pt x="116" y="67"/>
                </a:moveTo>
                <a:cubicBezTo>
                  <a:pt x="116" y="76"/>
                  <a:pt x="116" y="124"/>
                  <a:pt x="116" y="124"/>
                </a:cubicBezTo>
                <a:cubicBezTo>
                  <a:pt x="116" y="124"/>
                  <a:pt x="117" y="135"/>
                  <a:pt x="129" y="136"/>
                </a:cubicBezTo>
                <a:cubicBezTo>
                  <a:pt x="139" y="137"/>
                  <a:pt x="164" y="137"/>
                  <a:pt x="169" y="137"/>
                </a:cubicBezTo>
                <a:cubicBezTo>
                  <a:pt x="170" y="137"/>
                  <a:pt x="171" y="137"/>
                  <a:pt x="171" y="137"/>
                </a:cubicBezTo>
                <a:cubicBezTo>
                  <a:pt x="172" y="178"/>
                  <a:pt x="172" y="178"/>
                  <a:pt x="172" y="178"/>
                </a:cubicBezTo>
                <a:cubicBezTo>
                  <a:pt x="172" y="178"/>
                  <a:pt x="174" y="185"/>
                  <a:pt x="180" y="184"/>
                </a:cubicBezTo>
                <a:cubicBezTo>
                  <a:pt x="186" y="184"/>
                  <a:pt x="188" y="177"/>
                  <a:pt x="188" y="177"/>
                </a:cubicBezTo>
                <a:cubicBezTo>
                  <a:pt x="187" y="125"/>
                  <a:pt x="187" y="125"/>
                  <a:pt x="187" y="125"/>
                </a:cubicBezTo>
                <a:cubicBezTo>
                  <a:pt x="187" y="125"/>
                  <a:pt x="188" y="116"/>
                  <a:pt x="176" y="116"/>
                </a:cubicBezTo>
                <a:cubicBezTo>
                  <a:pt x="164" y="116"/>
                  <a:pt x="155" y="116"/>
                  <a:pt x="153" y="116"/>
                </a:cubicBezTo>
                <a:cubicBezTo>
                  <a:pt x="150" y="115"/>
                  <a:pt x="149" y="116"/>
                  <a:pt x="149" y="112"/>
                </a:cubicBezTo>
                <a:cubicBezTo>
                  <a:pt x="149" y="108"/>
                  <a:pt x="149" y="65"/>
                  <a:pt x="149" y="65"/>
                </a:cubicBezTo>
                <a:cubicBezTo>
                  <a:pt x="149" y="65"/>
                  <a:pt x="147" y="57"/>
                  <a:pt x="138" y="55"/>
                </a:cubicBezTo>
                <a:cubicBezTo>
                  <a:pt x="129" y="52"/>
                  <a:pt x="116" y="57"/>
                  <a:pt x="116" y="67"/>
                </a:cubicBezTo>
                <a:close/>
                <a:moveTo>
                  <a:pt x="13" y="24"/>
                </a:moveTo>
                <a:cubicBezTo>
                  <a:pt x="27" y="32"/>
                  <a:pt x="27" y="32"/>
                  <a:pt x="27" y="32"/>
                </a:cubicBezTo>
                <a:cubicBezTo>
                  <a:pt x="27" y="32"/>
                  <a:pt x="31" y="36"/>
                  <a:pt x="31" y="29"/>
                </a:cubicBezTo>
                <a:cubicBezTo>
                  <a:pt x="31" y="23"/>
                  <a:pt x="31" y="8"/>
                  <a:pt x="31" y="8"/>
                </a:cubicBezTo>
                <a:cubicBezTo>
                  <a:pt x="27" y="8"/>
                  <a:pt x="27" y="8"/>
                  <a:pt x="27" y="8"/>
                </a:cubicBezTo>
                <a:cubicBezTo>
                  <a:pt x="27" y="23"/>
                  <a:pt x="27" y="23"/>
                  <a:pt x="27" y="23"/>
                </a:cubicBezTo>
                <a:cubicBezTo>
                  <a:pt x="27" y="23"/>
                  <a:pt x="27" y="27"/>
                  <a:pt x="23" y="25"/>
                </a:cubicBezTo>
                <a:cubicBezTo>
                  <a:pt x="18" y="22"/>
                  <a:pt x="15" y="20"/>
                  <a:pt x="15" y="20"/>
                </a:cubicBezTo>
                <a:cubicBezTo>
                  <a:pt x="13" y="24"/>
                  <a:pt x="13" y="24"/>
                  <a:pt x="13" y="24"/>
                </a:cubicBezTo>
                <a:close/>
                <a:moveTo>
                  <a:pt x="92" y="18"/>
                </a:moveTo>
                <a:cubicBezTo>
                  <a:pt x="101" y="18"/>
                  <a:pt x="108" y="25"/>
                  <a:pt x="108" y="33"/>
                </a:cubicBezTo>
                <a:cubicBezTo>
                  <a:pt x="108" y="42"/>
                  <a:pt x="101" y="49"/>
                  <a:pt x="92" y="49"/>
                </a:cubicBezTo>
                <a:cubicBezTo>
                  <a:pt x="84" y="49"/>
                  <a:pt x="77" y="42"/>
                  <a:pt x="77" y="33"/>
                </a:cubicBezTo>
                <a:cubicBezTo>
                  <a:pt x="77" y="25"/>
                  <a:pt x="84" y="18"/>
                  <a:pt x="92" y="18"/>
                </a:cubicBezTo>
                <a:close/>
                <a:moveTo>
                  <a:pt x="133" y="19"/>
                </a:moveTo>
                <a:cubicBezTo>
                  <a:pt x="141" y="19"/>
                  <a:pt x="148" y="26"/>
                  <a:pt x="148" y="34"/>
                </a:cubicBezTo>
                <a:cubicBezTo>
                  <a:pt x="148" y="42"/>
                  <a:pt x="141" y="49"/>
                  <a:pt x="133" y="49"/>
                </a:cubicBezTo>
                <a:cubicBezTo>
                  <a:pt x="124" y="49"/>
                  <a:pt x="118" y="42"/>
                  <a:pt x="118" y="34"/>
                </a:cubicBezTo>
                <a:cubicBezTo>
                  <a:pt x="118" y="26"/>
                  <a:pt x="124" y="19"/>
                  <a:pt x="133" y="19"/>
                </a:cubicBezTo>
                <a:close/>
                <a:moveTo>
                  <a:pt x="28" y="0"/>
                </a:moveTo>
                <a:cubicBezTo>
                  <a:pt x="44" y="0"/>
                  <a:pt x="56" y="12"/>
                  <a:pt x="56" y="28"/>
                </a:cubicBezTo>
                <a:cubicBezTo>
                  <a:pt x="56" y="43"/>
                  <a:pt x="44" y="56"/>
                  <a:pt x="28" y="56"/>
                </a:cubicBezTo>
                <a:cubicBezTo>
                  <a:pt x="13" y="56"/>
                  <a:pt x="0" y="43"/>
                  <a:pt x="0" y="28"/>
                </a:cubicBezTo>
                <a:cubicBezTo>
                  <a:pt x="0" y="12"/>
                  <a:pt x="13" y="0"/>
                  <a:pt x="28" y="0"/>
                </a:cubicBezTo>
                <a:close/>
                <a:moveTo>
                  <a:pt x="28" y="5"/>
                </a:moveTo>
                <a:cubicBezTo>
                  <a:pt x="41" y="5"/>
                  <a:pt x="51" y="15"/>
                  <a:pt x="51" y="28"/>
                </a:cubicBezTo>
                <a:cubicBezTo>
                  <a:pt x="51" y="40"/>
                  <a:pt x="41" y="51"/>
                  <a:pt x="28" y="51"/>
                </a:cubicBezTo>
                <a:cubicBezTo>
                  <a:pt x="15" y="51"/>
                  <a:pt x="5" y="40"/>
                  <a:pt x="5" y="28"/>
                </a:cubicBezTo>
                <a:cubicBezTo>
                  <a:pt x="5" y="15"/>
                  <a:pt x="15" y="5"/>
                  <a:pt x="28" y="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7" name="Freeform 223"/>
          <p:cNvSpPr/>
          <p:nvPr/>
        </p:nvSpPr>
        <p:spPr bwMode="auto">
          <a:xfrm>
            <a:off x="4708526" y="1058863"/>
            <a:ext cx="411163" cy="423862"/>
          </a:xfrm>
          <a:custGeom>
            <a:avLst/>
            <a:gdLst>
              <a:gd name="T0" fmla="*/ 1 w 182"/>
              <a:gd name="T1" fmla="*/ 136 h 187"/>
              <a:gd name="T2" fmla="*/ 61 w 182"/>
              <a:gd name="T3" fmla="*/ 136 h 187"/>
              <a:gd name="T4" fmla="*/ 61 w 182"/>
              <a:gd name="T5" fmla="*/ 148 h 187"/>
              <a:gd name="T6" fmla="*/ 41 w 182"/>
              <a:gd name="T7" fmla="*/ 149 h 187"/>
              <a:gd name="T8" fmla="*/ 41 w 182"/>
              <a:gd name="T9" fmla="*/ 174 h 187"/>
              <a:gd name="T10" fmla="*/ 110 w 182"/>
              <a:gd name="T11" fmla="*/ 174 h 187"/>
              <a:gd name="T12" fmla="*/ 115 w 182"/>
              <a:gd name="T13" fmla="*/ 123 h 187"/>
              <a:gd name="T14" fmla="*/ 112 w 182"/>
              <a:gd name="T15" fmla="*/ 123 h 187"/>
              <a:gd name="T16" fmla="*/ 81 w 182"/>
              <a:gd name="T17" fmla="*/ 126 h 187"/>
              <a:gd name="T18" fmla="*/ 68 w 182"/>
              <a:gd name="T19" fmla="*/ 107 h 187"/>
              <a:gd name="T20" fmla="*/ 83 w 182"/>
              <a:gd name="T21" fmla="*/ 76 h 187"/>
              <a:gd name="T22" fmla="*/ 77 w 182"/>
              <a:gd name="T23" fmla="*/ 57 h 187"/>
              <a:gd name="T24" fmla="*/ 89 w 182"/>
              <a:gd name="T25" fmla="*/ 40 h 187"/>
              <a:gd name="T26" fmla="*/ 100 w 182"/>
              <a:gd name="T27" fmla="*/ 38 h 187"/>
              <a:gd name="T28" fmla="*/ 143 w 182"/>
              <a:gd name="T29" fmla="*/ 37 h 187"/>
              <a:gd name="T30" fmla="*/ 162 w 182"/>
              <a:gd name="T31" fmla="*/ 53 h 187"/>
              <a:gd name="T32" fmla="*/ 157 w 182"/>
              <a:gd name="T33" fmla="*/ 76 h 187"/>
              <a:gd name="T34" fmla="*/ 172 w 182"/>
              <a:gd name="T35" fmla="*/ 104 h 187"/>
              <a:gd name="T36" fmla="*/ 149 w 182"/>
              <a:gd name="T37" fmla="*/ 130 h 187"/>
              <a:gd name="T38" fmla="*/ 136 w 182"/>
              <a:gd name="T39" fmla="*/ 127 h 187"/>
              <a:gd name="T40" fmla="*/ 127 w 182"/>
              <a:gd name="T41" fmla="*/ 123 h 187"/>
              <a:gd name="T42" fmla="*/ 124 w 182"/>
              <a:gd name="T43" fmla="*/ 123 h 187"/>
              <a:gd name="T44" fmla="*/ 128 w 182"/>
              <a:gd name="T45" fmla="*/ 174 h 187"/>
              <a:gd name="T46" fmla="*/ 181 w 182"/>
              <a:gd name="T47" fmla="*/ 174 h 187"/>
              <a:gd name="T48" fmla="*/ 182 w 182"/>
              <a:gd name="T49" fmla="*/ 187 h 187"/>
              <a:gd name="T50" fmla="*/ 1 w 182"/>
              <a:gd name="T51" fmla="*/ 186 h 187"/>
              <a:gd name="T52" fmla="*/ 1 w 182"/>
              <a:gd name="T53" fmla="*/ 174 h 187"/>
              <a:gd name="T54" fmla="*/ 23 w 182"/>
              <a:gd name="T55" fmla="*/ 174 h 187"/>
              <a:gd name="T56" fmla="*/ 23 w 182"/>
              <a:gd name="T57" fmla="*/ 148 h 187"/>
              <a:gd name="T58" fmla="*/ 0 w 182"/>
              <a:gd name="T59" fmla="*/ 148 h 187"/>
              <a:gd name="T60" fmla="*/ 1 w 182"/>
              <a:gd name="T61" fmla="*/ 13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2" h="187">
                <a:moveTo>
                  <a:pt x="1" y="136"/>
                </a:moveTo>
                <a:cubicBezTo>
                  <a:pt x="61" y="136"/>
                  <a:pt x="61" y="136"/>
                  <a:pt x="61" y="136"/>
                </a:cubicBezTo>
                <a:cubicBezTo>
                  <a:pt x="61" y="148"/>
                  <a:pt x="61" y="148"/>
                  <a:pt x="61" y="148"/>
                </a:cubicBezTo>
                <a:cubicBezTo>
                  <a:pt x="41" y="149"/>
                  <a:pt x="41" y="149"/>
                  <a:pt x="41" y="149"/>
                </a:cubicBezTo>
                <a:cubicBezTo>
                  <a:pt x="41" y="174"/>
                  <a:pt x="41" y="174"/>
                  <a:pt x="41" y="174"/>
                </a:cubicBezTo>
                <a:cubicBezTo>
                  <a:pt x="110" y="174"/>
                  <a:pt x="110" y="174"/>
                  <a:pt x="110" y="174"/>
                </a:cubicBezTo>
                <a:cubicBezTo>
                  <a:pt x="115" y="123"/>
                  <a:pt x="115" y="123"/>
                  <a:pt x="115" y="123"/>
                </a:cubicBezTo>
                <a:cubicBezTo>
                  <a:pt x="112" y="123"/>
                  <a:pt x="112" y="123"/>
                  <a:pt x="112" y="123"/>
                </a:cubicBezTo>
                <a:cubicBezTo>
                  <a:pt x="112" y="123"/>
                  <a:pt x="100" y="134"/>
                  <a:pt x="81" y="126"/>
                </a:cubicBezTo>
                <a:cubicBezTo>
                  <a:pt x="72" y="122"/>
                  <a:pt x="68" y="114"/>
                  <a:pt x="68" y="107"/>
                </a:cubicBezTo>
                <a:cubicBezTo>
                  <a:pt x="65" y="87"/>
                  <a:pt x="84" y="79"/>
                  <a:pt x="83" y="76"/>
                </a:cubicBezTo>
                <a:cubicBezTo>
                  <a:pt x="83" y="74"/>
                  <a:pt x="75" y="67"/>
                  <a:pt x="77" y="57"/>
                </a:cubicBezTo>
                <a:cubicBezTo>
                  <a:pt x="79" y="48"/>
                  <a:pt x="83" y="43"/>
                  <a:pt x="89" y="40"/>
                </a:cubicBezTo>
                <a:cubicBezTo>
                  <a:pt x="95" y="37"/>
                  <a:pt x="100" y="38"/>
                  <a:pt x="100" y="38"/>
                </a:cubicBezTo>
                <a:cubicBezTo>
                  <a:pt x="95" y="0"/>
                  <a:pt x="152" y="5"/>
                  <a:pt x="143" y="37"/>
                </a:cubicBezTo>
                <a:cubicBezTo>
                  <a:pt x="143" y="37"/>
                  <a:pt x="158" y="38"/>
                  <a:pt x="162" y="53"/>
                </a:cubicBezTo>
                <a:cubicBezTo>
                  <a:pt x="166" y="67"/>
                  <a:pt x="157" y="76"/>
                  <a:pt x="157" y="76"/>
                </a:cubicBezTo>
                <a:cubicBezTo>
                  <a:pt x="157" y="76"/>
                  <a:pt x="173" y="85"/>
                  <a:pt x="172" y="104"/>
                </a:cubicBezTo>
                <a:cubicBezTo>
                  <a:pt x="172" y="122"/>
                  <a:pt x="157" y="130"/>
                  <a:pt x="149" y="130"/>
                </a:cubicBezTo>
                <a:cubicBezTo>
                  <a:pt x="142" y="130"/>
                  <a:pt x="136" y="127"/>
                  <a:pt x="136" y="127"/>
                </a:cubicBezTo>
                <a:cubicBezTo>
                  <a:pt x="127" y="123"/>
                  <a:pt x="127" y="123"/>
                  <a:pt x="127" y="123"/>
                </a:cubicBezTo>
                <a:cubicBezTo>
                  <a:pt x="124" y="123"/>
                  <a:pt x="124" y="123"/>
                  <a:pt x="124" y="123"/>
                </a:cubicBezTo>
                <a:cubicBezTo>
                  <a:pt x="128" y="174"/>
                  <a:pt x="128" y="174"/>
                  <a:pt x="128" y="174"/>
                </a:cubicBezTo>
                <a:cubicBezTo>
                  <a:pt x="181" y="174"/>
                  <a:pt x="181" y="174"/>
                  <a:pt x="181" y="174"/>
                </a:cubicBezTo>
                <a:cubicBezTo>
                  <a:pt x="182" y="187"/>
                  <a:pt x="182" y="187"/>
                  <a:pt x="182" y="187"/>
                </a:cubicBezTo>
                <a:cubicBezTo>
                  <a:pt x="1" y="186"/>
                  <a:pt x="1" y="186"/>
                  <a:pt x="1" y="186"/>
                </a:cubicBezTo>
                <a:cubicBezTo>
                  <a:pt x="1" y="174"/>
                  <a:pt x="1" y="174"/>
                  <a:pt x="1" y="174"/>
                </a:cubicBezTo>
                <a:cubicBezTo>
                  <a:pt x="23" y="174"/>
                  <a:pt x="23" y="174"/>
                  <a:pt x="23" y="174"/>
                </a:cubicBezTo>
                <a:cubicBezTo>
                  <a:pt x="23" y="148"/>
                  <a:pt x="23" y="148"/>
                  <a:pt x="23" y="148"/>
                </a:cubicBezTo>
                <a:cubicBezTo>
                  <a:pt x="0" y="148"/>
                  <a:pt x="0" y="148"/>
                  <a:pt x="0" y="148"/>
                </a:cubicBezTo>
                <a:lnTo>
                  <a:pt x="1" y="13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8" name="Freeform 224"/>
          <p:cNvSpPr/>
          <p:nvPr/>
        </p:nvSpPr>
        <p:spPr bwMode="auto">
          <a:xfrm>
            <a:off x="5486400" y="1292225"/>
            <a:ext cx="58738" cy="34925"/>
          </a:xfrm>
          <a:custGeom>
            <a:avLst/>
            <a:gdLst>
              <a:gd name="T0" fmla="*/ 0 w 26"/>
              <a:gd name="T1" fmla="*/ 15 h 15"/>
              <a:gd name="T2" fmla="*/ 26 w 26"/>
              <a:gd name="T3" fmla="*/ 11 h 15"/>
              <a:gd name="T4" fmla="*/ 0 w 26"/>
              <a:gd name="T5" fmla="*/ 15 h 15"/>
            </a:gdLst>
            <a:ahLst/>
            <a:cxnLst>
              <a:cxn ang="0">
                <a:pos x="T0" y="T1"/>
              </a:cxn>
              <a:cxn ang="0">
                <a:pos x="T2" y="T3"/>
              </a:cxn>
              <a:cxn ang="0">
                <a:pos x="T4" y="T5"/>
              </a:cxn>
            </a:cxnLst>
            <a:rect l="0" t="0" r="r" b="b"/>
            <a:pathLst>
              <a:path w="26" h="15">
                <a:moveTo>
                  <a:pt x="0" y="15"/>
                </a:moveTo>
                <a:cubicBezTo>
                  <a:pt x="1" y="0"/>
                  <a:pt x="11" y="1"/>
                  <a:pt x="26" y="11"/>
                </a:cubicBezTo>
                <a:lnTo>
                  <a:pt x="0" y="1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9" name="Freeform 225"/>
          <p:cNvSpPr>
            <a:spLocks noEditPoints="1"/>
          </p:cNvSpPr>
          <p:nvPr/>
        </p:nvSpPr>
        <p:spPr bwMode="auto">
          <a:xfrm>
            <a:off x="5375276" y="1176338"/>
            <a:ext cx="430213" cy="254000"/>
          </a:xfrm>
          <a:custGeom>
            <a:avLst/>
            <a:gdLst>
              <a:gd name="T0" fmla="*/ 118 w 191"/>
              <a:gd name="T1" fmla="*/ 7 h 112"/>
              <a:gd name="T2" fmla="*/ 156 w 191"/>
              <a:gd name="T3" fmla="*/ 27 h 112"/>
              <a:gd name="T4" fmla="*/ 115 w 191"/>
              <a:gd name="T5" fmla="*/ 104 h 112"/>
              <a:gd name="T6" fmla="*/ 75 w 191"/>
              <a:gd name="T7" fmla="*/ 84 h 112"/>
              <a:gd name="T8" fmla="*/ 76 w 191"/>
              <a:gd name="T9" fmla="*/ 83 h 112"/>
              <a:gd name="T10" fmla="*/ 97 w 191"/>
              <a:gd name="T11" fmla="*/ 79 h 112"/>
              <a:gd name="T12" fmla="*/ 94 w 191"/>
              <a:gd name="T13" fmla="*/ 59 h 112"/>
              <a:gd name="T14" fmla="*/ 89 w 191"/>
              <a:gd name="T15" fmla="*/ 60 h 112"/>
              <a:gd name="T16" fmla="*/ 118 w 191"/>
              <a:gd name="T17" fmla="*/ 7 h 112"/>
              <a:gd name="T18" fmla="*/ 149 w 191"/>
              <a:gd name="T19" fmla="*/ 18 h 112"/>
              <a:gd name="T20" fmla="*/ 149 w 191"/>
              <a:gd name="T21" fmla="*/ 18 h 112"/>
              <a:gd name="T22" fmla="*/ 116 w 191"/>
              <a:gd name="T23" fmla="*/ 0 h 112"/>
              <a:gd name="T24" fmla="*/ 94 w 191"/>
              <a:gd name="T25" fmla="*/ 40 h 112"/>
              <a:gd name="T26" fmla="*/ 55 w 191"/>
              <a:gd name="T27" fmla="*/ 19 h 112"/>
              <a:gd name="T28" fmla="*/ 0 w 191"/>
              <a:gd name="T29" fmla="*/ 50 h 112"/>
              <a:gd name="T30" fmla="*/ 0 w 191"/>
              <a:gd name="T31" fmla="*/ 107 h 112"/>
              <a:gd name="T32" fmla="*/ 45 w 191"/>
              <a:gd name="T33" fmla="*/ 90 h 112"/>
              <a:gd name="T34" fmla="*/ 70 w 191"/>
              <a:gd name="T35" fmla="*/ 84 h 112"/>
              <a:gd name="T36" fmla="*/ 76 w 191"/>
              <a:gd name="T37" fmla="*/ 88 h 112"/>
              <a:gd name="T38" fmla="*/ 73 w 191"/>
              <a:gd name="T39" fmla="*/ 95 h 112"/>
              <a:gd name="T40" fmla="*/ 86 w 191"/>
              <a:gd name="T41" fmla="*/ 102 h 112"/>
              <a:gd name="T42" fmla="*/ 98 w 191"/>
              <a:gd name="T43" fmla="*/ 108 h 112"/>
              <a:gd name="T44" fmla="*/ 100 w 191"/>
              <a:gd name="T45" fmla="*/ 102 h 112"/>
              <a:gd name="T46" fmla="*/ 103 w 191"/>
              <a:gd name="T47" fmla="*/ 103 h 112"/>
              <a:gd name="T48" fmla="*/ 116 w 191"/>
              <a:gd name="T49" fmla="*/ 110 h 112"/>
              <a:gd name="T50" fmla="*/ 127 w 191"/>
              <a:gd name="T51" fmla="*/ 90 h 112"/>
              <a:gd name="T52" fmla="*/ 191 w 191"/>
              <a:gd name="T53" fmla="*/ 52 h 112"/>
              <a:gd name="T54" fmla="*/ 164 w 191"/>
              <a:gd name="T55" fmla="*/ 8 h 112"/>
              <a:gd name="T56" fmla="*/ 149 w 191"/>
              <a:gd name="T57" fmla="*/ 18 h 112"/>
              <a:gd name="T58" fmla="*/ 153 w 191"/>
              <a:gd name="T59" fmla="*/ 20 h 112"/>
              <a:gd name="T60" fmla="*/ 162 w 191"/>
              <a:gd name="T61" fmla="*/ 25 h 112"/>
              <a:gd name="T62" fmla="*/ 131 w 191"/>
              <a:gd name="T63" fmla="*/ 82 h 112"/>
              <a:gd name="T64" fmla="*/ 184 w 191"/>
              <a:gd name="T65" fmla="*/ 50 h 112"/>
              <a:gd name="T66" fmla="*/ 162 w 191"/>
              <a:gd name="T67" fmla="*/ 14 h 112"/>
              <a:gd name="T68" fmla="*/ 153 w 191"/>
              <a:gd name="T69" fmla="*/ 2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1" h="112">
                <a:moveTo>
                  <a:pt x="118" y="7"/>
                </a:moveTo>
                <a:cubicBezTo>
                  <a:pt x="156" y="27"/>
                  <a:pt x="156" y="27"/>
                  <a:pt x="156" y="27"/>
                </a:cubicBezTo>
                <a:cubicBezTo>
                  <a:pt x="115" y="104"/>
                  <a:pt x="115" y="104"/>
                  <a:pt x="115" y="104"/>
                </a:cubicBezTo>
                <a:cubicBezTo>
                  <a:pt x="75" y="84"/>
                  <a:pt x="75" y="84"/>
                  <a:pt x="75" y="84"/>
                </a:cubicBezTo>
                <a:cubicBezTo>
                  <a:pt x="76" y="83"/>
                  <a:pt x="76" y="83"/>
                  <a:pt x="76" y="83"/>
                </a:cubicBezTo>
                <a:cubicBezTo>
                  <a:pt x="97" y="79"/>
                  <a:pt x="97" y="79"/>
                  <a:pt x="97" y="79"/>
                </a:cubicBezTo>
                <a:cubicBezTo>
                  <a:pt x="108" y="75"/>
                  <a:pt x="105" y="61"/>
                  <a:pt x="94" y="59"/>
                </a:cubicBezTo>
                <a:cubicBezTo>
                  <a:pt x="89" y="60"/>
                  <a:pt x="89" y="60"/>
                  <a:pt x="89" y="60"/>
                </a:cubicBezTo>
                <a:cubicBezTo>
                  <a:pt x="118" y="7"/>
                  <a:pt x="118" y="7"/>
                  <a:pt x="118" y="7"/>
                </a:cubicBezTo>
                <a:close/>
                <a:moveTo>
                  <a:pt x="149" y="18"/>
                </a:moveTo>
                <a:cubicBezTo>
                  <a:pt x="149" y="18"/>
                  <a:pt x="149" y="18"/>
                  <a:pt x="149" y="18"/>
                </a:cubicBezTo>
                <a:cubicBezTo>
                  <a:pt x="116" y="0"/>
                  <a:pt x="116" y="0"/>
                  <a:pt x="116" y="0"/>
                </a:cubicBezTo>
                <a:cubicBezTo>
                  <a:pt x="94" y="40"/>
                  <a:pt x="94" y="40"/>
                  <a:pt x="94" y="40"/>
                </a:cubicBezTo>
                <a:cubicBezTo>
                  <a:pt x="55" y="19"/>
                  <a:pt x="55" y="19"/>
                  <a:pt x="55" y="19"/>
                </a:cubicBezTo>
                <a:cubicBezTo>
                  <a:pt x="0" y="50"/>
                  <a:pt x="0" y="50"/>
                  <a:pt x="0" y="50"/>
                </a:cubicBezTo>
                <a:cubicBezTo>
                  <a:pt x="0" y="107"/>
                  <a:pt x="0" y="107"/>
                  <a:pt x="0" y="107"/>
                </a:cubicBezTo>
                <a:cubicBezTo>
                  <a:pt x="26" y="106"/>
                  <a:pt x="40" y="92"/>
                  <a:pt x="45" y="90"/>
                </a:cubicBezTo>
                <a:cubicBezTo>
                  <a:pt x="70" y="84"/>
                  <a:pt x="70" y="84"/>
                  <a:pt x="70" y="84"/>
                </a:cubicBezTo>
                <a:cubicBezTo>
                  <a:pt x="76" y="88"/>
                  <a:pt x="76" y="88"/>
                  <a:pt x="76" y="88"/>
                </a:cubicBezTo>
                <a:cubicBezTo>
                  <a:pt x="73" y="95"/>
                  <a:pt x="73" y="95"/>
                  <a:pt x="73" y="95"/>
                </a:cubicBezTo>
                <a:cubicBezTo>
                  <a:pt x="72" y="102"/>
                  <a:pt x="78" y="106"/>
                  <a:pt x="86" y="102"/>
                </a:cubicBezTo>
                <a:cubicBezTo>
                  <a:pt x="86" y="107"/>
                  <a:pt x="92" y="112"/>
                  <a:pt x="98" y="108"/>
                </a:cubicBezTo>
                <a:cubicBezTo>
                  <a:pt x="100" y="102"/>
                  <a:pt x="100" y="102"/>
                  <a:pt x="100" y="102"/>
                </a:cubicBezTo>
                <a:cubicBezTo>
                  <a:pt x="103" y="103"/>
                  <a:pt x="103" y="103"/>
                  <a:pt x="103" y="103"/>
                </a:cubicBezTo>
                <a:cubicBezTo>
                  <a:pt x="116" y="110"/>
                  <a:pt x="116" y="110"/>
                  <a:pt x="116" y="110"/>
                </a:cubicBezTo>
                <a:cubicBezTo>
                  <a:pt x="127" y="90"/>
                  <a:pt x="127" y="90"/>
                  <a:pt x="127" y="90"/>
                </a:cubicBezTo>
                <a:cubicBezTo>
                  <a:pt x="191" y="52"/>
                  <a:pt x="191" y="52"/>
                  <a:pt x="191" y="52"/>
                </a:cubicBezTo>
                <a:cubicBezTo>
                  <a:pt x="164" y="8"/>
                  <a:pt x="164" y="8"/>
                  <a:pt x="164" y="8"/>
                </a:cubicBezTo>
                <a:cubicBezTo>
                  <a:pt x="149" y="18"/>
                  <a:pt x="149" y="18"/>
                  <a:pt x="149" y="18"/>
                </a:cubicBezTo>
                <a:close/>
                <a:moveTo>
                  <a:pt x="153" y="20"/>
                </a:moveTo>
                <a:cubicBezTo>
                  <a:pt x="162" y="25"/>
                  <a:pt x="162" y="25"/>
                  <a:pt x="162" y="25"/>
                </a:cubicBezTo>
                <a:cubicBezTo>
                  <a:pt x="131" y="82"/>
                  <a:pt x="131" y="82"/>
                  <a:pt x="131" y="82"/>
                </a:cubicBezTo>
                <a:cubicBezTo>
                  <a:pt x="184" y="50"/>
                  <a:pt x="184" y="50"/>
                  <a:pt x="184" y="50"/>
                </a:cubicBezTo>
                <a:cubicBezTo>
                  <a:pt x="162" y="14"/>
                  <a:pt x="162" y="14"/>
                  <a:pt x="162" y="14"/>
                </a:cubicBezTo>
                <a:lnTo>
                  <a:pt x="153" y="2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0" name="Oval 226"/>
          <p:cNvSpPr>
            <a:spLocks noChangeArrowheads="1"/>
          </p:cNvSpPr>
          <p:nvPr/>
        </p:nvSpPr>
        <p:spPr bwMode="auto">
          <a:xfrm>
            <a:off x="5629275" y="1231900"/>
            <a:ext cx="12700" cy="793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1" name="Oval 227"/>
          <p:cNvSpPr>
            <a:spLocks noChangeArrowheads="1"/>
          </p:cNvSpPr>
          <p:nvPr/>
        </p:nvSpPr>
        <p:spPr bwMode="auto">
          <a:xfrm>
            <a:off x="5649913" y="1239838"/>
            <a:ext cx="11112" cy="127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2" name="Oval 228"/>
          <p:cNvSpPr>
            <a:spLocks noChangeArrowheads="1"/>
          </p:cNvSpPr>
          <p:nvPr/>
        </p:nvSpPr>
        <p:spPr bwMode="auto">
          <a:xfrm>
            <a:off x="5668963" y="1252539"/>
            <a:ext cx="11112" cy="793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3" name="Oval 229"/>
          <p:cNvSpPr>
            <a:spLocks noChangeArrowheads="1"/>
          </p:cNvSpPr>
          <p:nvPr/>
        </p:nvSpPr>
        <p:spPr bwMode="auto">
          <a:xfrm>
            <a:off x="5688013" y="1260476"/>
            <a:ext cx="11112" cy="1111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4" name="Oval 230"/>
          <p:cNvSpPr>
            <a:spLocks noChangeArrowheads="1"/>
          </p:cNvSpPr>
          <p:nvPr/>
        </p:nvSpPr>
        <p:spPr bwMode="auto">
          <a:xfrm>
            <a:off x="5729288" y="1274764"/>
            <a:ext cx="11112" cy="793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5" name="Oval 231"/>
          <p:cNvSpPr>
            <a:spLocks noChangeArrowheads="1"/>
          </p:cNvSpPr>
          <p:nvPr/>
        </p:nvSpPr>
        <p:spPr bwMode="auto">
          <a:xfrm>
            <a:off x="5740400" y="1292225"/>
            <a:ext cx="9525" cy="1111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6" name="Freeform 232"/>
          <p:cNvSpPr>
            <a:spLocks noEditPoints="1"/>
          </p:cNvSpPr>
          <p:nvPr/>
        </p:nvSpPr>
        <p:spPr bwMode="auto">
          <a:xfrm>
            <a:off x="6084889" y="1095376"/>
            <a:ext cx="268287" cy="436563"/>
          </a:xfrm>
          <a:custGeom>
            <a:avLst/>
            <a:gdLst>
              <a:gd name="T0" fmla="*/ 29 w 119"/>
              <a:gd name="T1" fmla="*/ 0 h 193"/>
              <a:gd name="T2" fmla="*/ 91 w 119"/>
              <a:gd name="T3" fmla="*/ 0 h 193"/>
              <a:gd name="T4" fmla="*/ 79 w 119"/>
              <a:gd name="T5" fmla="*/ 18 h 193"/>
              <a:gd name="T6" fmla="*/ 40 w 119"/>
              <a:gd name="T7" fmla="*/ 18 h 193"/>
              <a:gd name="T8" fmla="*/ 29 w 119"/>
              <a:gd name="T9" fmla="*/ 0 h 193"/>
              <a:gd name="T10" fmla="*/ 40 w 119"/>
              <a:gd name="T11" fmla="*/ 21 h 193"/>
              <a:gd name="T12" fmla="*/ 79 w 119"/>
              <a:gd name="T13" fmla="*/ 21 h 193"/>
              <a:gd name="T14" fmla="*/ 67 w 119"/>
              <a:gd name="T15" fmla="*/ 50 h 193"/>
              <a:gd name="T16" fmla="*/ 49 w 119"/>
              <a:gd name="T17" fmla="*/ 49 h 193"/>
              <a:gd name="T18" fmla="*/ 40 w 119"/>
              <a:gd name="T19" fmla="*/ 21 h 193"/>
              <a:gd name="T20" fmla="*/ 1 w 119"/>
              <a:gd name="T21" fmla="*/ 80 h 193"/>
              <a:gd name="T22" fmla="*/ 1 w 119"/>
              <a:gd name="T23" fmla="*/ 185 h 193"/>
              <a:gd name="T24" fmla="*/ 6 w 119"/>
              <a:gd name="T25" fmla="*/ 182 h 193"/>
              <a:gd name="T26" fmla="*/ 22 w 119"/>
              <a:gd name="T27" fmla="*/ 152 h 193"/>
              <a:gd name="T28" fmla="*/ 22 w 119"/>
              <a:gd name="T29" fmla="*/ 113 h 193"/>
              <a:gd name="T30" fmla="*/ 27 w 119"/>
              <a:gd name="T31" fmla="*/ 141 h 193"/>
              <a:gd name="T32" fmla="*/ 34 w 119"/>
              <a:gd name="T33" fmla="*/ 141 h 193"/>
              <a:gd name="T34" fmla="*/ 87 w 119"/>
              <a:gd name="T35" fmla="*/ 61 h 193"/>
              <a:gd name="T36" fmla="*/ 17 w 119"/>
              <a:gd name="T37" fmla="*/ 61 h 193"/>
              <a:gd name="T38" fmla="*/ 1 w 119"/>
              <a:gd name="T39" fmla="*/ 80 h 193"/>
              <a:gd name="T40" fmla="*/ 98 w 119"/>
              <a:gd name="T41" fmla="*/ 61 h 193"/>
              <a:gd name="T42" fmla="*/ 118 w 119"/>
              <a:gd name="T43" fmla="*/ 76 h 193"/>
              <a:gd name="T44" fmla="*/ 119 w 119"/>
              <a:gd name="T45" fmla="*/ 186 h 193"/>
              <a:gd name="T46" fmla="*/ 117 w 119"/>
              <a:gd name="T47" fmla="*/ 185 h 193"/>
              <a:gd name="T48" fmla="*/ 98 w 119"/>
              <a:gd name="T49" fmla="*/ 152 h 193"/>
              <a:gd name="T50" fmla="*/ 98 w 119"/>
              <a:gd name="T51" fmla="*/ 112 h 193"/>
              <a:gd name="T52" fmla="*/ 95 w 119"/>
              <a:gd name="T53" fmla="*/ 126 h 193"/>
              <a:gd name="T54" fmla="*/ 92 w 119"/>
              <a:gd name="T55" fmla="*/ 141 h 193"/>
              <a:gd name="T56" fmla="*/ 43 w 119"/>
              <a:gd name="T57" fmla="*/ 141 h 193"/>
              <a:gd name="T58" fmla="*/ 98 w 119"/>
              <a:gd name="T59" fmla="*/ 61 h 193"/>
              <a:gd name="T60" fmla="*/ 28 w 119"/>
              <a:gd name="T61" fmla="*/ 150 h 193"/>
              <a:gd name="T62" fmla="*/ 92 w 119"/>
              <a:gd name="T63" fmla="*/ 150 h 193"/>
              <a:gd name="T64" fmla="*/ 114 w 119"/>
              <a:gd name="T65" fmla="*/ 190 h 193"/>
              <a:gd name="T66" fmla="*/ 10 w 119"/>
              <a:gd name="T67" fmla="*/ 190 h 193"/>
              <a:gd name="T68" fmla="*/ 10 w 119"/>
              <a:gd name="T69" fmla="*/ 185 h 193"/>
              <a:gd name="T70" fmla="*/ 28 w 119"/>
              <a:gd name="T71" fmla="*/ 15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93">
                <a:moveTo>
                  <a:pt x="29" y="0"/>
                </a:moveTo>
                <a:cubicBezTo>
                  <a:pt x="91" y="0"/>
                  <a:pt x="91" y="0"/>
                  <a:pt x="91" y="0"/>
                </a:cubicBezTo>
                <a:cubicBezTo>
                  <a:pt x="79" y="18"/>
                  <a:pt x="79" y="18"/>
                  <a:pt x="79" y="18"/>
                </a:cubicBezTo>
                <a:cubicBezTo>
                  <a:pt x="40" y="18"/>
                  <a:pt x="40" y="18"/>
                  <a:pt x="40" y="18"/>
                </a:cubicBezTo>
                <a:cubicBezTo>
                  <a:pt x="29" y="0"/>
                  <a:pt x="29" y="0"/>
                  <a:pt x="29" y="0"/>
                </a:cubicBezTo>
                <a:close/>
                <a:moveTo>
                  <a:pt x="40" y="21"/>
                </a:moveTo>
                <a:cubicBezTo>
                  <a:pt x="79" y="21"/>
                  <a:pt x="79" y="21"/>
                  <a:pt x="79" y="21"/>
                </a:cubicBezTo>
                <a:cubicBezTo>
                  <a:pt x="79" y="32"/>
                  <a:pt x="80" y="44"/>
                  <a:pt x="67" y="50"/>
                </a:cubicBezTo>
                <a:cubicBezTo>
                  <a:pt x="59" y="53"/>
                  <a:pt x="52" y="51"/>
                  <a:pt x="49" y="49"/>
                </a:cubicBezTo>
                <a:cubicBezTo>
                  <a:pt x="40" y="41"/>
                  <a:pt x="40" y="31"/>
                  <a:pt x="40" y="21"/>
                </a:cubicBezTo>
                <a:close/>
                <a:moveTo>
                  <a:pt x="1" y="80"/>
                </a:moveTo>
                <a:cubicBezTo>
                  <a:pt x="1" y="185"/>
                  <a:pt x="1" y="185"/>
                  <a:pt x="1" y="185"/>
                </a:cubicBezTo>
                <a:cubicBezTo>
                  <a:pt x="1" y="185"/>
                  <a:pt x="0" y="193"/>
                  <a:pt x="6" y="182"/>
                </a:cubicBezTo>
                <a:cubicBezTo>
                  <a:pt x="22" y="152"/>
                  <a:pt x="22" y="152"/>
                  <a:pt x="22" y="152"/>
                </a:cubicBezTo>
                <a:cubicBezTo>
                  <a:pt x="23" y="150"/>
                  <a:pt x="22" y="111"/>
                  <a:pt x="22" y="113"/>
                </a:cubicBezTo>
                <a:cubicBezTo>
                  <a:pt x="23" y="117"/>
                  <a:pt x="26" y="141"/>
                  <a:pt x="27" y="141"/>
                </a:cubicBezTo>
                <a:cubicBezTo>
                  <a:pt x="34" y="141"/>
                  <a:pt x="34" y="141"/>
                  <a:pt x="34" y="141"/>
                </a:cubicBezTo>
                <a:cubicBezTo>
                  <a:pt x="87" y="61"/>
                  <a:pt x="87" y="61"/>
                  <a:pt x="87" y="61"/>
                </a:cubicBezTo>
                <a:cubicBezTo>
                  <a:pt x="17" y="61"/>
                  <a:pt x="17" y="61"/>
                  <a:pt x="17" y="61"/>
                </a:cubicBezTo>
                <a:cubicBezTo>
                  <a:pt x="5" y="61"/>
                  <a:pt x="0" y="70"/>
                  <a:pt x="1" y="80"/>
                </a:cubicBezTo>
                <a:close/>
                <a:moveTo>
                  <a:pt x="98" y="61"/>
                </a:moveTo>
                <a:cubicBezTo>
                  <a:pt x="98" y="61"/>
                  <a:pt x="118" y="59"/>
                  <a:pt x="118" y="76"/>
                </a:cubicBezTo>
                <a:cubicBezTo>
                  <a:pt x="118" y="86"/>
                  <a:pt x="119" y="186"/>
                  <a:pt x="119" y="186"/>
                </a:cubicBezTo>
                <a:cubicBezTo>
                  <a:pt x="119" y="186"/>
                  <a:pt x="119" y="189"/>
                  <a:pt x="117" y="185"/>
                </a:cubicBezTo>
                <a:cubicBezTo>
                  <a:pt x="114" y="181"/>
                  <a:pt x="98" y="152"/>
                  <a:pt x="98" y="152"/>
                </a:cubicBezTo>
                <a:cubicBezTo>
                  <a:pt x="98" y="112"/>
                  <a:pt x="98" y="112"/>
                  <a:pt x="98" y="112"/>
                </a:cubicBezTo>
                <a:cubicBezTo>
                  <a:pt x="98" y="112"/>
                  <a:pt x="97" y="116"/>
                  <a:pt x="95" y="126"/>
                </a:cubicBezTo>
                <a:cubicBezTo>
                  <a:pt x="93" y="135"/>
                  <a:pt x="92" y="141"/>
                  <a:pt x="92" y="141"/>
                </a:cubicBezTo>
                <a:cubicBezTo>
                  <a:pt x="43" y="141"/>
                  <a:pt x="43" y="141"/>
                  <a:pt x="43" y="141"/>
                </a:cubicBezTo>
                <a:cubicBezTo>
                  <a:pt x="98" y="61"/>
                  <a:pt x="98" y="61"/>
                  <a:pt x="98" y="61"/>
                </a:cubicBezTo>
                <a:close/>
                <a:moveTo>
                  <a:pt x="28" y="150"/>
                </a:moveTo>
                <a:cubicBezTo>
                  <a:pt x="92" y="150"/>
                  <a:pt x="92" y="150"/>
                  <a:pt x="92" y="150"/>
                </a:cubicBezTo>
                <a:cubicBezTo>
                  <a:pt x="114" y="190"/>
                  <a:pt x="114" y="190"/>
                  <a:pt x="114" y="190"/>
                </a:cubicBezTo>
                <a:cubicBezTo>
                  <a:pt x="10" y="190"/>
                  <a:pt x="10" y="190"/>
                  <a:pt x="10" y="190"/>
                </a:cubicBezTo>
                <a:cubicBezTo>
                  <a:pt x="9" y="190"/>
                  <a:pt x="9" y="188"/>
                  <a:pt x="10" y="185"/>
                </a:cubicBezTo>
                <a:lnTo>
                  <a:pt x="28" y="15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7" name="Freeform 233"/>
          <p:cNvSpPr>
            <a:spLocks noEditPoints="1"/>
          </p:cNvSpPr>
          <p:nvPr/>
        </p:nvSpPr>
        <p:spPr bwMode="auto">
          <a:xfrm>
            <a:off x="6689726" y="1127125"/>
            <a:ext cx="352425" cy="357188"/>
          </a:xfrm>
          <a:custGeom>
            <a:avLst/>
            <a:gdLst>
              <a:gd name="T0" fmla="*/ 46 w 156"/>
              <a:gd name="T1" fmla="*/ 0 h 158"/>
              <a:gd name="T2" fmla="*/ 89 w 156"/>
              <a:gd name="T3" fmla="*/ 23 h 158"/>
              <a:gd name="T4" fmla="*/ 87 w 156"/>
              <a:gd name="T5" fmla="*/ 69 h 158"/>
              <a:gd name="T6" fmla="*/ 54 w 156"/>
              <a:gd name="T7" fmla="*/ 97 h 158"/>
              <a:gd name="T8" fmla="*/ 40 w 156"/>
              <a:gd name="T9" fmla="*/ 157 h 158"/>
              <a:gd name="T10" fmla="*/ 29 w 156"/>
              <a:gd name="T11" fmla="*/ 78 h 158"/>
              <a:gd name="T12" fmla="*/ 6 w 156"/>
              <a:gd name="T13" fmla="*/ 44 h 158"/>
              <a:gd name="T14" fmla="*/ 27 w 156"/>
              <a:gd name="T15" fmla="*/ 12 h 158"/>
              <a:gd name="T16" fmla="*/ 107 w 156"/>
              <a:gd name="T17" fmla="*/ 63 h 158"/>
              <a:gd name="T18" fmla="*/ 135 w 156"/>
              <a:gd name="T19" fmla="*/ 76 h 158"/>
              <a:gd name="T20" fmla="*/ 127 w 156"/>
              <a:gd name="T21" fmla="*/ 80 h 158"/>
              <a:gd name="T22" fmla="*/ 133 w 156"/>
              <a:gd name="T23" fmla="*/ 85 h 158"/>
              <a:gd name="T24" fmla="*/ 86 w 156"/>
              <a:gd name="T25" fmla="*/ 99 h 158"/>
              <a:gd name="T26" fmla="*/ 80 w 156"/>
              <a:gd name="T27" fmla="*/ 123 h 158"/>
              <a:gd name="T28" fmla="*/ 73 w 156"/>
              <a:gd name="T29" fmla="*/ 157 h 158"/>
              <a:gd name="T30" fmla="*/ 78 w 156"/>
              <a:gd name="T31" fmla="*/ 133 h 158"/>
              <a:gd name="T32" fmla="*/ 94 w 156"/>
              <a:gd name="T33" fmla="*/ 157 h 158"/>
              <a:gd name="T34" fmla="*/ 89 w 156"/>
              <a:gd name="T35" fmla="*/ 129 h 158"/>
              <a:gd name="T36" fmla="*/ 120 w 156"/>
              <a:gd name="T37" fmla="*/ 123 h 158"/>
              <a:gd name="T38" fmla="*/ 113 w 156"/>
              <a:gd name="T39" fmla="*/ 158 h 158"/>
              <a:gd name="T40" fmla="*/ 124 w 156"/>
              <a:gd name="T41" fmla="*/ 131 h 158"/>
              <a:gd name="T42" fmla="*/ 133 w 156"/>
              <a:gd name="T43" fmla="*/ 158 h 158"/>
              <a:gd name="T44" fmla="*/ 129 w 156"/>
              <a:gd name="T45" fmla="*/ 125 h 158"/>
              <a:gd name="T46" fmla="*/ 132 w 156"/>
              <a:gd name="T47" fmla="*/ 121 h 158"/>
              <a:gd name="T48" fmla="*/ 156 w 156"/>
              <a:gd name="T49" fmla="*/ 83 h 158"/>
              <a:gd name="T50" fmla="*/ 139 w 156"/>
              <a:gd name="T51" fmla="*/ 80 h 158"/>
              <a:gd name="T52" fmla="*/ 147 w 156"/>
              <a:gd name="T53" fmla="*/ 70 h 158"/>
              <a:gd name="T54" fmla="*/ 125 w 156"/>
              <a:gd name="T55" fmla="*/ 65 h 158"/>
              <a:gd name="T56" fmla="*/ 125 w 156"/>
              <a:gd name="T57" fmla="*/ 71 h 158"/>
              <a:gd name="T58" fmla="*/ 109 w 156"/>
              <a:gd name="T59" fmla="*/ 63 h 158"/>
              <a:gd name="T60" fmla="*/ 39 w 156"/>
              <a:gd name="T61" fmla="*/ 81 h 158"/>
              <a:gd name="T62" fmla="*/ 48 w 156"/>
              <a:gd name="T63" fmla="*/ 93 h 158"/>
              <a:gd name="T64" fmla="*/ 54 w 156"/>
              <a:gd name="T65" fmla="*/ 8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6" h="158">
                <a:moveTo>
                  <a:pt x="27" y="12"/>
                </a:moveTo>
                <a:cubicBezTo>
                  <a:pt x="27" y="12"/>
                  <a:pt x="33" y="1"/>
                  <a:pt x="46" y="0"/>
                </a:cubicBezTo>
                <a:cubicBezTo>
                  <a:pt x="59" y="0"/>
                  <a:pt x="64" y="12"/>
                  <a:pt x="64" y="12"/>
                </a:cubicBezTo>
                <a:cubicBezTo>
                  <a:pt x="64" y="11"/>
                  <a:pt x="79" y="6"/>
                  <a:pt x="89" y="23"/>
                </a:cubicBezTo>
                <a:cubicBezTo>
                  <a:pt x="93" y="32"/>
                  <a:pt x="88" y="43"/>
                  <a:pt x="87" y="44"/>
                </a:cubicBezTo>
                <a:cubicBezTo>
                  <a:pt x="91" y="49"/>
                  <a:pt x="93" y="59"/>
                  <a:pt x="87" y="69"/>
                </a:cubicBezTo>
                <a:cubicBezTo>
                  <a:pt x="79" y="82"/>
                  <a:pt x="63" y="78"/>
                  <a:pt x="63" y="78"/>
                </a:cubicBezTo>
                <a:cubicBezTo>
                  <a:pt x="54" y="97"/>
                  <a:pt x="54" y="97"/>
                  <a:pt x="54" y="97"/>
                </a:cubicBezTo>
                <a:cubicBezTo>
                  <a:pt x="55" y="157"/>
                  <a:pt x="55" y="157"/>
                  <a:pt x="55" y="157"/>
                </a:cubicBezTo>
                <a:cubicBezTo>
                  <a:pt x="40" y="157"/>
                  <a:pt x="40" y="157"/>
                  <a:pt x="40" y="157"/>
                </a:cubicBezTo>
                <a:cubicBezTo>
                  <a:pt x="39" y="97"/>
                  <a:pt x="39" y="97"/>
                  <a:pt x="39" y="97"/>
                </a:cubicBezTo>
                <a:cubicBezTo>
                  <a:pt x="29" y="78"/>
                  <a:pt x="29" y="78"/>
                  <a:pt x="29" y="78"/>
                </a:cubicBezTo>
                <a:cubicBezTo>
                  <a:pt x="15" y="79"/>
                  <a:pt x="6" y="73"/>
                  <a:pt x="3" y="60"/>
                </a:cubicBezTo>
                <a:cubicBezTo>
                  <a:pt x="2" y="55"/>
                  <a:pt x="3" y="50"/>
                  <a:pt x="6" y="44"/>
                </a:cubicBezTo>
                <a:cubicBezTo>
                  <a:pt x="1" y="37"/>
                  <a:pt x="0" y="30"/>
                  <a:pt x="5" y="21"/>
                </a:cubicBezTo>
                <a:cubicBezTo>
                  <a:pt x="11" y="11"/>
                  <a:pt x="19" y="10"/>
                  <a:pt x="27" y="12"/>
                </a:cubicBezTo>
                <a:close/>
                <a:moveTo>
                  <a:pt x="109" y="63"/>
                </a:moveTo>
                <a:cubicBezTo>
                  <a:pt x="109" y="63"/>
                  <a:pt x="108" y="62"/>
                  <a:pt x="107" y="63"/>
                </a:cubicBezTo>
                <a:cubicBezTo>
                  <a:pt x="107" y="70"/>
                  <a:pt x="112" y="74"/>
                  <a:pt x="118" y="75"/>
                </a:cubicBezTo>
                <a:cubicBezTo>
                  <a:pt x="135" y="76"/>
                  <a:pt x="135" y="76"/>
                  <a:pt x="135" y="76"/>
                </a:cubicBezTo>
                <a:cubicBezTo>
                  <a:pt x="135" y="80"/>
                  <a:pt x="135" y="80"/>
                  <a:pt x="135" y="80"/>
                </a:cubicBezTo>
                <a:cubicBezTo>
                  <a:pt x="127" y="80"/>
                  <a:pt x="127" y="80"/>
                  <a:pt x="127" y="80"/>
                </a:cubicBezTo>
                <a:cubicBezTo>
                  <a:pt x="127" y="85"/>
                  <a:pt x="132" y="84"/>
                  <a:pt x="132" y="84"/>
                </a:cubicBezTo>
                <a:cubicBezTo>
                  <a:pt x="133" y="84"/>
                  <a:pt x="133" y="85"/>
                  <a:pt x="133" y="85"/>
                </a:cubicBezTo>
                <a:cubicBezTo>
                  <a:pt x="129" y="90"/>
                  <a:pt x="126" y="94"/>
                  <a:pt x="123" y="99"/>
                </a:cubicBezTo>
                <a:cubicBezTo>
                  <a:pt x="86" y="99"/>
                  <a:pt x="86" y="99"/>
                  <a:pt x="86" y="99"/>
                </a:cubicBezTo>
                <a:cubicBezTo>
                  <a:pt x="76" y="109"/>
                  <a:pt x="76" y="109"/>
                  <a:pt x="76" y="109"/>
                </a:cubicBezTo>
                <a:cubicBezTo>
                  <a:pt x="80" y="123"/>
                  <a:pt x="80" y="123"/>
                  <a:pt x="80" y="123"/>
                </a:cubicBezTo>
                <a:cubicBezTo>
                  <a:pt x="73" y="130"/>
                  <a:pt x="73" y="130"/>
                  <a:pt x="73" y="130"/>
                </a:cubicBezTo>
                <a:cubicBezTo>
                  <a:pt x="73" y="157"/>
                  <a:pt x="73" y="157"/>
                  <a:pt x="73" y="157"/>
                </a:cubicBezTo>
                <a:cubicBezTo>
                  <a:pt x="78" y="157"/>
                  <a:pt x="78" y="157"/>
                  <a:pt x="78" y="157"/>
                </a:cubicBezTo>
                <a:cubicBezTo>
                  <a:pt x="78" y="133"/>
                  <a:pt x="78" y="133"/>
                  <a:pt x="78" y="133"/>
                </a:cubicBezTo>
                <a:cubicBezTo>
                  <a:pt x="84" y="132"/>
                  <a:pt x="84" y="132"/>
                  <a:pt x="84" y="132"/>
                </a:cubicBezTo>
                <a:cubicBezTo>
                  <a:pt x="94" y="157"/>
                  <a:pt x="94" y="157"/>
                  <a:pt x="94" y="157"/>
                </a:cubicBezTo>
                <a:cubicBezTo>
                  <a:pt x="98" y="157"/>
                  <a:pt x="98" y="157"/>
                  <a:pt x="98" y="157"/>
                </a:cubicBezTo>
                <a:cubicBezTo>
                  <a:pt x="89" y="129"/>
                  <a:pt x="89" y="129"/>
                  <a:pt x="89" y="129"/>
                </a:cubicBezTo>
                <a:cubicBezTo>
                  <a:pt x="94" y="123"/>
                  <a:pt x="94" y="123"/>
                  <a:pt x="94" y="123"/>
                </a:cubicBezTo>
                <a:cubicBezTo>
                  <a:pt x="120" y="123"/>
                  <a:pt x="120" y="123"/>
                  <a:pt x="120" y="123"/>
                </a:cubicBezTo>
                <a:cubicBezTo>
                  <a:pt x="121" y="124"/>
                  <a:pt x="121" y="124"/>
                  <a:pt x="121" y="124"/>
                </a:cubicBezTo>
                <a:cubicBezTo>
                  <a:pt x="113" y="158"/>
                  <a:pt x="113" y="158"/>
                  <a:pt x="113" y="158"/>
                </a:cubicBezTo>
                <a:cubicBezTo>
                  <a:pt x="119" y="158"/>
                  <a:pt x="119" y="158"/>
                  <a:pt x="119" y="158"/>
                </a:cubicBezTo>
                <a:cubicBezTo>
                  <a:pt x="124" y="131"/>
                  <a:pt x="124" y="131"/>
                  <a:pt x="124" y="131"/>
                </a:cubicBezTo>
                <a:cubicBezTo>
                  <a:pt x="125" y="132"/>
                  <a:pt x="125" y="132"/>
                  <a:pt x="125" y="132"/>
                </a:cubicBezTo>
                <a:cubicBezTo>
                  <a:pt x="133" y="158"/>
                  <a:pt x="133" y="158"/>
                  <a:pt x="133" y="158"/>
                </a:cubicBezTo>
                <a:cubicBezTo>
                  <a:pt x="138" y="157"/>
                  <a:pt x="138" y="157"/>
                  <a:pt x="138" y="157"/>
                </a:cubicBezTo>
                <a:cubicBezTo>
                  <a:pt x="129" y="125"/>
                  <a:pt x="129" y="125"/>
                  <a:pt x="129" y="125"/>
                </a:cubicBezTo>
                <a:cubicBezTo>
                  <a:pt x="128" y="123"/>
                  <a:pt x="128" y="123"/>
                  <a:pt x="128" y="123"/>
                </a:cubicBezTo>
                <a:cubicBezTo>
                  <a:pt x="132" y="121"/>
                  <a:pt x="132" y="121"/>
                  <a:pt x="132" y="121"/>
                </a:cubicBezTo>
                <a:cubicBezTo>
                  <a:pt x="140" y="94"/>
                  <a:pt x="140" y="94"/>
                  <a:pt x="140" y="94"/>
                </a:cubicBezTo>
                <a:cubicBezTo>
                  <a:pt x="156" y="83"/>
                  <a:pt x="156" y="83"/>
                  <a:pt x="156" y="83"/>
                </a:cubicBezTo>
                <a:cubicBezTo>
                  <a:pt x="156" y="80"/>
                  <a:pt x="156" y="80"/>
                  <a:pt x="156" y="80"/>
                </a:cubicBezTo>
                <a:cubicBezTo>
                  <a:pt x="139" y="80"/>
                  <a:pt x="139" y="80"/>
                  <a:pt x="139" y="80"/>
                </a:cubicBezTo>
                <a:cubicBezTo>
                  <a:pt x="139" y="76"/>
                  <a:pt x="139" y="76"/>
                  <a:pt x="139" y="76"/>
                </a:cubicBezTo>
                <a:cubicBezTo>
                  <a:pt x="143" y="75"/>
                  <a:pt x="146" y="74"/>
                  <a:pt x="147" y="70"/>
                </a:cubicBezTo>
                <a:cubicBezTo>
                  <a:pt x="148" y="70"/>
                  <a:pt x="147" y="67"/>
                  <a:pt x="145" y="68"/>
                </a:cubicBezTo>
                <a:cubicBezTo>
                  <a:pt x="130" y="79"/>
                  <a:pt x="126" y="66"/>
                  <a:pt x="125" y="65"/>
                </a:cubicBezTo>
                <a:cubicBezTo>
                  <a:pt x="125" y="64"/>
                  <a:pt x="123" y="64"/>
                  <a:pt x="123" y="65"/>
                </a:cubicBezTo>
                <a:cubicBezTo>
                  <a:pt x="122" y="66"/>
                  <a:pt x="122" y="67"/>
                  <a:pt x="125" y="71"/>
                </a:cubicBezTo>
                <a:cubicBezTo>
                  <a:pt x="126" y="72"/>
                  <a:pt x="125" y="72"/>
                  <a:pt x="125" y="72"/>
                </a:cubicBezTo>
                <a:cubicBezTo>
                  <a:pt x="119" y="73"/>
                  <a:pt x="109" y="72"/>
                  <a:pt x="109" y="63"/>
                </a:cubicBezTo>
                <a:close/>
                <a:moveTo>
                  <a:pt x="39" y="81"/>
                </a:moveTo>
                <a:cubicBezTo>
                  <a:pt x="39" y="81"/>
                  <a:pt x="39" y="81"/>
                  <a:pt x="39" y="81"/>
                </a:cubicBezTo>
                <a:cubicBezTo>
                  <a:pt x="47" y="93"/>
                  <a:pt x="47" y="93"/>
                  <a:pt x="47" y="93"/>
                </a:cubicBezTo>
                <a:cubicBezTo>
                  <a:pt x="47" y="93"/>
                  <a:pt x="47" y="93"/>
                  <a:pt x="48" y="93"/>
                </a:cubicBezTo>
                <a:cubicBezTo>
                  <a:pt x="54" y="82"/>
                  <a:pt x="54" y="82"/>
                  <a:pt x="54" y="82"/>
                </a:cubicBezTo>
                <a:cubicBezTo>
                  <a:pt x="54" y="81"/>
                  <a:pt x="54" y="81"/>
                  <a:pt x="54" y="81"/>
                </a:cubicBezTo>
                <a:cubicBezTo>
                  <a:pt x="49" y="83"/>
                  <a:pt x="40" y="81"/>
                  <a:pt x="39" y="8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8" name="Freeform 234"/>
          <p:cNvSpPr>
            <a:spLocks noEditPoints="1"/>
          </p:cNvSpPr>
          <p:nvPr/>
        </p:nvSpPr>
        <p:spPr bwMode="auto">
          <a:xfrm>
            <a:off x="7346950" y="1143000"/>
            <a:ext cx="374650" cy="344488"/>
          </a:xfrm>
          <a:custGeom>
            <a:avLst/>
            <a:gdLst>
              <a:gd name="T0" fmla="*/ 58 w 166"/>
              <a:gd name="T1" fmla="*/ 26 h 152"/>
              <a:gd name="T2" fmla="*/ 65 w 166"/>
              <a:gd name="T3" fmla="*/ 7 h 152"/>
              <a:gd name="T4" fmla="*/ 113 w 166"/>
              <a:gd name="T5" fmla="*/ 1 h 152"/>
              <a:gd name="T6" fmla="*/ 78 w 166"/>
              <a:gd name="T7" fmla="*/ 8 h 152"/>
              <a:gd name="T8" fmla="*/ 69 w 166"/>
              <a:gd name="T9" fmla="*/ 23 h 152"/>
              <a:gd name="T10" fmla="*/ 83 w 166"/>
              <a:gd name="T11" fmla="*/ 26 h 152"/>
              <a:gd name="T12" fmla="*/ 9 w 166"/>
              <a:gd name="T13" fmla="*/ 137 h 152"/>
              <a:gd name="T14" fmla="*/ 19 w 166"/>
              <a:gd name="T15" fmla="*/ 151 h 152"/>
              <a:gd name="T16" fmla="*/ 166 w 166"/>
              <a:gd name="T17" fmla="*/ 140 h 152"/>
              <a:gd name="T18" fmla="*/ 19 w 166"/>
              <a:gd name="T19" fmla="*/ 151 h 152"/>
              <a:gd name="T20" fmla="*/ 148 w 166"/>
              <a:gd name="T21" fmla="*/ 136 h 152"/>
              <a:gd name="T22" fmla="*/ 84 w 166"/>
              <a:gd name="T23" fmla="*/ 119 h 152"/>
              <a:gd name="T24" fmla="*/ 92 w 166"/>
              <a:gd name="T25" fmla="*/ 92 h 152"/>
              <a:gd name="T26" fmla="*/ 92 w 166"/>
              <a:gd name="T27" fmla="*/ 114 h 152"/>
              <a:gd name="T28" fmla="*/ 108 w 166"/>
              <a:gd name="T29" fmla="*/ 114 h 152"/>
              <a:gd name="T30" fmla="*/ 122 w 166"/>
              <a:gd name="T31" fmla="*/ 113 h 152"/>
              <a:gd name="T32" fmla="*/ 137 w 166"/>
              <a:gd name="T33" fmla="*/ 114 h 152"/>
              <a:gd name="T34" fmla="*/ 152 w 166"/>
              <a:gd name="T35" fmla="*/ 114 h 152"/>
              <a:gd name="T36" fmla="*/ 152 w 166"/>
              <a:gd name="T37" fmla="*/ 92 h 152"/>
              <a:gd name="T38" fmla="*/ 136 w 166"/>
              <a:gd name="T39" fmla="*/ 93 h 152"/>
              <a:gd name="T40" fmla="*/ 123 w 166"/>
              <a:gd name="T41" fmla="*/ 92 h 152"/>
              <a:gd name="T42" fmla="*/ 115 w 166"/>
              <a:gd name="T43" fmla="*/ 95 h 152"/>
              <a:gd name="T44" fmla="*/ 100 w 166"/>
              <a:gd name="T45" fmla="*/ 96 h 152"/>
              <a:gd name="T46" fmla="*/ 100 w 166"/>
              <a:gd name="T47" fmla="*/ 69 h 152"/>
              <a:gd name="T48" fmla="*/ 160 w 166"/>
              <a:gd name="T49" fmla="*/ 87 h 152"/>
              <a:gd name="T50" fmla="*/ 100 w 166"/>
              <a:gd name="T51" fmla="*/ 69 h 152"/>
              <a:gd name="T52" fmla="*/ 11 w 166"/>
              <a:gd name="T53" fmla="*/ 55 h 152"/>
              <a:gd name="T54" fmla="*/ 50 w 166"/>
              <a:gd name="T55" fmla="*/ 57 h 152"/>
              <a:gd name="T56" fmla="*/ 57 w 166"/>
              <a:gd name="T57" fmla="*/ 35 h 152"/>
              <a:gd name="T58" fmla="*/ 11 w 166"/>
              <a:gd name="T59" fmla="*/ 34 h 152"/>
              <a:gd name="T60" fmla="*/ 74 w 166"/>
              <a:gd name="T61" fmla="*/ 55 h 152"/>
              <a:gd name="T62" fmla="*/ 73 w 166"/>
              <a:gd name="T63" fmla="*/ 34 h 152"/>
              <a:gd name="T64" fmla="*/ 66 w 166"/>
              <a:gd name="T65" fmla="*/ 35 h 152"/>
              <a:gd name="T66" fmla="*/ 61 w 166"/>
              <a:gd name="T67" fmla="*/ 56 h 152"/>
              <a:gd name="T68" fmla="*/ 74 w 166"/>
              <a:gd name="T69" fmla="*/ 5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6" h="152">
                <a:moveTo>
                  <a:pt x="1" y="26"/>
                </a:moveTo>
                <a:cubicBezTo>
                  <a:pt x="58" y="26"/>
                  <a:pt x="58" y="26"/>
                  <a:pt x="58" y="26"/>
                </a:cubicBezTo>
                <a:cubicBezTo>
                  <a:pt x="59" y="26"/>
                  <a:pt x="60" y="25"/>
                  <a:pt x="60" y="24"/>
                </a:cubicBezTo>
                <a:cubicBezTo>
                  <a:pt x="65" y="7"/>
                  <a:pt x="65" y="7"/>
                  <a:pt x="65" y="7"/>
                </a:cubicBezTo>
                <a:cubicBezTo>
                  <a:pt x="68" y="3"/>
                  <a:pt x="71" y="0"/>
                  <a:pt x="76" y="1"/>
                </a:cubicBezTo>
                <a:cubicBezTo>
                  <a:pt x="113" y="1"/>
                  <a:pt x="113" y="1"/>
                  <a:pt x="113" y="1"/>
                </a:cubicBezTo>
                <a:cubicBezTo>
                  <a:pt x="113" y="8"/>
                  <a:pt x="113" y="8"/>
                  <a:pt x="113" y="8"/>
                </a:cubicBezTo>
                <a:cubicBezTo>
                  <a:pt x="78" y="8"/>
                  <a:pt x="78" y="8"/>
                  <a:pt x="78" y="8"/>
                </a:cubicBezTo>
                <a:cubicBezTo>
                  <a:pt x="75" y="8"/>
                  <a:pt x="74" y="10"/>
                  <a:pt x="73" y="12"/>
                </a:cubicBezTo>
                <a:cubicBezTo>
                  <a:pt x="69" y="23"/>
                  <a:pt x="69" y="23"/>
                  <a:pt x="69" y="23"/>
                </a:cubicBezTo>
                <a:cubicBezTo>
                  <a:pt x="69" y="25"/>
                  <a:pt x="69" y="26"/>
                  <a:pt x="71" y="26"/>
                </a:cubicBezTo>
                <a:cubicBezTo>
                  <a:pt x="83" y="26"/>
                  <a:pt x="83" y="26"/>
                  <a:pt x="83" y="26"/>
                </a:cubicBezTo>
                <a:cubicBezTo>
                  <a:pt x="76" y="137"/>
                  <a:pt x="76" y="137"/>
                  <a:pt x="76" y="137"/>
                </a:cubicBezTo>
                <a:cubicBezTo>
                  <a:pt x="9" y="137"/>
                  <a:pt x="9" y="137"/>
                  <a:pt x="9" y="137"/>
                </a:cubicBezTo>
                <a:cubicBezTo>
                  <a:pt x="1" y="26"/>
                  <a:pt x="1" y="26"/>
                  <a:pt x="1" y="26"/>
                </a:cubicBezTo>
                <a:close/>
                <a:moveTo>
                  <a:pt x="19" y="151"/>
                </a:moveTo>
                <a:cubicBezTo>
                  <a:pt x="152" y="151"/>
                  <a:pt x="152" y="151"/>
                  <a:pt x="152" y="151"/>
                </a:cubicBezTo>
                <a:cubicBezTo>
                  <a:pt x="161" y="150"/>
                  <a:pt x="166" y="152"/>
                  <a:pt x="166" y="140"/>
                </a:cubicBezTo>
                <a:cubicBezTo>
                  <a:pt x="0" y="141"/>
                  <a:pt x="0" y="141"/>
                  <a:pt x="0" y="141"/>
                </a:cubicBezTo>
                <a:cubicBezTo>
                  <a:pt x="0" y="151"/>
                  <a:pt x="8" y="151"/>
                  <a:pt x="19" y="151"/>
                </a:cubicBezTo>
                <a:close/>
                <a:moveTo>
                  <a:pt x="96" y="136"/>
                </a:moveTo>
                <a:cubicBezTo>
                  <a:pt x="148" y="136"/>
                  <a:pt x="148" y="136"/>
                  <a:pt x="148" y="136"/>
                </a:cubicBezTo>
                <a:cubicBezTo>
                  <a:pt x="158" y="135"/>
                  <a:pt x="160" y="130"/>
                  <a:pt x="160" y="119"/>
                </a:cubicBezTo>
                <a:cubicBezTo>
                  <a:pt x="84" y="119"/>
                  <a:pt x="84" y="119"/>
                  <a:pt x="84" y="119"/>
                </a:cubicBezTo>
                <a:cubicBezTo>
                  <a:pt x="83" y="130"/>
                  <a:pt x="85" y="135"/>
                  <a:pt x="96" y="136"/>
                </a:cubicBezTo>
                <a:close/>
                <a:moveTo>
                  <a:pt x="92" y="92"/>
                </a:moveTo>
                <a:cubicBezTo>
                  <a:pt x="86" y="93"/>
                  <a:pt x="82" y="96"/>
                  <a:pt x="81" y="103"/>
                </a:cubicBezTo>
                <a:cubicBezTo>
                  <a:pt x="82" y="110"/>
                  <a:pt x="86" y="113"/>
                  <a:pt x="92" y="114"/>
                </a:cubicBezTo>
                <a:cubicBezTo>
                  <a:pt x="95" y="113"/>
                  <a:pt x="98" y="112"/>
                  <a:pt x="100" y="110"/>
                </a:cubicBezTo>
                <a:cubicBezTo>
                  <a:pt x="102" y="112"/>
                  <a:pt x="105" y="113"/>
                  <a:pt x="108" y="114"/>
                </a:cubicBezTo>
                <a:cubicBezTo>
                  <a:pt x="111" y="114"/>
                  <a:pt x="113" y="113"/>
                  <a:pt x="115" y="111"/>
                </a:cubicBezTo>
                <a:cubicBezTo>
                  <a:pt x="116" y="113"/>
                  <a:pt x="119" y="114"/>
                  <a:pt x="122" y="113"/>
                </a:cubicBezTo>
                <a:cubicBezTo>
                  <a:pt x="126" y="113"/>
                  <a:pt x="128" y="112"/>
                  <a:pt x="130" y="111"/>
                </a:cubicBezTo>
                <a:cubicBezTo>
                  <a:pt x="132" y="113"/>
                  <a:pt x="134" y="114"/>
                  <a:pt x="137" y="114"/>
                </a:cubicBezTo>
                <a:cubicBezTo>
                  <a:pt x="140" y="113"/>
                  <a:pt x="142" y="112"/>
                  <a:pt x="144" y="111"/>
                </a:cubicBezTo>
                <a:cubicBezTo>
                  <a:pt x="146" y="113"/>
                  <a:pt x="149" y="114"/>
                  <a:pt x="152" y="114"/>
                </a:cubicBezTo>
                <a:cubicBezTo>
                  <a:pt x="159" y="112"/>
                  <a:pt x="162" y="108"/>
                  <a:pt x="162" y="102"/>
                </a:cubicBezTo>
                <a:cubicBezTo>
                  <a:pt x="161" y="95"/>
                  <a:pt x="157" y="93"/>
                  <a:pt x="152" y="92"/>
                </a:cubicBezTo>
                <a:cubicBezTo>
                  <a:pt x="149" y="92"/>
                  <a:pt x="146" y="93"/>
                  <a:pt x="144" y="95"/>
                </a:cubicBezTo>
                <a:cubicBezTo>
                  <a:pt x="142" y="93"/>
                  <a:pt x="139" y="92"/>
                  <a:pt x="136" y="93"/>
                </a:cubicBezTo>
                <a:cubicBezTo>
                  <a:pt x="134" y="92"/>
                  <a:pt x="131" y="93"/>
                  <a:pt x="129" y="95"/>
                </a:cubicBezTo>
                <a:cubicBezTo>
                  <a:pt x="128" y="93"/>
                  <a:pt x="125" y="93"/>
                  <a:pt x="123" y="92"/>
                </a:cubicBezTo>
                <a:cubicBezTo>
                  <a:pt x="120" y="92"/>
                  <a:pt x="118" y="93"/>
                  <a:pt x="115" y="95"/>
                </a:cubicBezTo>
                <a:cubicBezTo>
                  <a:pt x="115" y="95"/>
                  <a:pt x="115" y="95"/>
                  <a:pt x="115" y="95"/>
                </a:cubicBezTo>
                <a:cubicBezTo>
                  <a:pt x="113" y="93"/>
                  <a:pt x="110" y="92"/>
                  <a:pt x="107" y="92"/>
                </a:cubicBezTo>
                <a:cubicBezTo>
                  <a:pt x="104" y="92"/>
                  <a:pt x="102" y="93"/>
                  <a:pt x="100" y="96"/>
                </a:cubicBezTo>
                <a:cubicBezTo>
                  <a:pt x="98" y="93"/>
                  <a:pt x="95" y="92"/>
                  <a:pt x="92" y="92"/>
                </a:cubicBezTo>
                <a:close/>
                <a:moveTo>
                  <a:pt x="100" y="69"/>
                </a:moveTo>
                <a:cubicBezTo>
                  <a:pt x="89" y="70"/>
                  <a:pt x="83" y="76"/>
                  <a:pt x="84" y="87"/>
                </a:cubicBezTo>
                <a:cubicBezTo>
                  <a:pt x="160" y="87"/>
                  <a:pt x="160" y="87"/>
                  <a:pt x="160" y="87"/>
                </a:cubicBezTo>
                <a:cubicBezTo>
                  <a:pt x="160" y="76"/>
                  <a:pt x="154" y="70"/>
                  <a:pt x="145" y="69"/>
                </a:cubicBezTo>
                <a:cubicBezTo>
                  <a:pt x="100" y="69"/>
                  <a:pt x="100" y="69"/>
                  <a:pt x="100" y="69"/>
                </a:cubicBezTo>
                <a:close/>
                <a:moveTo>
                  <a:pt x="10" y="34"/>
                </a:moveTo>
                <a:cubicBezTo>
                  <a:pt x="11" y="55"/>
                  <a:pt x="11" y="55"/>
                  <a:pt x="11" y="55"/>
                </a:cubicBezTo>
                <a:cubicBezTo>
                  <a:pt x="11" y="57"/>
                  <a:pt x="12" y="57"/>
                  <a:pt x="13" y="57"/>
                </a:cubicBezTo>
                <a:cubicBezTo>
                  <a:pt x="50" y="57"/>
                  <a:pt x="50" y="57"/>
                  <a:pt x="50" y="57"/>
                </a:cubicBezTo>
                <a:cubicBezTo>
                  <a:pt x="51" y="57"/>
                  <a:pt x="51" y="56"/>
                  <a:pt x="52" y="55"/>
                </a:cubicBezTo>
                <a:cubicBezTo>
                  <a:pt x="57" y="35"/>
                  <a:pt x="57" y="35"/>
                  <a:pt x="57" y="35"/>
                </a:cubicBezTo>
                <a:cubicBezTo>
                  <a:pt x="57" y="34"/>
                  <a:pt x="57" y="34"/>
                  <a:pt x="56" y="34"/>
                </a:cubicBezTo>
                <a:cubicBezTo>
                  <a:pt x="11" y="34"/>
                  <a:pt x="11" y="34"/>
                  <a:pt x="11" y="34"/>
                </a:cubicBezTo>
                <a:cubicBezTo>
                  <a:pt x="10" y="34"/>
                  <a:pt x="10" y="34"/>
                  <a:pt x="10" y="34"/>
                </a:cubicBezTo>
                <a:close/>
                <a:moveTo>
                  <a:pt x="74" y="55"/>
                </a:moveTo>
                <a:cubicBezTo>
                  <a:pt x="75" y="35"/>
                  <a:pt x="75" y="35"/>
                  <a:pt x="75" y="35"/>
                </a:cubicBezTo>
                <a:cubicBezTo>
                  <a:pt x="74" y="34"/>
                  <a:pt x="74" y="34"/>
                  <a:pt x="73" y="34"/>
                </a:cubicBezTo>
                <a:cubicBezTo>
                  <a:pt x="68" y="33"/>
                  <a:pt x="68" y="33"/>
                  <a:pt x="68" y="33"/>
                </a:cubicBezTo>
                <a:cubicBezTo>
                  <a:pt x="67" y="33"/>
                  <a:pt x="66" y="34"/>
                  <a:pt x="66" y="35"/>
                </a:cubicBezTo>
                <a:cubicBezTo>
                  <a:pt x="60" y="55"/>
                  <a:pt x="60" y="55"/>
                  <a:pt x="60" y="55"/>
                </a:cubicBezTo>
                <a:cubicBezTo>
                  <a:pt x="60" y="56"/>
                  <a:pt x="61" y="56"/>
                  <a:pt x="61" y="56"/>
                </a:cubicBezTo>
                <a:cubicBezTo>
                  <a:pt x="73" y="56"/>
                  <a:pt x="73" y="56"/>
                  <a:pt x="73" y="56"/>
                </a:cubicBezTo>
                <a:cubicBezTo>
                  <a:pt x="73" y="56"/>
                  <a:pt x="74" y="56"/>
                  <a:pt x="74" y="5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9" name="Freeform 235"/>
          <p:cNvSpPr>
            <a:spLocks noEditPoints="1"/>
          </p:cNvSpPr>
          <p:nvPr/>
        </p:nvSpPr>
        <p:spPr bwMode="auto">
          <a:xfrm>
            <a:off x="7948614" y="1138239"/>
            <a:ext cx="414337" cy="317500"/>
          </a:xfrm>
          <a:custGeom>
            <a:avLst/>
            <a:gdLst>
              <a:gd name="T0" fmla="*/ 52 w 184"/>
              <a:gd name="T1" fmla="*/ 5 h 140"/>
              <a:gd name="T2" fmla="*/ 58 w 184"/>
              <a:gd name="T3" fmla="*/ 0 h 140"/>
              <a:gd name="T4" fmla="*/ 100 w 184"/>
              <a:gd name="T5" fmla="*/ 0 h 140"/>
              <a:gd name="T6" fmla="*/ 127 w 184"/>
              <a:gd name="T7" fmla="*/ 11 h 140"/>
              <a:gd name="T8" fmla="*/ 168 w 184"/>
              <a:gd name="T9" fmla="*/ 62 h 140"/>
              <a:gd name="T10" fmla="*/ 169 w 184"/>
              <a:gd name="T11" fmla="*/ 75 h 140"/>
              <a:gd name="T12" fmla="*/ 170 w 184"/>
              <a:gd name="T13" fmla="*/ 77 h 140"/>
              <a:gd name="T14" fmla="*/ 177 w 184"/>
              <a:gd name="T15" fmla="*/ 82 h 140"/>
              <a:gd name="T16" fmla="*/ 182 w 184"/>
              <a:gd name="T17" fmla="*/ 82 h 140"/>
              <a:gd name="T18" fmla="*/ 182 w 184"/>
              <a:gd name="T19" fmla="*/ 89 h 140"/>
              <a:gd name="T20" fmla="*/ 177 w 184"/>
              <a:gd name="T21" fmla="*/ 89 h 140"/>
              <a:gd name="T22" fmla="*/ 169 w 184"/>
              <a:gd name="T23" fmla="*/ 94 h 140"/>
              <a:gd name="T24" fmla="*/ 168 w 184"/>
              <a:gd name="T25" fmla="*/ 95 h 140"/>
              <a:gd name="T26" fmla="*/ 168 w 184"/>
              <a:gd name="T27" fmla="*/ 100 h 140"/>
              <a:gd name="T28" fmla="*/ 15 w 184"/>
              <a:gd name="T29" fmla="*/ 100 h 140"/>
              <a:gd name="T30" fmla="*/ 15 w 184"/>
              <a:gd name="T31" fmla="*/ 90 h 140"/>
              <a:gd name="T32" fmla="*/ 52 w 184"/>
              <a:gd name="T33" fmla="*/ 54 h 140"/>
              <a:gd name="T34" fmla="*/ 52 w 184"/>
              <a:gd name="T35" fmla="*/ 42 h 140"/>
              <a:gd name="T36" fmla="*/ 47 w 184"/>
              <a:gd name="T37" fmla="*/ 42 h 140"/>
              <a:gd name="T38" fmla="*/ 47 w 184"/>
              <a:gd name="T39" fmla="*/ 20 h 140"/>
              <a:gd name="T40" fmla="*/ 52 w 184"/>
              <a:gd name="T41" fmla="*/ 20 h 140"/>
              <a:gd name="T42" fmla="*/ 52 w 184"/>
              <a:gd name="T43" fmla="*/ 5 h 140"/>
              <a:gd name="T44" fmla="*/ 5 w 184"/>
              <a:gd name="T45" fmla="*/ 105 h 140"/>
              <a:gd name="T46" fmla="*/ 178 w 184"/>
              <a:gd name="T47" fmla="*/ 105 h 140"/>
              <a:gd name="T48" fmla="*/ 178 w 184"/>
              <a:gd name="T49" fmla="*/ 116 h 140"/>
              <a:gd name="T50" fmla="*/ 5 w 184"/>
              <a:gd name="T51" fmla="*/ 116 h 140"/>
              <a:gd name="T52" fmla="*/ 5 w 184"/>
              <a:gd name="T53" fmla="*/ 105 h 140"/>
              <a:gd name="T54" fmla="*/ 0 w 184"/>
              <a:gd name="T55" fmla="*/ 128 h 140"/>
              <a:gd name="T56" fmla="*/ 184 w 184"/>
              <a:gd name="T57" fmla="*/ 128 h 140"/>
              <a:gd name="T58" fmla="*/ 184 w 184"/>
              <a:gd name="T59" fmla="*/ 140 h 140"/>
              <a:gd name="T60" fmla="*/ 0 w 184"/>
              <a:gd name="T61" fmla="*/ 140 h 140"/>
              <a:gd name="T62" fmla="*/ 0 w 184"/>
              <a:gd name="T63" fmla="*/ 128 h 140"/>
              <a:gd name="T64" fmla="*/ 76 w 184"/>
              <a:gd name="T65" fmla="*/ 15 h 140"/>
              <a:gd name="T66" fmla="*/ 70 w 184"/>
              <a:gd name="T67" fmla="*/ 19 h 140"/>
              <a:gd name="T68" fmla="*/ 71 w 184"/>
              <a:gd name="T69" fmla="*/ 47 h 140"/>
              <a:gd name="T70" fmla="*/ 73 w 184"/>
              <a:gd name="T71" fmla="*/ 50 h 140"/>
              <a:gd name="T72" fmla="*/ 94 w 184"/>
              <a:gd name="T73" fmla="*/ 50 h 140"/>
              <a:gd name="T74" fmla="*/ 96 w 184"/>
              <a:gd name="T75" fmla="*/ 52 h 140"/>
              <a:gd name="T76" fmla="*/ 96 w 184"/>
              <a:gd name="T77" fmla="*/ 59 h 140"/>
              <a:gd name="T78" fmla="*/ 97 w 184"/>
              <a:gd name="T79" fmla="*/ 60 h 140"/>
              <a:gd name="T80" fmla="*/ 144 w 184"/>
              <a:gd name="T81" fmla="*/ 60 h 140"/>
              <a:gd name="T82" fmla="*/ 146 w 184"/>
              <a:gd name="T83" fmla="*/ 57 h 140"/>
              <a:gd name="T84" fmla="*/ 118 w 184"/>
              <a:gd name="T85" fmla="*/ 23 h 140"/>
              <a:gd name="T86" fmla="*/ 76 w 184"/>
              <a:gd name="T87" fmla="*/ 1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4" h="140">
                <a:moveTo>
                  <a:pt x="52" y="5"/>
                </a:moveTo>
                <a:cubicBezTo>
                  <a:pt x="52" y="2"/>
                  <a:pt x="54" y="0"/>
                  <a:pt x="58" y="0"/>
                </a:cubicBezTo>
                <a:cubicBezTo>
                  <a:pt x="100" y="0"/>
                  <a:pt x="100" y="0"/>
                  <a:pt x="100" y="0"/>
                </a:cubicBezTo>
                <a:cubicBezTo>
                  <a:pt x="113" y="1"/>
                  <a:pt x="121" y="5"/>
                  <a:pt x="127" y="11"/>
                </a:cubicBezTo>
                <a:cubicBezTo>
                  <a:pt x="168" y="62"/>
                  <a:pt x="168" y="62"/>
                  <a:pt x="168" y="62"/>
                </a:cubicBezTo>
                <a:cubicBezTo>
                  <a:pt x="169" y="67"/>
                  <a:pt x="169" y="70"/>
                  <a:pt x="169" y="75"/>
                </a:cubicBezTo>
                <a:cubicBezTo>
                  <a:pt x="169" y="76"/>
                  <a:pt x="169" y="77"/>
                  <a:pt x="170" y="77"/>
                </a:cubicBezTo>
                <a:cubicBezTo>
                  <a:pt x="176" y="77"/>
                  <a:pt x="178" y="78"/>
                  <a:pt x="177" y="82"/>
                </a:cubicBezTo>
                <a:cubicBezTo>
                  <a:pt x="182" y="82"/>
                  <a:pt x="182" y="82"/>
                  <a:pt x="182" y="82"/>
                </a:cubicBezTo>
                <a:cubicBezTo>
                  <a:pt x="182" y="89"/>
                  <a:pt x="182" y="89"/>
                  <a:pt x="182" y="89"/>
                </a:cubicBezTo>
                <a:cubicBezTo>
                  <a:pt x="177" y="89"/>
                  <a:pt x="177" y="89"/>
                  <a:pt x="177" y="89"/>
                </a:cubicBezTo>
                <a:cubicBezTo>
                  <a:pt x="178" y="93"/>
                  <a:pt x="175" y="95"/>
                  <a:pt x="169" y="94"/>
                </a:cubicBezTo>
                <a:cubicBezTo>
                  <a:pt x="169" y="94"/>
                  <a:pt x="168" y="94"/>
                  <a:pt x="168" y="95"/>
                </a:cubicBezTo>
                <a:cubicBezTo>
                  <a:pt x="168" y="100"/>
                  <a:pt x="168" y="100"/>
                  <a:pt x="168" y="100"/>
                </a:cubicBezTo>
                <a:cubicBezTo>
                  <a:pt x="15" y="100"/>
                  <a:pt x="15" y="100"/>
                  <a:pt x="15" y="100"/>
                </a:cubicBezTo>
                <a:cubicBezTo>
                  <a:pt x="15" y="90"/>
                  <a:pt x="15" y="90"/>
                  <a:pt x="15" y="90"/>
                </a:cubicBezTo>
                <a:cubicBezTo>
                  <a:pt x="52" y="54"/>
                  <a:pt x="52" y="54"/>
                  <a:pt x="52" y="54"/>
                </a:cubicBezTo>
                <a:cubicBezTo>
                  <a:pt x="52" y="42"/>
                  <a:pt x="52" y="42"/>
                  <a:pt x="52" y="42"/>
                </a:cubicBezTo>
                <a:cubicBezTo>
                  <a:pt x="47" y="42"/>
                  <a:pt x="47" y="42"/>
                  <a:pt x="47" y="42"/>
                </a:cubicBezTo>
                <a:cubicBezTo>
                  <a:pt x="47" y="20"/>
                  <a:pt x="47" y="20"/>
                  <a:pt x="47" y="20"/>
                </a:cubicBezTo>
                <a:cubicBezTo>
                  <a:pt x="52" y="20"/>
                  <a:pt x="52" y="20"/>
                  <a:pt x="52" y="20"/>
                </a:cubicBezTo>
                <a:cubicBezTo>
                  <a:pt x="52" y="5"/>
                  <a:pt x="52" y="5"/>
                  <a:pt x="52" y="5"/>
                </a:cubicBezTo>
                <a:close/>
                <a:moveTo>
                  <a:pt x="5" y="105"/>
                </a:moveTo>
                <a:cubicBezTo>
                  <a:pt x="178" y="105"/>
                  <a:pt x="178" y="105"/>
                  <a:pt x="178" y="105"/>
                </a:cubicBezTo>
                <a:cubicBezTo>
                  <a:pt x="178" y="116"/>
                  <a:pt x="178" y="116"/>
                  <a:pt x="178" y="116"/>
                </a:cubicBezTo>
                <a:cubicBezTo>
                  <a:pt x="5" y="116"/>
                  <a:pt x="5" y="116"/>
                  <a:pt x="5" y="116"/>
                </a:cubicBezTo>
                <a:cubicBezTo>
                  <a:pt x="5" y="105"/>
                  <a:pt x="5" y="105"/>
                  <a:pt x="5" y="105"/>
                </a:cubicBezTo>
                <a:close/>
                <a:moveTo>
                  <a:pt x="0" y="128"/>
                </a:moveTo>
                <a:cubicBezTo>
                  <a:pt x="184" y="128"/>
                  <a:pt x="184" y="128"/>
                  <a:pt x="184" y="128"/>
                </a:cubicBezTo>
                <a:cubicBezTo>
                  <a:pt x="184" y="140"/>
                  <a:pt x="184" y="140"/>
                  <a:pt x="184" y="140"/>
                </a:cubicBezTo>
                <a:cubicBezTo>
                  <a:pt x="0" y="140"/>
                  <a:pt x="0" y="140"/>
                  <a:pt x="0" y="140"/>
                </a:cubicBezTo>
                <a:cubicBezTo>
                  <a:pt x="0" y="128"/>
                  <a:pt x="0" y="128"/>
                  <a:pt x="0" y="128"/>
                </a:cubicBezTo>
                <a:close/>
                <a:moveTo>
                  <a:pt x="76" y="15"/>
                </a:moveTo>
                <a:cubicBezTo>
                  <a:pt x="72" y="15"/>
                  <a:pt x="71" y="16"/>
                  <a:pt x="70" y="19"/>
                </a:cubicBezTo>
                <a:cubicBezTo>
                  <a:pt x="71" y="47"/>
                  <a:pt x="71" y="47"/>
                  <a:pt x="71" y="47"/>
                </a:cubicBezTo>
                <a:cubicBezTo>
                  <a:pt x="71" y="49"/>
                  <a:pt x="71" y="50"/>
                  <a:pt x="73" y="50"/>
                </a:cubicBezTo>
                <a:cubicBezTo>
                  <a:pt x="94" y="50"/>
                  <a:pt x="94" y="50"/>
                  <a:pt x="94" y="50"/>
                </a:cubicBezTo>
                <a:cubicBezTo>
                  <a:pt x="96" y="50"/>
                  <a:pt x="96" y="51"/>
                  <a:pt x="96" y="52"/>
                </a:cubicBezTo>
                <a:cubicBezTo>
                  <a:pt x="96" y="59"/>
                  <a:pt x="96" y="59"/>
                  <a:pt x="96" y="59"/>
                </a:cubicBezTo>
                <a:cubicBezTo>
                  <a:pt x="96" y="60"/>
                  <a:pt x="97" y="60"/>
                  <a:pt x="97" y="60"/>
                </a:cubicBezTo>
                <a:cubicBezTo>
                  <a:pt x="144" y="60"/>
                  <a:pt x="144" y="60"/>
                  <a:pt x="144" y="60"/>
                </a:cubicBezTo>
                <a:cubicBezTo>
                  <a:pt x="146" y="60"/>
                  <a:pt x="147" y="59"/>
                  <a:pt x="146" y="57"/>
                </a:cubicBezTo>
                <a:cubicBezTo>
                  <a:pt x="118" y="23"/>
                  <a:pt x="118" y="23"/>
                  <a:pt x="118" y="23"/>
                </a:cubicBezTo>
                <a:cubicBezTo>
                  <a:pt x="109" y="14"/>
                  <a:pt x="95" y="14"/>
                  <a:pt x="76" y="1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0" name="Freeform 236"/>
          <p:cNvSpPr/>
          <p:nvPr/>
        </p:nvSpPr>
        <p:spPr bwMode="auto">
          <a:xfrm>
            <a:off x="1011238" y="1890714"/>
            <a:ext cx="12700" cy="15875"/>
          </a:xfrm>
          <a:custGeom>
            <a:avLst/>
            <a:gdLst>
              <a:gd name="T0" fmla="*/ 6 w 6"/>
              <a:gd name="T1" fmla="*/ 7 h 7"/>
              <a:gd name="T2" fmla="*/ 0 w 6"/>
              <a:gd name="T3" fmla="*/ 7 h 7"/>
              <a:gd name="T4" fmla="*/ 3 w 6"/>
              <a:gd name="T5" fmla="*/ 0 h 7"/>
              <a:gd name="T6" fmla="*/ 6 w 6"/>
              <a:gd name="T7" fmla="*/ 7 h 7"/>
            </a:gdLst>
            <a:ahLst/>
            <a:cxnLst>
              <a:cxn ang="0">
                <a:pos x="T0" y="T1"/>
              </a:cxn>
              <a:cxn ang="0">
                <a:pos x="T2" y="T3"/>
              </a:cxn>
              <a:cxn ang="0">
                <a:pos x="T4" y="T5"/>
              </a:cxn>
              <a:cxn ang="0">
                <a:pos x="T6" y="T7"/>
              </a:cxn>
            </a:cxnLst>
            <a:rect l="0" t="0" r="r" b="b"/>
            <a:pathLst>
              <a:path w="6" h="7">
                <a:moveTo>
                  <a:pt x="6" y="7"/>
                </a:moveTo>
                <a:cubicBezTo>
                  <a:pt x="0" y="7"/>
                  <a:pt x="0" y="7"/>
                  <a:pt x="0" y="7"/>
                </a:cubicBezTo>
                <a:cubicBezTo>
                  <a:pt x="1" y="5"/>
                  <a:pt x="2" y="3"/>
                  <a:pt x="3" y="0"/>
                </a:cubicBezTo>
                <a:cubicBezTo>
                  <a:pt x="3" y="3"/>
                  <a:pt x="4" y="5"/>
                  <a:pt x="6"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1" name="Freeform 237"/>
          <p:cNvSpPr/>
          <p:nvPr/>
        </p:nvSpPr>
        <p:spPr bwMode="auto">
          <a:xfrm>
            <a:off x="1049338" y="1890714"/>
            <a:ext cx="12700" cy="15875"/>
          </a:xfrm>
          <a:custGeom>
            <a:avLst/>
            <a:gdLst>
              <a:gd name="T0" fmla="*/ 6 w 6"/>
              <a:gd name="T1" fmla="*/ 7 h 7"/>
              <a:gd name="T2" fmla="*/ 0 w 6"/>
              <a:gd name="T3" fmla="*/ 7 h 7"/>
              <a:gd name="T4" fmla="*/ 3 w 6"/>
              <a:gd name="T5" fmla="*/ 0 h 7"/>
              <a:gd name="T6" fmla="*/ 6 w 6"/>
              <a:gd name="T7" fmla="*/ 7 h 7"/>
            </a:gdLst>
            <a:ahLst/>
            <a:cxnLst>
              <a:cxn ang="0">
                <a:pos x="T0" y="T1"/>
              </a:cxn>
              <a:cxn ang="0">
                <a:pos x="T2" y="T3"/>
              </a:cxn>
              <a:cxn ang="0">
                <a:pos x="T4" y="T5"/>
              </a:cxn>
              <a:cxn ang="0">
                <a:pos x="T6" y="T7"/>
              </a:cxn>
            </a:cxnLst>
            <a:rect l="0" t="0" r="r" b="b"/>
            <a:pathLst>
              <a:path w="6" h="7">
                <a:moveTo>
                  <a:pt x="6" y="7"/>
                </a:moveTo>
                <a:cubicBezTo>
                  <a:pt x="0" y="7"/>
                  <a:pt x="0" y="7"/>
                  <a:pt x="0" y="7"/>
                </a:cubicBezTo>
                <a:cubicBezTo>
                  <a:pt x="1" y="5"/>
                  <a:pt x="2" y="3"/>
                  <a:pt x="3" y="0"/>
                </a:cubicBezTo>
                <a:cubicBezTo>
                  <a:pt x="4" y="3"/>
                  <a:pt x="5" y="5"/>
                  <a:pt x="6"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2" name="Freeform 238"/>
          <p:cNvSpPr/>
          <p:nvPr/>
        </p:nvSpPr>
        <p:spPr bwMode="auto">
          <a:xfrm>
            <a:off x="1087439" y="1890714"/>
            <a:ext cx="12700" cy="15875"/>
          </a:xfrm>
          <a:custGeom>
            <a:avLst/>
            <a:gdLst>
              <a:gd name="T0" fmla="*/ 6 w 6"/>
              <a:gd name="T1" fmla="*/ 7 h 7"/>
              <a:gd name="T2" fmla="*/ 0 w 6"/>
              <a:gd name="T3" fmla="*/ 7 h 7"/>
              <a:gd name="T4" fmla="*/ 3 w 6"/>
              <a:gd name="T5" fmla="*/ 0 h 7"/>
              <a:gd name="T6" fmla="*/ 6 w 6"/>
              <a:gd name="T7" fmla="*/ 7 h 7"/>
            </a:gdLst>
            <a:ahLst/>
            <a:cxnLst>
              <a:cxn ang="0">
                <a:pos x="T0" y="T1"/>
              </a:cxn>
              <a:cxn ang="0">
                <a:pos x="T2" y="T3"/>
              </a:cxn>
              <a:cxn ang="0">
                <a:pos x="T4" y="T5"/>
              </a:cxn>
              <a:cxn ang="0">
                <a:pos x="T6" y="T7"/>
              </a:cxn>
            </a:cxnLst>
            <a:rect l="0" t="0" r="r" b="b"/>
            <a:pathLst>
              <a:path w="6" h="7">
                <a:moveTo>
                  <a:pt x="6" y="7"/>
                </a:moveTo>
                <a:cubicBezTo>
                  <a:pt x="0" y="7"/>
                  <a:pt x="0" y="7"/>
                  <a:pt x="0" y="7"/>
                </a:cubicBezTo>
                <a:cubicBezTo>
                  <a:pt x="2" y="5"/>
                  <a:pt x="3" y="3"/>
                  <a:pt x="3" y="0"/>
                </a:cubicBezTo>
                <a:cubicBezTo>
                  <a:pt x="4" y="3"/>
                  <a:pt x="5" y="5"/>
                  <a:pt x="6"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3" name="Freeform 239"/>
          <p:cNvSpPr/>
          <p:nvPr/>
        </p:nvSpPr>
        <p:spPr bwMode="auto">
          <a:xfrm>
            <a:off x="938214" y="1785939"/>
            <a:ext cx="369887" cy="120650"/>
          </a:xfrm>
          <a:custGeom>
            <a:avLst/>
            <a:gdLst>
              <a:gd name="T0" fmla="*/ 0 w 164"/>
              <a:gd name="T1" fmla="*/ 0 h 53"/>
              <a:gd name="T2" fmla="*/ 164 w 164"/>
              <a:gd name="T3" fmla="*/ 0 h 53"/>
              <a:gd name="T4" fmla="*/ 164 w 164"/>
              <a:gd name="T5" fmla="*/ 53 h 53"/>
              <a:gd name="T6" fmla="*/ 84 w 164"/>
              <a:gd name="T7" fmla="*/ 53 h 53"/>
              <a:gd name="T8" fmla="*/ 87 w 164"/>
              <a:gd name="T9" fmla="*/ 39 h 53"/>
              <a:gd name="T10" fmla="*/ 83 w 164"/>
              <a:gd name="T11" fmla="*/ 27 h 53"/>
              <a:gd name="T12" fmla="*/ 82 w 164"/>
              <a:gd name="T13" fmla="*/ 16 h 53"/>
              <a:gd name="T14" fmla="*/ 82 w 164"/>
              <a:gd name="T15" fmla="*/ 12 h 53"/>
              <a:gd name="T16" fmla="*/ 80 w 164"/>
              <a:gd name="T17" fmla="*/ 10 h 53"/>
              <a:gd name="T18" fmla="*/ 75 w 164"/>
              <a:gd name="T19" fmla="*/ 10 h 53"/>
              <a:gd name="T20" fmla="*/ 73 w 164"/>
              <a:gd name="T21" fmla="*/ 12 h 53"/>
              <a:gd name="T22" fmla="*/ 74 w 164"/>
              <a:gd name="T23" fmla="*/ 16 h 53"/>
              <a:gd name="T24" fmla="*/ 73 w 164"/>
              <a:gd name="T25" fmla="*/ 27 h 53"/>
              <a:gd name="T26" fmla="*/ 69 w 164"/>
              <a:gd name="T27" fmla="*/ 35 h 53"/>
              <a:gd name="T28" fmla="*/ 65 w 164"/>
              <a:gd name="T29" fmla="*/ 27 h 53"/>
              <a:gd name="T30" fmla="*/ 64 w 164"/>
              <a:gd name="T31" fmla="*/ 17 h 53"/>
              <a:gd name="T32" fmla="*/ 64 w 164"/>
              <a:gd name="T33" fmla="*/ 12 h 53"/>
              <a:gd name="T34" fmla="*/ 63 w 164"/>
              <a:gd name="T35" fmla="*/ 10 h 53"/>
              <a:gd name="T36" fmla="*/ 57 w 164"/>
              <a:gd name="T37" fmla="*/ 10 h 53"/>
              <a:gd name="T38" fmla="*/ 56 w 164"/>
              <a:gd name="T39" fmla="*/ 12 h 53"/>
              <a:gd name="T40" fmla="*/ 56 w 164"/>
              <a:gd name="T41" fmla="*/ 16 h 53"/>
              <a:gd name="T42" fmla="*/ 55 w 164"/>
              <a:gd name="T43" fmla="*/ 27 h 53"/>
              <a:gd name="T44" fmla="*/ 52 w 164"/>
              <a:gd name="T45" fmla="*/ 35 h 53"/>
              <a:gd name="T46" fmla="*/ 48 w 164"/>
              <a:gd name="T47" fmla="*/ 27 h 53"/>
              <a:gd name="T48" fmla="*/ 47 w 164"/>
              <a:gd name="T49" fmla="*/ 16 h 53"/>
              <a:gd name="T50" fmla="*/ 47 w 164"/>
              <a:gd name="T51" fmla="*/ 12 h 53"/>
              <a:gd name="T52" fmla="*/ 46 w 164"/>
              <a:gd name="T53" fmla="*/ 10 h 53"/>
              <a:gd name="T54" fmla="*/ 40 w 164"/>
              <a:gd name="T55" fmla="*/ 10 h 53"/>
              <a:gd name="T56" fmla="*/ 39 w 164"/>
              <a:gd name="T57" fmla="*/ 12 h 53"/>
              <a:gd name="T58" fmla="*/ 39 w 164"/>
              <a:gd name="T59" fmla="*/ 16 h 53"/>
              <a:gd name="T60" fmla="*/ 38 w 164"/>
              <a:gd name="T61" fmla="*/ 27 h 53"/>
              <a:gd name="T62" fmla="*/ 35 w 164"/>
              <a:gd name="T63" fmla="*/ 35 h 53"/>
              <a:gd name="T64" fmla="*/ 31 w 164"/>
              <a:gd name="T65" fmla="*/ 27 h 53"/>
              <a:gd name="T66" fmla="*/ 30 w 164"/>
              <a:gd name="T67" fmla="*/ 16 h 53"/>
              <a:gd name="T68" fmla="*/ 30 w 164"/>
              <a:gd name="T69" fmla="*/ 12 h 53"/>
              <a:gd name="T70" fmla="*/ 28 w 164"/>
              <a:gd name="T71" fmla="*/ 10 h 53"/>
              <a:gd name="T72" fmla="*/ 23 w 164"/>
              <a:gd name="T73" fmla="*/ 10 h 53"/>
              <a:gd name="T74" fmla="*/ 21 w 164"/>
              <a:gd name="T75" fmla="*/ 12 h 53"/>
              <a:gd name="T76" fmla="*/ 22 w 164"/>
              <a:gd name="T77" fmla="*/ 17 h 53"/>
              <a:gd name="T78" fmla="*/ 21 w 164"/>
              <a:gd name="T79" fmla="*/ 27 h 53"/>
              <a:gd name="T80" fmla="*/ 16 w 164"/>
              <a:gd name="T81" fmla="*/ 38 h 53"/>
              <a:gd name="T82" fmla="*/ 20 w 164"/>
              <a:gd name="T83" fmla="*/ 53 h 53"/>
              <a:gd name="T84" fmla="*/ 0 w 164"/>
              <a:gd name="T85" fmla="*/ 53 h 53"/>
              <a:gd name="T86" fmla="*/ 0 w 164"/>
              <a:gd name="T8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4" h="53">
                <a:moveTo>
                  <a:pt x="0" y="0"/>
                </a:moveTo>
                <a:cubicBezTo>
                  <a:pt x="164" y="0"/>
                  <a:pt x="164" y="0"/>
                  <a:pt x="164" y="0"/>
                </a:cubicBezTo>
                <a:cubicBezTo>
                  <a:pt x="164" y="53"/>
                  <a:pt x="164" y="53"/>
                  <a:pt x="164" y="53"/>
                </a:cubicBezTo>
                <a:cubicBezTo>
                  <a:pt x="84" y="53"/>
                  <a:pt x="84" y="53"/>
                  <a:pt x="84" y="53"/>
                </a:cubicBezTo>
                <a:cubicBezTo>
                  <a:pt x="86" y="49"/>
                  <a:pt x="88" y="44"/>
                  <a:pt x="87" y="39"/>
                </a:cubicBezTo>
                <a:cubicBezTo>
                  <a:pt x="87" y="34"/>
                  <a:pt x="85" y="30"/>
                  <a:pt x="83" y="27"/>
                </a:cubicBezTo>
                <a:cubicBezTo>
                  <a:pt x="81" y="23"/>
                  <a:pt x="81" y="18"/>
                  <a:pt x="82" y="16"/>
                </a:cubicBezTo>
                <a:cubicBezTo>
                  <a:pt x="82" y="15"/>
                  <a:pt x="82" y="13"/>
                  <a:pt x="82" y="12"/>
                </a:cubicBezTo>
                <a:cubicBezTo>
                  <a:pt x="81" y="11"/>
                  <a:pt x="81" y="10"/>
                  <a:pt x="80" y="10"/>
                </a:cubicBezTo>
                <a:cubicBezTo>
                  <a:pt x="79" y="9"/>
                  <a:pt x="77" y="9"/>
                  <a:pt x="75" y="10"/>
                </a:cubicBezTo>
                <a:cubicBezTo>
                  <a:pt x="74" y="10"/>
                  <a:pt x="74" y="11"/>
                  <a:pt x="73" y="12"/>
                </a:cubicBezTo>
                <a:cubicBezTo>
                  <a:pt x="73" y="14"/>
                  <a:pt x="73" y="15"/>
                  <a:pt x="74" y="16"/>
                </a:cubicBezTo>
                <a:cubicBezTo>
                  <a:pt x="75" y="20"/>
                  <a:pt x="74" y="24"/>
                  <a:pt x="73" y="27"/>
                </a:cubicBezTo>
                <a:cubicBezTo>
                  <a:pt x="71" y="29"/>
                  <a:pt x="70" y="32"/>
                  <a:pt x="69" y="35"/>
                </a:cubicBezTo>
                <a:cubicBezTo>
                  <a:pt x="68" y="32"/>
                  <a:pt x="67" y="29"/>
                  <a:pt x="65" y="27"/>
                </a:cubicBezTo>
                <a:cubicBezTo>
                  <a:pt x="64" y="23"/>
                  <a:pt x="63" y="19"/>
                  <a:pt x="64" y="17"/>
                </a:cubicBezTo>
                <a:cubicBezTo>
                  <a:pt x="65" y="16"/>
                  <a:pt x="65" y="12"/>
                  <a:pt x="64" y="12"/>
                </a:cubicBezTo>
                <a:cubicBezTo>
                  <a:pt x="64" y="11"/>
                  <a:pt x="64" y="10"/>
                  <a:pt x="63" y="10"/>
                </a:cubicBezTo>
                <a:cubicBezTo>
                  <a:pt x="61" y="9"/>
                  <a:pt x="59" y="9"/>
                  <a:pt x="57" y="10"/>
                </a:cubicBezTo>
                <a:cubicBezTo>
                  <a:pt x="57" y="10"/>
                  <a:pt x="56" y="11"/>
                  <a:pt x="56" y="12"/>
                </a:cubicBezTo>
                <a:cubicBezTo>
                  <a:pt x="56" y="13"/>
                  <a:pt x="56" y="15"/>
                  <a:pt x="56" y="16"/>
                </a:cubicBezTo>
                <a:cubicBezTo>
                  <a:pt x="57" y="20"/>
                  <a:pt x="57" y="24"/>
                  <a:pt x="55" y="27"/>
                </a:cubicBezTo>
                <a:cubicBezTo>
                  <a:pt x="54" y="29"/>
                  <a:pt x="53" y="32"/>
                  <a:pt x="52" y="35"/>
                </a:cubicBezTo>
                <a:cubicBezTo>
                  <a:pt x="51" y="32"/>
                  <a:pt x="50" y="29"/>
                  <a:pt x="48" y="27"/>
                </a:cubicBezTo>
                <a:cubicBezTo>
                  <a:pt x="46" y="23"/>
                  <a:pt x="46" y="18"/>
                  <a:pt x="47" y="16"/>
                </a:cubicBezTo>
                <a:cubicBezTo>
                  <a:pt x="48" y="15"/>
                  <a:pt x="47" y="13"/>
                  <a:pt x="47" y="12"/>
                </a:cubicBezTo>
                <a:cubicBezTo>
                  <a:pt x="47" y="11"/>
                  <a:pt x="46" y="10"/>
                  <a:pt x="46" y="10"/>
                </a:cubicBezTo>
                <a:cubicBezTo>
                  <a:pt x="44" y="9"/>
                  <a:pt x="42" y="9"/>
                  <a:pt x="40" y="10"/>
                </a:cubicBezTo>
                <a:cubicBezTo>
                  <a:pt x="39" y="10"/>
                  <a:pt x="39" y="11"/>
                  <a:pt x="39" y="12"/>
                </a:cubicBezTo>
                <a:cubicBezTo>
                  <a:pt x="38" y="13"/>
                  <a:pt x="38" y="15"/>
                  <a:pt x="39" y="16"/>
                </a:cubicBezTo>
                <a:cubicBezTo>
                  <a:pt x="40" y="20"/>
                  <a:pt x="39" y="24"/>
                  <a:pt x="38" y="27"/>
                </a:cubicBezTo>
                <a:cubicBezTo>
                  <a:pt x="36" y="29"/>
                  <a:pt x="35" y="32"/>
                  <a:pt x="35" y="35"/>
                </a:cubicBezTo>
                <a:cubicBezTo>
                  <a:pt x="34" y="32"/>
                  <a:pt x="32" y="29"/>
                  <a:pt x="31" y="27"/>
                </a:cubicBezTo>
                <a:cubicBezTo>
                  <a:pt x="29" y="23"/>
                  <a:pt x="29" y="18"/>
                  <a:pt x="30" y="16"/>
                </a:cubicBezTo>
                <a:cubicBezTo>
                  <a:pt x="30" y="15"/>
                  <a:pt x="30" y="13"/>
                  <a:pt x="30" y="12"/>
                </a:cubicBezTo>
                <a:cubicBezTo>
                  <a:pt x="29" y="11"/>
                  <a:pt x="29" y="10"/>
                  <a:pt x="28" y="10"/>
                </a:cubicBezTo>
                <a:cubicBezTo>
                  <a:pt x="26" y="9"/>
                  <a:pt x="25" y="9"/>
                  <a:pt x="23" y="10"/>
                </a:cubicBezTo>
                <a:cubicBezTo>
                  <a:pt x="22" y="10"/>
                  <a:pt x="22" y="11"/>
                  <a:pt x="21" y="12"/>
                </a:cubicBezTo>
                <a:cubicBezTo>
                  <a:pt x="21" y="13"/>
                  <a:pt x="21" y="15"/>
                  <a:pt x="22" y="17"/>
                </a:cubicBezTo>
                <a:cubicBezTo>
                  <a:pt x="23" y="21"/>
                  <a:pt x="22" y="24"/>
                  <a:pt x="21" y="27"/>
                </a:cubicBezTo>
                <a:cubicBezTo>
                  <a:pt x="19" y="30"/>
                  <a:pt x="17" y="34"/>
                  <a:pt x="16" y="38"/>
                </a:cubicBezTo>
                <a:cubicBezTo>
                  <a:pt x="16" y="45"/>
                  <a:pt x="18" y="50"/>
                  <a:pt x="20" y="53"/>
                </a:cubicBezTo>
                <a:cubicBezTo>
                  <a:pt x="0" y="53"/>
                  <a:pt x="0" y="53"/>
                  <a:pt x="0" y="53"/>
                </a:cubicBez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4" name="Oval 240"/>
          <p:cNvSpPr>
            <a:spLocks noChangeArrowheads="1"/>
          </p:cNvSpPr>
          <p:nvPr/>
        </p:nvSpPr>
        <p:spPr bwMode="auto">
          <a:xfrm>
            <a:off x="1196976" y="1989138"/>
            <a:ext cx="30163" cy="317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5" name="Oval 241"/>
          <p:cNvSpPr>
            <a:spLocks noChangeArrowheads="1"/>
          </p:cNvSpPr>
          <p:nvPr/>
        </p:nvSpPr>
        <p:spPr bwMode="auto">
          <a:xfrm>
            <a:off x="1246188" y="2020888"/>
            <a:ext cx="31750" cy="317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6" name="Freeform 242"/>
          <p:cNvSpPr>
            <a:spLocks noEditPoints="1"/>
          </p:cNvSpPr>
          <p:nvPr/>
        </p:nvSpPr>
        <p:spPr bwMode="auto">
          <a:xfrm>
            <a:off x="1077913" y="1933576"/>
            <a:ext cx="214312" cy="214313"/>
          </a:xfrm>
          <a:custGeom>
            <a:avLst/>
            <a:gdLst>
              <a:gd name="T0" fmla="*/ 47 w 95"/>
              <a:gd name="T1" fmla="*/ 0 h 95"/>
              <a:gd name="T2" fmla="*/ 83 w 95"/>
              <a:gd name="T3" fmla="*/ 16 h 95"/>
              <a:gd name="T4" fmla="*/ 82 w 95"/>
              <a:gd name="T5" fmla="*/ 26 h 95"/>
              <a:gd name="T6" fmla="*/ 91 w 95"/>
              <a:gd name="T7" fmla="*/ 28 h 95"/>
              <a:gd name="T8" fmla="*/ 95 w 95"/>
              <a:gd name="T9" fmla="*/ 48 h 95"/>
              <a:gd name="T10" fmla="*/ 47 w 95"/>
              <a:gd name="T11" fmla="*/ 95 h 95"/>
              <a:gd name="T12" fmla="*/ 0 w 95"/>
              <a:gd name="T13" fmla="*/ 48 h 95"/>
              <a:gd name="T14" fmla="*/ 47 w 95"/>
              <a:gd name="T15" fmla="*/ 0 h 95"/>
              <a:gd name="T16" fmla="*/ 59 w 95"/>
              <a:gd name="T17" fmla="*/ 25 h 95"/>
              <a:gd name="T18" fmla="*/ 53 w 95"/>
              <a:gd name="T19" fmla="*/ 32 h 95"/>
              <a:gd name="T20" fmla="*/ 59 w 95"/>
              <a:gd name="T21" fmla="*/ 39 h 95"/>
              <a:gd name="T22" fmla="*/ 66 w 95"/>
              <a:gd name="T23" fmla="*/ 32 h 95"/>
              <a:gd name="T24" fmla="*/ 59 w 95"/>
              <a:gd name="T25" fmla="*/ 25 h 95"/>
              <a:gd name="T26" fmla="*/ 82 w 95"/>
              <a:gd name="T27" fmla="*/ 39 h 95"/>
              <a:gd name="T28" fmla="*/ 75 w 95"/>
              <a:gd name="T29" fmla="*/ 46 h 95"/>
              <a:gd name="T30" fmla="*/ 82 w 95"/>
              <a:gd name="T31" fmla="*/ 53 h 95"/>
              <a:gd name="T32" fmla="*/ 89 w 95"/>
              <a:gd name="T33" fmla="*/ 46 h 95"/>
              <a:gd name="T34" fmla="*/ 82 w 95"/>
              <a:gd name="T35" fmla="*/ 3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95">
                <a:moveTo>
                  <a:pt x="47" y="0"/>
                </a:moveTo>
                <a:cubicBezTo>
                  <a:pt x="62" y="0"/>
                  <a:pt x="74" y="5"/>
                  <a:pt x="83" y="16"/>
                </a:cubicBezTo>
                <a:cubicBezTo>
                  <a:pt x="78" y="21"/>
                  <a:pt x="81" y="24"/>
                  <a:pt x="82" y="26"/>
                </a:cubicBezTo>
                <a:cubicBezTo>
                  <a:pt x="84" y="28"/>
                  <a:pt x="87" y="29"/>
                  <a:pt x="91" y="28"/>
                </a:cubicBezTo>
                <a:cubicBezTo>
                  <a:pt x="93" y="34"/>
                  <a:pt x="95" y="41"/>
                  <a:pt x="95" y="48"/>
                </a:cubicBezTo>
                <a:cubicBezTo>
                  <a:pt x="95" y="74"/>
                  <a:pt x="73" y="95"/>
                  <a:pt x="47" y="95"/>
                </a:cubicBezTo>
                <a:cubicBezTo>
                  <a:pt x="21" y="95"/>
                  <a:pt x="0" y="74"/>
                  <a:pt x="0" y="48"/>
                </a:cubicBezTo>
                <a:cubicBezTo>
                  <a:pt x="0" y="21"/>
                  <a:pt x="21" y="0"/>
                  <a:pt x="47" y="0"/>
                </a:cubicBezTo>
                <a:close/>
                <a:moveTo>
                  <a:pt x="59" y="25"/>
                </a:moveTo>
                <a:cubicBezTo>
                  <a:pt x="56" y="25"/>
                  <a:pt x="53" y="28"/>
                  <a:pt x="53" y="32"/>
                </a:cubicBezTo>
                <a:cubicBezTo>
                  <a:pt x="53" y="36"/>
                  <a:pt x="56" y="39"/>
                  <a:pt x="59" y="39"/>
                </a:cubicBezTo>
                <a:cubicBezTo>
                  <a:pt x="63" y="39"/>
                  <a:pt x="66" y="36"/>
                  <a:pt x="66" y="32"/>
                </a:cubicBezTo>
                <a:cubicBezTo>
                  <a:pt x="66" y="28"/>
                  <a:pt x="63" y="25"/>
                  <a:pt x="59" y="25"/>
                </a:cubicBezTo>
                <a:close/>
                <a:moveTo>
                  <a:pt x="82" y="39"/>
                </a:moveTo>
                <a:cubicBezTo>
                  <a:pt x="79" y="39"/>
                  <a:pt x="75" y="42"/>
                  <a:pt x="75" y="46"/>
                </a:cubicBezTo>
                <a:cubicBezTo>
                  <a:pt x="75" y="50"/>
                  <a:pt x="79" y="53"/>
                  <a:pt x="82" y="53"/>
                </a:cubicBezTo>
                <a:cubicBezTo>
                  <a:pt x="86" y="53"/>
                  <a:pt x="89" y="50"/>
                  <a:pt x="89" y="46"/>
                </a:cubicBezTo>
                <a:cubicBezTo>
                  <a:pt x="89" y="42"/>
                  <a:pt x="86" y="39"/>
                  <a:pt x="82" y="3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7" name="Freeform 243"/>
          <p:cNvSpPr>
            <a:spLocks noEditPoints="1"/>
          </p:cNvSpPr>
          <p:nvPr/>
        </p:nvSpPr>
        <p:spPr bwMode="auto">
          <a:xfrm>
            <a:off x="1644651" y="1738313"/>
            <a:ext cx="288925" cy="403225"/>
          </a:xfrm>
          <a:custGeom>
            <a:avLst/>
            <a:gdLst>
              <a:gd name="T0" fmla="*/ 52 w 128"/>
              <a:gd name="T1" fmla="*/ 56 h 178"/>
              <a:gd name="T2" fmla="*/ 18 w 128"/>
              <a:gd name="T3" fmla="*/ 104 h 178"/>
              <a:gd name="T4" fmla="*/ 17 w 128"/>
              <a:gd name="T5" fmla="*/ 150 h 178"/>
              <a:gd name="T6" fmla="*/ 62 w 128"/>
              <a:gd name="T7" fmla="*/ 175 h 178"/>
              <a:gd name="T8" fmla="*/ 113 w 128"/>
              <a:gd name="T9" fmla="*/ 123 h 178"/>
              <a:gd name="T10" fmla="*/ 98 w 128"/>
              <a:gd name="T11" fmla="*/ 55 h 178"/>
              <a:gd name="T12" fmla="*/ 77 w 128"/>
              <a:gd name="T13" fmla="*/ 75 h 178"/>
              <a:gd name="T14" fmla="*/ 128 w 128"/>
              <a:gd name="T15" fmla="*/ 27 h 178"/>
              <a:gd name="T16" fmla="*/ 78 w 128"/>
              <a:gd name="T17" fmla="*/ 1 h 178"/>
              <a:gd name="T18" fmla="*/ 62 w 128"/>
              <a:gd name="T19" fmla="*/ 7 h 178"/>
              <a:gd name="T20" fmla="*/ 44 w 128"/>
              <a:gd name="T21" fmla="*/ 1 h 178"/>
              <a:gd name="T22" fmla="*/ 113 w 128"/>
              <a:gd name="T23" fmla="*/ 32 h 178"/>
              <a:gd name="T24" fmla="*/ 76 w 128"/>
              <a:gd name="T25" fmla="*/ 50 h 178"/>
              <a:gd name="T26" fmla="*/ 113 w 128"/>
              <a:gd name="T27" fmla="*/ 32 h 178"/>
              <a:gd name="T28" fmla="*/ 54 w 128"/>
              <a:gd name="T29" fmla="*/ 82 h 178"/>
              <a:gd name="T30" fmla="*/ 86 w 128"/>
              <a:gd name="T31" fmla="*/ 85 h 178"/>
              <a:gd name="T32" fmla="*/ 81 w 128"/>
              <a:gd name="T33" fmla="*/ 118 h 178"/>
              <a:gd name="T34" fmla="*/ 74 w 128"/>
              <a:gd name="T35" fmla="*/ 88 h 178"/>
              <a:gd name="T36" fmla="*/ 32 w 128"/>
              <a:gd name="T37" fmla="*/ 101 h 178"/>
              <a:gd name="T38" fmla="*/ 72 w 128"/>
              <a:gd name="T39" fmla="*/ 96 h 178"/>
              <a:gd name="T40" fmla="*/ 73 w 128"/>
              <a:gd name="T41" fmla="*/ 122 h 178"/>
              <a:gd name="T42" fmla="*/ 67 w 128"/>
              <a:gd name="T43" fmla="*/ 106 h 178"/>
              <a:gd name="T44" fmla="*/ 32 w 128"/>
              <a:gd name="T45" fmla="*/ 101 h 178"/>
              <a:gd name="T46" fmla="*/ 43 w 128"/>
              <a:gd name="T47" fmla="*/ 125 h 178"/>
              <a:gd name="T48" fmla="*/ 62 w 128"/>
              <a:gd name="T49" fmla="*/ 142 h 178"/>
              <a:gd name="T50" fmla="*/ 74 w 128"/>
              <a:gd name="T51" fmla="*/ 132 h 178"/>
              <a:gd name="T52" fmla="*/ 87 w 128"/>
              <a:gd name="T53" fmla="*/ 124 h 178"/>
              <a:gd name="T54" fmla="*/ 92 w 128"/>
              <a:gd name="T55" fmla="*/ 78 h 178"/>
              <a:gd name="T56" fmla="*/ 97 w 128"/>
              <a:gd name="T57" fmla="*/ 63 h 178"/>
              <a:gd name="T58" fmla="*/ 106 w 128"/>
              <a:gd name="T59" fmla="*/ 126 h 178"/>
              <a:gd name="T60" fmla="*/ 59 w 128"/>
              <a:gd name="T61" fmla="*/ 168 h 178"/>
              <a:gd name="T62" fmla="*/ 39 w 128"/>
              <a:gd name="T63" fmla="*/ 168 h 178"/>
              <a:gd name="T64" fmla="*/ 23 w 128"/>
              <a:gd name="T65" fmla="*/ 111 h 178"/>
              <a:gd name="T66" fmla="*/ 59 w 128"/>
              <a:gd name="T67" fmla="*/ 108 h 178"/>
              <a:gd name="T68" fmla="*/ 61 w 128"/>
              <a:gd name="T69" fmla="*/ 132 h 178"/>
              <a:gd name="T70" fmla="*/ 50 w 128"/>
              <a:gd name="T71" fmla="*/ 134 h 178"/>
              <a:gd name="T72" fmla="*/ 16 w 128"/>
              <a:gd name="T73" fmla="*/ 27 h 178"/>
              <a:gd name="T74" fmla="*/ 46 w 128"/>
              <a:gd name="T75" fmla="*/ 8 h 178"/>
              <a:gd name="T76" fmla="*/ 62 w 128"/>
              <a:gd name="T77" fmla="*/ 14 h 178"/>
              <a:gd name="T78" fmla="*/ 80 w 128"/>
              <a:gd name="T79" fmla="*/ 8 h 178"/>
              <a:gd name="T80" fmla="*/ 113 w 128"/>
              <a:gd name="T81" fmla="*/ 26 h 178"/>
              <a:gd name="T82" fmla="*/ 76 w 128"/>
              <a:gd name="T83" fmla="*/ 27 h 178"/>
              <a:gd name="T84" fmla="*/ 52 w 128"/>
              <a:gd name="T85" fmla="*/ 27 h 178"/>
              <a:gd name="T86" fmla="*/ 64 w 128"/>
              <a:gd name="T87" fmla="*/ 24 h 178"/>
              <a:gd name="T88" fmla="*/ 69 w 128"/>
              <a:gd name="T89" fmla="*/ 30 h 178"/>
              <a:gd name="T90" fmla="*/ 58 w 128"/>
              <a:gd name="T91" fmla="*/ 75 h 178"/>
              <a:gd name="T92" fmla="*/ 64 w 128"/>
              <a:gd name="T93" fmla="*/ 24 h 178"/>
              <a:gd name="T94" fmla="*/ 51 w 128"/>
              <a:gd name="T95" fmla="*/ 31 h 178"/>
              <a:gd name="T96" fmla="*/ 14 w 128"/>
              <a:gd name="T97" fmla="*/ 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178">
                <a:moveTo>
                  <a:pt x="0" y="27"/>
                </a:moveTo>
                <a:cubicBezTo>
                  <a:pt x="0" y="27"/>
                  <a:pt x="17" y="52"/>
                  <a:pt x="52" y="56"/>
                </a:cubicBezTo>
                <a:cubicBezTo>
                  <a:pt x="52" y="64"/>
                  <a:pt x="52" y="74"/>
                  <a:pt x="52" y="74"/>
                </a:cubicBezTo>
                <a:cubicBezTo>
                  <a:pt x="18" y="104"/>
                  <a:pt x="18" y="104"/>
                  <a:pt x="18" y="104"/>
                </a:cubicBezTo>
                <a:cubicBezTo>
                  <a:pt x="17" y="104"/>
                  <a:pt x="16" y="106"/>
                  <a:pt x="16" y="108"/>
                </a:cubicBezTo>
                <a:cubicBezTo>
                  <a:pt x="17" y="150"/>
                  <a:pt x="17" y="150"/>
                  <a:pt x="17" y="150"/>
                </a:cubicBezTo>
                <a:cubicBezTo>
                  <a:pt x="20" y="167"/>
                  <a:pt x="30" y="177"/>
                  <a:pt x="49" y="177"/>
                </a:cubicBezTo>
                <a:cubicBezTo>
                  <a:pt x="51" y="178"/>
                  <a:pt x="58" y="177"/>
                  <a:pt x="62" y="175"/>
                </a:cubicBezTo>
                <a:cubicBezTo>
                  <a:pt x="78" y="162"/>
                  <a:pt x="94" y="150"/>
                  <a:pt x="109" y="135"/>
                </a:cubicBezTo>
                <a:cubicBezTo>
                  <a:pt x="111" y="133"/>
                  <a:pt x="112" y="128"/>
                  <a:pt x="113" y="123"/>
                </a:cubicBezTo>
                <a:cubicBezTo>
                  <a:pt x="113" y="70"/>
                  <a:pt x="113" y="70"/>
                  <a:pt x="113" y="70"/>
                </a:cubicBezTo>
                <a:cubicBezTo>
                  <a:pt x="111" y="60"/>
                  <a:pt x="106" y="56"/>
                  <a:pt x="98" y="55"/>
                </a:cubicBezTo>
                <a:cubicBezTo>
                  <a:pt x="88" y="56"/>
                  <a:pt x="81" y="61"/>
                  <a:pt x="82" y="75"/>
                </a:cubicBezTo>
                <a:cubicBezTo>
                  <a:pt x="77" y="75"/>
                  <a:pt x="77" y="75"/>
                  <a:pt x="77" y="75"/>
                </a:cubicBezTo>
                <a:cubicBezTo>
                  <a:pt x="77" y="57"/>
                  <a:pt x="77" y="57"/>
                  <a:pt x="77" y="57"/>
                </a:cubicBezTo>
                <a:cubicBezTo>
                  <a:pt x="77" y="57"/>
                  <a:pt x="102" y="57"/>
                  <a:pt x="128" y="27"/>
                </a:cubicBezTo>
                <a:cubicBezTo>
                  <a:pt x="82" y="1"/>
                  <a:pt x="82" y="1"/>
                  <a:pt x="82" y="1"/>
                </a:cubicBezTo>
                <a:cubicBezTo>
                  <a:pt x="81" y="0"/>
                  <a:pt x="79" y="1"/>
                  <a:pt x="78" y="1"/>
                </a:cubicBezTo>
                <a:cubicBezTo>
                  <a:pt x="64" y="7"/>
                  <a:pt x="64" y="7"/>
                  <a:pt x="64" y="7"/>
                </a:cubicBezTo>
                <a:cubicBezTo>
                  <a:pt x="63" y="8"/>
                  <a:pt x="63" y="8"/>
                  <a:pt x="62" y="7"/>
                </a:cubicBezTo>
                <a:cubicBezTo>
                  <a:pt x="47" y="1"/>
                  <a:pt x="47" y="1"/>
                  <a:pt x="47" y="1"/>
                </a:cubicBezTo>
                <a:cubicBezTo>
                  <a:pt x="46" y="0"/>
                  <a:pt x="45" y="0"/>
                  <a:pt x="44" y="1"/>
                </a:cubicBezTo>
                <a:cubicBezTo>
                  <a:pt x="0" y="27"/>
                  <a:pt x="0" y="27"/>
                  <a:pt x="0" y="27"/>
                </a:cubicBezTo>
                <a:close/>
                <a:moveTo>
                  <a:pt x="113" y="32"/>
                </a:moveTo>
                <a:cubicBezTo>
                  <a:pt x="113" y="32"/>
                  <a:pt x="113" y="32"/>
                  <a:pt x="113" y="33"/>
                </a:cubicBezTo>
                <a:cubicBezTo>
                  <a:pt x="101" y="45"/>
                  <a:pt x="76" y="50"/>
                  <a:pt x="76" y="50"/>
                </a:cubicBezTo>
                <a:cubicBezTo>
                  <a:pt x="76" y="31"/>
                  <a:pt x="76" y="31"/>
                  <a:pt x="76" y="31"/>
                </a:cubicBezTo>
                <a:cubicBezTo>
                  <a:pt x="113" y="32"/>
                  <a:pt x="113" y="32"/>
                  <a:pt x="113" y="32"/>
                </a:cubicBezTo>
                <a:close/>
                <a:moveTo>
                  <a:pt x="47" y="88"/>
                </a:moveTo>
                <a:cubicBezTo>
                  <a:pt x="49" y="86"/>
                  <a:pt x="51" y="84"/>
                  <a:pt x="54" y="82"/>
                </a:cubicBezTo>
                <a:cubicBezTo>
                  <a:pt x="83" y="82"/>
                  <a:pt x="83" y="82"/>
                  <a:pt x="83" y="82"/>
                </a:cubicBezTo>
                <a:cubicBezTo>
                  <a:pt x="85" y="82"/>
                  <a:pt x="86" y="83"/>
                  <a:pt x="86" y="85"/>
                </a:cubicBezTo>
                <a:cubicBezTo>
                  <a:pt x="86" y="114"/>
                  <a:pt x="86" y="114"/>
                  <a:pt x="86" y="114"/>
                </a:cubicBezTo>
                <a:cubicBezTo>
                  <a:pt x="85" y="117"/>
                  <a:pt x="83" y="118"/>
                  <a:pt x="81" y="118"/>
                </a:cubicBezTo>
                <a:cubicBezTo>
                  <a:pt x="80" y="95"/>
                  <a:pt x="80" y="95"/>
                  <a:pt x="80" y="95"/>
                </a:cubicBezTo>
                <a:cubicBezTo>
                  <a:pt x="80" y="91"/>
                  <a:pt x="78" y="89"/>
                  <a:pt x="74" y="88"/>
                </a:cubicBezTo>
                <a:cubicBezTo>
                  <a:pt x="47" y="88"/>
                  <a:pt x="47" y="88"/>
                  <a:pt x="47" y="88"/>
                </a:cubicBezTo>
                <a:close/>
                <a:moveTo>
                  <a:pt x="32" y="101"/>
                </a:moveTo>
                <a:cubicBezTo>
                  <a:pt x="34" y="99"/>
                  <a:pt x="36" y="97"/>
                  <a:pt x="38" y="96"/>
                </a:cubicBezTo>
                <a:cubicBezTo>
                  <a:pt x="49" y="96"/>
                  <a:pt x="60" y="96"/>
                  <a:pt x="72" y="96"/>
                </a:cubicBezTo>
                <a:cubicBezTo>
                  <a:pt x="72" y="96"/>
                  <a:pt x="73" y="97"/>
                  <a:pt x="73" y="98"/>
                </a:cubicBezTo>
                <a:cubicBezTo>
                  <a:pt x="73" y="122"/>
                  <a:pt x="73" y="122"/>
                  <a:pt x="73" y="122"/>
                </a:cubicBezTo>
                <a:cubicBezTo>
                  <a:pt x="72" y="125"/>
                  <a:pt x="71" y="127"/>
                  <a:pt x="68" y="126"/>
                </a:cubicBezTo>
                <a:cubicBezTo>
                  <a:pt x="67" y="106"/>
                  <a:pt x="67" y="106"/>
                  <a:pt x="67" y="106"/>
                </a:cubicBezTo>
                <a:cubicBezTo>
                  <a:pt x="66" y="103"/>
                  <a:pt x="65" y="102"/>
                  <a:pt x="62" y="101"/>
                </a:cubicBezTo>
                <a:cubicBezTo>
                  <a:pt x="32" y="101"/>
                  <a:pt x="32" y="101"/>
                  <a:pt x="32" y="101"/>
                </a:cubicBezTo>
                <a:close/>
                <a:moveTo>
                  <a:pt x="50" y="125"/>
                </a:moveTo>
                <a:cubicBezTo>
                  <a:pt x="43" y="125"/>
                  <a:pt x="43" y="125"/>
                  <a:pt x="43" y="125"/>
                </a:cubicBezTo>
                <a:cubicBezTo>
                  <a:pt x="43" y="135"/>
                  <a:pt x="43" y="135"/>
                  <a:pt x="43" y="135"/>
                </a:cubicBezTo>
                <a:cubicBezTo>
                  <a:pt x="45" y="144"/>
                  <a:pt x="54" y="147"/>
                  <a:pt x="62" y="142"/>
                </a:cubicBezTo>
                <a:cubicBezTo>
                  <a:pt x="66" y="140"/>
                  <a:pt x="67" y="136"/>
                  <a:pt x="67" y="134"/>
                </a:cubicBezTo>
                <a:cubicBezTo>
                  <a:pt x="69" y="133"/>
                  <a:pt x="71" y="133"/>
                  <a:pt x="74" y="132"/>
                </a:cubicBezTo>
                <a:cubicBezTo>
                  <a:pt x="76" y="131"/>
                  <a:pt x="78" y="129"/>
                  <a:pt x="79" y="126"/>
                </a:cubicBezTo>
                <a:cubicBezTo>
                  <a:pt x="82" y="126"/>
                  <a:pt x="85" y="126"/>
                  <a:pt x="87" y="124"/>
                </a:cubicBezTo>
                <a:cubicBezTo>
                  <a:pt x="90" y="123"/>
                  <a:pt x="92" y="120"/>
                  <a:pt x="93" y="117"/>
                </a:cubicBezTo>
                <a:cubicBezTo>
                  <a:pt x="92" y="78"/>
                  <a:pt x="92" y="78"/>
                  <a:pt x="92" y="78"/>
                </a:cubicBezTo>
                <a:cubicBezTo>
                  <a:pt x="89" y="76"/>
                  <a:pt x="89" y="76"/>
                  <a:pt x="89" y="76"/>
                </a:cubicBezTo>
                <a:cubicBezTo>
                  <a:pt x="89" y="67"/>
                  <a:pt x="91" y="63"/>
                  <a:pt x="97" y="63"/>
                </a:cubicBezTo>
                <a:cubicBezTo>
                  <a:pt x="102" y="63"/>
                  <a:pt x="105" y="64"/>
                  <a:pt x="106" y="70"/>
                </a:cubicBezTo>
                <a:cubicBezTo>
                  <a:pt x="106" y="126"/>
                  <a:pt x="106" y="126"/>
                  <a:pt x="106" y="126"/>
                </a:cubicBezTo>
                <a:cubicBezTo>
                  <a:pt x="105" y="128"/>
                  <a:pt x="105" y="130"/>
                  <a:pt x="103" y="132"/>
                </a:cubicBezTo>
                <a:cubicBezTo>
                  <a:pt x="59" y="168"/>
                  <a:pt x="59" y="168"/>
                  <a:pt x="59" y="168"/>
                </a:cubicBezTo>
                <a:cubicBezTo>
                  <a:pt x="49" y="170"/>
                  <a:pt x="49" y="170"/>
                  <a:pt x="49" y="170"/>
                </a:cubicBezTo>
                <a:cubicBezTo>
                  <a:pt x="39" y="168"/>
                  <a:pt x="39" y="168"/>
                  <a:pt x="39" y="168"/>
                </a:cubicBezTo>
                <a:cubicBezTo>
                  <a:pt x="30" y="164"/>
                  <a:pt x="24" y="157"/>
                  <a:pt x="24" y="147"/>
                </a:cubicBezTo>
                <a:cubicBezTo>
                  <a:pt x="23" y="111"/>
                  <a:pt x="23" y="111"/>
                  <a:pt x="23" y="111"/>
                </a:cubicBezTo>
                <a:cubicBezTo>
                  <a:pt x="26" y="108"/>
                  <a:pt x="26" y="108"/>
                  <a:pt x="26" y="108"/>
                </a:cubicBezTo>
                <a:cubicBezTo>
                  <a:pt x="59" y="108"/>
                  <a:pt x="59" y="108"/>
                  <a:pt x="59" y="108"/>
                </a:cubicBezTo>
                <a:cubicBezTo>
                  <a:pt x="60" y="111"/>
                  <a:pt x="60" y="111"/>
                  <a:pt x="60" y="111"/>
                </a:cubicBezTo>
                <a:cubicBezTo>
                  <a:pt x="61" y="132"/>
                  <a:pt x="61" y="132"/>
                  <a:pt x="61" y="132"/>
                </a:cubicBezTo>
                <a:cubicBezTo>
                  <a:pt x="60" y="135"/>
                  <a:pt x="59" y="137"/>
                  <a:pt x="56" y="138"/>
                </a:cubicBezTo>
                <a:cubicBezTo>
                  <a:pt x="53" y="138"/>
                  <a:pt x="51" y="136"/>
                  <a:pt x="50" y="134"/>
                </a:cubicBezTo>
                <a:cubicBezTo>
                  <a:pt x="50" y="125"/>
                  <a:pt x="50" y="125"/>
                  <a:pt x="50" y="125"/>
                </a:cubicBezTo>
                <a:close/>
                <a:moveTo>
                  <a:pt x="16" y="27"/>
                </a:moveTo>
                <a:cubicBezTo>
                  <a:pt x="16" y="27"/>
                  <a:pt x="15" y="26"/>
                  <a:pt x="16" y="26"/>
                </a:cubicBezTo>
                <a:cubicBezTo>
                  <a:pt x="46" y="8"/>
                  <a:pt x="46" y="8"/>
                  <a:pt x="46" y="8"/>
                </a:cubicBezTo>
                <a:cubicBezTo>
                  <a:pt x="46" y="8"/>
                  <a:pt x="47" y="8"/>
                  <a:pt x="48" y="8"/>
                </a:cubicBezTo>
                <a:cubicBezTo>
                  <a:pt x="62" y="14"/>
                  <a:pt x="62" y="14"/>
                  <a:pt x="62" y="14"/>
                </a:cubicBezTo>
                <a:cubicBezTo>
                  <a:pt x="63" y="14"/>
                  <a:pt x="64" y="14"/>
                  <a:pt x="65" y="14"/>
                </a:cubicBezTo>
                <a:cubicBezTo>
                  <a:pt x="80" y="8"/>
                  <a:pt x="80" y="8"/>
                  <a:pt x="80" y="8"/>
                </a:cubicBezTo>
                <a:cubicBezTo>
                  <a:pt x="80" y="7"/>
                  <a:pt x="81" y="7"/>
                  <a:pt x="81" y="8"/>
                </a:cubicBezTo>
                <a:cubicBezTo>
                  <a:pt x="113" y="26"/>
                  <a:pt x="113" y="26"/>
                  <a:pt x="113" y="26"/>
                </a:cubicBezTo>
                <a:cubicBezTo>
                  <a:pt x="113" y="26"/>
                  <a:pt x="113" y="26"/>
                  <a:pt x="113" y="27"/>
                </a:cubicBezTo>
                <a:cubicBezTo>
                  <a:pt x="76" y="27"/>
                  <a:pt x="76" y="27"/>
                  <a:pt x="76" y="27"/>
                </a:cubicBezTo>
                <a:cubicBezTo>
                  <a:pt x="74" y="21"/>
                  <a:pt x="70" y="18"/>
                  <a:pt x="63" y="18"/>
                </a:cubicBezTo>
                <a:cubicBezTo>
                  <a:pt x="57" y="19"/>
                  <a:pt x="53" y="21"/>
                  <a:pt x="52" y="27"/>
                </a:cubicBezTo>
                <a:cubicBezTo>
                  <a:pt x="16" y="27"/>
                  <a:pt x="16" y="27"/>
                  <a:pt x="16" y="27"/>
                </a:cubicBezTo>
                <a:close/>
                <a:moveTo>
                  <a:pt x="64" y="24"/>
                </a:moveTo>
                <a:cubicBezTo>
                  <a:pt x="64" y="24"/>
                  <a:pt x="64" y="24"/>
                  <a:pt x="64" y="24"/>
                </a:cubicBezTo>
                <a:cubicBezTo>
                  <a:pt x="67" y="24"/>
                  <a:pt x="69" y="27"/>
                  <a:pt x="69" y="30"/>
                </a:cubicBezTo>
                <a:cubicBezTo>
                  <a:pt x="69" y="75"/>
                  <a:pt x="69" y="75"/>
                  <a:pt x="69" y="75"/>
                </a:cubicBezTo>
                <a:cubicBezTo>
                  <a:pt x="58" y="75"/>
                  <a:pt x="58" y="75"/>
                  <a:pt x="58" y="75"/>
                </a:cubicBezTo>
                <a:cubicBezTo>
                  <a:pt x="58" y="30"/>
                  <a:pt x="58" y="30"/>
                  <a:pt x="58" y="30"/>
                </a:cubicBezTo>
                <a:cubicBezTo>
                  <a:pt x="58" y="27"/>
                  <a:pt x="61" y="24"/>
                  <a:pt x="64" y="24"/>
                </a:cubicBezTo>
                <a:close/>
                <a:moveTo>
                  <a:pt x="15" y="32"/>
                </a:moveTo>
                <a:cubicBezTo>
                  <a:pt x="51" y="31"/>
                  <a:pt x="51" y="31"/>
                  <a:pt x="51" y="31"/>
                </a:cubicBezTo>
                <a:cubicBezTo>
                  <a:pt x="51" y="50"/>
                  <a:pt x="51" y="50"/>
                  <a:pt x="51" y="50"/>
                </a:cubicBezTo>
                <a:cubicBezTo>
                  <a:pt x="51" y="50"/>
                  <a:pt x="26" y="45"/>
                  <a:pt x="14" y="33"/>
                </a:cubicBezTo>
                <a:cubicBezTo>
                  <a:pt x="14" y="32"/>
                  <a:pt x="14" y="32"/>
                  <a:pt x="15" y="3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8" name="Freeform 244"/>
          <p:cNvSpPr>
            <a:spLocks noEditPoints="1"/>
          </p:cNvSpPr>
          <p:nvPr/>
        </p:nvSpPr>
        <p:spPr bwMode="auto">
          <a:xfrm>
            <a:off x="2241551" y="1712914"/>
            <a:ext cx="392113" cy="452437"/>
          </a:xfrm>
          <a:custGeom>
            <a:avLst/>
            <a:gdLst>
              <a:gd name="T0" fmla="*/ 123 w 174"/>
              <a:gd name="T1" fmla="*/ 90 h 200"/>
              <a:gd name="T2" fmla="*/ 154 w 174"/>
              <a:gd name="T3" fmla="*/ 126 h 200"/>
              <a:gd name="T4" fmla="*/ 151 w 174"/>
              <a:gd name="T5" fmla="*/ 168 h 200"/>
              <a:gd name="T6" fmla="*/ 116 w 174"/>
              <a:gd name="T7" fmla="*/ 183 h 200"/>
              <a:gd name="T8" fmla="*/ 111 w 174"/>
              <a:gd name="T9" fmla="*/ 185 h 200"/>
              <a:gd name="T10" fmla="*/ 98 w 174"/>
              <a:gd name="T11" fmla="*/ 168 h 200"/>
              <a:gd name="T12" fmla="*/ 63 w 174"/>
              <a:gd name="T13" fmla="*/ 171 h 200"/>
              <a:gd name="T14" fmla="*/ 35 w 174"/>
              <a:gd name="T15" fmla="*/ 179 h 200"/>
              <a:gd name="T16" fmla="*/ 36 w 174"/>
              <a:gd name="T17" fmla="*/ 177 h 200"/>
              <a:gd name="T18" fmla="*/ 44 w 174"/>
              <a:gd name="T19" fmla="*/ 155 h 200"/>
              <a:gd name="T20" fmla="*/ 46 w 174"/>
              <a:gd name="T21" fmla="*/ 131 h 200"/>
              <a:gd name="T22" fmla="*/ 51 w 174"/>
              <a:gd name="T23" fmla="*/ 104 h 200"/>
              <a:gd name="T24" fmla="*/ 71 w 174"/>
              <a:gd name="T25" fmla="*/ 87 h 200"/>
              <a:gd name="T26" fmla="*/ 93 w 174"/>
              <a:gd name="T27" fmla="*/ 84 h 200"/>
              <a:gd name="T28" fmla="*/ 108 w 174"/>
              <a:gd name="T29" fmla="*/ 67 h 200"/>
              <a:gd name="T30" fmla="*/ 0 w 174"/>
              <a:gd name="T31" fmla="*/ 53 h 200"/>
              <a:gd name="T32" fmla="*/ 11 w 174"/>
              <a:gd name="T33" fmla="*/ 85 h 200"/>
              <a:gd name="T34" fmla="*/ 11 w 174"/>
              <a:gd name="T35" fmla="*/ 88 h 200"/>
              <a:gd name="T36" fmla="*/ 36 w 174"/>
              <a:gd name="T37" fmla="*/ 57 h 200"/>
              <a:gd name="T38" fmla="*/ 30 w 174"/>
              <a:gd name="T39" fmla="*/ 13 h 200"/>
              <a:gd name="T40" fmla="*/ 24 w 174"/>
              <a:gd name="T41" fmla="*/ 2 h 200"/>
              <a:gd name="T42" fmla="*/ 19 w 174"/>
              <a:gd name="T43" fmla="*/ 25 h 200"/>
              <a:gd name="T44" fmla="*/ 32 w 174"/>
              <a:gd name="T45" fmla="*/ 52 h 200"/>
              <a:gd name="T46" fmla="*/ 18 w 174"/>
              <a:gd name="T47" fmla="*/ 65 h 200"/>
              <a:gd name="T48" fmla="*/ 17 w 174"/>
              <a:gd name="T49" fmla="*/ 41 h 200"/>
              <a:gd name="T50" fmla="*/ 17 w 174"/>
              <a:gd name="T51" fmla="*/ 45 h 200"/>
              <a:gd name="T52" fmla="*/ 113 w 174"/>
              <a:gd name="T53" fmla="*/ 38 h 200"/>
              <a:gd name="T54" fmla="*/ 118 w 174"/>
              <a:gd name="T55" fmla="*/ 74 h 200"/>
              <a:gd name="T56" fmla="*/ 118 w 174"/>
              <a:gd name="T57" fmla="*/ 74 h 200"/>
              <a:gd name="T58" fmla="*/ 102 w 174"/>
              <a:gd name="T59" fmla="*/ 166 h 200"/>
              <a:gd name="T60" fmla="*/ 146 w 174"/>
              <a:gd name="T61" fmla="*/ 137 h 200"/>
              <a:gd name="T62" fmla="*/ 128 w 174"/>
              <a:gd name="T63" fmla="*/ 98 h 200"/>
              <a:gd name="T64" fmla="*/ 113 w 174"/>
              <a:gd name="T65" fmla="*/ 107 h 200"/>
              <a:gd name="T66" fmla="*/ 110 w 174"/>
              <a:gd name="T67" fmla="*/ 110 h 200"/>
              <a:gd name="T68" fmla="*/ 47 w 174"/>
              <a:gd name="T69" fmla="*/ 120 h 200"/>
              <a:gd name="T70" fmla="*/ 66 w 174"/>
              <a:gd name="T71" fmla="*/ 137 h 200"/>
              <a:gd name="T72" fmla="*/ 54 w 174"/>
              <a:gd name="T73" fmla="*/ 121 h 200"/>
              <a:gd name="T74" fmla="*/ 76 w 174"/>
              <a:gd name="T75" fmla="*/ 90 h 200"/>
              <a:gd name="T76" fmla="*/ 98 w 174"/>
              <a:gd name="T77" fmla="*/ 100 h 200"/>
              <a:gd name="T78" fmla="*/ 75 w 174"/>
              <a:gd name="T79" fmla="*/ 81 h 200"/>
              <a:gd name="T80" fmla="*/ 90 w 174"/>
              <a:gd name="T81" fmla="*/ 106 h 200"/>
              <a:gd name="T82" fmla="*/ 62 w 174"/>
              <a:gd name="T83" fmla="*/ 100 h 200"/>
              <a:gd name="T84" fmla="*/ 91 w 174"/>
              <a:gd name="T85" fmla="*/ 114 h 200"/>
              <a:gd name="T86" fmla="*/ 68 w 174"/>
              <a:gd name="T87" fmla="*/ 127 h 200"/>
              <a:gd name="T88" fmla="*/ 76 w 174"/>
              <a:gd name="T89" fmla="*/ 1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200">
                <a:moveTo>
                  <a:pt x="108" y="67"/>
                </a:moveTo>
                <a:cubicBezTo>
                  <a:pt x="109" y="67"/>
                  <a:pt x="113" y="78"/>
                  <a:pt x="129" y="82"/>
                </a:cubicBezTo>
                <a:cubicBezTo>
                  <a:pt x="127" y="85"/>
                  <a:pt x="124" y="88"/>
                  <a:pt x="123" y="90"/>
                </a:cubicBezTo>
                <a:cubicBezTo>
                  <a:pt x="129" y="94"/>
                  <a:pt x="134" y="99"/>
                  <a:pt x="136" y="112"/>
                </a:cubicBezTo>
                <a:cubicBezTo>
                  <a:pt x="138" y="122"/>
                  <a:pt x="141" y="130"/>
                  <a:pt x="148" y="134"/>
                </a:cubicBezTo>
                <a:cubicBezTo>
                  <a:pt x="154" y="126"/>
                  <a:pt x="154" y="126"/>
                  <a:pt x="154" y="126"/>
                </a:cubicBezTo>
                <a:cubicBezTo>
                  <a:pt x="174" y="142"/>
                  <a:pt x="174" y="142"/>
                  <a:pt x="174" y="142"/>
                </a:cubicBezTo>
                <a:cubicBezTo>
                  <a:pt x="154" y="170"/>
                  <a:pt x="154" y="170"/>
                  <a:pt x="154" y="170"/>
                </a:cubicBezTo>
                <a:cubicBezTo>
                  <a:pt x="151" y="168"/>
                  <a:pt x="151" y="168"/>
                  <a:pt x="151" y="168"/>
                </a:cubicBezTo>
                <a:cubicBezTo>
                  <a:pt x="169" y="142"/>
                  <a:pt x="169" y="142"/>
                  <a:pt x="169" y="142"/>
                </a:cubicBezTo>
                <a:cubicBezTo>
                  <a:pt x="155" y="131"/>
                  <a:pt x="155" y="131"/>
                  <a:pt x="155" y="131"/>
                </a:cubicBezTo>
                <a:cubicBezTo>
                  <a:pt x="116" y="183"/>
                  <a:pt x="116" y="183"/>
                  <a:pt x="116" y="183"/>
                </a:cubicBezTo>
                <a:cubicBezTo>
                  <a:pt x="133" y="197"/>
                  <a:pt x="133" y="197"/>
                  <a:pt x="133" y="197"/>
                </a:cubicBezTo>
                <a:cubicBezTo>
                  <a:pt x="131" y="200"/>
                  <a:pt x="131" y="200"/>
                  <a:pt x="131" y="200"/>
                </a:cubicBezTo>
                <a:cubicBezTo>
                  <a:pt x="111" y="185"/>
                  <a:pt x="111" y="185"/>
                  <a:pt x="111" y="185"/>
                </a:cubicBezTo>
                <a:cubicBezTo>
                  <a:pt x="118" y="175"/>
                  <a:pt x="118" y="175"/>
                  <a:pt x="118" y="175"/>
                </a:cubicBezTo>
                <a:cubicBezTo>
                  <a:pt x="107" y="167"/>
                  <a:pt x="107" y="167"/>
                  <a:pt x="107" y="167"/>
                </a:cubicBezTo>
                <a:cubicBezTo>
                  <a:pt x="98" y="168"/>
                  <a:pt x="98" y="168"/>
                  <a:pt x="98" y="168"/>
                </a:cubicBezTo>
                <a:cubicBezTo>
                  <a:pt x="95" y="168"/>
                  <a:pt x="95" y="168"/>
                  <a:pt x="95" y="168"/>
                </a:cubicBezTo>
                <a:cubicBezTo>
                  <a:pt x="76" y="154"/>
                  <a:pt x="76" y="154"/>
                  <a:pt x="76" y="154"/>
                </a:cubicBezTo>
                <a:cubicBezTo>
                  <a:pt x="63" y="171"/>
                  <a:pt x="63" y="171"/>
                  <a:pt x="63" y="171"/>
                </a:cubicBezTo>
                <a:cubicBezTo>
                  <a:pt x="61" y="173"/>
                  <a:pt x="59" y="173"/>
                  <a:pt x="56" y="173"/>
                </a:cubicBezTo>
                <a:cubicBezTo>
                  <a:pt x="49" y="172"/>
                  <a:pt x="49" y="172"/>
                  <a:pt x="49" y="172"/>
                </a:cubicBezTo>
                <a:cubicBezTo>
                  <a:pt x="44" y="177"/>
                  <a:pt x="39" y="179"/>
                  <a:pt x="35" y="179"/>
                </a:cubicBezTo>
                <a:cubicBezTo>
                  <a:pt x="32" y="179"/>
                  <a:pt x="29" y="179"/>
                  <a:pt x="26" y="178"/>
                </a:cubicBezTo>
                <a:cubicBezTo>
                  <a:pt x="26" y="175"/>
                  <a:pt x="26" y="175"/>
                  <a:pt x="26" y="175"/>
                </a:cubicBezTo>
                <a:cubicBezTo>
                  <a:pt x="29" y="176"/>
                  <a:pt x="32" y="177"/>
                  <a:pt x="36" y="177"/>
                </a:cubicBezTo>
                <a:cubicBezTo>
                  <a:pt x="39" y="176"/>
                  <a:pt x="42" y="175"/>
                  <a:pt x="45" y="172"/>
                </a:cubicBezTo>
                <a:cubicBezTo>
                  <a:pt x="45" y="171"/>
                  <a:pt x="46" y="170"/>
                  <a:pt x="45" y="168"/>
                </a:cubicBezTo>
                <a:cubicBezTo>
                  <a:pt x="42" y="162"/>
                  <a:pt x="41" y="158"/>
                  <a:pt x="44" y="155"/>
                </a:cubicBezTo>
                <a:cubicBezTo>
                  <a:pt x="55" y="140"/>
                  <a:pt x="55" y="140"/>
                  <a:pt x="55" y="140"/>
                </a:cubicBezTo>
                <a:cubicBezTo>
                  <a:pt x="55" y="140"/>
                  <a:pt x="55" y="139"/>
                  <a:pt x="55" y="138"/>
                </a:cubicBezTo>
                <a:cubicBezTo>
                  <a:pt x="46" y="131"/>
                  <a:pt x="46" y="131"/>
                  <a:pt x="46" y="131"/>
                </a:cubicBezTo>
                <a:cubicBezTo>
                  <a:pt x="43" y="127"/>
                  <a:pt x="42" y="124"/>
                  <a:pt x="44" y="120"/>
                </a:cubicBezTo>
                <a:cubicBezTo>
                  <a:pt x="46" y="117"/>
                  <a:pt x="48" y="116"/>
                  <a:pt x="51" y="116"/>
                </a:cubicBezTo>
                <a:cubicBezTo>
                  <a:pt x="48" y="111"/>
                  <a:pt x="49" y="108"/>
                  <a:pt x="51" y="104"/>
                </a:cubicBezTo>
                <a:cubicBezTo>
                  <a:pt x="53" y="102"/>
                  <a:pt x="55" y="101"/>
                  <a:pt x="59" y="101"/>
                </a:cubicBezTo>
                <a:cubicBezTo>
                  <a:pt x="57" y="97"/>
                  <a:pt x="57" y="93"/>
                  <a:pt x="60" y="89"/>
                </a:cubicBezTo>
                <a:cubicBezTo>
                  <a:pt x="63" y="87"/>
                  <a:pt x="66" y="86"/>
                  <a:pt x="71" y="87"/>
                </a:cubicBezTo>
                <a:cubicBezTo>
                  <a:pt x="70" y="83"/>
                  <a:pt x="72" y="79"/>
                  <a:pt x="75" y="77"/>
                </a:cubicBezTo>
                <a:cubicBezTo>
                  <a:pt x="77" y="76"/>
                  <a:pt x="79" y="75"/>
                  <a:pt x="82" y="76"/>
                </a:cubicBezTo>
                <a:cubicBezTo>
                  <a:pt x="93" y="84"/>
                  <a:pt x="93" y="84"/>
                  <a:pt x="93" y="84"/>
                </a:cubicBezTo>
                <a:cubicBezTo>
                  <a:pt x="95" y="78"/>
                  <a:pt x="97" y="75"/>
                  <a:pt x="100" y="75"/>
                </a:cubicBezTo>
                <a:cubicBezTo>
                  <a:pt x="103" y="75"/>
                  <a:pt x="103" y="75"/>
                  <a:pt x="103" y="75"/>
                </a:cubicBezTo>
                <a:cubicBezTo>
                  <a:pt x="103" y="75"/>
                  <a:pt x="108" y="67"/>
                  <a:pt x="108" y="67"/>
                </a:cubicBezTo>
                <a:close/>
                <a:moveTo>
                  <a:pt x="16" y="14"/>
                </a:moveTo>
                <a:cubicBezTo>
                  <a:pt x="16" y="29"/>
                  <a:pt x="16" y="29"/>
                  <a:pt x="16" y="29"/>
                </a:cubicBezTo>
                <a:cubicBezTo>
                  <a:pt x="6" y="35"/>
                  <a:pt x="0" y="42"/>
                  <a:pt x="0" y="53"/>
                </a:cubicBezTo>
                <a:cubicBezTo>
                  <a:pt x="2" y="64"/>
                  <a:pt x="9" y="68"/>
                  <a:pt x="18" y="68"/>
                </a:cubicBezTo>
                <a:cubicBezTo>
                  <a:pt x="18" y="76"/>
                  <a:pt x="18" y="83"/>
                  <a:pt x="12" y="86"/>
                </a:cubicBezTo>
                <a:cubicBezTo>
                  <a:pt x="11" y="85"/>
                  <a:pt x="11" y="85"/>
                  <a:pt x="11" y="85"/>
                </a:cubicBezTo>
                <a:cubicBezTo>
                  <a:pt x="8" y="78"/>
                  <a:pt x="8" y="78"/>
                  <a:pt x="8" y="78"/>
                </a:cubicBezTo>
                <a:cubicBezTo>
                  <a:pt x="3" y="85"/>
                  <a:pt x="3" y="85"/>
                  <a:pt x="3" y="85"/>
                </a:cubicBezTo>
                <a:cubicBezTo>
                  <a:pt x="11" y="88"/>
                  <a:pt x="11" y="88"/>
                  <a:pt x="11" y="88"/>
                </a:cubicBezTo>
                <a:cubicBezTo>
                  <a:pt x="19" y="81"/>
                  <a:pt x="19" y="81"/>
                  <a:pt x="19" y="81"/>
                </a:cubicBezTo>
                <a:cubicBezTo>
                  <a:pt x="21" y="78"/>
                  <a:pt x="22" y="73"/>
                  <a:pt x="22" y="68"/>
                </a:cubicBezTo>
                <a:cubicBezTo>
                  <a:pt x="29" y="67"/>
                  <a:pt x="34" y="63"/>
                  <a:pt x="36" y="57"/>
                </a:cubicBezTo>
                <a:cubicBezTo>
                  <a:pt x="38" y="44"/>
                  <a:pt x="31" y="38"/>
                  <a:pt x="20" y="39"/>
                </a:cubicBezTo>
                <a:cubicBezTo>
                  <a:pt x="20" y="30"/>
                  <a:pt x="20" y="30"/>
                  <a:pt x="20" y="30"/>
                </a:cubicBezTo>
                <a:cubicBezTo>
                  <a:pt x="26" y="26"/>
                  <a:pt x="30" y="21"/>
                  <a:pt x="30" y="13"/>
                </a:cubicBezTo>
                <a:cubicBezTo>
                  <a:pt x="30" y="6"/>
                  <a:pt x="27" y="1"/>
                  <a:pt x="24" y="0"/>
                </a:cubicBezTo>
                <a:cubicBezTo>
                  <a:pt x="19" y="0"/>
                  <a:pt x="16" y="7"/>
                  <a:pt x="16" y="14"/>
                </a:cubicBezTo>
                <a:close/>
                <a:moveTo>
                  <a:pt x="24" y="2"/>
                </a:moveTo>
                <a:cubicBezTo>
                  <a:pt x="26" y="4"/>
                  <a:pt x="27" y="7"/>
                  <a:pt x="27" y="11"/>
                </a:cubicBezTo>
                <a:cubicBezTo>
                  <a:pt x="26" y="16"/>
                  <a:pt x="24" y="21"/>
                  <a:pt x="20" y="25"/>
                </a:cubicBezTo>
                <a:cubicBezTo>
                  <a:pt x="20" y="25"/>
                  <a:pt x="19" y="25"/>
                  <a:pt x="19" y="25"/>
                </a:cubicBezTo>
                <a:cubicBezTo>
                  <a:pt x="18" y="12"/>
                  <a:pt x="19" y="3"/>
                  <a:pt x="24" y="2"/>
                </a:cubicBezTo>
                <a:close/>
                <a:moveTo>
                  <a:pt x="20" y="42"/>
                </a:moveTo>
                <a:cubicBezTo>
                  <a:pt x="27" y="42"/>
                  <a:pt x="31" y="44"/>
                  <a:pt x="32" y="52"/>
                </a:cubicBezTo>
                <a:cubicBezTo>
                  <a:pt x="31" y="58"/>
                  <a:pt x="28" y="62"/>
                  <a:pt x="22" y="65"/>
                </a:cubicBezTo>
                <a:cubicBezTo>
                  <a:pt x="20" y="42"/>
                  <a:pt x="20" y="42"/>
                  <a:pt x="20" y="42"/>
                </a:cubicBezTo>
                <a:close/>
                <a:moveTo>
                  <a:pt x="18" y="65"/>
                </a:moveTo>
                <a:cubicBezTo>
                  <a:pt x="13" y="65"/>
                  <a:pt x="8" y="62"/>
                  <a:pt x="6" y="53"/>
                </a:cubicBezTo>
                <a:cubicBezTo>
                  <a:pt x="5" y="44"/>
                  <a:pt x="8" y="38"/>
                  <a:pt x="16" y="33"/>
                </a:cubicBezTo>
                <a:cubicBezTo>
                  <a:pt x="17" y="41"/>
                  <a:pt x="17" y="41"/>
                  <a:pt x="17" y="41"/>
                </a:cubicBezTo>
                <a:cubicBezTo>
                  <a:pt x="14" y="43"/>
                  <a:pt x="13" y="45"/>
                  <a:pt x="13" y="47"/>
                </a:cubicBezTo>
                <a:cubicBezTo>
                  <a:pt x="12" y="50"/>
                  <a:pt x="14" y="52"/>
                  <a:pt x="15" y="54"/>
                </a:cubicBezTo>
                <a:cubicBezTo>
                  <a:pt x="14" y="50"/>
                  <a:pt x="14" y="46"/>
                  <a:pt x="17" y="45"/>
                </a:cubicBezTo>
                <a:cubicBezTo>
                  <a:pt x="18" y="65"/>
                  <a:pt x="18" y="65"/>
                  <a:pt x="18" y="65"/>
                </a:cubicBezTo>
                <a:close/>
                <a:moveTo>
                  <a:pt x="150" y="32"/>
                </a:moveTo>
                <a:cubicBezTo>
                  <a:pt x="136" y="21"/>
                  <a:pt x="122" y="28"/>
                  <a:pt x="113" y="38"/>
                </a:cubicBezTo>
                <a:cubicBezTo>
                  <a:pt x="153" y="69"/>
                  <a:pt x="153" y="69"/>
                  <a:pt x="153" y="69"/>
                </a:cubicBezTo>
                <a:cubicBezTo>
                  <a:pt x="162" y="58"/>
                  <a:pt x="163" y="43"/>
                  <a:pt x="150" y="32"/>
                </a:cubicBezTo>
                <a:close/>
                <a:moveTo>
                  <a:pt x="118" y="74"/>
                </a:moveTo>
                <a:cubicBezTo>
                  <a:pt x="132" y="85"/>
                  <a:pt x="149" y="78"/>
                  <a:pt x="151" y="73"/>
                </a:cubicBezTo>
                <a:cubicBezTo>
                  <a:pt x="111" y="42"/>
                  <a:pt x="111" y="42"/>
                  <a:pt x="111" y="42"/>
                </a:cubicBezTo>
                <a:cubicBezTo>
                  <a:pt x="106" y="43"/>
                  <a:pt x="104" y="63"/>
                  <a:pt x="118" y="74"/>
                </a:cubicBezTo>
                <a:close/>
                <a:moveTo>
                  <a:pt x="77" y="152"/>
                </a:moveTo>
                <a:cubicBezTo>
                  <a:pt x="96" y="165"/>
                  <a:pt x="96" y="165"/>
                  <a:pt x="96" y="165"/>
                </a:cubicBezTo>
                <a:cubicBezTo>
                  <a:pt x="102" y="166"/>
                  <a:pt x="102" y="166"/>
                  <a:pt x="102" y="166"/>
                </a:cubicBezTo>
                <a:cubicBezTo>
                  <a:pt x="108" y="165"/>
                  <a:pt x="108" y="165"/>
                  <a:pt x="108" y="165"/>
                </a:cubicBezTo>
                <a:cubicBezTo>
                  <a:pt x="120" y="172"/>
                  <a:pt x="120" y="172"/>
                  <a:pt x="120" y="172"/>
                </a:cubicBezTo>
                <a:cubicBezTo>
                  <a:pt x="146" y="137"/>
                  <a:pt x="146" y="137"/>
                  <a:pt x="146" y="137"/>
                </a:cubicBezTo>
                <a:cubicBezTo>
                  <a:pt x="147" y="136"/>
                  <a:pt x="147" y="136"/>
                  <a:pt x="146" y="135"/>
                </a:cubicBezTo>
                <a:cubicBezTo>
                  <a:pt x="140" y="131"/>
                  <a:pt x="136" y="125"/>
                  <a:pt x="134" y="116"/>
                </a:cubicBezTo>
                <a:cubicBezTo>
                  <a:pt x="134" y="110"/>
                  <a:pt x="132" y="104"/>
                  <a:pt x="128" y="98"/>
                </a:cubicBezTo>
                <a:cubicBezTo>
                  <a:pt x="101" y="77"/>
                  <a:pt x="101" y="77"/>
                  <a:pt x="101" y="77"/>
                </a:cubicBezTo>
                <a:cubicBezTo>
                  <a:pt x="97" y="78"/>
                  <a:pt x="96" y="83"/>
                  <a:pt x="98" y="89"/>
                </a:cubicBezTo>
                <a:cubicBezTo>
                  <a:pt x="102" y="96"/>
                  <a:pt x="107" y="102"/>
                  <a:pt x="113" y="107"/>
                </a:cubicBezTo>
                <a:cubicBezTo>
                  <a:pt x="109" y="118"/>
                  <a:pt x="109" y="127"/>
                  <a:pt x="115" y="137"/>
                </a:cubicBezTo>
                <a:cubicBezTo>
                  <a:pt x="115" y="138"/>
                  <a:pt x="114" y="138"/>
                  <a:pt x="113" y="137"/>
                </a:cubicBezTo>
                <a:cubicBezTo>
                  <a:pt x="108" y="129"/>
                  <a:pt x="106" y="121"/>
                  <a:pt x="110" y="110"/>
                </a:cubicBezTo>
                <a:cubicBezTo>
                  <a:pt x="110" y="110"/>
                  <a:pt x="109" y="109"/>
                  <a:pt x="109" y="110"/>
                </a:cubicBezTo>
                <a:cubicBezTo>
                  <a:pt x="104" y="116"/>
                  <a:pt x="78" y="152"/>
                  <a:pt x="77" y="152"/>
                </a:cubicBezTo>
                <a:close/>
                <a:moveTo>
                  <a:pt x="47" y="120"/>
                </a:moveTo>
                <a:cubicBezTo>
                  <a:pt x="45" y="122"/>
                  <a:pt x="45" y="127"/>
                  <a:pt x="48" y="129"/>
                </a:cubicBezTo>
                <a:cubicBezTo>
                  <a:pt x="58" y="137"/>
                  <a:pt x="58" y="137"/>
                  <a:pt x="58" y="137"/>
                </a:cubicBezTo>
                <a:cubicBezTo>
                  <a:pt x="59" y="138"/>
                  <a:pt x="63" y="140"/>
                  <a:pt x="66" y="137"/>
                </a:cubicBezTo>
                <a:cubicBezTo>
                  <a:pt x="66" y="137"/>
                  <a:pt x="66" y="137"/>
                  <a:pt x="66" y="137"/>
                </a:cubicBezTo>
                <a:cubicBezTo>
                  <a:pt x="68" y="135"/>
                  <a:pt x="68" y="132"/>
                  <a:pt x="65" y="129"/>
                </a:cubicBezTo>
                <a:cubicBezTo>
                  <a:pt x="54" y="121"/>
                  <a:pt x="54" y="121"/>
                  <a:pt x="54" y="121"/>
                </a:cubicBezTo>
                <a:cubicBezTo>
                  <a:pt x="51" y="118"/>
                  <a:pt x="50" y="118"/>
                  <a:pt x="47" y="120"/>
                </a:cubicBezTo>
                <a:close/>
                <a:moveTo>
                  <a:pt x="75" y="81"/>
                </a:moveTo>
                <a:cubicBezTo>
                  <a:pt x="73" y="84"/>
                  <a:pt x="73" y="88"/>
                  <a:pt x="76" y="90"/>
                </a:cubicBezTo>
                <a:cubicBezTo>
                  <a:pt x="88" y="101"/>
                  <a:pt x="88" y="101"/>
                  <a:pt x="88" y="101"/>
                </a:cubicBezTo>
                <a:cubicBezTo>
                  <a:pt x="91" y="103"/>
                  <a:pt x="96" y="103"/>
                  <a:pt x="98" y="100"/>
                </a:cubicBezTo>
                <a:cubicBezTo>
                  <a:pt x="98" y="100"/>
                  <a:pt x="98" y="100"/>
                  <a:pt x="98" y="100"/>
                </a:cubicBezTo>
                <a:cubicBezTo>
                  <a:pt x="100" y="97"/>
                  <a:pt x="100" y="93"/>
                  <a:pt x="97" y="90"/>
                </a:cubicBezTo>
                <a:cubicBezTo>
                  <a:pt x="85" y="80"/>
                  <a:pt x="85" y="80"/>
                  <a:pt x="85" y="80"/>
                </a:cubicBezTo>
                <a:cubicBezTo>
                  <a:pt x="82" y="78"/>
                  <a:pt x="78" y="78"/>
                  <a:pt x="75" y="81"/>
                </a:cubicBezTo>
                <a:cubicBezTo>
                  <a:pt x="75" y="81"/>
                  <a:pt x="75" y="81"/>
                  <a:pt x="75" y="81"/>
                </a:cubicBezTo>
                <a:close/>
                <a:moveTo>
                  <a:pt x="91" y="114"/>
                </a:moveTo>
                <a:cubicBezTo>
                  <a:pt x="92" y="112"/>
                  <a:pt x="92" y="107"/>
                  <a:pt x="90" y="106"/>
                </a:cubicBezTo>
                <a:cubicBezTo>
                  <a:pt x="70" y="90"/>
                  <a:pt x="70" y="90"/>
                  <a:pt x="70" y="90"/>
                </a:cubicBezTo>
                <a:cubicBezTo>
                  <a:pt x="69" y="89"/>
                  <a:pt x="64" y="89"/>
                  <a:pt x="63" y="90"/>
                </a:cubicBezTo>
                <a:cubicBezTo>
                  <a:pt x="61" y="93"/>
                  <a:pt x="59" y="95"/>
                  <a:pt x="62" y="100"/>
                </a:cubicBezTo>
                <a:cubicBezTo>
                  <a:pt x="81" y="116"/>
                  <a:pt x="81" y="116"/>
                  <a:pt x="81" y="116"/>
                </a:cubicBezTo>
                <a:cubicBezTo>
                  <a:pt x="83" y="117"/>
                  <a:pt x="87" y="117"/>
                  <a:pt x="88" y="116"/>
                </a:cubicBezTo>
                <a:cubicBezTo>
                  <a:pt x="91" y="114"/>
                  <a:pt x="91" y="114"/>
                  <a:pt x="91" y="114"/>
                </a:cubicBezTo>
                <a:close/>
                <a:moveTo>
                  <a:pt x="53" y="106"/>
                </a:moveTo>
                <a:cubicBezTo>
                  <a:pt x="51" y="109"/>
                  <a:pt x="51" y="114"/>
                  <a:pt x="54" y="116"/>
                </a:cubicBezTo>
                <a:cubicBezTo>
                  <a:pt x="68" y="127"/>
                  <a:pt x="68" y="127"/>
                  <a:pt x="68" y="127"/>
                </a:cubicBezTo>
                <a:cubicBezTo>
                  <a:pt x="71" y="129"/>
                  <a:pt x="75" y="129"/>
                  <a:pt x="77" y="126"/>
                </a:cubicBezTo>
                <a:cubicBezTo>
                  <a:pt x="77" y="126"/>
                  <a:pt x="77" y="126"/>
                  <a:pt x="77" y="126"/>
                </a:cubicBezTo>
                <a:cubicBezTo>
                  <a:pt x="80" y="123"/>
                  <a:pt x="79" y="119"/>
                  <a:pt x="76" y="116"/>
                </a:cubicBezTo>
                <a:cubicBezTo>
                  <a:pt x="63" y="105"/>
                  <a:pt x="63" y="105"/>
                  <a:pt x="63" y="105"/>
                </a:cubicBezTo>
                <a:cubicBezTo>
                  <a:pt x="60" y="103"/>
                  <a:pt x="56" y="103"/>
                  <a:pt x="53" y="10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9" name="Freeform 245"/>
          <p:cNvSpPr>
            <a:spLocks noEditPoints="1"/>
          </p:cNvSpPr>
          <p:nvPr/>
        </p:nvSpPr>
        <p:spPr bwMode="auto">
          <a:xfrm>
            <a:off x="2919414" y="1758950"/>
            <a:ext cx="300037" cy="363538"/>
          </a:xfrm>
          <a:custGeom>
            <a:avLst/>
            <a:gdLst>
              <a:gd name="T0" fmla="*/ 1 w 133"/>
              <a:gd name="T1" fmla="*/ 12 h 161"/>
              <a:gd name="T2" fmla="*/ 9 w 133"/>
              <a:gd name="T3" fmla="*/ 7 h 161"/>
              <a:gd name="T4" fmla="*/ 16 w 133"/>
              <a:gd name="T5" fmla="*/ 2 h 161"/>
              <a:gd name="T6" fmla="*/ 40 w 133"/>
              <a:gd name="T7" fmla="*/ 27 h 161"/>
              <a:gd name="T8" fmla="*/ 72 w 133"/>
              <a:gd name="T9" fmla="*/ 27 h 161"/>
              <a:gd name="T10" fmla="*/ 89 w 133"/>
              <a:gd name="T11" fmla="*/ 29 h 161"/>
              <a:gd name="T12" fmla="*/ 103 w 133"/>
              <a:gd name="T13" fmla="*/ 51 h 161"/>
              <a:gd name="T14" fmla="*/ 125 w 133"/>
              <a:gd name="T15" fmla="*/ 52 h 161"/>
              <a:gd name="T16" fmla="*/ 129 w 133"/>
              <a:gd name="T17" fmla="*/ 61 h 161"/>
              <a:gd name="T18" fmla="*/ 124 w 133"/>
              <a:gd name="T19" fmla="*/ 62 h 161"/>
              <a:gd name="T20" fmla="*/ 122 w 133"/>
              <a:gd name="T21" fmla="*/ 70 h 161"/>
              <a:gd name="T22" fmla="*/ 102 w 133"/>
              <a:gd name="T23" fmla="*/ 70 h 161"/>
              <a:gd name="T24" fmla="*/ 122 w 133"/>
              <a:gd name="T25" fmla="*/ 98 h 161"/>
              <a:gd name="T26" fmla="*/ 96 w 133"/>
              <a:gd name="T27" fmla="*/ 98 h 161"/>
              <a:gd name="T28" fmla="*/ 96 w 133"/>
              <a:gd name="T29" fmla="*/ 120 h 161"/>
              <a:gd name="T30" fmla="*/ 116 w 133"/>
              <a:gd name="T31" fmla="*/ 140 h 161"/>
              <a:gd name="T32" fmla="*/ 115 w 133"/>
              <a:gd name="T33" fmla="*/ 152 h 161"/>
              <a:gd name="T34" fmla="*/ 97 w 133"/>
              <a:gd name="T35" fmla="*/ 134 h 161"/>
              <a:gd name="T36" fmla="*/ 97 w 133"/>
              <a:gd name="T37" fmla="*/ 155 h 161"/>
              <a:gd name="T38" fmla="*/ 86 w 133"/>
              <a:gd name="T39" fmla="*/ 155 h 161"/>
              <a:gd name="T40" fmla="*/ 85 w 133"/>
              <a:gd name="T41" fmla="*/ 98 h 161"/>
              <a:gd name="T42" fmla="*/ 75 w 133"/>
              <a:gd name="T43" fmla="*/ 98 h 161"/>
              <a:gd name="T44" fmla="*/ 75 w 133"/>
              <a:gd name="T45" fmla="*/ 155 h 161"/>
              <a:gd name="T46" fmla="*/ 64 w 133"/>
              <a:gd name="T47" fmla="*/ 155 h 161"/>
              <a:gd name="T48" fmla="*/ 63 w 133"/>
              <a:gd name="T49" fmla="*/ 95 h 161"/>
              <a:gd name="T50" fmla="*/ 57 w 133"/>
              <a:gd name="T51" fmla="*/ 95 h 161"/>
              <a:gd name="T52" fmla="*/ 57 w 133"/>
              <a:gd name="T53" fmla="*/ 119 h 161"/>
              <a:gd name="T54" fmla="*/ 32 w 133"/>
              <a:gd name="T55" fmla="*/ 152 h 161"/>
              <a:gd name="T56" fmla="*/ 33 w 133"/>
              <a:gd name="T57" fmla="*/ 134 h 161"/>
              <a:gd name="T58" fmla="*/ 45 w 133"/>
              <a:gd name="T59" fmla="*/ 117 h 161"/>
              <a:gd name="T60" fmla="*/ 46 w 133"/>
              <a:gd name="T61" fmla="*/ 42 h 161"/>
              <a:gd name="T62" fmla="*/ 42 w 133"/>
              <a:gd name="T63" fmla="*/ 37 h 161"/>
              <a:gd name="T64" fmla="*/ 23 w 133"/>
              <a:gd name="T65" fmla="*/ 37 h 161"/>
              <a:gd name="T66" fmla="*/ 1 w 133"/>
              <a:gd name="T67" fmla="*/ 12 h 161"/>
              <a:gd name="T68" fmla="*/ 86 w 133"/>
              <a:gd name="T69" fmla="*/ 2 h 161"/>
              <a:gd name="T70" fmla="*/ 75 w 133"/>
              <a:gd name="T71" fmla="*/ 13 h 161"/>
              <a:gd name="T72" fmla="*/ 86 w 133"/>
              <a:gd name="T73" fmla="*/ 23 h 161"/>
              <a:gd name="T74" fmla="*/ 97 w 133"/>
              <a:gd name="T75" fmla="*/ 13 h 161"/>
              <a:gd name="T76" fmla="*/ 86 w 133"/>
              <a:gd name="T77" fmla="*/ 2 h 161"/>
              <a:gd name="T78" fmla="*/ 59 w 133"/>
              <a:gd name="T79" fmla="*/ 0 h 161"/>
              <a:gd name="T80" fmla="*/ 48 w 133"/>
              <a:gd name="T81" fmla="*/ 11 h 161"/>
              <a:gd name="T82" fmla="*/ 59 w 133"/>
              <a:gd name="T83" fmla="*/ 22 h 161"/>
              <a:gd name="T84" fmla="*/ 70 w 133"/>
              <a:gd name="T85" fmla="*/ 11 h 161"/>
              <a:gd name="T86" fmla="*/ 59 w 133"/>
              <a:gd name="T87" fmla="*/ 0 h 161"/>
              <a:gd name="T88" fmla="*/ 10 w 133"/>
              <a:gd name="T89" fmla="*/ 9 h 161"/>
              <a:gd name="T90" fmla="*/ 27 w 133"/>
              <a:gd name="T91" fmla="*/ 27 h 161"/>
              <a:gd name="T92" fmla="*/ 37 w 133"/>
              <a:gd name="T93" fmla="*/ 27 h 161"/>
              <a:gd name="T94" fmla="*/ 37 w 133"/>
              <a:gd name="T95" fmla="*/ 26 h 161"/>
              <a:gd name="T96" fmla="*/ 16 w 133"/>
              <a:gd name="T97" fmla="*/ 4 h 161"/>
              <a:gd name="T98" fmla="*/ 10 w 133"/>
              <a:gd name="T99" fmla="*/ 9 h 161"/>
              <a:gd name="T100" fmla="*/ 74 w 133"/>
              <a:gd name="T101" fmla="*/ 27 h 161"/>
              <a:gd name="T102" fmla="*/ 94 w 133"/>
              <a:gd name="T103" fmla="*/ 61 h 161"/>
              <a:gd name="T104" fmla="*/ 128 w 133"/>
              <a:gd name="T105" fmla="*/ 61 h 161"/>
              <a:gd name="T106" fmla="*/ 128 w 133"/>
              <a:gd name="T107" fmla="*/ 53 h 161"/>
              <a:gd name="T108" fmla="*/ 103 w 133"/>
              <a:gd name="T109" fmla="*/ 53 h 161"/>
              <a:gd name="T110" fmla="*/ 88 w 133"/>
              <a:gd name="T111" fmla="*/ 29 h 161"/>
              <a:gd name="T112" fmla="*/ 74 w 133"/>
              <a:gd name="T113" fmla="*/ 27 h 161"/>
              <a:gd name="T114" fmla="*/ 75 w 133"/>
              <a:gd name="T115" fmla="*/ 47 h 161"/>
              <a:gd name="T116" fmla="*/ 75 w 133"/>
              <a:gd name="T117" fmla="*/ 96 h 161"/>
              <a:gd name="T118" fmla="*/ 119 w 133"/>
              <a:gd name="T119" fmla="*/ 96 h 161"/>
              <a:gd name="T120" fmla="*/ 100 w 133"/>
              <a:gd name="T121" fmla="*/ 70 h 161"/>
              <a:gd name="T122" fmla="*/ 89 w 133"/>
              <a:gd name="T123" fmla="*/ 70 h 161"/>
              <a:gd name="T124" fmla="*/ 75 w 133"/>
              <a:gd name="T125" fmla="*/ 4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3" h="161">
                <a:moveTo>
                  <a:pt x="1" y="12"/>
                </a:moveTo>
                <a:cubicBezTo>
                  <a:pt x="0" y="7"/>
                  <a:pt x="4" y="5"/>
                  <a:pt x="9" y="7"/>
                </a:cubicBezTo>
                <a:cubicBezTo>
                  <a:pt x="8" y="3"/>
                  <a:pt x="12" y="2"/>
                  <a:pt x="16" y="2"/>
                </a:cubicBezTo>
                <a:cubicBezTo>
                  <a:pt x="40" y="27"/>
                  <a:pt x="40" y="27"/>
                  <a:pt x="40" y="27"/>
                </a:cubicBezTo>
                <a:cubicBezTo>
                  <a:pt x="72" y="27"/>
                  <a:pt x="72" y="27"/>
                  <a:pt x="72" y="27"/>
                </a:cubicBezTo>
                <a:cubicBezTo>
                  <a:pt x="79" y="25"/>
                  <a:pt x="85" y="25"/>
                  <a:pt x="89" y="29"/>
                </a:cubicBezTo>
                <a:cubicBezTo>
                  <a:pt x="103" y="51"/>
                  <a:pt x="103" y="51"/>
                  <a:pt x="103" y="51"/>
                </a:cubicBezTo>
                <a:cubicBezTo>
                  <a:pt x="125" y="52"/>
                  <a:pt x="125" y="52"/>
                  <a:pt x="125" y="52"/>
                </a:cubicBezTo>
                <a:cubicBezTo>
                  <a:pt x="132" y="51"/>
                  <a:pt x="133" y="59"/>
                  <a:pt x="129" y="61"/>
                </a:cubicBezTo>
                <a:cubicBezTo>
                  <a:pt x="124" y="62"/>
                  <a:pt x="124" y="62"/>
                  <a:pt x="124" y="62"/>
                </a:cubicBezTo>
                <a:cubicBezTo>
                  <a:pt x="126" y="65"/>
                  <a:pt x="125" y="67"/>
                  <a:pt x="122" y="70"/>
                </a:cubicBezTo>
                <a:cubicBezTo>
                  <a:pt x="102" y="70"/>
                  <a:pt x="102" y="70"/>
                  <a:pt x="102" y="70"/>
                </a:cubicBezTo>
                <a:cubicBezTo>
                  <a:pt x="122" y="98"/>
                  <a:pt x="122" y="98"/>
                  <a:pt x="122" y="98"/>
                </a:cubicBezTo>
                <a:cubicBezTo>
                  <a:pt x="96" y="98"/>
                  <a:pt x="96" y="98"/>
                  <a:pt x="96" y="98"/>
                </a:cubicBezTo>
                <a:cubicBezTo>
                  <a:pt x="96" y="120"/>
                  <a:pt x="96" y="120"/>
                  <a:pt x="96" y="120"/>
                </a:cubicBezTo>
                <a:cubicBezTo>
                  <a:pt x="116" y="140"/>
                  <a:pt x="116" y="140"/>
                  <a:pt x="116" y="140"/>
                </a:cubicBezTo>
                <a:cubicBezTo>
                  <a:pt x="118" y="145"/>
                  <a:pt x="118" y="148"/>
                  <a:pt x="115" y="152"/>
                </a:cubicBezTo>
                <a:cubicBezTo>
                  <a:pt x="97" y="134"/>
                  <a:pt x="97" y="134"/>
                  <a:pt x="97" y="134"/>
                </a:cubicBezTo>
                <a:cubicBezTo>
                  <a:pt x="97" y="155"/>
                  <a:pt x="97" y="155"/>
                  <a:pt x="97" y="155"/>
                </a:cubicBezTo>
                <a:cubicBezTo>
                  <a:pt x="95" y="160"/>
                  <a:pt x="87" y="160"/>
                  <a:pt x="86" y="155"/>
                </a:cubicBezTo>
                <a:cubicBezTo>
                  <a:pt x="85" y="98"/>
                  <a:pt x="85" y="98"/>
                  <a:pt x="85" y="98"/>
                </a:cubicBezTo>
                <a:cubicBezTo>
                  <a:pt x="75" y="98"/>
                  <a:pt x="75" y="98"/>
                  <a:pt x="75" y="98"/>
                </a:cubicBezTo>
                <a:cubicBezTo>
                  <a:pt x="75" y="155"/>
                  <a:pt x="75" y="155"/>
                  <a:pt x="75" y="155"/>
                </a:cubicBezTo>
                <a:cubicBezTo>
                  <a:pt x="73" y="161"/>
                  <a:pt x="65" y="161"/>
                  <a:pt x="64" y="155"/>
                </a:cubicBezTo>
                <a:cubicBezTo>
                  <a:pt x="63" y="95"/>
                  <a:pt x="63" y="95"/>
                  <a:pt x="63" y="95"/>
                </a:cubicBezTo>
                <a:cubicBezTo>
                  <a:pt x="61" y="93"/>
                  <a:pt x="59" y="93"/>
                  <a:pt x="57" y="95"/>
                </a:cubicBezTo>
                <a:cubicBezTo>
                  <a:pt x="57" y="119"/>
                  <a:pt x="57" y="119"/>
                  <a:pt x="57" y="119"/>
                </a:cubicBezTo>
                <a:cubicBezTo>
                  <a:pt x="32" y="152"/>
                  <a:pt x="32" y="152"/>
                  <a:pt x="32" y="152"/>
                </a:cubicBezTo>
                <a:cubicBezTo>
                  <a:pt x="28" y="148"/>
                  <a:pt x="27" y="142"/>
                  <a:pt x="33" y="134"/>
                </a:cubicBezTo>
                <a:cubicBezTo>
                  <a:pt x="45" y="117"/>
                  <a:pt x="45" y="117"/>
                  <a:pt x="45" y="117"/>
                </a:cubicBezTo>
                <a:cubicBezTo>
                  <a:pt x="46" y="42"/>
                  <a:pt x="46" y="42"/>
                  <a:pt x="46" y="42"/>
                </a:cubicBezTo>
                <a:cubicBezTo>
                  <a:pt x="45" y="40"/>
                  <a:pt x="45" y="38"/>
                  <a:pt x="42" y="37"/>
                </a:cubicBezTo>
                <a:cubicBezTo>
                  <a:pt x="23" y="37"/>
                  <a:pt x="23" y="37"/>
                  <a:pt x="23" y="37"/>
                </a:cubicBezTo>
                <a:cubicBezTo>
                  <a:pt x="1" y="12"/>
                  <a:pt x="1" y="12"/>
                  <a:pt x="1" y="12"/>
                </a:cubicBezTo>
                <a:close/>
                <a:moveTo>
                  <a:pt x="86" y="2"/>
                </a:moveTo>
                <a:cubicBezTo>
                  <a:pt x="80" y="2"/>
                  <a:pt x="75" y="7"/>
                  <a:pt x="75" y="13"/>
                </a:cubicBezTo>
                <a:cubicBezTo>
                  <a:pt x="75" y="18"/>
                  <a:pt x="80" y="23"/>
                  <a:pt x="86" y="23"/>
                </a:cubicBezTo>
                <a:cubicBezTo>
                  <a:pt x="92" y="23"/>
                  <a:pt x="97" y="18"/>
                  <a:pt x="97" y="13"/>
                </a:cubicBezTo>
                <a:cubicBezTo>
                  <a:pt x="97" y="7"/>
                  <a:pt x="92" y="2"/>
                  <a:pt x="86" y="2"/>
                </a:cubicBezTo>
                <a:close/>
                <a:moveTo>
                  <a:pt x="59" y="0"/>
                </a:moveTo>
                <a:cubicBezTo>
                  <a:pt x="53" y="0"/>
                  <a:pt x="48" y="5"/>
                  <a:pt x="48" y="11"/>
                </a:cubicBezTo>
                <a:cubicBezTo>
                  <a:pt x="48" y="17"/>
                  <a:pt x="53" y="22"/>
                  <a:pt x="59" y="22"/>
                </a:cubicBezTo>
                <a:cubicBezTo>
                  <a:pt x="65" y="22"/>
                  <a:pt x="70" y="17"/>
                  <a:pt x="70" y="11"/>
                </a:cubicBezTo>
                <a:cubicBezTo>
                  <a:pt x="70" y="5"/>
                  <a:pt x="65" y="0"/>
                  <a:pt x="59" y="0"/>
                </a:cubicBezTo>
                <a:close/>
                <a:moveTo>
                  <a:pt x="10" y="9"/>
                </a:moveTo>
                <a:cubicBezTo>
                  <a:pt x="27" y="27"/>
                  <a:pt x="27" y="27"/>
                  <a:pt x="27" y="27"/>
                </a:cubicBezTo>
                <a:cubicBezTo>
                  <a:pt x="37" y="27"/>
                  <a:pt x="37" y="27"/>
                  <a:pt x="37" y="27"/>
                </a:cubicBezTo>
                <a:cubicBezTo>
                  <a:pt x="37" y="27"/>
                  <a:pt x="38" y="26"/>
                  <a:pt x="37" y="26"/>
                </a:cubicBezTo>
                <a:cubicBezTo>
                  <a:pt x="16" y="4"/>
                  <a:pt x="16" y="4"/>
                  <a:pt x="16" y="4"/>
                </a:cubicBezTo>
                <a:cubicBezTo>
                  <a:pt x="13" y="2"/>
                  <a:pt x="9" y="6"/>
                  <a:pt x="10" y="9"/>
                </a:cubicBezTo>
                <a:close/>
                <a:moveTo>
                  <a:pt x="74" y="27"/>
                </a:moveTo>
                <a:cubicBezTo>
                  <a:pt x="94" y="61"/>
                  <a:pt x="94" y="61"/>
                  <a:pt x="94" y="61"/>
                </a:cubicBezTo>
                <a:cubicBezTo>
                  <a:pt x="128" y="61"/>
                  <a:pt x="128" y="61"/>
                  <a:pt x="128" y="61"/>
                </a:cubicBezTo>
                <a:cubicBezTo>
                  <a:pt x="131" y="58"/>
                  <a:pt x="131" y="56"/>
                  <a:pt x="128" y="53"/>
                </a:cubicBezTo>
                <a:cubicBezTo>
                  <a:pt x="103" y="53"/>
                  <a:pt x="103" y="53"/>
                  <a:pt x="103" y="53"/>
                </a:cubicBezTo>
                <a:cubicBezTo>
                  <a:pt x="88" y="29"/>
                  <a:pt x="88" y="29"/>
                  <a:pt x="88" y="29"/>
                </a:cubicBezTo>
                <a:cubicBezTo>
                  <a:pt x="84" y="27"/>
                  <a:pt x="80" y="26"/>
                  <a:pt x="74" y="27"/>
                </a:cubicBezTo>
                <a:close/>
                <a:moveTo>
                  <a:pt x="75" y="47"/>
                </a:moveTo>
                <a:cubicBezTo>
                  <a:pt x="75" y="96"/>
                  <a:pt x="75" y="96"/>
                  <a:pt x="75" y="96"/>
                </a:cubicBezTo>
                <a:cubicBezTo>
                  <a:pt x="119" y="96"/>
                  <a:pt x="119" y="96"/>
                  <a:pt x="119" y="96"/>
                </a:cubicBezTo>
                <a:cubicBezTo>
                  <a:pt x="100" y="70"/>
                  <a:pt x="100" y="70"/>
                  <a:pt x="100" y="70"/>
                </a:cubicBezTo>
                <a:cubicBezTo>
                  <a:pt x="89" y="70"/>
                  <a:pt x="89" y="70"/>
                  <a:pt x="89" y="70"/>
                </a:cubicBezTo>
                <a:lnTo>
                  <a:pt x="75" y="4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0" name="Freeform 246"/>
          <p:cNvSpPr>
            <a:spLocks noEditPoints="1"/>
          </p:cNvSpPr>
          <p:nvPr/>
        </p:nvSpPr>
        <p:spPr bwMode="auto">
          <a:xfrm>
            <a:off x="3619501" y="1893888"/>
            <a:ext cx="168275" cy="169862"/>
          </a:xfrm>
          <a:custGeom>
            <a:avLst/>
            <a:gdLst>
              <a:gd name="T0" fmla="*/ 75 w 75"/>
              <a:gd name="T1" fmla="*/ 37 h 75"/>
              <a:gd name="T2" fmla="*/ 0 w 75"/>
              <a:gd name="T3" fmla="*/ 37 h 75"/>
              <a:gd name="T4" fmla="*/ 14 w 75"/>
              <a:gd name="T5" fmla="*/ 12 h 75"/>
              <a:gd name="T6" fmla="*/ 17 w 75"/>
              <a:gd name="T7" fmla="*/ 17 h 75"/>
              <a:gd name="T8" fmla="*/ 38 w 75"/>
              <a:gd name="T9" fmla="*/ 9 h 75"/>
              <a:gd name="T10" fmla="*/ 14 w 75"/>
              <a:gd name="T11" fmla="*/ 12 h 75"/>
              <a:gd name="T12" fmla="*/ 40 w 75"/>
              <a:gd name="T13" fmla="*/ 10 h 75"/>
              <a:gd name="T14" fmla="*/ 59 w 75"/>
              <a:gd name="T15" fmla="*/ 16 h 75"/>
              <a:gd name="T16" fmla="*/ 40 w 75"/>
              <a:gd name="T17" fmla="*/ 2 h 75"/>
              <a:gd name="T18" fmla="*/ 45 w 75"/>
              <a:gd name="T19" fmla="*/ 67 h 75"/>
              <a:gd name="T20" fmla="*/ 66 w 75"/>
              <a:gd name="T21" fmla="*/ 57 h 75"/>
              <a:gd name="T22" fmla="*/ 52 w 75"/>
              <a:gd name="T23" fmla="*/ 56 h 75"/>
              <a:gd name="T24" fmla="*/ 10 w 75"/>
              <a:gd name="T25" fmla="*/ 57 h 75"/>
              <a:gd name="T26" fmla="*/ 31 w 75"/>
              <a:gd name="T27" fmla="*/ 68 h 75"/>
              <a:gd name="T28" fmla="*/ 14 w 75"/>
              <a:gd name="T29" fmla="*/ 54 h 75"/>
              <a:gd name="T30" fmla="*/ 28 w 75"/>
              <a:gd name="T31" fmla="*/ 57 h 75"/>
              <a:gd name="T32" fmla="*/ 43 w 75"/>
              <a:gd name="T33" fmla="*/ 67 h 75"/>
              <a:gd name="T34" fmla="*/ 47 w 75"/>
              <a:gd name="T35" fmla="*/ 50 h 75"/>
              <a:gd name="T36" fmla="*/ 3 w 75"/>
              <a:gd name="T37" fmla="*/ 32 h 75"/>
              <a:gd name="T38" fmla="*/ 13 w 75"/>
              <a:gd name="T39" fmla="*/ 53 h 75"/>
              <a:gd name="T40" fmla="*/ 8 w 75"/>
              <a:gd name="T41" fmla="*/ 30 h 75"/>
              <a:gd name="T42" fmla="*/ 72 w 75"/>
              <a:gd name="T43" fmla="*/ 31 h 75"/>
              <a:gd name="T44" fmla="*/ 64 w 75"/>
              <a:gd name="T45" fmla="*/ 36 h 75"/>
              <a:gd name="T46" fmla="*/ 68 w 75"/>
              <a:gd name="T47" fmla="*/ 55 h 75"/>
              <a:gd name="T48" fmla="*/ 51 w 75"/>
              <a:gd name="T49" fmla="*/ 17 h 75"/>
              <a:gd name="T50" fmla="*/ 54 w 75"/>
              <a:gd name="T51" fmla="*/ 36 h 75"/>
              <a:gd name="T52" fmla="*/ 66 w 75"/>
              <a:gd name="T53" fmla="*/ 27 h 75"/>
              <a:gd name="T54" fmla="*/ 51 w 75"/>
              <a:gd name="T55" fmla="*/ 17 h 75"/>
              <a:gd name="T56" fmla="*/ 28 w 75"/>
              <a:gd name="T57" fmla="*/ 39 h 75"/>
              <a:gd name="T58" fmla="*/ 46 w 75"/>
              <a:gd name="T59" fmla="*/ 48 h 75"/>
              <a:gd name="T60" fmla="*/ 47 w 75"/>
              <a:gd name="T61" fmla="*/ 25 h 75"/>
              <a:gd name="T62" fmla="*/ 34 w 75"/>
              <a:gd name="T63" fmla="*/ 25 h 75"/>
              <a:gd name="T64" fmla="*/ 15 w 75"/>
              <a:gd name="T65" fmla="*/ 20 h 75"/>
              <a:gd name="T66" fmla="*/ 15 w 75"/>
              <a:gd name="T67" fmla="*/ 40 h 75"/>
              <a:gd name="T68" fmla="*/ 31 w 75"/>
              <a:gd name="T69" fmla="*/ 24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 h="75">
                <a:moveTo>
                  <a:pt x="38" y="0"/>
                </a:moveTo>
                <a:cubicBezTo>
                  <a:pt x="58" y="0"/>
                  <a:pt x="75" y="16"/>
                  <a:pt x="75" y="37"/>
                </a:cubicBezTo>
                <a:cubicBezTo>
                  <a:pt x="75" y="58"/>
                  <a:pt x="58" y="75"/>
                  <a:pt x="38" y="75"/>
                </a:cubicBezTo>
                <a:cubicBezTo>
                  <a:pt x="17" y="75"/>
                  <a:pt x="0" y="58"/>
                  <a:pt x="0" y="37"/>
                </a:cubicBezTo>
                <a:cubicBezTo>
                  <a:pt x="0" y="16"/>
                  <a:pt x="17" y="0"/>
                  <a:pt x="38" y="0"/>
                </a:cubicBezTo>
                <a:close/>
                <a:moveTo>
                  <a:pt x="14" y="12"/>
                </a:moveTo>
                <a:cubicBezTo>
                  <a:pt x="14" y="14"/>
                  <a:pt x="14" y="17"/>
                  <a:pt x="16" y="17"/>
                </a:cubicBezTo>
                <a:cubicBezTo>
                  <a:pt x="16" y="17"/>
                  <a:pt x="17" y="17"/>
                  <a:pt x="17" y="17"/>
                </a:cubicBezTo>
                <a:cubicBezTo>
                  <a:pt x="20" y="16"/>
                  <a:pt x="23" y="15"/>
                  <a:pt x="28" y="15"/>
                </a:cubicBezTo>
                <a:cubicBezTo>
                  <a:pt x="38" y="9"/>
                  <a:pt x="38" y="9"/>
                  <a:pt x="38" y="9"/>
                </a:cubicBezTo>
                <a:cubicBezTo>
                  <a:pt x="38" y="8"/>
                  <a:pt x="37" y="4"/>
                  <a:pt x="37" y="2"/>
                </a:cubicBezTo>
                <a:cubicBezTo>
                  <a:pt x="30" y="1"/>
                  <a:pt x="19" y="6"/>
                  <a:pt x="14" y="12"/>
                </a:cubicBezTo>
                <a:close/>
                <a:moveTo>
                  <a:pt x="40" y="2"/>
                </a:moveTo>
                <a:cubicBezTo>
                  <a:pt x="39" y="4"/>
                  <a:pt x="40" y="7"/>
                  <a:pt x="40" y="10"/>
                </a:cubicBezTo>
                <a:cubicBezTo>
                  <a:pt x="44" y="11"/>
                  <a:pt x="48" y="13"/>
                  <a:pt x="50" y="15"/>
                </a:cubicBezTo>
                <a:cubicBezTo>
                  <a:pt x="53" y="15"/>
                  <a:pt x="56" y="15"/>
                  <a:pt x="59" y="16"/>
                </a:cubicBezTo>
                <a:cubicBezTo>
                  <a:pt x="59" y="14"/>
                  <a:pt x="60" y="11"/>
                  <a:pt x="59" y="10"/>
                </a:cubicBezTo>
                <a:cubicBezTo>
                  <a:pt x="55" y="5"/>
                  <a:pt x="47" y="2"/>
                  <a:pt x="40" y="2"/>
                </a:cubicBezTo>
                <a:close/>
                <a:moveTo>
                  <a:pt x="52" y="56"/>
                </a:moveTo>
                <a:cubicBezTo>
                  <a:pt x="51" y="59"/>
                  <a:pt x="49" y="63"/>
                  <a:pt x="45" y="67"/>
                </a:cubicBezTo>
                <a:cubicBezTo>
                  <a:pt x="46" y="69"/>
                  <a:pt x="48" y="70"/>
                  <a:pt x="49" y="71"/>
                </a:cubicBezTo>
                <a:cubicBezTo>
                  <a:pt x="56" y="67"/>
                  <a:pt x="63" y="63"/>
                  <a:pt x="66" y="57"/>
                </a:cubicBezTo>
                <a:cubicBezTo>
                  <a:pt x="65" y="54"/>
                  <a:pt x="64" y="53"/>
                  <a:pt x="62" y="51"/>
                </a:cubicBezTo>
                <a:cubicBezTo>
                  <a:pt x="59" y="53"/>
                  <a:pt x="56" y="55"/>
                  <a:pt x="52" y="56"/>
                </a:cubicBezTo>
                <a:close/>
                <a:moveTo>
                  <a:pt x="14" y="54"/>
                </a:moveTo>
                <a:cubicBezTo>
                  <a:pt x="10" y="57"/>
                  <a:pt x="10" y="57"/>
                  <a:pt x="10" y="57"/>
                </a:cubicBezTo>
                <a:cubicBezTo>
                  <a:pt x="14" y="64"/>
                  <a:pt x="20" y="69"/>
                  <a:pt x="29" y="71"/>
                </a:cubicBezTo>
                <a:cubicBezTo>
                  <a:pt x="31" y="68"/>
                  <a:pt x="31" y="68"/>
                  <a:pt x="31" y="68"/>
                </a:cubicBezTo>
                <a:cubicBezTo>
                  <a:pt x="29" y="64"/>
                  <a:pt x="27" y="61"/>
                  <a:pt x="25" y="58"/>
                </a:cubicBezTo>
                <a:cubicBezTo>
                  <a:pt x="21" y="58"/>
                  <a:pt x="18" y="56"/>
                  <a:pt x="14" y="54"/>
                </a:cubicBezTo>
                <a:close/>
                <a:moveTo>
                  <a:pt x="32" y="49"/>
                </a:moveTo>
                <a:cubicBezTo>
                  <a:pt x="28" y="57"/>
                  <a:pt x="28" y="57"/>
                  <a:pt x="28" y="57"/>
                </a:cubicBezTo>
                <a:cubicBezTo>
                  <a:pt x="29" y="60"/>
                  <a:pt x="30" y="64"/>
                  <a:pt x="33" y="67"/>
                </a:cubicBezTo>
                <a:cubicBezTo>
                  <a:pt x="37" y="67"/>
                  <a:pt x="40" y="67"/>
                  <a:pt x="43" y="67"/>
                </a:cubicBezTo>
                <a:cubicBezTo>
                  <a:pt x="45" y="64"/>
                  <a:pt x="47" y="60"/>
                  <a:pt x="50" y="57"/>
                </a:cubicBezTo>
                <a:cubicBezTo>
                  <a:pt x="49" y="54"/>
                  <a:pt x="48" y="52"/>
                  <a:pt x="47" y="50"/>
                </a:cubicBezTo>
                <a:cubicBezTo>
                  <a:pt x="42" y="51"/>
                  <a:pt x="37" y="51"/>
                  <a:pt x="32" y="49"/>
                </a:cubicBezTo>
                <a:close/>
                <a:moveTo>
                  <a:pt x="3" y="32"/>
                </a:moveTo>
                <a:cubicBezTo>
                  <a:pt x="3" y="47"/>
                  <a:pt x="5" y="53"/>
                  <a:pt x="8" y="55"/>
                </a:cubicBezTo>
                <a:cubicBezTo>
                  <a:pt x="13" y="53"/>
                  <a:pt x="13" y="53"/>
                  <a:pt x="13" y="53"/>
                </a:cubicBezTo>
                <a:cubicBezTo>
                  <a:pt x="13" y="49"/>
                  <a:pt x="12" y="45"/>
                  <a:pt x="13" y="41"/>
                </a:cubicBezTo>
                <a:cubicBezTo>
                  <a:pt x="11" y="37"/>
                  <a:pt x="9" y="34"/>
                  <a:pt x="8" y="30"/>
                </a:cubicBezTo>
                <a:cubicBezTo>
                  <a:pt x="6" y="30"/>
                  <a:pt x="4" y="31"/>
                  <a:pt x="3" y="32"/>
                </a:cubicBezTo>
                <a:close/>
                <a:moveTo>
                  <a:pt x="72" y="31"/>
                </a:moveTo>
                <a:cubicBezTo>
                  <a:pt x="71" y="30"/>
                  <a:pt x="69" y="30"/>
                  <a:pt x="67" y="30"/>
                </a:cubicBezTo>
                <a:cubicBezTo>
                  <a:pt x="66" y="32"/>
                  <a:pt x="65" y="34"/>
                  <a:pt x="64" y="36"/>
                </a:cubicBezTo>
                <a:cubicBezTo>
                  <a:pt x="63" y="50"/>
                  <a:pt x="63" y="50"/>
                  <a:pt x="63" y="50"/>
                </a:cubicBezTo>
                <a:cubicBezTo>
                  <a:pt x="65" y="51"/>
                  <a:pt x="66" y="53"/>
                  <a:pt x="68" y="55"/>
                </a:cubicBezTo>
                <a:cubicBezTo>
                  <a:pt x="71" y="47"/>
                  <a:pt x="73" y="40"/>
                  <a:pt x="72" y="31"/>
                </a:cubicBezTo>
                <a:close/>
                <a:moveTo>
                  <a:pt x="51" y="17"/>
                </a:moveTo>
                <a:cubicBezTo>
                  <a:pt x="48" y="24"/>
                  <a:pt x="48" y="24"/>
                  <a:pt x="48" y="24"/>
                </a:cubicBezTo>
                <a:cubicBezTo>
                  <a:pt x="52" y="27"/>
                  <a:pt x="53" y="32"/>
                  <a:pt x="54" y="36"/>
                </a:cubicBezTo>
                <a:cubicBezTo>
                  <a:pt x="63" y="36"/>
                  <a:pt x="63" y="36"/>
                  <a:pt x="63" y="36"/>
                </a:cubicBezTo>
                <a:cubicBezTo>
                  <a:pt x="63" y="33"/>
                  <a:pt x="64" y="30"/>
                  <a:pt x="66" y="27"/>
                </a:cubicBezTo>
                <a:cubicBezTo>
                  <a:pt x="61" y="18"/>
                  <a:pt x="61" y="18"/>
                  <a:pt x="61" y="18"/>
                </a:cubicBezTo>
                <a:cubicBezTo>
                  <a:pt x="58" y="18"/>
                  <a:pt x="54" y="17"/>
                  <a:pt x="51" y="17"/>
                </a:cubicBezTo>
                <a:close/>
                <a:moveTo>
                  <a:pt x="34" y="25"/>
                </a:moveTo>
                <a:cubicBezTo>
                  <a:pt x="31" y="29"/>
                  <a:pt x="29" y="33"/>
                  <a:pt x="28" y="39"/>
                </a:cubicBezTo>
                <a:cubicBezTo>
                  <a:pt x="29" y="42"/>
                  <a:pt x="31" y="45"/>
                  <a:pt x="33" y="48"/>
                </a:cubicBezTo>
                <a:cubicBezTo>
                  <a:pt x="38" y="48"/>
                  <a:pt x="42" y="48"/>
                  <a:pt x="46" y="48"/>
                </a:cubicBezTo>
                <a:cubicBezTo>
                  <a:pt x="49" y="45"/>
                  <a:pt x="51" y="42"/>
                  <a:pt x="52" y="37"/>
                </a:cubicBezTo>
                <a:cubicBezTo>
                  <a:pt x="51" y="33"/>
                  <a:pt x="49" y="28"/>
                  <a:pt x="47" y="25"/>
                </a:cubicBezTo>
                <a:cubicBezTo>
                  <a:pt x="40" y="25"/>
                  <a:pt x="40" y="25"/>
                  <a:pt x="40" y="25"/>
                </a:cubicBezTo>
                <a:cubicBezTo>
                  <a:pt x="34" y="25"/>
                  <a:pt x="34" y="25"/>
                  <a:pt x="34" y="25"/>
                </a:cubicBezTo>
                <a:close/>
                <a:moveTo>
                  <a:pt x="29" y="17"/>
                </a:moveTo>
                <a:cubicBezTo>
                  <a:pt x="24" y="17"/>
                  <a:pt x="17" y="18"/>
                  <a:pt x="15" y="20"/>
                </a:cubicBezTo>
                <a:cubicBezTo>
                  <a:pt x="13" y="22"/>
                  <a:pt x="11" y="26"/>
                  <a:pt x="10" y="29"/>
                </a:cubicBezTo>
                <a:cubicBezTo>
                  <a:pt x="11" y="33"/>
                  <a:pt x="13" y="37"/>
                  <a:pt x="15" y="40"/>
                </a:cubicBezTo>
                <a:cubicBezTo>
                  <a:pt x="18" y="38"/>
                  <a:pt x="22" y="38"/>
                  <a:pt x="27" y="37"/>
                </a:cubicBezTo>
                <a:cubicBezTo>
                  <a:pt x="27" y="32"/>
                  <a:pt x="29" y="28"/>
                  <a:pt x="31" y="24"/>
                </a:cubicBezTo>
                <a:cubicBezTo>
                  <a:pt x="31" y="21"/>
                  <a:pt x="30" y="19"/>
                  <a:pt x="29" y="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1" name="Freeform 247"/>
          <p:cNvSpPr>
            <a:spLocks noEditPoints="1"/>
          </p:cNvSpPr>
          <p:nvPr/>
        </p:nvSpPr>
        <p:spPr bwMode="auto">
          <a:xfrm>
            <a:off x="3509963" y="1771650"/>
            <a:ext cx="125412" cy="361950"/>
          </a:xfrm>
          <a:custGeom>
            <a:avLst/>
            <a:gdLst>
              <a:gd name="T0" fmla="*/ 31 w 56"/>
              <a:gd name="T1" fmla="*/ 0 h 160"/>
              <a:gd name="T2" fmla="*/ 0 w 56"/>
              <a:gd name="T3" fmla="*/ 34 h 160"/>
              <a:gd name="T4" fmla="*/ 21 w 56"/>
              <a:gd name="T5" fmla="*/ 67 h 160"/>
              <a:gd name="T6" fmla="*/ 24 w 56"/>
              <a:gd name="T7" fmla="*/ 72 h 160"/>
              <a:gd name="T8" fmla="*/ 24 w 56"/>
              <a:gd name="T9" fmla="*/ 112 h 160"/>
              <a:gd name="T10" fmla="*/ 22 w 56"/>
              <a:gd name="T11" fmla="*/ 114 h 160"/>
              <a:gd name="T12" fmla="*/ 22 w 56"/>
              <a:gd name="T13" fmla="*/ 160 h 160"/>
              <a:gd name="T14" fmla="*/ 34 w 56"/>
              <a:gd name="T15" fmla="*/ 160 h 160"/>
              <a:gd name="T16" fmla="*/ 34 w 56"/>
              <a:gd name="T17" fmla="*/ 115 h 160"/>
              <a:gd name="T18" fmla="*/ 32 w 56"/>
              <a:gd name="T19" fmla="*/ 113 h 160"/>
              <a:gd name="T20" fmla="*/ 32 w 56"/>
              <a:gd name="T21" fmla="*/ 71 h 160"/>
              <a:gd name="T22" fmla="*/ 35 w 56"/>
              <a:gd name="T23" fmla="*/ 67 h 160"/>
              <a:gd name="T24" fmla="*/ 56 w 56"/>
              <a:gd name="T25" fmla="*/ 36 h 160"/>
              <a:gd name="T26" fmla="*/ 31 w 56"/>
              <a:gd name="T27" fmla="*/ 0 h 160"/>
              <a:gd name="T28" fmla="*/ 29 w 56"/>
              <a:gd name="T29" fmla="*/ 5 h 160"/>
              <a:gd name="T30" fmla="*/ 51 w 56"/>
              <a:gd name="T31" fmla="*/ 34 h 160"/>
              <a:gd name="T32" fmla="*/ 28 w 56"/>
              <a:gd name="T33" fmla="*/ 62 h 160"/>
              <a:gd name="T34" fmla="*/ 5 w 56"/>
              <a:gd name="T35" fmla="*/ 34 h 160"/>
              <a:gd name="T36" fmla="*/ 29 w 56"/>
              <a:gd name="T37" fmla="*/ 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 h="160">
                <a:moveTo>
                  <a:pt x="31" y="0"/>
                </a:moveTo>
                <a:cubicBezTo>
                  <a:pt x="15" y="2"/>
                  <a:pt x="3" y="10"/>
                  <a:pt x="0" y="34"/>
                </a:cubicBezTo>
                <a:cubicBezTo>
                  <a:pt x="0" y="52"/>
                  <a:pt x="8" y="61"/>
                  <a:pt x="21" y="67"/>
                </a:cubicBezTo>
                <a:cubicBezTo>
                  <a:pt x="23" y="68"/>
                  <a:pt x="24" y="70"/>
                  <a:pt x="24" y="72"/>
                </a:cubicBezTo>
                <a:cubicBezTo>
                  <a:pt x="24" y="112"/>
                  <a:pt x="24" y="112"/>
                  <a:pt x="24" y="112"/>
                </a:cubicBezTo>
                <a:cubicBezTo>
                  <a:pt x="22" y="114"/>
                  <a:pt x="22" y="114"/>
                  <a:pt x="22" y="114"/>
                </a:cubicBezTo>
                <a:cubicBezTo>
                  <a:pt x="22" y="160"/>
                  <a:pt x="22" y="160"/>
                  <a:pt x="22" y="160"/>
                </a:cubicBezTo>
                <a:cubicBezTo>
                  <a:pt x="34" y="160"/>
                  <a:pt x="34" y="160"/>
                  <a:pt x="34" y="160"/>
                </a:cubicBezTo>
                <a:cubicBezTo>
                  <a:pt x="34" y="115"/>
                  <a:pt x="34" y="115"/>
                  <a:pt x="34" y="115"/>
                </a:cubicBezTo>
                <a:cubicBezTo>
                  <a:pt x="32" y="113"/>
                  <a:pt x="32" y="113"/>
                  <a:pt x="32" y="113"/>
                </a:cubicBezTo>
                <a:cubicBezTo>
                  <a:pt x="32" y="71"/>
                  <a:pt x="32" y="71"/>
                  <a:pt x="32" y="71"/>
                </a:cubicBezTo>
                <a:cubicBezTo>
                  <a:pt x="32" y="69"/>
                  <a:pt x="33" y="68"/>
                  <a:pt x="35" y="67"/>
                </a:cubicBezTo>
                <a:cubicBezTo>
                  <a:pt x="48" y="62"/>
                  <a:pt x="54" y="50"/>
                  <a:pt x="56" y="36"/>
                </a:cubicBezTo>
                <a:cubicBezTo>
                  <a:pt x="54" y="12"/>
                  <a:pt x="43" y="1"/>
                  <a:pt x="31" y="0"/>
                </a:cubicBezTo>
                <a:close/>
                <a:moveTo>
                  <a:pt x="29" y="5"/>
                </a:moveTo>
                <a:cubicBezTo>
                  <a:pt x="41" y="5"/>
                  <a:pt x="51" y="18"/>
                  <a:pt x="51" y="34"/>
                </a:cubicBezTo>
                <a:cubicBezTo>
                  <a:pt x="51" y="50"/>
                  <a:pt x="41" y="62"/>
                  <a:pt x="28" y="62"/>
                </a:cubicBezTo>
                <a:cubicBezTo>
                  <a:pt x="15" y="62"/>
                  <a:pt x="5" y="50"/>
                  <a:pt x="5" y="34"/>
                </a:cubicBezTo>
                <a:cubicBezTo>
                  <a:pt x="5" y="18"/>
                  <a:pt x="16" y="5"/>
                  <a:pt x="29" y="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2" name="Freeform 248"/>
          <p:cNvSpPr/>
          <p:nvPr/>
        </p:nvSpPr>
        <p:spPr bwMode="auto">
          <a:xfrm>
            <a:off x="3711576" y="1763714"/>
            <a:ext cx="158750" cy="369887"/>
          </a:xfrm>
          <a:custGeom>
            <a:avLst/>
            <a:gdLst>
              <a:gd name="T0" fmla="*/ 3 w 100"/>
              <a:gd name="T1" fmla="*/ 208 h 233"/>
              <a:gd name="T2" fmla="*/ 54 w 100"/>
              <a:gd name="T3" fmla="*/ 211 h 233"/>
              <a:gd name="T4" fmla="*/ 60 w 100"/>
              <a:gd name="T5" fmla="*/ 206 h 233"/>
              <a:gd name="T6" fmla="*/ 91 w 100"/>
              <a:gd name="T7" fmla="*/ 0 h 233"/>
              <a:gd name="T8" fmla="*/ 100 w 100"/>
              <a:gd name="T9" fmla="*/ 1 h 233"/>
              <a:gd name="T10" fmla="*/ 68 w 100"/>
              <a:gd name="T11" fmla="*/ 223 h 233"/>
              <a:gd name="T12" fmla="*/ 58 w 100"/>
              <a:gd name="T13" fmla="*/ 233 h 233"/>
              <a:gd name="T14" fmla="*/ 6 w 100"/>
              <a:gd name="T15" fmla="*/ 232 h 233"/>
              <a:gd name="T16" fmla="*/ 3 w 100"/>
              <a:gd name="T17" fmla="*/ 231 h 233"/>
              <a:gd name="T18" fmla="*/ 0 w 100"/>
              <a:gd name="T19" fmla="*/ 211 h 233"/>
              <a:gd name="T20" fmla="*/ 3 w 100"/>
              <a:gd name="T21" fmla="*/ 20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233">
                <a:moveTo>
                  <a:pt x="3" y="208"/>
                </a:moveTo>
                <a:lnTo>
                  <a:pt x="54" y="211"/>
                </a:lnTo>
                <a:lnTo>
                  <a:pt x="60" y="206"/>
                </a:lnTo>
                <a:lnTo>
                  <a:pt x="91" y="0"/>
                </a:lnTo>
                <a:lnTo>
                  <a:pt x="100" y="1"/>
                </a:lnTo>
                <a:lnTo>
                  <a:pt x="68" y="223"/>
                </a:lnTo>
                <a:lnTo>
                  <a:pt x="58" y="233"/>
                </a:lnTo>
                <a:lnTo>
                  <a:pt x="6" y="232"/>
                </a:lnTo>
                <a:lnTo>
                  <a:pt x="3" y="231"/>
                </a:lnTo>
                <a:lnTo>
                  <a:pt x="0" y="211"/>
                </a:lnTo>
                <a:lnTo>
                  <a:pt x="3" y="20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3" name="Freeform 249"/>
          <p:cNvSpPr/>
          <p:nvPr/>
        </p:nvSpPr>
        <p:spPr bwMode="auto">
          <a:xfrm>
            <a:off x="4191001" y="1930400"/>
            <a:ext cx="101600" cy="101600"/>
          </a:xfrm>
          <a:custGeom>
            <a:avLst/>
            <a:gdLst>
              <a:gd name="T0" fmla="*/ 0 w 45"/>
              <a:gd name="T1" fmla="*/ 24 h 45"/>
              <a:gd name="T2" fmla="*/ 13 w 45"/>
              <a:gd name="T3" fmla="*/ 8 h 45"/>
              <a:gd name="T4" fmla="*/ 36 w 45"/>
              <a:gd name="T5" fmla="*/ 6 h 45"/>
              <a:gd name="T6" fmla="*/ 36 w 45"/>
              <a:gd name="T7" fmla="*/ 6 h 45"/>
              <a:gd name="T8" fmla="*/ 37 w 45"/>
              <a:gd name="T9" fmla="*/ 29 h 45"/>
              <a:gd name="T10" fmla="*/ 24 w 45"/>
              <a:gd name="T11" fmla="*/ 45 h 45"/>
              <a:gd name="T12" fmla="*/ 0 w 45"/>
              <a:gd name="T13" fmla="*/ 24 h 45"/>
            </a:gdLst>
            <a:ahLst/>
            <a:cxnLst>
              <a:cxn ang="0">
                <a:pos x="T0" y="T1"/>
              </a:cxn>
              <a:cxn ang="0">
                <a:pos x="T2" y="T3"/>
              </a:cxn>
              <a:cxn ang="0">
                <a:pos x="T4" y="T5"/>
              </a:cxn>
              <a:cxn ang="0">
                <a:pos x="T6" y="T7"/>
              </a:cxn>
              <a:cxn ang="0">
                <a:pos x="T8" y="T9"/>
              </a:cxn>
              <a:cxn ang="0">
                <a:pos x="T10" y="T11"/>
              </a:cxn>
              <a:cxn ang="0">
                <a:pos x="T12" y="T13"/>
              </a:cxn>
            </a:cxnLst>
            <a:rect l="0" t="0" r="r" b="b"/>
            <a:pathLst>
              <a:path w="45" h="45">
                <a:moveTo>
                  <a:pt x="0" y="24"/>
                </a:moveTo>
                <a:cubicBezTo>
                  <a:pt x="13" y="8"/>
                  <a:pt x="13" y="8"/>
                  <a:pt x="13" y="8"/>
                </a:cubicBezTo>
                <a:cubicBezTo>
                  <a:pt x="19" y="2"/>
                  <a:pt x="29" y="0"/>
                  <a:pt x="36" y="6"/>
                </a:cubicBezTo>
                <a:cubicBezTo>
                  <a:pt x="36" y="6"/>
                  <a:pt x="36" y="6"/>
                  <a:pt x="36" y="6"/>
                </a:cubicBezTo>
                <a:cubicBezTo>
                  <a:pt x="45" y="11"/>
                  <a:pt x="43" y="22"/>
                  <a:pt x="37" y="29"/>
                </a:cubicBezTo>
                <a:cubicBezTo>
                  <a:pt x="33" y="34"/>
                  <a:pt x="28" y="39"/>
                  <a:pt x="24" y="45"/>
                </a:cubicBezTo>
                <a:cubicBezTo>
                  <a:pt x="23" y="44"/>
                  <a:pt x="0" y="24"/>
                  <a:pt x="0" y="2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4" name="Freeform 250"/>
          <p:cNvSpPr/>
          <p:nvPr/>
        </p:nvSpPr>
        <p:spPr bwMode="auto">
          <a:xfrm>
            <a:off x="4119564" y="2000250"/>
            <a:ext cx="112712" cy="120650"/>
          </a:xfrm>
          <a:custGeom>
            <a:avLst/>
            <a:gdLst>
              <a:gd name="T0" fmla="*/ 6 w 50"/>
              <a:gd name="T1" fmla="*/ 24 h 53"/>
              <a:gd name="T2" fmla="*/ 26 w 50"/>
              <a:gd name="T3" fmla="*/ 0 h 53"/>
              <a:gd name="T4" fmla="*/ 50 w 50"/>
              <a:gd name="T5" fmla="*/ 20 h 53"/>
              <a:gd name="T6" fmla="*/ 30 w 50"/>
              <a:gd name="T7" fmla="*/ 44 h 53"/>
              <a:gd name="T8" fmla="*/ 6 w 50"/>
              <a:gd name="T9" fmla="*/ 47 h 53"/>
              <a:gd name="T10" fmla="*/ 6 w 50"/>
              <a:gd name="T11" fmla="*/ 47 h 53"/>
              <a:gd name="T12" fmla="*/ 6 w 50"/>
              <a:gd name="T13" fmla="*/ 24 h 53"/>
            </a:gdLst>
            <a:ahLst/>
            <a:cxnLst>
              <a:cxn ang="0">
                <a:pos x="T0" y="T1"/>
              </a:cxn>
              <a:cxn ang="0">
                <a:pos x="T2" y="T3"/>
              </a:cxn>
              <a:cxn ang="0">
                <a:pos x="T4" y="T5"/>
              </a:cxn>
              <a:cxn ang="0">
                <a:pos x="T6" y="T7"/>
              </a:cxn>
              <a:cxn ang="0">
                <a:pos x="T8" y="T9"/>
              </a:cxn>
              <a:cxn ang="0">
                <a:pos x="T10" y="T11"/>
              </a:cxn>
              <a:cxn ang="0">
                <a:pos x="T12" y="T13"/>
              </a:cxn>
            </a:cxnLst>
            <a:rect l="0" t="0" r="r" b="b"/>
            <a:pathLst>
              <a:path w="50" h="53">
                <a:moveTo>
                  <a:pt x="6" y="24"/>
                </a:moveTo>
                <a:cubicBezTo>
                  <a:pt x="13" y="15"/>
                  <a:pt x="18" y="9"/>
                  <a:pt x="26" y="0"/>
                </a:cubicBezTo>
                <a:cubicBezTo>
                  <a:pt x="26" y="0"/>
                  <a:pt x="50" y="20"/>
                  <a:pt x="50" y="20"/>
                </a:cubicBezTo>
                <a:cubicBezTo>
                  <a:pt x="30" y="44"/>
                  <a:pt x="30" y="44"/>
                  <a:pt x="30" y="44"/>
                </a:cubicBezTo>
                <a:cubicBezTo>
                  <a:pt x="25" y="51"/>
                  <a:pt x="13" y="53"/>
                  <a:pt x="6" y="47"/>
                </a:cubicBezTo>
                <a:cubicBezTo>
                  <a:pt x="6" y="47"/>
                  <a:pt x="6" y="47"/>
                  <a:pt x="6" y="47"/>
                </a:cubicBezTo>
                <a:cubicBezTo>
                  <a:pt x="0" y="42"/>
                  <a:pt x="0" y="30"/>
                  <a:pt x="6" y="2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5" name="Freeform 251"/>
          <p:cNvSpPr>
            <a:spLocks noEditPoints="1"/>
          </p:cNvSpPr>
          <p:nvPr/>
        </p:nvSpPr>
        <p:spPr bwMode="auto">
          <a:xfrm>
            <a:off x="4256088" y="1712913"/>
            <a:ext cx="207962" cy="407987"/>
          </a:xfrm>
          <a:custGeom>
            <a:avLst/>
            <a:gdLst>
              <a:gd name="T0" fmla="*/ 81 w 92"/>
              <a:gd name="T1" fmla="*/ 61 h 180"/>
              <a:gd name="T2" fmla="*/ 11 w 92"/>
              <a:gd name="T3" fmla="*/ 75 h 180"/>
              <a:gd name="T4" fmla="*/ 50 w 92"/>
              <a:gd name="T5" fmla="*/ 31 h 180"/>
              <a:gd name="T6" fmla="*/ 45 w 92"/>
              <a:gd name="T7" fmla="*/ 40 h 180"/>
              <a:gd name="T8" fmla="*/ 50 w 92"/>
              <a:gd name="T9" fmla="*/ 61 h 180"/>
              <a:gd name="T10" fmla="*/ 90 w 92"/>
              <a:gd name="T11" fmla="*/ 14 h 180"/>
              <a:gd name="T12" fmla="*/ 50 w 92"/>
              <a:gd name="T13" fmla="*/ 31 h 180"/>
              <a:gd name="T14" fmla="*/ 85 w 92"/>
              <a:gd name="T15" fmla="*/ 18 h 180"/>
              <a:gd name="T16" fmla="*/ 46 w 92"/>
              <a:gd name="T17" fmla="*/ 36 h 180"/>
              <a:gd name="T18" fmla="*/ 46 w 92"/>
              <a:gd name="T19" fmla="*/ 36 h 180"/>
              <a:gd name="T20" fmla="*/ 15 w 92"/>
              <a:gd name="T21" fmla="*/ 172 h 180"/>
              <a:gd name="T22" fmla="*/ 6 w 92"/>
              <a:gd name="T23" fmla="*/ 172 h 180"/>
              <a:gd name="T24" fmla="*/ 22 w 92"/>
              <a:gd name="T25" fmla="*/ 166 h 180"/>
              <a:gd name="T26" fmla="*/ 22 w 92"/>
              <a:gd name="T27" fmla="*/ 174 h 180"/>
              <a:gd name="T28" fmla="*/ 22 w 92"/>
              <a:gd name="T29" fmla="*/ 166 h 180"/>
              <a:gd name="T30" fmla="*/ 57 w 92"/>
              <a:gd name="T31" fmla="*/ 168 h 180"/>
              <a:gd name="T32" fmla="*/ 50 w 92"/>
              <a:gd name="T33" fmla="*/ 167 h 180"/>
              <a:gd name="T34" fmla="*/ 48 w 92"/>
              <a:gd name="T35" fmla="*/ 160 h 180"/>
              <a:gd name="T36" fmla="*/ 41 w 92"/>
              <a:gd name="T37" fmla="*/ 156 h 180"/>
              <a:gd name="T38" fmla="*/ 34 w 92"/>
              <a:gd name="T39" fmla="*/ 157 h 180"/>
              <a:gd name="T40" fmla="*/ 30 w 92"/>
              <a:gd name="T41" fmla="*/ 168 h 180"/>
              <a:gd name="T42" fmla="*/ 41 w 92"/>
              <a:gd name="T43" fmla="*/ 166 h 180"/>
              <a:gd name="T44" fmla="*/ 46 w 92"/>
              <a:gd name="T45" fmla="*/ 167 h 180"/>
              <a:gd name="T46" fmla="*/ 50 w 92"/>
              <a:gd name="T47" fmla="*/ 175 h 180"/>
              <a:gd name="T48" fmla="*/ 62 w 92"/>
              <a:gd name="T49" fmla="*/ 171 h 180"/>
              <a:gd name="T50" fmla="*/ 66 w 92"/>
              <a:gd name="T51" fmla="*/ 171 h 180"/>
              <a:gd name="T52" fmla="*/ 76 w 92"/>
              <a:gd name="T53" fmla="*/ 175 h 180"/>
              <a:gd name="T54" fmla="*/ 72 w 92"/>
              <a:gd name="T55" fmla="*/ 165 h 180"/>
              <a:gd name="T56" fmla="*/ 71 w 92"/>
              <a:gd name="T57" fmla="*/ 165 h 180"/>
              <a:gd name="T58" fmla="*/ 69 w 92"/>
              <a:gd name="T59" fmla="*/ 152 h 180"/>
              <a:gd name="T60" fmla="*/ 67 w 92"/>
              <a:gd name="T61" fmla="*/ 164 h 180"/>
              <a:gd name="T62" fmla="*/ 28 w 92"/>
              <a:gd name="T63" fmla="*/ 84 h 180"/>
              <a:gd name="T64" fmla="*/ 12 w 92"/>
              <a:gd name="T65" fmla="*/ 102 h 180"/>
              <a:gd name="T66" fmla="*/ 0 w 92"/>
              <a:gd name="T67" fmla="*/ 139 h 180"/>
              <a:gd name="T68" fmla="*/ 91 w 92"/>
              <a:gd name="T69" fmla="*/ 180 h 180"/>
              <a:gd name="T70" fmla="*/ 84 w 92"/>
              <a:gd name="T71" fmla="*/ 106 h 180"/>
              <a:gd name="T72" fmla="*/ 64 w 92"/>
              <a:gd name="T73" fmla="*/ 84 h 180"/>
              <a:gd name="T74" fmla="*/ 39 w 92"/>
              <a:gd name="T75" fmla="*/ 106 h 180"/>
              <a:gd name="T76" fmla="*/ 53 w 92"/>
              <a:gd name="T77" fmla="*/ 123 h 180"/>
              <a:gd name="T78" fmla="*/ 70 w 92"/>
              <a:gd name="T79" fmla="*/ 137 h 180"/>
              <a:gd name="T80" fmla="*/ 53 w 92"/>
              <a:gd name="T81" fmla="*/ 155 h 180"/>
              <a:gd name="T82" fmla="*/ 39 w 92"/>
              <a:gd name="T83" fmla="*/ 137 h 180"/>
              <a:gd name="T84" fmla="*/ 22 w 92"/>
              <a:gd name="T85" fmla="*/ 123 h 180"/>
              <a:gd name="T86" fmla="*/ 39 w 92"/>
              <a:gd name="T87" fmla="*/ 10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2" h="180">
                <a:moveTo>
                  <a:pt x="11" y="61"/>
                </a:moveTo>
                <a:cubicBezTo>
                  <a:pt x="81" y="61"/>
                  <a:pt x="81" y="61"/>
                  <a:pt x="81" y="61"/>
                </a:cubicBezTo>
                <a:cubicBezTo>
                  <a:pt x="81" y="75"/>
                  <a:pt x="81" y="75"/>
                  <a:pt x="81" y="75"/>
                </a:cubicBezTo>
                <a:cubicBezTo>
                  <a:pt x="11" y="75"/>
                  <a:pt x="11" y="75"/>
                  <a:pt x="11" y="75"/>
                </a:cubicBezTo>
                <a:cubicBezTo>
                  <a:pt x="11" y="61"/>
                  <a:pt x="11" y="61"/>
                  <a:pt x="11" y="61"/>
                </a:cubicBezTo>
                <a:close/>
                <a:moveTo>
                  <a:pt x="50" y="31"/>
                </a:moveTo>
                <a:cubicBezTo>
                  <a:pt x="45" y="17"/>
                  <a:pt x="18" y="0"/>
                  <a:pt x="7" y="4"/>
                </a:cubicBezTo>
                <a:cubicBezTo>
                  <a:pt x="4" y="18"/>
                  <a:pt x="25" y="43"/>
                  <a:pt x="45" y="40"/>
                </a:cubicBezTo>
                <a:cubicBezTo>
                  <a:pt x="45" y="61"/>
                  <a:pt x="45" y="61"/>
                  <a:pt x="45" y="61"/>
                </a:cubicBezTo>
                <a:cubicBezTo>
                  <a:pt x="50" y="61"/>
                  <a:pt x="50" y="61"/>
                  <a:pt x="50" y="61"/>
                </a:cubicBezTo>
                <a:cubicBezTo>
                  <a:pt x="50" y="49"/>
                  <a:pt x="50" y="49"/>
                  <a:pt x="50" y="49"/>
                </a:cubicBezTo>
                <a:cubicBezTo>
                  <a:pt x="70" y="53"/>
                  <a:pt x="92" y="21"/>
                  <a:pt x="90" y="14"/>
                </a:cubicBezTo>
                <a:cubicBezTo>
                  <a:pt x="78" y="11"/>
                  <a:pt x="54" y="26"/>
                  <a:pt x="50" y="39"/>
                </a:cubicBezTo>
                <a:cubicBezTo>
                  <a:pt x="50" y="41"/>
                  <a:pt x="50" y="34"/>
                  <a:pt x="50" y="31"/>
                </a:cubicBezTo>
                <a:close/>
                <a:moveTo>
                  <a:pt x="51" y="46"/>
                </a:moveTo>
                <a:cubicBezTo>
                  <a:pt x="51" y="38"/>
                  <a:pt x="76" y="16"/>
                  <a:pt x="85" y="18"/>
                </a:cubicBezTo>
                <a:cubicBezTo>
                  <a:pt x="86" y="22"/>
                  <a:pt x="64" y="50"/>
                  <a:pt x="51" y="46"/>
                </a:cubicBezTo>
                <a:close/>
                <a:moveTo>
                  <a:pt x="46" y="36"/>
                </a:moveTo>
                <a:cubicBezTo>
                  <a:pt x="30" y="36"/>
                  <a:pt x="13" y="18"/>
                  <a:pt x="13" y="10"/>
                </a:cubicBezTo>
                <a:cubicBezTo>
                  <a:pt x="20" y="9"/>
                  <a:pt x="48" y="27"/>
                  <a:pt x="46" y="36"/>
                </a:cubicBezTo>
                <a:close/>
                <a:moveTo>
                  <a:pt x="10" y="169"/>
                </a:moveTo>
                <a:cubicBezTo>
                  <a:pt x="13" y="169"/>
                  <a:pt x="15" y="171"/>
                  <a:pt x="15" y="172"/>
                </a:cubicBezTo>
                <a:cubicBezTo>
                  <a:pt x="15" y="174"/>
                  <a:pt x="13" y="175"/>
                  <a:pt x="10" y="175"/>
                </a:cubicBezTo>
                <a:cubicBezTo>
                  <a:pt x="8" y="175"/>
                  <a:pt x="6" y="174"/>
                  <a:pt x="6" y="172"/>
                </a:cubicBezTo>
                <a:cubicBezTo>
                  <a:pt x="6" y="171"/>
                  <a:pt x="8" y="169"/>
                  <a:pt x="10" y="169"/>
                </a:cubicBezTo>
                <a:close/>
                <a:moveTo>
                  <a:pt x="22" y="166"/>
                </a:moveTo>
                <a:cubicBezTo>
                  <a:pt x="25" y="166"/>
                  <a:pt x="28" y="168"/>
                  <a:pt x="28" y="170"/>
                </a:cubicBezTo>
                <a:cubicBezTo>
                  <a:pt x="28" y="172"/>
                  <a:pt x="25" y="174"/>
                  <a:pt x="22" y="174"/>
                </a:cubicBezTo>
                <a:cubicBezTo>
                  <a:pt x="19" y="174"/>
                  <a:pt x="17" y="172"/>
                  <a:pt x="17" y="170"/>
                </a:cubicBezTo>
                <a:cubicBezTo>
                  <a:pt x="17" y="168"/>
                  <a:pt x="19" y="166"/>
                  <a:pt x="22" y="166"/>
                </a:cubicBezTo>
                <a:close/>
                <a:moveTo>
                  <a:pt x="65" y="164"/>
                </a:moveTo>
                <a:cubicBezTo>
                  <a:pt x="61" y="164"/>
                  <a:pt x="57" y="166"/>
                  <a:pt x="57" y="168"/>
                </a:cubicBezTo>
                <a:cubicBezTo>
                  <a:pt x="57" y="168"/>
                  <a:pt x="57" y="168"/>
                  <a:pt x="57" y="168"/>
                </a:cubicBezTo>
                <a:cubicBezTo>
                  <a:pt x="55" y="167"/>
                  <a:pt x="53" y="167"/>
                  <a:pt x="50" y="167"/>
                </a:cubicBezTo>
                <a:cubicBezTo>
                  <a:pt x="52" y="166"/>
                  <a:pt x="53" y="165"/>
                  <a:pt x="53" y="164"/>
                </a:cubicBezTo>
                <a:cubicBezTo>
                  <a:pt x="53" y="162"/>
                  <a:pt x="51" y="160"/>
                  <a:pt x="48" y="160"/>
                </a:cubicBezTo>
                <a:cubicBezTo>
                  <a:pt x="47" y="160"/>
                  <a:pt x="47" y="160"/>
                  <a:pt x="47" y="161"/>
                </a:cubicBezTo>
                <a:cubicBezTo>
                  <a:pt x="47" y="158"/>
                  <a:pt x="44" y="156"/>
                  <a:pt x="41" y="156"/>
                </a:cubicBezTo>
                <a:cubicBezTo>
                  <a:pt x="39" y="156"/>
                  <a:pt x="37" y="157"/>
                  <a:pt x="36" y="158"/>
                </a:cubicBezTo>
                <a:cubicBezTo>
                  <a:pt x="35" y="157"/>
                  <a:pt x="35" y="157"/>
                  <a:pt x="34" y="157"/>
                </a:cubicBezTo>
                <a:cubicBezTo>
                  <a:pt x="32" y="156"/>
                  <a:pt x="30" y="158"/>
                  <a:pt x="29" y="161"/>
                </a:cubicBezTo>
                <a:cubicBezTo>
                  <a:pt x="28" y="165"/>
                  <a:pt x="28" y="168"/>
                  <a:pt x="30" y="168"/>
                </a:cubicBezTo>
                <a:cubicBezTo>
                  <a:pt x="32" y="169"/>
                  <a:pt x="35" y="167"/>
                  <a:pt x="36" y="164"/>
                </a:cubicBezTo>
                <a:cubicBezTo>
                  <a:pt x="37" y="165"/>
                  <a:pt x="39" y="166"/>
                  <a:pt x="41" y="166"/>
                </a:cubicBezTo>
                <a:cubicBezTo>
                  <a:pt x="42" y="166"/>
                  <a:pt x="42" y="166"/>
                  <a:pt x="43" y="166"/>
                </a:cubicBezTo>
                <a:cubicBezTo>
                  <a:pt x="44" y="166"/>
                  <a:pt x="45" y="167"/>
                  <a:pt x="46" y="167"/>
                </a:cubicBezTo>
                <a:cubicBezTo>
                  <a:pt x="41" y="167"/>
                  <a:pt x="38" y="169"/>
                  <a:pt x="38" y="171"/>
                </a:cubicBezTo>
                <a:cubicBezTo>
                  <a:pt x="38" y="173"/>
                  <a:pt x="43" y="175"/>
                  <a:pt x="50" y="175"/>
                </a:cubicBezTo>
                <a:cubicBezTo>
                  <a:pt x="56" y="175"/>
                  <a:pt x="62" y="173"/>
                  <a:pt x="62" y="171"/>
                </a:cubicBezTo>
                <a:cubicBezTo>
                  <a:pt x="62" y="171"/>
                  <a:pt x="62" y="171"/>
                  <a:pt x="62" y="171"/>
                </a:cubicBezTo>
                <a:cubicBezTo>
                  <a:pt x="63" y="171"/>
                  <a:pt x="64" y="171"/>
                  <a:pt x="65" y="171"/>
                </a:cubicBezTo>
                <a:cubicBezTo>
                  <a:pt x="65" y="171"/>
                  <a:pt x="65" y="171"/>
                  <a:pt x="66" y="171"/>
                </a:cubicBezTo>
                <a:cubicBezTo>
                  <a:pt x="65" y="172"/>
                  <a:pt x="65" y="173"/>
                  <a:pt x="66" y="174"/>
                </a:cubicBezTo>
                <a:cubicBezTo>
                  <a:pt x="67" y="176"/>
                  <a:pt x="71" y="177"/>
                  <a:pt x="76" y="175"/>
                </a:cubicBezTo>
                <a:cubicBezTo>
                  <a:pt x="81" y="173"/>
                  <a:pt x="84" y="169"/>
                  <a:pt x="83" y="167"/>
                </a:cubicBezTo>
                <a:cubicBezTo>
                  <a:pt x="82" y="164"/>
                  <a:pt x="77" y="163"/>
                  <a:pt x="72" y="165"/>
                </a:cubicBezTo>
                <a:cubicBezTo>
                  <a:pt x="72" y="165"/>
                  <a:pt x="72" y="166"/>
                  <a:pt x="71" y="166"/>
                </a:cubicBezTo>
                <a:cubicBezTo>
                  <a:pt x="71" y="166"/>
                  <a:pt x="71" y="165"/>
                  <a:pt x="71" y="165"/>
                </a:cubicBezTo>
                <a:cubicBezTo>
                  <a:pt x="71" y="164"/>
                  <a:pt x="71" y="163"/>
                  <a:pt x="71" y="161"/>
                </a:cubicBezTo>
                <a:cubicBezTo>
                  <a:pt x="71" y="156"/>
                  <a:pt x="70" y="152"/>
                  <a:pt x="69" y="152"/>
                </a:cubicBezTo>
                <a:cubicBezTo>
                  <a:pt x="68" y="152"/>
                  <a:pt x="67" y="156"/>
                  <a:pt x="67" y="161"/>
                </a:cubicBezTo>
                <a:cubicBezTo>
                  <a:pt x="67" y="162"/>
                  <a:pt x="67" y="163"/>
                  <a:pt x="67" y="164"/>
                </a:cubicBezTo>
                <a:cubicBezTo>
                  <a:pt x="66" y="164"/>
                  <a:pt x="66" y="164"/>
                  <a:pt x="65" y="164"/>
                </a:cubicBezTo>
                <a:close/>
                <a:moveTo>
                  <a:pt x="28" y="84"/>
                </a:moveTo>
                <a:cubicBezTo>
                  <a:pt x="28" y="97"/>
                  <a:pt x="28" y="97"/>
                  <a:pt x="28" y="97"/>
                </a:cubicBezTo>
                <a:cubicBezTo>
                  <a:pt x="22" y="97"/>
                  <a:pt x="16" y="99"/>
                  <a:pt x="12" y="102"/>
                </a:cubicBezTo>
                <a:cubicBezTo>
                  <a:pt x="19" y="109"/>
                  <a:pt x="17" y="120"/>
                  <a:pt x="11" y="126"/>
                </a:cubicBezTo>
                <a:cubicBezTo>
                  <a:pt x="7" y="131"/>
                  <a:pt x="4" y="135"/>
                  <a:pt x="0" y="139"/>
                </a:cubicBezTo>
                <a:cubicBezTo>
                  <a:pt x="0" y="180"/>
                  <a:pt x="0" y="180"/>
                  <a:pt x="0" y="180"/>
                </a:cubicBezTo>
                <a:cubicBezTo>
                  <a:pt x="91" y="180"/>
                  <a:pt x="91" y="180"/>
                  <a:pt x="91" y="180"/>
                </a:cubicBezTo>
                <a:cubicBezTo>
                  <a:pt x="91" y="128"/>
                  <a:pt x="91" y="128"/>
                  <a:pt x="91" y="128"/>
                </a:cubicBezTo>
                <a:cubicBezTo>
                  <a:pt x="91" y="119"/>
                  <a:pt x="89" y="112"/>
                  <a:pt x="84" y="106"/>
                </a:cubicBezTo>
                <a:cubicBezTo>
                  <a:pt x="79" y="100"/>
                  <a:pt x="72" y="97"/>
                  <a:pt x="64" y="97"/>
                </a:cubicBezTo>
                <a:cubicBezTo>
                  <a:pt x="64" y="84"/>
                  <a:pt x="64" y="84"/>
                  <a:pt x="64" y="84"/>
                </a:cubicBezTo>
                <a:cubicBezTo>
                  <a:pt x="28" y="84"/>
                  <a:pt x="28" y="84"/>
                  <a:pt x="28" y="84"/>
                </a:cubicBezTo>
                <a:close/>
                <a:moveTo>
                  <a:pt x="39" y="106"/>
                </a:moveTo>
                <a:cubicBezTo>
                  <a:pt x="53" y="106"/>
                  <a:pt x="53" y="106"/>
                  <a:pt x="53" y="106"/>
                </a:cubicBezTo>
                <a:cubicBezTo>
                  <a:pt x="53" y="123"/>
                  <a:pt x="53" y="123"/>
                  <a:pt x="53" y="123"/>
                </a:cubicBezTo>
                <a:cubicBezTo>
                  <a:pt x="70" y="123"/>
                  <a:pt x="70" y="123"/>
                  <a:pt x="70" y="123"/>
                </a:cubicBezTo>
                <a:cubicBezTo>
                  <a:pt x="70" y="137"/>
                  <a:pt x="70" y="137"/>
                  <a:pt x="70" y="137"/>
                </a:cubicBezTo>
                <a:cubicBezTo>
                  <a:pt x="53" y="137"/>
                  <a:pt x="53" y="137"/>
                  <a:pt x="53" y="137"/>
                </a:cubicBezTo>
                <a:cubicBezTo>
                  <a:pt x="53" y="155"/>
                  <a:pt x="53" y="155"/>
                  <a:pt x="53" y="155"/>
                </a:cubicBezTo>
                <a:cubicBezTo>
                  <a:pt x="39" y="155"/>
                  <a:pt x="39" y="155"/>
                  <a:pt x="39" y="155"/>
                </a:cubicBezTo>
                <a:cubicBezTo>
                  <a:pt x="39" y="137"/>
                  <a:pt x="39" y="137"/>
                  <a:pt x="39" y="137"/>
                </a:cubicBezTo>
                <a:cubicBezTo>
                  <a:pt x="22" y="137"/>
                  <a:pt x="22" y="137"/>
                  <a:pt x="22" y="137"/>
                </a:cubicBezTo>
                <a:cubicBezTo>
                  <a:pt x="22" y="123"/>
                  <a:pt x="22" y="123"/>
                  <a:pt x="22" y="123"/>
                </a:cubicBezTo>
                <a:cubicBezTo>
                  <a:pt x="39" y="123"/>
                  <a:pt x="39" y="123"/>
                  <a:pt x="39" y="123"/>
                </a:cubicBezTo>
                <a:lnTo>
                  <a:pt x="39" y="10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6" name="Freeform 252"/>
          <p:cNvSpPr>
            <a:spLocks noEditPoints="1"/>
          </p:cNvSpPr>
          <p:nvPr/>
        </p:nvSpPr>
        <p:spPr bwMode="auto">
          <a:xfrm>
            <a:off x="4735513" y="1716088"/>
            <a:ext cx="379412" cy="401637"/>
          </a:xfrm>
          <a:custGeom>
            <a:avLst/>
            <a:gdLst>
              <a:gd name="T0" fmla="*/ 158 w 168"/>
              <a:gd name="T1" fmla="*/ 64 h 178"/>
              <a:gd name="T2" fmla="*/ 128 w 168"/>
              <a:gd name="T3" fmla="*/ 172 h 178"/>
              <a:gd name="T4" fmla="*/ 123 w 168"/>
              <a:gd name="T5" fmla="*/ 172 h 178"/>
              <a:gd name="T6" fmla="*/ 123 w 168"/>
              <a:gd name="T7" fmla="*/ 172 h 178"/>
              <a:gd name="T8" fmla="*/ 37 w 168"/>
              <a:gd name="T9" fmla="*/ 172 h 178"/>
              <a:gd name="T10" fmla="*/ 37 w 168"/>
              <a:gd name="T11" fmla="*/ 172 h 178"/>
              <a:gd name="T12" fmla="*/ 33 w 168"/>
              <a:gd name="T13" fmla="*/ 172 h 178"/>
              <a:gd name="T14" fmla="*/ 3 w 168"/>
              <a:gd name="T15" fmla="*/ 64 h 178"/>
              <a:gd name="T16" fmla="*/ 158 w 168"/>
              <a:gd name="T17" fmla="*/ 64 h 178"/>
              <a:gd name="T18" fmla="*/ 119 w 168"/>
              <a:gd name="T19" fmla="*/ 173 h 178"/>
              <a:gd name="T20" fmla="*/ 119 w 168"/>
              <a:gd name="T21" fmla="*/ 178 h 178"/>
              <a:gd name="T22" fmla="*/ 41 w 168"/>
              <a:gd name="T23" fmla="*/ 178 h 178"/>
              <a:gd name="T24" fmla="*/ 41 w 168"/>
              <a:gd name="T25" fmla="*/ 173 h 178"/>
              <a:gd name="T26" fmla="*/ 119 w 168"/>
              <a:gd name="T27" fmla="*/ 173 h 178"/>
              <a:gd name="T28" fmla="*/ 151 w 168"/>
              <a:gd name="T29" fmla="*/ 6 h 178"/>
              <a:gd name="T30" fmla="*/ 162 w 168"/>
              <a:gd name="T31" fmla="*/ 39 h 178"/>
              <a:gd name="T32" fmla="*/ 148 w 168"/>
              <a:gd name="T33" fmla="*/ 51 h 178"/>
              <a:gd name="T34" fmla="*/ 143 w 168"/>
              <a:gd name="T35" fmla="*/ 61 h 178"/>
              <a:gd name="T36" fmla="*/ 102 w 168"/>
              <a:gd name="T37" fmla="*/ 61 h 178"/>
              <a:gd name="T38" fmla="*/ 117 w 168"/>
              <a:gd name="T39" fmla="*/ 34 h 178"/>
              <a:gd name="T40" fmla="*/ 118 w 168"/>
              <a:gd name="T41" fmla="*/ 17 h 178"/>
              <a:gd name="T42" fmla="*/ 151 w 168"/>
              <a:gd name="T43" fmla="*/ 6 h 178"/>
              <a:gd name="T44" fmla="*/ 69 w 168"/>
              <a:gd name="T45" fmla="*/ 81 h 178"/>
              <a:gd name="T46" fmla="*/ 69 w 168"/>
              <a:gd name="T47" fmla="*/ 107 h 178"/>
              <a:gd name="T48" fmla="*/ 43 w 168"/>
              <a:gd name="T49" fmla="*/ 107 h 178"/>
              <a:gd name="T50" fmla="*/ 43 w 168"/>
              <a:gd name="T51" fmla="*/ 128 h 178"/>
              <a:gd name="T52" fmla="*/ 69 w 168"/>
              <a:gd name="T53" fmla="*/ 128 h 178"/>
              <a:gd name="T54" fmla="*/ 69 w 168"/>
              <a:gd name="T55" fmla="*/ 155 h 178"/>
              <a:gd name="T56" fmla="*/ 91 w 168"/>
              <a:gd name="T57" fmla="*/ 155 h 178"/>
              <a:gd name="T58" fmla="*/ 91 w 168"/>
              <a:gd name="T59" fmla="*/ 128 h 178"/>
              <a:gd name="T60" fmla="*/ 117 w 168"/>
              <a:gd name="T61" fmla="*/ 128 h 178"/>
              <a:gd name="T62" fmla="*/ 117 w 168"/>
              <a:gd name="T63" fmla="*/ 107 h 178"/>
              <a:gd name="T64" fmla="*/ 91 w 168"/>
              <a:gd name="T65" fmla="*/ 107 h 178"/>
              <a:gd name="T66" fmla="*/ 91 w 168"/>
              <a:gd name="T67" fmla="*/ 81 h 178"/>
              <a:gd name="T68" fmla="*/ 69 w 168"/>
              <a:gd name="T69" fmla="*/ 8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 h="178">
                <a:moveTo>
                  <a:pt x="158" y="64"/>
                </a:moveTo>
                <a:cubicBezTo>
                  <a:pt x="159" y="88"/>
                  <a:pt x="159" y="143"/>
                  <a:pt x="128" y="172"/>
                </a:cubicBezTo>
                <a:cubicBezTo>
                  <a:pt x="123" y="172"/>
                  <a:pt x="123" y="172"/>
                  <a:pt x="123" y="172"/>
                </a:cubicBezTo>
                <a:cubicBezTo>
                  <a:pt x="123" y="172"/>
                  <a:pt x="123" y="172"/>
                  <a:pt x="123" y="172"/>
                </a:cubicBezTo>
                <a:cubicBezTo>
                  <a:pt x="37" y="172"/>
                  <a:pt x="37" y="172"/>
                  <a:pt x="37" y="172"/>
                </a:cubicBezTo>
                <a:cubicBezTo>
                  <a:pt x="37" y="172"/>
                  <a:pt x="37" y="172"/>
                  <a:pt x="37" y="172"/>
                </a:cubicBezTo>
                <a:cubicBezTo>
                  <a:pt x="33" y="172"/>
                  <a:pt x="33" y="172"/>
                  <a:pt x="33" y="172"/>
                </a:cubicBezTo>
                <a:cubicBezTo>
                  <a:pt x="1" y="137"/>
                  <a:pt x="0" y="91"/>
                  <a:pt x="3" y="64"/>
                </a:cubicBezTo>
                <a:cubicBezTo>
                  <a:pt x="158" y="64"/>
                  <a:pt x="158" y="64"/>
                  <a:pt x="158" y="64"/>
                </a:cubicBezTo>
                <a:close/>
                <a:moveTo>
                  <a:pt x="119" y="173"/>
                </a:moveTo>
                <a:cubicBezTo>
                  <a:pt x="119" y="178"/>
                  <a:pt x="119" y="178"/>
                  <a:pt x="119" y="178"/>
                </a:cubicBezTo>
                <a:cubicBezTo>
                  <a:pt x="41" y="178"/>
                  <a:pt x="41" y="178"/>
                  <a:pt x="41" y="178"/>
                </a:cubicBezTo>
                <a:cubicBezTo>
                  <a:pt x="41" y="173"/>
                  <a:pt x="41" y="173"/>
                  <a:pt x="41" y="173"/>
                </a:cubicBezTo>
                <a:cubicBezTo>
                  <a:pt x="119" y="173"/>
                  <a:pt x="119" y="173"/>
                  <a:pt x="119" y="173"/>
                </a:cubicBezTo>
                <a:close/>
                <a:moveTo>
                  <a:pt x="151" y="6"/>
                </a:moveTo>
                <a:cubicBezTo>
                  <a:pt x="163" y="12"/>
                  <a:pt x="168" y="27"/>
                  <a:pt x="162" y="39"/>
                </a:cubicBezTo>
                <a:cubicBezTo>
                  <a:pt x="159" y="45"/>
                  <a:pt x="154" y="49"/>
                  <a:pt x="148" y="51"/>
                </a:cubicBezTo>
                <a:cubicBezTo>
                  <a:pt x="143" y="61"/>
                  <a:pt x="143" y="61"/>
                  <a:pt x="143" y="61"/>
                </a:cubicBezTo>
                <a:cubicBezTo>
                  <a:pt x="102" y="61"/>
                  <a:pt x="102" y="61"/>
                  <a:pt x="102" y="61"/>
                </a:cubicBezTo>
                <a:cubicBezTo>
                  <a:pt x="117" y="34"/>
                  <a:pt x="117" y="34"/>
                  <a:pt x="117" y="34"/>
                </a:cubicBezTo>
                <a:cubicBezTo>
                  <a:pt x="115" y="28"/>
                  <a:pt x="116" y="22"/>
                  <a:pt x="118" y="17"/>
                </a:cubicBezTo>
                <a:cubicBezTo>
                  <a:pt x="125" y="5"/>
                  <a:pt x="139" y="0"/>
                  <a:pt x="151" y="6"/>
                </a:cubicBezTo>
                <a:close/>
                <a:moveTo>
                  <a:pt x="69" y="81"/>
                </a:moveTo>
                <a:cubicBezTo>
                  <a:pt x="69" y="107"/>
                  <a:pt x="69" y="107"/>
                  <a:pt x="69" y="107"/>
                </a:cubicBezTo>
                <a:cubicBezTo>
                  <a:pt x="43" y="107"/>
                  <a:pt x="43" y="107"/>
                  <a:pt x="43" y="107"/>
                </a:cubicBezTo>
                <a:cubicBezTo>
                  <a:pt x="43" y="128"/>
                  <a:pt x="43" y="128"/>
                  <a:pt x="43" y="128"/>
                </a:cubicBezTo>
                <a:cubicBezTo>
                  <a:pt x="69" y="128"/>
                  <a:pt x="69" y="128"/>
                  <a:pt x="69" y="128"/>
                </a:cubicBezTo>
                <a:cubicBezTo>
                  <a:pt x="69" y="155"/>
                  <a:pt x="69" y="155"/>
                  <a:pt x="69" y="155"/>
                </a:cubicBezTo>
                <a:cubicBezTo>
                  <a:pt x="91" y="155"/>
                  <a:pt x="91" y="155"/>
                  <a:pt x="91" y="155"/>
                </a:cubicBezTo>
                <a:cubicBezTo>
                  <a:pt x="91" y="128"/>
                  <a:pt x="91" y="128"/>
                  <a:pt x="91" y="128"/>
                </a:cubicBezTo>
                <a:cubicBezTo>
                  <a:pt x="117" y="128"/>
                  <a:pt x="117" y="128"/>
                  <a:pt x="117" y="128"/>
                </a:cubicBezTo>
                <a:cubicBezTo>
                  <a:pt x="117" y="107"/>
                  <a:pt x="117" y="107"/>
                  <a:pt x="117" y="107"/>
                </a:cubicBezTo>
                <a:cubicBezTo>
                  <a:pt x="91" y="107"/>
                  <a:pt x="91" y="107"/>
                  <a:pt x="91" y="107"/>
                </a:cubicBezTo>
                <a:cubicBezTo>
                  <a:pt x="91" y="81"/>
                  <a:pt x="91" y="81"/>
                  <a:pt x="91" y="81"/>
                </a:cubicBezTo>
                <a:lnTo>
                  <a:pt x="69" y="8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7" name="Freeform 253"/>
          <p:cNvSpPr>
            <a:spLocks noEditPoints="1"/>
          </p:cNvSpPr>
          <p:nvPr/>
        </p:nvSpPr>
        <p:spPr bwMode="auto">
          <a:xfrm>
            <a:off x="5380039" y="1712913"/>
            <a:ext cx="365125" cy="430212"/>
          </a:xfrm>
          <a:custGeom>
            <a:avLst/>
            <a:gdLst>
              <a:gd name="T0" fmla="*/ 29 w 162"/>
              <a:gd name="T1" fmla="*/ 23 h 190"/>
              <a:gd name="T2" fmla="*/ 29 w 162"/>
              <a:gd name="T3" fmla="*/ 47 h 190"/>
              <a:gd name="T4" fmla="*/ 0 w 162"/>
              <a:gd name="T5" fmla="*/ 47 h 190"/>
              <a:gd name="T6" fmla="*/ 0 w 162"/>
              <a:gd name="T7" fmla="*/ 135 h 190"/>
              <a:gd name="T8" fmla="*/ 30 w 162"/>
              <a:gd name="T9" fmla="*/ 135 h 190"/>
              <a:gd name="T10" fmla="*/ 82 w 162"/>
              <a:gd name="T11" fmla="*/ 190 h 190"/>
              <a:gd name="T12" fmla="*/ 135 w 162"/>
              <a:gd name="T13" fmla="*/ 135 h 190"/>
              <a:gd name="T14" fmla="*/ 162 w 162"/>
              <a:gd name="T15" fmla="*/ 135 h 190"/>
              <a:gd name="T16" fmla="*/ 162 w 162"/>
              <a:gd name="T17" fmla="*/ 47 h 190"/>
              <a:gd name="T18" fmla="*/ 115 w 162"/>
              <a:gd name="T19" fmla="*/ 47 h 190"/>
              <a:gd name="T20" fmla="*/ 115 w 162"/>
              <a:gd name="T21" fmla="*/ 16 h 190"/>
              <a:gd name="T22" fmla="*/ 98 w 162"/>
              <a:gd name="T23" fmla="*/ 16 h 190"/>
              <a:gd name="T24" fmla="*/ 98 w 162"/>
              <a:gd name="T25" fmla="*/ 47 h 190"/>
              <a:gd name="T26" fmla="*/ 92 w 162"/>
              <a:gd name="T27" fmla="*/ 47 h 190"/>
              <a:gd name="T28" fmla="*/ 92 w 162"/>
              <a:gd name="T29" fmla="*/ 9 h 190"/>
              <a:gd name="T30" fmla="*/ 75 w 162"/>
              <a:gd name="T31" fmla="*/ 9 h 190"/>
              <a:gd name="T32" fmla="*/ 75 w 162"/>
              <a:gd name="T33" fmla="*/ 47 h 190"/>
              <a:gd name="T34" fmla="*/ 69 w 162"/>
              <a:gd name="T35" fmla="*/ 47 h 190"/>
              <a:gd name="T36" fmla="*/ 69 w 162"/>
              <a:gd name="T37" fmla="*/ 16 h 190"/>
              <a:gd name="T38" fmla="*/ 52 w 162"/>
              <a:gd name="T39" fmla="*/ 16 h 190"/>
              <a:gd name="T40" fmla="*/ 52 w 162"/>
              <a:gd name="T41" fmla="*/ 47 h 190"/>
              <a:gd name="T42" fmla="*/ 46 w 162"/>
              <a:gd name="T43" fmla="*/ 47 h 190"/>
              <a:gd name="T44" fmla="*/ 46 w 162"/>
              <a:gd name="T45" fmla="*/ 23 h 190"/>
              <a:gd name="T46" fmla="*/ 29 w 162"/>
              <a:gd name="T47" fmla="*/ 23 h 190"/>
              <a:gd name="T48" fmla="*/ 117 w 162"/>
              <a:gd name="T49" fmla="*/ 90 h 190"/>
              <a:gd name="T50" fmla="*/ 134 w 162"/>
              <a:gd name="T51" fmla="*/ 90 h 190"/>
              <a:gd name="T52" fmla="*/ 134 w 162"/>
              <a:gd name="T53" fmla="*/ 130 h 190"/>
              <a:gd name="T54" fmla="*/ 156 w 162"/>
              <a:gd name="T55" fmla="*/ 130 h 190"/>
              <a:gd name="T56" fmla="*/ 156 w 162"/>
              <a:gd name="T57" fmla="*/ 52 h 190"/>
              <a:gd name="T58" fmla="*/ 5 w 162"/>
              <a:gd name="T59" fmla="*/ 52 h 190"/>
              <a:gd name="T60" fmla="*/ 5 w 162"/>
              <a:gd name="T61" fmla="*/ 130 h 190"/>
              <a:gd name="T62" fmla="*/ 117 w 162"/>
              <a:gd name="T63" fmla="*/ 130 h 190"/>
              <a:gd name="T64" fmla="*/ 117 w 162"/>
              <a:gd name="T65" fmla="*/ 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190">
                <a:moveTo>
                  <a:pt x="29" y="23"/>
                </a:moveTo>
                <a:cubicBezTo>
                  <a:pt x="29" y="47"/>
                  <a:pt x="29" y="47"/>
                  <a:pt x="29" y="47"/>
                </a:cubicBezTo>
                <a:cubicBezTo>
                  <a:pt x="0" y="47"/>
                  <a:pt x="0" y="47"/>
                  <a:pt x="0" y="47"/>
                </a:cubicBezTo>
                <a:cubicBezTo>
                  <a:pt x="0" y="135"/>
                  <a:pt x="0" y="135"/>
                  <a:pt x="0" y="135"/>
                </a:cubicBezTo>
                <a:cubicBezTo>
                  <a:pt x="30" y="135"/>
                  <a:pt x="30" y="135"/>
                  <a:pt x="30" y="135"/>
                </a:cubicBezTo>
                <a:cubicBezTo>
                  <a:pt x="31" y="165"/>
                  <a:pt x="54" y="190"/>
                  <a:pt x="82" y="190"/>
                </a:cubicBezTo>
                <a:cubicBezTo>
                  <a:pt x="111" y="190"/>
                  <a:pt x="134" y="165"/>
                  <a:pt x="135" y="135"/>
                </a:cubicBezTo>
                <a:cubicBezTo>
                  <a:pt x="162" y="135"/>
                  <a:pt x="162" y="135"/>
                  <a:pt x="162" y="135"/>
                </a:cubicBezTo>
                <a:cubicBezTo>
                  <a:pt x="162" y="47"/>
                  <a:pt x="162" y="47"/>
                  <a:pt x="162" y="47"/>
                </a:cubicBezTo>
                <a:cubicBezTo>
                  <a:pt x="115" y="47"/>
                  <a:pt x="115" y="47"/>
                  <a:pt x="115" y="47"/>
                </a:cubicBezTo>
                <a:cubicBezTo>
                  <a:pt x="115" y="16"/>
                  <a:pt x="115" y="16"/>
                  <a:pt x="115" y="16"/>
                </a:cubicBezTo>
                <a:cubicBezTo>
                  <a:pt x="113" y="6"/>
                  <a:pt x="100" y="7"/>
                  <a:pt x="98" y="16"/>
                </a:cubicBezTo>
                <a:cubicBezTo>
                  <a:pt x="98" y="47"/>
                  <a:pt x="98" y="47"/>
                  <a:pt x="98" y="47"/>
                </a:cubicBezTo>
                <a:cubicBezTo>
                  <a:pt x="92" y="47"/>
                  <a:pt x="92" y="47"/>
                  <a:pt x="92" y="47"/>
                </a:cubicBezTo>
                <a:cubicBezTo>
                  <a:pt x="92" y="9"/>
                  <a:pt x="92" y="9"/>
                  <a:pt x="92" y="9"/>
                </a:cubicBezTo>
                <a:cubicBezTo>
                  <a:pt x="88" y="0"/>
                  <a:pt x="79" y="0"/>
                  <a:pt x="75" y="9"/>
                </a:cubicBezTo>
                <a:cubicBezTo>
                  <a:pt x="75" y="47"/>
                  <a:pt x="75" y="47"/>
                  <a:pt x="75" y="47"/>
                </a:cubicBezTo>
                <a:cubicBezTo>
                  <a:pt x="69" y="47"/>
                  <a:pt x="69" y="47"/>
                  <a:pt x="69" y="47"/>
                </a:cubicBezTo>
                <a:cubicBezTo>
                  <a:pt x="69" y="16"/>
                  <a:pt x="69" y="16"/>
                  <a:pt x="69" y="16"/>
                </a:cubicBezTo>
                <a:cubicBezTo>
                  <a:pt x="65" y="8"/>
                  <a:pt x="56" y="6"/>
                  <a:pt x="52" y="16"/>
                </a:cubicBezTo>
                <a:cubicBezTo>
                  <a:pt x="52" y="47"/>
                  <a:pt x="52" y="47"/>
                  <a:pt x="52" y="47"/>
                </a:cubicBezTo>
                <a:cubicBezTo>
                  <a:pt x="46" y="47"/>
                  <a:pt x="46" y="47"/>
                  <a:pt x="46" y="47"/>
                </a:cubicBezTo>
                <a:cubicBezTo>
                  <a:pt x="46" y="23"/>
                  <a:pt x="46" y="23"/>
                  <a:pt x="46" y="23"/>
                </a:cubicBezTo>
                <a:cubicBezTo>
                  <a:pt x="43" y="15"/>
                  <a:pt x="33" y="13"/>
                  <a:pt x="29" y="23"/>
                </a:cubicBezTo>
                <a:close/>
                <a:moveTo>
                  <a:pt x="117" y="90"/>
                </a:moveTo>
                <a:cubicBezTo>
                  <a:pt x="122" y="70"/>
                  <a:pt x="131" y="75"/>
                  <a:pt x="134" y="90"/>
                </a:cubicBezTo>
                <a:cubicBezTo>
                  <a:pt x="134" y="130"/>
                  <a:pt x="134" y="130"/>
                  <a:pt x="134" y="130"/>
                </a:cubicBezTo>
                <a:cubicBezTo>
                  <a:pt x="156" y="130"/>
                  <a:pt x="156" y="130"/>
                  <a:pt x="156" y="130"/>
                </a:cubicBezTo>
                <a:cubicBezTo>
                  <a:pt x="156" y="52"/>
                  <a:pt x="156" y="52"/>
                  <a:pt x="156" y="52"/>
                </a:cubicBezTo>
                <a:cubicBezTo>
                  <a:pt x="5" y="52"/>
                  <a:pt x="5" y="52"/>
                  <a:pt x="5" y="52"/>
                </a:cubicBezTo>
                <a:cubicBezTo>
                  <a:pt x="5" y="130"/>
                  <a:pt x="5" y="130"/>
                  <a:pt x="5" y="130"/>
                </a:cubicBezTo>
                <a:cubicBezTo>
                  <a:pt x="117" y="130"/>
                  <a:pt x="117" y="130"/>
                  <a:pt x="117" y="130"/>
                </a:cubicBezTo>
                <a:lnTo>
                  <a:pt x="117" y="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8" name="Freeform 254"/>
          <p:cNvSpPr>
            <a:spLocks noEditPoints="1"/>
          </p:cNvSpPr>
          <p:nvPr/>
        </p:nvSpPr>
        <p:spPr bwMode="auto">
          <a:xfrm>
            <a:off x="5470526" y="1843089"/>
            <a:ext cx="155575" cy="155575"/>
          </a:xfrm>
          <a:custGeom>
            <a:avLst/>
            <a:gdLst>
              <a:gd name="T0" fmla="*/ 0 w 69"/>
              <a:gd name="T1" fmla="*/ 29 h 69"/>
              <a:gd name="T2" fmla="*/ 0 w 69"/>
              <a:gd name="T3" fmla="*/ 41 h 69"/>
              <a:gd name="T4" fmla="*/ 17 w 69"/>
              <a:gd name="T5" fmla="*/ 41 h 69"/>
              <a:gd name="T6" fmla="*/ 12 w 69"/>
              <a:gd name="T7" fmla="*/ 44 h 69"/>
              <a:gd name="T8" fmla="*/ 12 w 69"/>
              <a:gd name="T9" fmla="*/ 53 h 69"/>
              <a:gd name="T10" fmla="*/ 47 w 69"/>
              <a:gd name="T11" fmla="*/ 53 h 69"/>
              <a:gd name="T12" fmla="*/ 22 w 69"/>
              <a:gd name="T13" fmla="*/ 58 h 69"/>
              <a:gd name="T14" fmla="*/ 26 w 69"/>
              <a:gd name="T15" fmla="*/ 68 h 69"/>
              <a:gd name="T16" fmla="*/ 57 w 69"/>
              <a:gd name="T17" fmla="*/ 64 h 69"/>
              <a:gd name="T18" fmla="*/ 63 w 69"/>
              <a:gd name="T19" fmla="*/ 43 h 69"/>
              <a:gd name="T20" fmla="*/ 31 w 69"/>
              <a:gd name="T21" fmla="*/ 43 h 69"/>
              <a:gd name="T22" fmla="*/ 33 w 69"/>
              <a:gd name="T23" fmla="*/ 41 h 69"/>
              <a:gd name="T24" fmla="*/ 69 w 69"/>
              <a:gd name="T25" fmla="*/ 41 h 69"/>
              <a:gd name="T26" fmla="*/ 69 w 69"/>
              <a:gd name="T27" fmla="*/ 29 h 69"/>
              <a:gd name="T28" fmla="*/ 0 w 69"/>
              <a:gd name="T29" fmla="*/ 29 h 69"/>
              <a:gd name="T30" fmla="*/ 6 w 69"/>
              <a:gd name="T31" fmla="*/ 0 h 69"/>
              <a:gd name="T32" fmla="*/ 6 w 69"/>
              <a:gd name="T33" fmla="*/ 27 h 69"/>
              <a:gd name="T34" fmla="*/ 63 w 69"/>
              <a:gd name="T35" fmla="*/ 27 h 69"/>
              <a:gd name="T36" fmla="*/ 63 w 69"/>
              <a:gd name="T37" fmla="*/ 0 h 69"/>
              <a:gd name="T38" fmla="*/ 6 w 69"/>
              <a:gd name="T39" fmla="*/ 0 h 69"/>
              <a:gd name="T40" fmla="*/ 49 w 69"/>
              <a:gd name="T41" fmla="*/ 16 h 69"/>
              <a:gd name="T42" fmla="*/ 20 w 69"/>
              <a:gd name="T43" fmla="*/ 16 h 69"/>
              <a:gd name="T44" fmla="*/ 20 w 69"/>
              <a:gd name="T45" fmla="*/ 12 h 69"/>
              <a:gd name="T46" fmla="*/ 49 w 69"/>
              <a:gd name="T47" fmla="*/ 12 h 69"/>
              <a:gd name="T48" fmla="*/ 49 w 69"/>
              <a:gd name="T49"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69">
                <a:moveTo>
                  <a:pt x="0" y="29"/>
                </a:moveTo>
                <a:cubicBezTo>
                  <a:pt x="0" y="41"/>
                  <a:pt x="0" y="41"/>
                  <a:pt x="0" y="41"/>
                </a:cubicBezTo>
                <a:cubicBezTo>
                  <a:pt x="17" y="41"/>
                  <a:pt x="17" y="41"/>
                  <a:pt x="17" y="41"/>
                </a:cubicBezTo>
                <a:cubicBezTo>
                  <a:pt x="16" y="42"/>
                  <a:pt x="14" y="43"/>
                  <a:pt x="12" y="44"/>
                </a:cubicBezTo>
                <a:cubicBezTo>
                  <a:pt x="12" y="53"/>
                  <a:pt x="12" y="53"/>
                  <a:pt x="12" y="53"/>
                </a:cubicBezTo>
                <a:cubicBezTo>
                  <a:pt x="47" y="53"/>
                  <a:pt x="47" y="53"/>
                  <a:pt x="47" y="53"/>
                </a:cubicBezTo>
                <a:cubicBezTo>
                  <a:pt x="50" y="57"/>
                  <a:pt x="41" y="58"/>
                  <a:pt x="22" y="58"/>
                </a:cubicBezTo>
                <a:cubicBezTo>
                  <a:pt x="26" y="68"/>
                  <a:pt x="26" y="68"/>
                  <a:pt x="26" y="68"/>
                </a:cubicBezTo>
                <a:cubicBezTo>
                  <a:pt x="43" y="69"/>
                  <a:pt x="54" y="67"/>
                  <a:pt x="57" y="64"/>
                </a:cubicBezTo>
                <a:cubicBezTo>
                  <a:pt x="61" y="62"/>
                  <a:pt x="63" y="55"/>
                  <a:pt x="63" y="43"/>
                </a:cubicBezTo>
                <a:cubicBezTo>
                  <a:pt x="31" y="43"/>
                  <a:pt x="31" y="43"/>
                  <a:pt x="31" y="43"/>
                </a:cubicBezTo>
                <a:cubicBezTo>
                  <a:pt x="33" y="41"/>
                  <a:pt x="33" y="41"/>
                  <a:pt x="33" y="41"/>
                </a:cubicBezTo>
                <a:cubicBezTo>
                  <a:pt x="69" y="41"/>
                  <a:pt x="69" y="41"/>
                  <a:pt x="69" y="41"/>
                </a:cubicBezTo>
                <a:cubicBezTo>
                  <a:pt x="69" y="29"/>
                  <a:pt x="69" y="29"/>
                  <a:pt x="69" y="29"/>
                </a:cubicBezTo>
                <a:lnTo>
                  <a:pt x="0" y="29"/>
                </a:lnTo>
                <a:close/>
                <a:moveTo>
                  <a:pt x="6" y="0"/>
                </a:moveTo>
                <a:cubicBezTo>
                  <a:pt x="6" y="27"/>
                  <a:pt x="6" y="27"/>
                  <a:pt x="6" y="27"/>
                </a:cubicBezTo>
                <a:cubicBezTo>
                  <a:pt x="63" y="27"/>
                  <a:pt x="63" y="27"/>
                  <a:pt x="63" y="27"/>
                </a:cubicBezTo>
                <a:cubicBezTo>
                  <a:pt x="63" y="0"/>
                  <a:pt x="63" y="0"/>
                  <a:pt x="63" y="0"/>
                </a:cubicBezTo>
                <a:lnTo>
                  <a:pt x="6" y="0"/>
                </a:lnTo>
                <a:close/>
                <a:moveTo>
                  <a:pt x="49" y="16"/>
                </a:moveTo>
                <a:cubicBezTo>
                  <a:pt x="20" y="16"/>
                  <a:pt x="20" y="16"/>
                  <a:pt x="20" y="16"/>
                </a:cubicBezTo>
                <a:cubicBezTo>
                  <a:pt x="20" y="12"/>
                  <a:pt x="20" y="12"/>
                  <a:pt x="20" y="12"/>
                </a:cubicBezTo>
                <a:cubicBezTo>
                  <a:pt x="49" y="12"/>
                  <a:pt x="49" y="12"/>
                  <a:pt x="49" y="12"/>
                </a:cubicBezTo>
                <a:lnTo>
                  <a:pt x="49" y="1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9" name="Freeform 255"/>
          <p:cNvSpPr>
            <a:spLocks noEditPoints="1"/>
          </p:cNvSpPr>
          <p:nvPr/>
        </p:nvSpPr>
        <p:spPr bwMode="auto">
          <a:xfrm>
            <a:off x="5994400" y="1712913"/>
            <a:ext cx="431800" cy="434975"/>
          </a:xfrm>
          <a:custGeom>
            <a:avLst/>
            <a:gdLst>
              <a:gd name="T0" fmla="*/ 123 w 192"/>
              <a:gd name="T1" fmla="*/ 48 h 192"/>
              <a:gd name="T2" fmla="*/ 137 w 192"/>
              <a:gd name="T3" fmla="*/ 34 h 192"/>
              <a:gd name="T4" fmla="*/ 135 w 192"/>
              <a:gd name="T5" fmla="*/ 58 h 192"/>
              <a:gd name="T6" fmla="*/ 122 w 192"/>
              <a:gd name="T7" fmla="*/ 66 h 192"/>
              <a:gd name="T8" fmla="*/ 32 w 192"/>
              <a:gd name="T9" fmla="*/ 156 h 192"/>
              <a:gd name="T10" fmla="*/ 8 w 192"/>
              <a:gd name="T11" fmla="*/ 96 h 192"/>
              <a:gd name="T12" fmla="*/ 34 w 192"/>
              <a:gd name="T13" fmla="*/ 34 h 192"/>
              <a:gd name="T14" fmla="*/ 96 w 192"/>
              <a:gd name="T15" fmla="*/ 8 h 192"/>
              <a:gd name="T16" fmla="*/ 158 w 192"/>
              <a:gd name="T17" fmla="*/ 34 h 192"/>
              <a:gd name="T18" fmla="*/ 184 w 192"/>
              <a:gd name="T19" fmla="*/ 96 h 192"/>
              <a:gd name="T20" fmla="*/ 158 w 192"/>
              <a:gd name="T21" fmla="*/ 158 h 192"/>
              <a:gd name="T22" fmla="*/ 96 w 192"/>
              <a:gd name="T23" fmla="*/ 184 h 192"/>
              <a:gd name="T24" fmla="*/ 49 w 192"/>
              <a:gd name="T25" fmla="*/ 159 h 192"/>
              <a:gd name="T26" fmla="*/ 53 w 192"/>
              <a:gd name="T27" fmla="*/ 150 h 192"/>
              <a:gd name="T28" fmla="*/ 59 w 192"/>
              <a:gd name="T29" fmla="*/ 153 h 192"/>
              <a:gd name="T30" fmla="*/ 73 w 192"/>
              <a:gd name="T31" fmla="*/ 141 h 192"/>
              <a:gd name="T32" fmla="*/ 81 w 192"/>
              <a:gd name="T33" fmla="*/ 124 h 192"/>
              <a:gd name="T34" fmla="*/ 76 w 192"/>
              <a:gd name="T35" fmla="*/ 114 h 192"/>
              <a:gd name="T36" fmla="*/ 85 w 192"/>
              <a:gd name="T37" fmla="*/ 85 h 192"/>
              <a:gd name="T38" fmla="*/ 102 w 192"/>
              <a:gd name="T39" fmla="*/ 63 h 192"/>
              <a:gd name="T40" fmla="*/ 114 w 192"/>
              <a:gd name="T41" fmla="*/ 57 h 192"/>
              <a:gd name="T42" fmla="*/ 121 w 192"/>
              <a:gd name="T43" fmla="*/ 31 h 192"/>
              <a:gd name="T44" fmla="*/ 114 w 192"/>
              <a:gd name="T45" fmla="*/ 24 h 192"/>
              <a:gd name="T46" fmla="*/ 95 w 192"/>
              <a:gd name="T47" fmla="*/ 28 h 192"/>
              <a:gd name="T48" fmla="*/ 72 w 192"/>
              <a:gd name="T49" fmla="*/ 58 h 192"/>
              <a:gd name="T50" fmla="*/ 43 w 192"/>
              <a:gd name="T51" fmla="*/ 133 h 192"/>
              <a:gd name="T52" fmla="*/ 48 w 192"/>
              <a:gd name="T53" fmla="*/ 144 h 192"/>
              <a:gd name="T54" fmla="*/ 41 w 192"/>
              <a:gd name="T55" fmla="*/ 161 h 192"/>
              <a:gd name="T56" fmla="*/ 96 w 192"/>
              <a:gd name="T57" fmla="*/ 192 h 192"/>
              <a:gd name="T58" fmla="*/ 164 w 192"/>
              <a:gd name="T59" fmla="*/ 164 h 192"/>
              <a:gd name="T60" fmla="*/ 192 w 192"/>
              <a:gd name="T61" fmla="*/ 96 h 192"/>
              <a:gd name="T62" fmla="*/ 164 w 192"/>
              <a:gd name="T63" fmla="*/ 28 h 192"/>
              <a:gd name="T64" fmla="*/ 96 w 192"/>
              <a:gd name="T65" fmla="*/ 0 h 192"/>
              <a:gd name="T66" fmla="*/ 28 w 192"/>
              <a:gd name="T67" fmla="*/ 28 h 192"/>
              <a:gd name="T68" fmla="*/ 0 w 192"/>
              <a:gd name="T69" fmla="*/ 96 h 192"/>
              <a:gd name="T70" fmla="*/ 20 w 192"/>
              <a:gd name="T71" fmla="*/ 152 h 192"/>
              <a:gd name="T72" fmla="*/ 27 w 192"/>
              <a:gd name="T73" fmla="*/ 157 h 192"/>
              <a:gd name="T74" fmla="*/ 32 w 192"/>
              <a:gd name="T75" fmla="*/ 156 h 192"/>
              <a:gd name="T76" fmla="*/ 78 w 192"/>
              <a:gd name="T77" fmla="*/ 143 h 192"/>
              <a:gd name="T78" fmla="*/ 93 w 192"/>
              <a:gd name="T79" fmla="*/ 132 h 192"/>
              <a:gd name="T80" fmla="*/ 88 w 192"/>
              <a:gd name="T81" fmla="*/ 153 h 192"/>
              <a:gd name="T82" fmla="*/ 71 w 192"/>
              <a:gd name="T83" fmla="*/ 16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15" y="64"/>
                </a:moveTo>
                <a:cubicBezTo>
                  <a:pt x="118" y="59"/>
                  <a:pt x="121" y="54"/>
                  <a:pt x="123" y="48"/>
                </a:cubicBezTo>
                <a:cubicBezTo>
                  <a:pt x="125" y="42"/>
                  <a:pt x="126" y="35"/>
                  <a:pt x="126" y="28"/>
                </a:cubicBezTo>
                <a:cubicBezTo>
                  <a:pt x="131" y="30"/>
                  <a:pt x="135" y="32"/>
                  <a:pt x="137" y="34"/>
                </a:cubicBezTo>
                <a:cubicBezTo>
                  <a:pt x="139" y="36"/>
                  <a:pt x="139" y="38"/>
                  <a:pt x="139" y="42"/>
                </a:cubicBezTo>
                <a:cubicBezTo>
                  <a:pt x="139" y="47"/>
                  <a:pt x="138" y="53"/>
                  <a:pt x="135" y="58"/>
                </a:cubicBezTo>
                <a:cubicBezTo>
                  <a:pt x="133" y="64"/>
                  <a:pt x="130" y="67"/>
                  <a:pt x="127" y="67"/>
                </a:cubicBezTo>
                <a:cubicBezTo>
                  <a:pt x="126" y="67"/>
                  <a:pt x="124" y="66"/>
                  <a:pt x="122" y="66"/>
                </a:cubicBezTo>
                <a:cubicBezTo>
                  <a:pt x="120" y="65"/>
                  <a:pt x="118" y="65"/>
                  <a:pt x="115" y="64"/>
                </a:cubicBezTo>
                <a:close/>
                <a:moveTo>
                  <a:pt x="32" y="156"/>
                </a:moveTo>
                <a:cubicBezTo>
                  <a:pt x="23" y="145"/>
                  <a:pt x="17" y="135"/>
                  <a:pt x="14" y="126"/>
                </a:cubicBezTo>
                <a:cubicBezTo>
                  <a:pt x="10" y="117"/>
                  <a:pt x="8" y="106"/>
                  <a:pt x="8" y="96"/>
                </a:cubicBezTo>
                <a:cubicBezTo>
                  <a:pt x="8" y="84"/>
                  <a:pt x="10" y="73"/>
                  <a:pt x="15" y="62"/>
                </a:cubicBezTo>
                <a:cubicBezTo>
                  <a:pt x="19" y="52"/>
                  <a:pt x="26" y="42"/>
                  <a:pt x="34" y="34"/>
                </a:cubicBezTo>
                <a:cubicBezTo>
                  <a:pt x="42" y="26"/>
                  <a:pt x="52" y="19"/>
                  <a:pt x="62" y="15"/>
                </a:cubicBezTo>
                <a:cubicBezTo>
                  <a:pt x="73" y="10"/>
                  <a:pt x="84" y="8"/>
                  <a:pt x="96" y="8"/>
                </a:cubicBezTo>
                <a:cubicBezTo>
                  <a:pt x="108" y="8"/>
                  <a:pt x="119" y="10"/>
                  <a:pt x="129" y="15"/>
                </a:cubicBezTo>
                <a:cubicBezTo>
                  <a:pt x="140" y="19"/>
                  <a:pt x="150" y="25"/>
                  <a:pt x="158" y="34"/>
                </a:cubicBezTo>
                <a:cubicBezTo>
                  <a:pt x="166" y="42"/>
                  <a:pt x="173" y="52"/>
                  <a:pt x="177" y="62"/>
                </a:cubicBezTo>
                <a:cubicBezTo>
                  <a:pt x="182" y="73"/>
                  <a:pt x="184" y="84"/>
                  <a:pt x="184" y="96"/>
                </a:cubicBezTo>
                <a:cubicBezTo>
                  <a:pt x="184" y="107"/>
                  <a:pt x="182" y="119"/>
                  <a:pt x="177" y="129"/>
                </a:cubicBezTo>
                <a:cubicBezTo>
                  <a:pt x="173" y="140"/>
                  <a:pt x="166" y="150"/>
                  <a:pt x="158" y="158"/>
                </a:cubicBezTo>
                <a:cubicBezTo>
                  <a:pt x="150" y="166"/>
                  <a:pt x="140" y="173"/>
                  <a:pt x="129" y="177"/>
                </a:cubicBezTo>
                <a:cubicBezTo>
                  <a:pt x="119" y="182"/>
                  <a:pt x="107" y="184"/>
                  <a:pt x="96" y="184"/>
                </a:cubicBezTo>
                <a:cubicBezTo>
                  <a:pt x="82" y="184"/>
                  <a:pt x="71" y="182"/>
                  <a:pt x="62" y="177"/>
                </a:cubicBezTo>
                <a:cubicBezTo>
                  <a:pt x="54" y="173"/>
                  <a:pt x="49" y="167"/>
                  <a:pt x="49" y="159"/>
                </a:cubicBezTo>
                <a:cubicBezTo>
                  <a:pt x="49" y="158"/>
                  <a:pt x="50" y="156"/>
                  <a:pt x="50" y="155"/>
                </a:cubicBezTo>
                <a:cubicBezTo>
                  <a:pt x="51" y="153"/>
                  <a:pt x="52" y="151"/>
                  <a:pt x="53" y="150"/>
                </a:cubicBezTo>
                <a:cubicBezTo>
                  <a:pt x="54" y="151"/>
                  <a:pt x="55" y="152"/>
                  <a:pt x="56" y="152"/>
                </a:cubicBezTo>
                <a:cubicBezTo>
                  <a:pt x="58" y="153"/>
                  <a:pt x="58" y="153"/>
                  <a:pt x="59" y="153"/>
                </a:cubicBezTo>
                <a:cubicBezTo>
                  <a:pt x="61" y="153"/>
                  <a:pt x="62" y="152"/>
                  <a:pt x="65" y="150"/>
                </a:cubicBezTo>
                <a:cubicBezTo>
                  <a:pt x="68" y="148"/>
                  <a:pt x="70" y="145"/>
                  <a:pt x="73" y="141"/>
                </a:cubicBezTo>
                <a:cubicBezTo>
                  <a:pt x="75" y="138"/>
                  <a:pt x="77" y="135"/>
                  <a:pt x="79" y="131"/>
                </a:cubicBezTo>
                <a:cubicBezTo>
                  <a:pt x="80" y="128"/>
                  <a:pt x="81" y="125"/>
                  <a:pt x="81" y="124"/>
                </a:cubicBezTo>
                <a:cubicBezTo>
                  <a:pt x="81" y="124"/>
                  <a:pt x="80" y="122"/>
                  <a:pt x="78" y="120"/>
                </a:cubicBezTo>
                <a:cubicBezTo>
                  <a:pt x="76" y="118"/>
                  <a:pt x="76" y="116"/>
                  <a:pt x="76" y="114"/>
                </a:cubicBezTo>
                <a:cubicBezTo>
                  <a:pt x="76" y="111"/>
                  <a:pt x="76" y="107"/>
                  <a:pt x="78" y="102"/>
                </a:cubicBezTo>
                <a:cubicBezTo>
                  <a:pt x="80" y="97"/>
                  <a:pt x="82" y="91"/>
                  <a:pt x="85" y="85"/>
                </a:cubicBezTo>
                <a:cubicBezTo>
                  <a:pt x="89" y="77"/>
                  <a:pt x="92" y="72"/>
                  <a:pt x="95" y="69"/>
                </a:cubicBezTo>
                <a:cubicBezTo>
                  <a:pt x="97" y="66"/>
                  <a:pt x="99" y="64"/>
                  <a:pt x="102" y="63"/>
                </a:cubicBezTo>
                <a:cubicBezTo>
                  <a:pt x="102" y="63"/>
                  <a:pt x="103" y="62"/>
                  <a:pt x="105" y="62"/>
                </a:cubicBezTo>
                <a:cubicBezTo>
                  <a:pt x="109" y="62"/>
                  <a:pt x="112" y="60"/>
                  <a:pt x="114" y="57"/>
                </a:cubicBezTo>
                <a:cubicBezTo>
                  <a:pt x="116" y="54"/>
                  <a:pt x="118" y="49"/>
                  <a:pt x="119" y="44"/>
                </a:cubicBezTo>
                <a:cubicBezTo>
                  <a:pt x="121" y="39"/>
                  <a:pt x="121" y="35"/>
                  <a:pt x="121" y="31"/>
                </a:cubicBezTo>
                <a:cubicBezTo>
                  <a:pt x="121" y="29"/>
                  <a:pt x="121" y="27"/>
                  <a:pt x="120" y="26"/>
                </a:cubicBezTo>
                <a:cubicBezTo>
                  <a:pt x="119" y="25"/>
                  <a:pt x="117" y="24"/>
                  <a:pt x="114" y="24"/>
                </a:cubicBezTo>
                <a:cubicBezTo>
                  <a:pt x="110" y="24"/>
                  <a:pt x="106" y="24"/>
                  <a:pt x="103" y="25"/>
                </a:cubicBezTo>
                <a:cubicBezTo>
                  <a:pt x="100" y="26"/>
                  <a:pt x="97" y="27"/>
                  <a:pt x="95" y="28"/>
                </a:cubicBezTo>
                <a:cubicBezTo>
                  <a:pt x="93" y="29"/>
                  <a:pt x="90" y="33"/>
                  <a:pt x="86" y="38"/>
                </a:cubicBezTo>
                <a:cubicBezTo>
                  <a:pt x="81" y="44"/>
                  <a:pt x="77" y="50"/>
                  <a:pt x="72" y="58"/>
                </a:cubicBezTo>
                <a:cubicBezTo>
                  <a:pt x="64" y="71"/>
                  <a:pt x="57" y="85"/>
                  <a:pt x="52" y="100"/>
                </a:cubicBezTo>
                <a:cubicBezTo>
                  <a:pt x="46" y="115"/>
                  <a:pt x="43" y="126"/>
                  <a:pt x="43" y="133"/>
                </a:cubicBezTo>
                <a:cubicBezTo>
                  <a:pt x="43" y="135"/>
                  <a:pt x="44" y="136"/>
                  <a:pt x="44" y="138"/>
                </a:cubicBezTo>
                <a:cubicBezTo>
                  <a:pt x="45" y="139"/>
                  <a:pt x="46" y="142"/>
                  <a:pt x="48" y="144"/>
                </a:cubicBezTo>
                <a:cubicBezTo>
                  <a:pt x="46" y="147"/>
                  <a:pt x="44" y="150"/>
                  <a:pt x="43" y="153"/>
                </a:cubicBezTo>
                <a:cubicBezTo>
                  <a:pt x="42" y="155"/>
                  <a:pt x="41" y="158"/>
                  <a:pt x="41" y="161"/>
                </a:cubicBezTo>
                <a:cubicBezTo>
                  <a:pt x="41" y="170"/>
                  <a:pt x="46" y="178"/>
                  <a:pt x="56" y="184"/>
                </a:cubicBezTo>
                <a:cubicBezTo>
                  <a:pt x="66" y="189"/>
                  <a:pt x="80" y="192"/>
                  <a:pt x="96" y="192"/>
                </a:cubicBezTo>
                <a:cubicBezTo>
                  <a:pt x="108" y="192"/>
                  <a:pt x="121" y="190"/>
                  <a:pt x="133" y="185"/>
                </a:cubicBezTo>
                <a:cubicBezTo>
                  <a:pt x="145" y="180"/>
                  <a:pt x="155" y="173"/>
                  <a:pt x="164" y="164"/>
                </a:cubicBezTo>
                <a:cubicBezTo>
                  <a:pt x="173" y="155"/>
                  <a:pt x="180" y="145"/>
                  <a:pt x="185" y="133"/>
                </a:cubicBezTo>
                <a:cubicBezTo>
                  <a:pt x="190" y="121"/>
                  <a:pt x="192" y="109"/>
                  <a:pt x="192" y="96"/>
                </a:cubicBezTo>
                <a:cubicBezTo>
                  <a:pt x="192" y="83"/>
                  <a:pt x="190" y="71"/>
                  <a:pt x="185" y="59"/>
                </a:cubicBezTo>
                <a:cubicBezTo>
                  <a:pt x="180" y="48"/>
                  <a:pt x="173" y="37"/>
                  <a:pt x="164" y="28"/>
                </a:cubicBezTo>
                <a:cubicBezTo>
                  <a:pt x="155" y="19"/>
                  <a:pt x="145" y="12"/>
                  <a:pt x="133" y="7"/>
                </a:cubicBezTo>
                <a:cubicBezTo>
                  <a:pt x="121" y="2"/>
                  <a:pt x="109" y="0"/>
                  <a:pt x="96" y="0"/>
                </a:cubicBezTo>
                <a:cubicBezTo>
                  <a:pt x="83" y="0"/>
                  <a:pt x="71" y="2"/>
                  <a:pt x="59" y="7"/>
                </a:cubicBezTo>
                <a:cubicBezTo>
                  <a:pt x="47" y="12"/>
                  <a:pt x="37" y="19"/>
                  <a:pt x="28" y="28"/>
                </a:cubicBezTo>
                <a:cubicBezTo>
                  <a:pt x="19" y="37"/>
                  <a:pt x="12" y="47"/>
                  <a:pt x="7" y="59"/>
                </a:cubicBezTo>
                <a:cubicBezTo>
                  <a:pt x="2" y="71"/>
                  <a:pt x="0" y="83"/>
                  <a:pt x="0" y="96"/>
                </a:cubicBezTo>
                <a:cubicBezTo>
                  <a:pt x="0" y="107"/>
                  <a:pt x="1" y="117"/>
                  <a:pt x="5" y="127"/>
                </a:cubicBezTo>
                <a:cubicBezTo>
                  <a:pt x="8" y="136"/>
                  <a:pt x="13" y="145"/>
                  <a:pt x="20" y="152"/>
                </a:cubicBezTo>
                <a:cubicBezTo>
                  <a:pt x="21" y="154"/>
                  <a:pt x="22" y="155"/>
                  <a:pt x="24" y="156"/>
                </a:cubicBezTo>
                <a:cubicBezTo>
                  <a:pt x="25" y="157"/>
                  <a:pt x="26" y="157"/>
                  <a:pt x="27" y="157"/>
                </a:cubicBezTo>
                <a:cubicBezTo>
                  <a:pt x="28" y="157"/>
                  <a:pt x="28" y="157"/>
                  <a:pt x="29" y="157"/>
                </a:cubicBezTo>
                <a:cubicBezTo>
                  <a:pt x="30" y="157"/>
                  <a:pt x="31" y="156"/>
                  <a:pt x="32" y="156"/>
                </a:cubicBezTo>
                <a:close/>
                <a:moveTo>
                  <a:pt x="64" y="156"/>
                </a:moveTo>
                <a:cubicBezTo>
                  <a:pt x="70" y="152"/>
                  <a:pt x="74" y="148"/>
                  <a:pt x="78" y="143"/>
                </a:cubicBezTo>
                <a:cubicBezTo>
                  <a:pt x="81" y="138"/>
                  <a:pt x="84" y="132"/>
                  <a:pt x="85" y="126"/>
                </a:cubicBezTo>
                <a:cubicBezTo>
                  <a:pt x="89" y="129"/>
                  <a:pt x="92" y="131"/>
                  <a:pt x="93" y="132"/>
                </a:cubicBezTo>
                <a:cubicBezTo>
                  <a:pt x="94" y="134"/>
                  <a:pt x="95" y="135"/>
                  <a:pt x="95" y="137"/>
                </a:cubicBezTo>
                <a:cubicBezTo>
                  <a:pt x="95" y="141"/>
                  <a:pt x="93" y="147"/>
                  <a:pt x="88" y="153"/>
                </a:cubicBezTo>
                <a:cubicBezTo>
                  <a:pt x="84" y="159"/>
                  <a:pt x="80" y="162"/>
                  <a:pt x="76" y="162"/>
                </a:cubicBezTo>
                <a:cubicBezTo>
                  <a:pt x="74" y="162"/>
                  <a:pt x="73" y="161"/>
                  <a:pt x="71" y="160"/>
                </a:cubicBezTo>
                <a:cubicBezTo>
                  <a:pt x="69" y="159"/>
                  <a:pt x="67" y="158"/>
                  <a:pt x="64" y="15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0" name="Freeform 256"/>
          <p:cNvSpPr>
            <a:spLocks noEditPoints="1"/>
          </p:cNvSpPr>
          <p:nvPr/>
        </p:nvSpPr>
        <p:spPr bwMode="auto">
          <a:xfrm>
            <a:off x="6632576" y="1770063"/>
            <a:ext cx="454025" cy="285750"/>
          </a:xfrm>
          <a:custGeom>
            <a:avLst/>
            <a:gdLst>
              <a:gd name="T0" fmla="*/ 43 w 202"/>
              <a:gd name="T1" fmla="*/ 126 h 126"/>
              <a:gd name="T2" fmla="*/ 0 w 202"/>
              <a:gd name="T3" fmla="*/ 80 h 126"/>
              <a:gd name="T4" fmla="*/ 21 w 202"/>
              <a:gd name="T5" fmla="*/ 64 h 126"/>
              <a:gd name="T6" fmla="*/ 43 w 202"/>
              <a:gd name="T7" fmla="*/ 68 h 126"/>
              <a:gd name="T8" fmla="*/ 69 w 202"/>
              <a:gd name="T9" fmla="*/ 35 h 126"/>
              <a:gd name="T10" fmla="*/ 124 w 202"/>
              <a:gd name="T11" fmla="*/ 9 h 126"/>
              <a:gd name="T12" fmla="*/ 159 w 202"/>
              <a:gd name="T13" fmla="*/ 13 h 126"/>
              <a:gd name="T14" fmla="*/ 192 w 202"/>
              <a:gd name="T15" fmla="*/ 22 h 126"/>
              <a:gd name="T16" fmla="*/ 202 w 202"/>
              <a:gd name="T17" fmla="*/ 103 h 126"/>
              <a:gd name="T18" fmla="*/ 101 w 202"/>
              <a:gd name="T19" fmla="*/ 122 h 126"/>
              <a:gd name="T20" fmla="*/ 21 w 202"/>
              <a:gd name="T21" fmla="*/ 68 h 126"/>
              <a:gd name="T22" fmla="*/ 4 w 202"/>
              <a:gd name="T23" fmla="*/ 79 h 126"/>
              <a:gd name="T24" fmla="*/ 45 w 202"/>
              <a:gd name="T25" fmla="*/ 122 h 126"/>
              <a:gd name="T26" fmla="*/ 45 w 202"/>
              <a:gd name="T27" fmla="*/ 94 h 126"/>
              <a:gd name="T28" fmla="*/ 34 w 202"/>
              <a:gd name="T29" fmla="*/ 89 h 126"/>
              <a:gd name="T30" fmla="*/ 24 w 202"/>
              <a:gd name="T31" fmla="*/ 86 h 126"/>
              <a:gd name="T32" fmla="*/ 31 w 202"/>
              <a:gd name="T33" fmla="*/ 97 h 126"/>
              <a:gd name="T34" fmla="*/ 45 w 202"/>
              <a:gd name="T35" fmla="*/ 94 h 126"/>
              <a:gd name="T36" fmla="*/ 77 w 202"/>
              <a:gd name="T37" fmla="*/ 39 h 126"/>
              <a:gd name="T38" fmla="*/ 47 w 202"/>
              <a:gd name="T39" fmla="*/ 69 h 126"/>
              <a:gd name="T40" fmla="*/ 62 w 202"/>
              <a:gd name="T41" fmla="*/ 84 h 126"/>
              <a:gd name="T42" fmla="*/ 77 w 202"/>
              <a:gd name="T43" fmla="*/ 61 h 126"/>
              <a:gd name="T44" fmla="*/ 108 w 202"/>
              <a:gd name="T45" fmla="*/ 69 h 126"/>
              <a:gd name="T46" fmla="*/ 80 w 202"/>
              <a:gd name="T47" fmla="*/ 64 h 126"/>
              <a:gd name="T48" fmla="*/ 82 w 202"/>
              <a:gd name="T49" fmla="*/ 101 h 126"/>
              <a:gd name="T50" fmla="*/ 108 w 202"/>
              <a:gd name="T51" fmla="*/ 69 h 126"/>
              <a:gd name="T52" fmla="*/ 108 w 202"/>
              <a:gd name="T53" fmla="*/ 73 h 126"/>
              <a:gd name="T54" fmla="*/ 85 w 202"/>
              <a:gd name="T55" fmla="*/ 103 h 126"/>
              <a:gd name="T56" fmla="*/ 108 w 202"/>
              <a:gd name="T57" fmla="*/ 108 h 126"/>
              <a:gd name="T58" fmla="*/ 108 w 202"/>
              <a:gd name="T59" fmla="*/ 112 h 126"/>
              <a:gd name="T60" fmla="*/ 108 w 202"/>
              <a:gd name="T61" fmla="*/ 122 h 126"/>
              <a:gd name="T62" fmla="*/ 198 w 202"/>
              <a:gd name="T63" fmla="*/ 46 h 126"/>
              <a:gd name="T64" fmla="*/ 167 w 202"/>
              <a:gd name="T65" fmla="*/ 15 h 126"/>
              <a:gd name="T66" fmla="*/ 159 w 202"/>
              <a:gd name="T67" fmla="*/ 32 h 126"/>
              <a:gd name="T68" fmla="*/ 137 w 202"/>
              <a:gd name="T69" fmla="*/ 84 h 126"/>
              <a:gd name="T70" fmla="*/ 124 w 202"/>
              <a:gd name="T71" fmla="*/ 25 h 126"/>
              <a:gd name="T72" fmla="*/ 104 w 202"/>
              <a:gd name="T73" fmla="*/ 48 h 126"/>
              <a:gd name="T74" fmla="*/ 112 w 202"/>
              <a:gd name="T75" fmla="*/ 12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2" h="126">
                <a:moveTo>
                  <a:pt x="112" y="126"/>
                </a:moveTo>
                <a:cubicBezTo>
                  <a:pt x="43" y="126"/>
                  <a:pt x="43" y="126"/>
                  <a:pt x="43" y="126"/>
                </a:cubicBezTo>
                <a:cubicBezTo>
                  <a:pt x="14" y="102"/>
                  <a:pt x="14" y="102"/>
                  <a:pt x="14" y="102"/>
                </a:cubicBezTo>
                <a:cubicBezTo>
                  <a:pt x="5" y="94"/>
                  <a:pt x="0" y="87"/>
                  <a:pt x="0" y="80"/>
                </a:cubicBezTo>
                <a:cubicBezTo>
                  <a:pt x="0" y="75"/>
                  <a:pt x="2" y="71"/>
                  <a:pt x="6" y="68"/>
                </a:cubicBezTo>
                <a:cubicBezTo>
                  <a:pt x="10" y="65"/>
                  <a:pt x="15" y="64"/>
                  <a:pt x="21" y="64"/>
                </a:cubicBezTo>
                <a:cubicBezTo>
                  <a:pt x="28" y="64"/>
                  <a:pt x="35" y="66"/>
                  <a:pt x="43" y="70"/>
                </a:cubicBezTo>
                <a:cubicBezTo>
                  <a:pt x="43" y="68"/>
                  <a:pt x="43" y="68"/>
                  <a:pt x="43" y="68"/>
                </a:cubicBezTo>
                <a:cubicBezTo>
                  <a:pt x="43" y="60"/>
                  <a:pt x="45" y="53"/>
                  <a:pt x="50" y="47"/>
                </a:cubicBezTo>
                <a:cubicBezTo>
                  <a:pt x="55" y="41"/>
                  <a:pt x="61" y="37"/>
                  <a:pt x="69" y="35"/>
                </a:cubicBezTo>
                <a:cubicBezTo>
                  <a:pt x="124" y="21"/>
                  <a:pt x="124" y="21"/>
                  <a:pt x="124" y="21"/>
                </a:cubicBezTo>
                <a:cubicBezTo>
                  <a:pt x="124" y="9"/>
                  <a:pt x="124" y="9"/>
                  <a:pt x="124" y="9"/>
                </a:cubicBezTo>
                <a:cubicBezTo>
                  <a:pt x="159" y="0"/>
                  <a:pt x="159" y="0"/>
                  <a:pt x="159" y="0"/>
                </a:cubicBezTo>
                <a:cubicBezTo>
                  <a:pt x="159" y="13"/>
                  <a:pt x="159" y="13"/>
                  <a:pt x="159" y="13"/>
                </a:cubicBezTo>
                <a:cubicBezTo>
                  <a:pt x="162" y="12"/>
                  <a:pt x="165" y="11"/>
                  <a:pt x="168" y="11"/>
                </a:cubicBezTo>
                <a:cubicBezTo>
                  <a:pt x="177" y="11"/>
                  <a:pt x="185" y="15"/>
                  <a:pt x="192" y="22"/>
                </a:cubicBezTo>
                <a:cubicBezTo>
                  <a:pt x="198" y="29"/>
                  <a:pt x="202" y="37"/>
                  <a:pt x="202" y="46"/>
                </a:cubicBezTo>
                <a:cubicBezTo>
                  <a:pt x="202" y="103"/>
                  <a:pt x="202" y="103"/>
                  <a:pt x="202" y="103"/>
                </a:cubicBezTo>
                <a:cubicBezTo>
                  <a:pt x="112" y="126"/>
                  <a:pt x="112" y="126"/>
                  <a:pt x="112" y="126"/>
                </a:cubicBezTo>
                <a:close/>
                <a:moveTo>
                  <a:pt x="101" y="122"/>
                </a:moveTo>
                <a:cubicBezTo>
                  <a:pt x="59" y="87"/>
                  <a:pt x="59" y="87"/>
                  <a:pt x="59" y="87"/>
                </a:cubicBezTo>
                <a:cubicBezTo>
                  <a:pt x="44" y="74"/>
                  <a:pt x="31" y="68"/>
                  <a:pt x="21" y="68"/>
                </a:cubicBezTo>
                <a:cubicBezTo>
                  <a:pt x="16" y="68"/>
                  <a:pt x="12" y="69"/>
                  <a:pt x="9" y="71"/>
                </a:cubicBezTo>
                <a:cubicBezTo>
                  <a:pt x="6" y="73"/>
                  <a:pt x="4" y="76"/>
                  <a:pt x="4" y="79"/>
                </a:cubicBezTo>
                <a:cubicBezTo>
                  <a:pt x="4" y="86"/>
                  <a:pt x="10" y="93"/>
                  <a:pt x="22" y="103"/>
                </a:cubicBezTo>
                <a:cubicBezTo>
                  <a:pt x="45" y="122"/>
                  <a:pt x="45" y="122"/>
                  <a:pt x="45" y="122"/>
                </a:cubicBezTo>
                <a:cubicBezTo>
                  <a:pt x="101" y="122"/>
                  <a:pt x="101" y="122"/>
                  <a:pt x="101" y="122"/>
                </a:cubicBezTo>
                <a:close/>
                <a:moveTo>
                  <a:pt x="45" y="94"/>
                </a:moveTo>
                <a:cubicBezTo>
                  <a:pt x="36" y="87"/>
                  <a:pt x="36" y="87"/>
                  <a:pt x="36" y="87"/>
                </a:cubicBezTo>
                <a:cubicBezTo>
                  <a:pt x="34" y="89"/>
                  <a:pt x="34" y="89"/>
                  <a:pt x="34" y="89"/>
                </a:cubicBezTo>
                <a:cubicBezTo>
                  <a:pt x="28" y="89"/>
                  <a:pt x="28" y="89"/>
                  <a:pt x="28" y="89"/>
                </a:cubicBezTo>
                <a:cubicBezTo>
                  <a:pt x="24" y="86"/>
                  <a:pt x="24" y="86"/>
                  <a:pt x="24" y="86"/>
                </a:cubicBezTo>
                <a:cubicBezTo>
                  <a:pt x="22" y="90"/>
                  <a:pt x="22" y="90"/>
                  <a:pt x="22" y="90"/>
                </a:cubicBezTo>
                <a:cubicBezTo>
                  <a:pt x="31" y="97"/>
                  <a:pt x="31" y="97"/>
                  <a:pt x="31" y="97"/>
                </a:cubicBezTo>
                <a:cubicBezTo>
                  <a:pt x="42" y="97"/>
                  <a:pt x="42" y="97"/>
                  <a:pt x="42" y="97"/>
                </a:cubicBezTo>
                <a:cubicBezTo>
                  <a:pt x="45" y="94"/>
                  <a:pt x="45" y="94"/>
                  <a:pt x="45" y="94"/>
                </a:cubicBezTo>
                <a:close/>
                <a:moveTo>
                  <a:pt x="104" y="54"/>
                </a:moveTo>
                <a:cubicBezTo>
                  <a:pt x="98" y="44"/>
                  <a:pt x="88" y="39"/>
                  <a:pt x="77" y="39"/>
                </a:cubicBezTo>
                <a:cubicBezTo>
                  <a:pt x="68" y="39"/>
                  <a:pt x="61" y="42"/>
                  <a:pt x="55" y="47"/>
                </a:cubicBezTo>
                <a:cubicBezTo>
                  <a:pt x="50" y="53"/>
                  <a:pt x="47" y="60"/>
                  <a:pt x="47" y="69"/>
                </a:cubicBezTo>
                <a:cubicBezTo>
                  <a:pt x="47" y="73"/>
                  <a:pt x="47" y="73"/>
                  <a:pt x="47" y="73"/>
                </a:cubicBezTo>
                <a:cubicBezTo>
                  <a:pt x="53" y="76"/>
                  <a:pt x="58" y="80"/>
                  <a:pt x="62" y="84"/>
                </a:cubicBezTo>
                <a:cubicBezTo>
                  <a:pt x="65" y="87"/>
                  <a:pt x="65" y="87"/>
                  <a:pt x="65" y="87"/>
                </a:cubicBezTo>
                <a:cubicBezTo>
                  <a:pt x="77" y="61"/>
                  <a:pt x="77" y="61"/>
                  <a:pt x="77" y="61"/>
                </a:cubicBezTo>
                <a:cubicBezTo>
                  <a:pt x="104" y="54"/>
                  <a:pt x="104" y="54"/>
                  <a:pt x="104" y="54"/>
                </a:cubicBezTo>
                <a:close/>
                <a:moveTo>
                  <a:pt x="108" y="69"/>
                </a:moveTo>
                <a:cubicBezTo>
                  <a:pt x="108" y="65"/>
                  <a:pt x="107" y="61"/>
                  <a:pt x="106" y="57"/>
                </a:cubicBezTo>
                <a:cubicBezTo>
                  <a:pt x="80" y="64"/>
                  <a:pt x="80" y="64"/>
                  <a:pt x="80" y="64"/>
                </a:cubicBezTo>
                <a:cubicBezTo>
                  <a:pt x="68" y="89"/>
                  <a:pt x="68" y="89"/>
                  <a:pt x="68" y="89"/>
                </a:cubicBezTo>
                <a:cubicBezTo>
                  <a:pt x="82" y="101"/>
                  <a:pt x="82" y="101"/>
                  <a:pt x="82" y="101"/>
                </a:cubicBezTo>
                <a:cubicBezTo>
                  <a:pt x="88" y="74"/>
                  <a:pt x="88" y="74"/>
                  <a:pt x="88" y="74"/>
                </a:cubicBezTo>
                <a:cubicBezTo>
                  <a:pt x="108" y="69"/>
                  <a:pt x="108" y="69"/>
                  <a:pt x="108" y="69"/>
                </a:cubicBezTo>
                <a:close/>
                <a:moveTo>
                  <a:pt x="108" y="108"/>
                </a:moveTo>
                <a:cubicBezTo>
                  <a:pt x="108" y="73"/>
                  <a:pt x="108" y="73"/>
                  <a:pt x="108" y="73"/>
                </a:cubicBezTo>
                <a:cubicBezTo>
                  <a:pt x="91" y="77"/>
                  <a:pt x="91" y="77"/>
                  <a:pt x="91" y="77"/>
                </a:cubicBezTo>
                <a:cubicBezTo>
                  <a:pt x="85" y="103"/>
                  <a:pt x="85" y="103"/>
                  <a:pt x="85" y="103"/>
                </a:cubicBezTo>
                <a:cubicBezTo>
                  <a:pt x="95" y="111"/>
                  <a:pt x="95" y="111"/>
                  <a:pt x="95" y="111"/>
                </a:cubicBezTo>
                <a:cubicBezTo>
                  <a:pt x="108" y="108"/>
                  <a:pt x="108" y="108"/>
                  <a:pt x="108" y="108"/>
                </a:cubicBezTo>
                <a:close/>
                <a:moveTo>
                  <a:pt x="108" y="122"/>
                </a:moveTo>
                <a:cubicBezTo>
                  <a:pt x="108" y="112"/>
                  <a:pt x="108" y="112"/>
                  <a:pt x="108" y="112"/>
                </a:cubicBezTo>
                <a:cubicBezTo>
                  <a:pt x="99" y="114"/>
                  <a:pt x="99" y="114"/>
                  <a:pt x="99" y="114"/>
                </a:cubicBezTo>
                <a:cubicBezTo>
                  <a:pt x="108" y="122"/>
                  <a:pt x="108" y="122"/>
                  <a:pt x="108" y="122"/>
                </a:cubicBezTo>
                <a:close/>
                <a:moveTo>
                  <a:pt x="198" y="100"/>
                </a:moveTo>
                <a:cubicBezTo>
                  <a:pt x="198" y="46"/>
                  <a:pt x="198" y="46"/>
                  <a:pt x="198" y="46"/>
                </a:cubicBezTo>
                <a:cubicBezTo>
                  <a:pt x="198" y="38"/>
                  <a:pt x="195" y="30"/>
                  <a:pt x="189" y="24"/>
                </a:cubicBezTo>
                <a:cubicBezTo>
                  <a:pt x="183" y="18"/>
                  <a:pt x="176" y="15"/>
                  <a:pt x="167" y="15"/>
                </a:cubicBezTo>
                <a:cubicBezTo>
                  <a:pt x="165" y="15"/>
                  <a:pt x="162" y="15"/>
                  <a:pt x="159" y="16"/>
                </a:cubicBezTo>
                <a:cubicBezTo>
                  <a:pt x="159" y="32"/>
                  <a:pt x="159" y="32"/>
                  <a:pt x="159" y="32"/>
                </a:cubicBezTo>
                <a:cubicBezTo>
                  <a:pt x="137" y="38"/>
                  <a:pt x="137" y="38"/>
                  <a:pt x="137" y="38"/>
                </a:cubicBezTo>
                <a:cubicBezTo>
                  <a:pt x="137" y="84"/>
                  <a:pt x="137" y="84"/>
                  <a:pt x="137" y="84"/>
                </a:cubicBezTo>
                <a:cubicBezTo>
                  <a:pt x="124" y="87"/>
                  <a:pt x="124" y="87"/>
                  <a:pt x="124" y="87"/>
                </a:cubicBezTo>
                <a:cubicBezTo>
                  <a:pt x="124" y="25"/>
                  <a:pt x="124" y="25"/>
                  <a:pt x="124" y="25"/>
                </a:cubicBezTo>
                <a:cubicBezTo>
                  <a:pt x="85" y="35"/>
                  <a:pt x="85" y="35"/>
                  <a:pt x="85" y="35"/>
                </a:cubicBezTo>
                <a:cubicBezTo>
                  <a:pt x="93" y="38"/>
                  <a:pt x="100" y="42"/>
                  <a:pt x="104" y="48"/>
                </a:cubicBezTo>
                <a:cubicBezTo>
                  <a:pt x="109" y="54"/>
                  <a:pt x="112" y="61"/>
                  <a:pt x="112" y="69"/>
                </a:cubicBezTo>
                <a:cubicBezTo>
                  <a:pt x="112" y="122"/>
                  <a:pt x="112" y="122"/>
                  <a:pt x="112" y="122"/>
                </a:cubicBezTo>
                <a:lnTo>
                  <a:pt x="198" y="10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1" name="Freeform 257"/>
          <p:cNvSpPr>
            <a:spLocks noEditPoints="1"/>
          </p:cNvSpPr>
          <p:nvPr/>
        </p:nvSpPr>
        <p:spPr bwMode="auto">
          <a:xfrm>
            <a:off x="7377113" y="1763714"/>
            <a:ext cx="296862" cy="382587"/>
          </a:xfrm>
          <a:custGeom>
            <a:avLst/>
            <a:gdLst>
              <a:gd name="T0" fmla="*/ 29 w 132"/>
              <a:gd name="T1" fmla="*/ 111 h 169"/>
              <a:gd name="T2" fmla="*/ 29 w 132"/>
              <a:gd name="T3" fmla="*/ 87 h 169"/>
              <a:gd name="T4" fmla="*/ 46 w 132"/>
              <a:gd name="T5" fmla="*/ 75 h 169"/>
              <a:gd name="T6" fmla="*/ 64 w 132"/>
              <a:gd name="T7" fmla="*/ 86 h 169"/>
              <a:gd name="T8" fmla="*/ 61 w 132"/>
              <a:gd name="T9" fmla="*/ 106 h 169"/>
              <a:gd name="T10" fmla="*/ 29 w 132"/>
              <a:gd name="T11" fmla="*/ 111 h 169"/>
              <a:gd name="T12" fmla="*/ 41 w 132"/>
              <a:gd name="T13" fmla="*/ 3 h 169"/>
              <a:gd name="T14" fmla="*/ 62 w 132"/>
              <a:gd name="T15" fmla="*/ 16 h 169"/>
              <a:gd name="T16" fmla="*/ 64 w 132"/>
              <a:gd name="T17" fmla="*/ 35 h 169"/>
              <a:gd name="T18" fmla="*/ 46 w 132"/>
              <a:gd name="T19" fmla="*/ 46 h 169"/>
              <a:gd name="T20" fmla="*/ 30 w 132"/>
              <a:gd name="T21" fmla="*/ 34 h 169"/>
              <a:gd name="T22" fmla="*/ 41 w 132"/>
              <a:gd name="T23" fmla="*/ 3 h 169"/>
              <a:gd name="T24" fmla="*/ 124 w 132"/>
              <a:gd name="T25" fmla="*/ 125 h 169"/>
              <a:gd name="T26" fmla="*/ 75 w 132"/>
              <a:gd name="T27" fmla="*/ 168 h 169"/>
              <a:gd name="T28" fmla="*/ 124 w 132"/>
              <a:gd name="T29" fmla="*/ 125 h 169"/>
              <a:gd name="T30" fmla="*/ 10 w 132"/>
              <a:gd name="T31" fmla="*/ 125 h 169"/>
              <a:gd name="T32" fmla="*/ 59 w 132"/>
              <a:gd name="T33" fmla="*/ 168 h 169"/>
              <a:gd name="T34" fmla="*/ 10 w 132"/>
              <a:gd name="T35" fmla="*/ 125 h 169"/>
              <a:gd name="T36" fmla="*/ 64 w 132"/>
              <a:gd name="T37" fmla="*/ 117 h 169"/>
              <a:gd name="T38" fmla="*/ 64 w 132"/>
              <a:gd name="T39" fmla="*/ 169 h 169"/>
              <a:gd name="T40" fmla="*/ 70 w 132"/>
              <a:gd name="T41" fmla="*/ 169 h 169"/>
              <a:gd name="T42" fmla="*/ 70 w 132"/>
              <a:gd name="T43" fmla="*/ 117 h 169"/>
              <a:gd name="T44" fmla="*/ 64 w 132"/>
              <a:gd name="T45" fmla="*/ 117 h 169"/>
              <a:gd name="T46" fmla="*/ 4 w 132"/>
              <a:gd name="T47" fmla="*/ 53 h 169"/>
              <a:gd name="T48" fmla="*/ 26 w 132"/>
              <a:gd name="T49" fmla="*/ 78 h 169"/>
              <a:gd name="T50" fmla="*/ 43 w 132"/>
              <a:gd name="T51" fmla="*/ 71 h 169"/>
              <a:gd name="T52" fmla="*/ 44 w 132"/>
              <a:gd name="T53" fmla="*/ 49 h 169"/>
              <a:gd name="T54" fmla="*/ 25 w 132"/>
              <a:gd name="T55" fmla="*/ 41 h 169"/>
              <a:gd name="T56" fmla="*/ 4 w 132"/>
              <a:gd name="T57" fmla="*/ 53 h 169"/>
              <a:gd name="T58" fmla="*/ 128 w 132"/>
              <a:gd name="T59" fmla="*/ 56 h 169"/>
              <a:gd name="T60" fmla="*/ 107 w 132"/>
              <a:gd name="T61" fmla="*/ 43 h 169"/>
              <a:gd name="T62" fmla="*/ 89 w 132"/>
              <a:gd name="T63" fmla="*/ 51 h 169"/>
              <a:gd name="T64" fmla="*/ 88 w 132"/>
              <a:gd name="T65" fmla="*/ 72 h 169"/>
              <a:gd name="T66" fmla="*/ 106 w 132"/>
              <a:gd name="T67" fmla="*/ 80 h 169"/>
              <a:gd name="T68" fmla="*/ 128 w 132"/>
              <a:gd name="T69" fmla="*/ 56 h 169"/>
              <a:gd name="T70" fmla="*/ 103 w 132"/>
              <a:gd name="T71" fmla="*/ 111 h 169"/>
              <a:gd name="T72" fmla="*/ 70 w 132"/>
              <a:gd name="T73" fmla="*/ 106 h 169"/>
              <a:gd name="T74" fmla="*/ 69 w 132"/>
              <a:gd name="T75" fmla="*/ 86 h 169"/>
              <a:gd name="T76" fmla="*/ 87 w 132"/>
              <a:gd name="T77" fmla="*/ 76 h 169"/>
              <a:gd name="T78" fmla="*/ 102 w 132"/>
              <a:gd name="T79" fmla="*/ 87 h 169"/>
              <a:gd name="T80" fmla="*/ 103 w 132"/>
              <a:gd name="T81" fmla="*/ 111 h 169"/>
              <a:gd name="T82" fmla="*/ 104 w 132"/>
              <a:gd name="T83" fmla="*/ 12 h 169"/>
              <a:gd name="T84" fmla="*/ 103 w 132"/>
              <a:gd name="T85" fmla="*/ 36 h 169"/>
              <a:gd name="T86" fmla="*/ 87 w 132"/>
              <a:gd name="T87" fmla="*/ 46 h 169"/>
              <a:gd name="T88" fmla="*/ 69 w 132"/>
              <a:gd name="T89" fmla="*/ 35 h 169"/>
              <a:gd name="T90" fmla="*/ 71 w 132"/>
              <a:gd name="T91" fmla="*/ 17 h 169"/>
              <a:gd name="T92" fmla="*/ 104 w 132"/>
              <a:gd name="T93" fmla="*/ 1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2" h="169">
                <a:moveTo>
                  <a:pt x="29" y="111"/>
                </a:moveTo>
                <a:cubicBezTo>
                  <a:pt x="23" y="102"/>
                  <a:pt x="23" y="94"/>
                  <a:pt x="29" y="87"/>
                </a:cubicBezTo>
                <a:cubicBezTo>
                  <a:pt x="35" y="83"/>
                  <a:pt x="40" y="79"/>
                  <a:pt x="46" y="75"/>
                </a:cubicBezTo>
                <a:cubicBezTo>
                  <a:pt x="49" y="80"/>
                  <a:pt x="55" y="85"/>
                  <a:pt x="64" y="86"/>
                </a:cubicBezTo>
                <a:cubicBezTo>
                  <a:pt x="64" y="94"/>
                  <a:pt x="64" y="102"/>
                  <a:pt x="61" y="106"/>
                </a:cubicBezTo>
                <a:cubicBezTo>
                  <a:pt x="55" y="120"/>
                  <a:pt x="39" y="123"/>
                  <a:pt x="29" y="111"/>
                </a:cubicBezTo>
                <a:close/>
                <a:moveTo>
                  <a:pt x="41" y="3"/>
                </a:moveTo>
                <a:cubicBezTo>
                  <a:pt x="52" y="2"/>
                  <a:pt x="59" y="7"/>
                  <a:pt x="62" y="16"/>
                </a:cubicBezTo>
                <a:cubicBezTo>
                  <a:pt x="63" y="22"/>
                  <a:pt x="63" y="29"/>
                  <a:pt x="64" y="35"/>
                </a:cubicBezTo>
                <a:cubicBezTo>
                  <a:pt x="58" y="36"/>
                  <a:pt x="51" y="38"/>
                  <a:pt x="46" y="46"/>
                </a:cubicBezTo>
                <a:cubicBezTo>
                  <a:pt x="41" y="41"/>
                  <a:pt x="36" y="38"/>
                  <a:pt x="30" y="34"/>
                </a:cubicBezTo>
                <a:cubicBezTo>
                  <a:pt x="21" y="21"/>
                  <a:pt x="26" y="6"/>
                  <a:pt x="41" y="3"/>
                </a:cubicBezTo>
                <a:close/>
                <a:moveTo>
                  <a:pt x="124" y="125"/>
                </a:moveTo>
                <a:cubicBezTo>
                  <a:pt x="98" y="122"/>
                  <a:pt x="75" y="140"/>
                  <a:pt x="75" y="168"/>
                </a:cubicBezTo>
                <a:cubicBezTo>
                  <a:pt x="103" y="169"/>
                  <a:pt x="121" y="156"/>
                  <a:pt x="124" y="125"/>
                </a:cubicBezTo>
                <a:close/>
                <a:moveTo>
                  <a:pt x="10" y="125"/>
                </a:moveTo>
                <a:cubicBezTo>
                  <a:pt x="13" y="156"/>
                  <a:pt x="31" y="169"/>
                  <a:pt x="59" y="168"/>
                </a:cubicBezTo>
                <a:cubicBezTo>
                  <a:pt x="58" y="140"/>
                  <a:pt x="36" y="122"/>
                  <a:pt x="10" y="125"/>
                </a:cubicBezTo>
                <a:close/>
                <a:moveTo>
                  <a:pt x="64" y="117"/>
                </a:moveTo>
                <a:cubicBezTo>
                  <a:pt x="64" y="169"/>
                  <a:pt x="64" y="169"/>
                  <a:pt x="64" y="169"/>
                </a:cubicBezTo>
                <a:cubicBezTo>
                  <a:pt x="70" y="169"/>
                  <a:pt x="70" y="169"/>
                  <a:pt x="70" y="169"/>
                </a:cubicBezTo>
                <a:cubicBezTo>
                  <a:pt x="70" y="117"/>
                  <a:pt x="70" y="117"/>
                  <a:pt x="70" y="117"/>
                </a:cubicBezTo>
                <a:cubicBezTo>
                  <a:pt x="64" y="117"/>
                  <a:pt x="64" y="117"/>
                  <a:pt x="64" y="117"/>
                </a:cubicBezTo>
                <a:close/>
                <a:moveTo>
                  <a:pt x="4" y="53"/>
                </a:moveTo>
                <a:cubicBezTo>
                  <a:pt x="0" y="69"/>
                  <a:pt x="11" y="80"/>
                  <a:pt x="26" y="78"/>
                </a:cubicBezTo>
                <a:cubicBezTo>
                  <a:pt x="33" y="75"/>
                  <a:pt x="38" y="73"/>
                  <a:pt x="43" y="71"/>
                </a:cubicBezTo>
                <a:cubicBezTo>
                  <a:pt x="39" y="63"/>
                  <a:pt x="41" y="54"/>
                  <a:pt x="44" y="49"/>
                </a:cubicBezTo>
                <a:cubicBezTo>
                  <a:pt x="37" y="46"/>
                  <a:pt x="31" y="44"/>
                  <a:pt x="25" y="41"/>
                </a:cubicBezTo>
                <a:cubicBezTo>
                  <a:pt x="16" y="40"/>
                  <a:pt x="8" y="44"/>
                  <a:pt x="4" y="53"/>
                </a:cubicBezTo>
                <a:close/>
                <a:moveTo>
                  <a:pt x="128" y="56"/>
                </a:moveTo>
                <a:cubicBezTo>
                  <a:pt x="124" y="46"/>
                  <a:pt x="116" y="42"/>
                  <a:pt x="107" y="43"/>
                </a:cubicBezTo>
                <a:cubicBezTo>
                  <a:pt x="101" y="46"/>
                  <a:pt x="95" y="48"/>
                  <a:pt x="89" y="51"/>
                </a:cubicBezTo>
                <a:cubicBezTo>
                  <a:pt x="92" y="56"/>
                  <a:pt x="93" y="65"/>
                  <a:pt x="88" y="72"/>
                </a:cubicBezTo>
                <a:cubicBezTo>
                  <a:pt x="94" y="74"/>
                  <a:pt x="100" y="77"/>
                  <a:pt x="106" y="80"/>
                </a:cubicBezTo>
                <a:cubicBezTo>
                  <a:pt x="121" y="82"/>
                  <a:pt x="132" y="71"/>
                  <a:pt x="128" y="56"/>
                </a:cubicBezTo>
                <a:close/>
                <a:moveTo>
                  <a:pt x="103" y="111"/>
                </a:moveTo>
                <a:cubicBezTo>
                  <a:pt x="92" y="123"/>
                  <a:pt x="77" y="120"/>
                  <a:pt x="70" y="106"/>
                </a:cubicBezTo>
                <a:cubicBezTo>
                  <a:pt x="70" y="101"/>
                  <a:pt x="69" y="92"/>
                  <a:pt x="69" y="86"/>
                </a:cubicBezTo>
                <a:cubicBezTo>
                  <a:pt x="78" y="85"/>
                  <a:pt x="83" y="80"/>
                  <a:pt x="87" y="76"/>
                </a:cubicBezTo>
                <a:cubicBezTo>
                  <a:pt x="93" y="79"/>
                  <a:pt x="98" y="83"/>
                  <a:pt x="102" y="87"/>
                </a:cubicBezTo>
                <a:cubicBezTo>
                  <a:pt x="108" y="95"/>
                  <a:pt x="109" y="103"/>
                  <a:pt x="103" y="111"/>
                </a:cubicBezTo>
                <a:close/>
                <a:moveTo>
                  <a:pt x="104" y="12"/>
                </a:moveTo>
                <a:cubicBezTo>
                  <a:pt x="110" y="20"/>
                  <a:pt x="109" y="29"/>
                  <a:pt x="103" y="36"/>
                </a:cubicBezTo>
                <a:cubicBezTo>
                  <a:pt x="98" y="40"/>
                  <a:pt x="92" y="43"/>
                  <a:pt x="87" y="46"/>
                </a:cubicBezTo>
                <a:cubicBezTo>
                  <a:pt x="84" y="42"/>
                  <a:pt x="77" y="36"/>
                  <a:pt x="69" y="35"/>
                </a:cubicBezTo>
                <a:cubicBezTo>
                  <a:pt x="70" y="29"/>
                  <a:pt x="71" y="24"/>
                  <a:pt x="71" y="17"/>
                </a:cubicBezTo>
                <a:cubicBezTo>
                  <a:pt x="78" y="3"/>
                  <a:pt x="93" y="0"/>
                  <a:pt x="104"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2" name="Freeform 258"/>
          <p:cNvSpPr>
            <a:spLocks noEditPoints="1"/>
          </p:cNvSpPr>
          <p:nvPr/>
        </p:nvSpPr>
        <p:spPr bwMode="auto">
          <a:xfrm>
            <a:off x="7975601" y="1760539"/>
            <a:ext cx="360363" cy="376237"/>
          </a:xfrm>
          <a:custGeom>
            <a:avLst/>
            <a:gdLst>
              <a:gd name="T0" fmla="*/ 0 w 160"/>
              <a:gd name="T1" fmla="*/ 145 h 166"/>
              <a:gd name="T2" fmla="*/ 22 w 160"/>
              <a:gd name="T3" fmla="*/ 166 h 166"/>
              <a:gd name="T4" fmla="*/ 47 w 160"/>
              <a:gd name="T5" fmla="*/ 139 h 166"/>
              <a:gd name="T6" fmla="*/ 72 w 160"/>
              <a:gd name="T7" fmla="*/ 143 h 166"/>
              <a:gd name="T8" fmla="*/ 116 w 160"/>
              <a:gd name="T9" fmla="*/ 134 h 166"/>
              <a:gd name="T10" fmla="*/ 121 w 160"/>
              <a:gd name="T11" fmla="*/ 91 h 166"/>
              <a:gd name="T12" fmla="*/ 153 w 160"/>
              <a:gd name="T13" fmla="*/ 90 h 166"/>
              <a:gd name="T14" fmla="*/ 138 w 160"/>
              <a:gd name="T15" fmla="*/ 26 h 166"/>
              <a:gd name="T16" fmla="*/ 43 w 160"/>
              <a:gd name="T17" fmla="*/ 34 h 166"/>
              <a:gd name="T18" fmla="*/ 25 w 160"/>
              <a:gd name="T19" fmla="*/ 98 h 166"/>
              <a:gd name="T20" fmla="*/ 25 w 160"/>
              <a:gd name="T21" fmla="*/ 122 h 166"/>
              <a:gd name="T22" fmla="*/ 0 w 160"/>
              <a:gd name="T23" fmla="*/ 145 h 166"/>
              <a:gd name="T24" fmla="*/ 137 w 160"/>
              <a:gd name="T25" fmla="*/ 92 h 166"/>
              <a:gd name="T26" fmla="*/ 160 w 160"/>
              <a:gd name="T27" fmla="*/ 115 h 166"/>
              <a:gd name="T28" fmla="*/ 137 w 160"/>
              <a:gd name="T29" fmla="*/ 138 h 166"/>
              <a:gd name="T30" fmla="*/ 114 w 160"/>
              <a:gd name="T31" fmla="*/ 115 h 166"/>
              <a:gd name="T32" fmla="*/ 137 w 160"/>
              <a:gd name="T33" fmla="*/ 92 h 166"/>
              <a:gd name="T34" fmla="*/ 137 w 160"/>
              <a:gd name="T35" fmla="*/ 100 h 166"/>
              <a:gd name="T36" fmla="*/ 152 w 160"/>
              <a:gd name="T37" fmla="*/ 115 h 166"/>
              <a:gd name="T38" fmla="*/ 137 w 160"/>
              <a:gd name="T39" fmla="*/ 130 h 166"/>
              <a:gd name="T40" fmla="*/ 122 w 160"/>
              <a:gd name="T41" fmla="*/ 115 h 166"/>
              <a:gd name="T42" fmla="*/ 137 w 160"/>
              <a:gd name="T43" fmla="*/ 100 h 166"/>
              <a:gd name="T44" fmla="*/ 33 w 160"/>
              <a:gd name="T45" fmla="*/ 77 h 166"/>
              <a:gd name="T46" fmla="*/ 33 w 160"/>
              <a:gd name="T47" fmla="*/ 77 h 166"/>
              <a:gd name="T48" fmla="*/ 89 w 160"/>
              <a:gd name="T49" fmla="*/ 134 h 166"/>
              <a:gd name="T50" fmla="*/ 62 w 160"/>
              <a:gd name="T51" fmla="*/ 129 h 166"/>
              <a:gd name="T52" fmla="*/ 56 w 160"/>
              <a:gd name="T53" fmla="*/ 128 h 166"/>
              <a:gd name="T54" fmla="*/ 67 w 160"/>
              <a:gd name="T55" fmla="*/ 117 h 166"/>
              <a:gd name="T56" fmla="*/ 49 w 160"/>
              <a:gd name="T57" fmla="*/ 99 h 166"/>
              <a:gd name="T58" fmla="*/ 37 w 160"/>
              <a:gd name="T59" fmla="*/ 110 h 166"/>
              <a:gd name="T60" fmla="*/ 36 w 160"/>
              <a:gd name="T61" fmla="*/ 103 h 166"/>
              <a:gd name="T62" fmla="*/ 33 w 160"/>
              <a:gd name="T63" fmla="*/ 77 h 166"/>
              <a:gd name="T64" fmla="*/ 48 w 160"/>
              <a:gd name="T65" fmla="*/ 108 h 166"/>
              <a:gd name="T66" fmla="*/ 57 w 160"/>
              <a:gd name="T67" fmla="*/ 118 h 166"/>
              <a:gd name="T68" fmla="*/ 48 w 160"/>
              <a:gd name="T69" fmla="*/ 119 h 166"/>
              <a:gd name="T70" fmla="*/ 48 w 160"/>
              <a:gd name="T71" fmla="*/ 10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0" h="166">
                <a:moveTo>
                  <a:pt x="0" y="145"/>
                </a:moveTo>
                <a:cubicBezTo>
                  <a:pt x="22" y="166"/>
                  <a:pt x="22" y="166"/>
                  <a:pt x="22" y="166"/>
                </a:cubicBezTo>
                <a:cubicBezTo>
                  <a:pt x="47" y="139"/>
                  <a:pt x="47" y="139"/>
                  <a:pt x="47" y="139"/>
                </a:cubicBezTo>
                <a:cubicBezTo>
                  <a:pt x="51" y="136"/>
                  <a:pt x="61" y="139"/>
                  <a:pt x="72" y="143"/>
                </a:cubicBezTo>
                <a:cubicBezTo>
                  <a:pt x="89" y="146"/>
                  <a:pt x="104" y="143"/>
                  <a:pt x="116" y="134"/>
                </a:cubicBezTo>
                <a:cubicBezTo>
                  <a:pt x="106" y="123"/>
                  <a:pt x="106" y="101"/>
                  <a:pt x="121" y="91"/>
                </a:cubicBezTo>
                <a:cubicBezTo>
                  <a:pt x="130" y="84"/>
                  <a:pt x="141" y="84"/>
                  <a:pt x="153" y="90"/>
                </a:cubicBezTo>
                <a:cubicBezTo>
                  <a:pt x="159" y="67"/>
                  <a:pt x="157" y="45"/>
                  <a:pt x="138" y="26"/>
                </a:cubicBezTo>
                <a:cubicBezTo>
                  <a:pt x="106" y="0"/>
                  <a:pt x="74" y="2"/>
                  <a:pt x="43" y="34"/>
                </a:cubicBezTo>
                <a:cubicBezTo>
                  <a:pt x="25" y="54"/>
                  <a:pt x="20" y="75"/>
                  <a:pt x="25" y="98"/>
                </a:cubicBezTo>
                <a:cubicBezTo>
                  <a:pt x="28" y="106"/>
                  <a:pt x="28" y="115"/>
                  <a:pt x="25" y="122"/>
                </a:cubicBezTo>
                <a:cubicBezTo>
                  <a:pt x="0" y="145"/>
                  <a:pt x="0" y="145"/>
                  <a:pt x="0" y="145"/>
                </a:cubicBezTo>
                <a:close/>
                <a:moveTo>
                  <a:pt x="137" y="92"/>
                </a:moveTo>
                <a:cubicBezTo>
                  <a:pt x="150" y="92"/>
                  <a:pt x="160" y="102"/>
                  <a:pt x="160" y="115"/>
                </a:cubicBezTo>
                <a:cubicBezTo>
                  <a:pt x="160" y="128"/>
                  <a:pt x="150" y="138"/>
                  <a:pt x="137" y="138"/>
                </a:cubicBezTo>
                <a:cubicBezTo>
                  <a:pt x="124" y="138"/>
                  <a:pt x="114" y="128"/>
                  <a:pt x="114" y="115"/>
                </a:cubicBezTo>
                <a:cubicBezTo>
                  <a:pt x="114" y="102"/>
                  <a:pt x="124" y="92"/>
                  <a:pt x="137" y="92"/>
                </a:cubicBezTo>
                <a:close/>
                <a:moveTo>
                  <a:pt x="137" y="100"/>
                </a:moveTo>
                <a:cubicBezTo>
                  <a:pt x="145" y="100"/>
                  <a:pt x="152" y="107"/>
                  <a:pt x="152" y="115"/>
                </a:cubicBezTo>
                <a:cubicBezTo>
                  <a:pt x="152" y="123"/>
                  <a:pt x="145" y="130"/>
                  <a:pt x="137" y="130"/>
                </a:cubicBezTo>
                <a:cubicBezTo>
                  <a:pt x="129" y="130"/>
                  <a:pt x="122" y="123"/>
                  <a:pt x="122" y="115"/>
                </a:cubicBezTo>
                <a:cubicBezTo>
                  <a:pt x="122" y="107"/>
                  <a:pt x="129" y="100"/>
                  <a:pt x="137" y="100"/>
                </a:cubicBezTo>
                <a:close/>
                <a:moveTo>
                  <a:pt x="33" y="77"/>
                </a:moveTo>
                <a:cubicBezTo>
                  <a:pt x="33" y="77"/>
                  <a:pt x="33" y="77"/>
                  <a:pt x="33" y="77"/>
                </a:cubicBezTo>
                <a:cubicBezTo>
                  <a:pt x="89" y="134"/>
                  <a:pt x="89" y="134"/>
                  <a:pt x="89" y="134"/>
                </a:cubicBezTo>
                <a:cubicBezTo>
                  <a:pt x="81" y="135"/>
                  <a:pt x="70" y="133"/>
                  <a:pt x="62" y="129"/>
                </a:cubicBezTo>
                <a:cubicBezTo>
                  <a:pt x="60" y="128"/>
                  <a:pt x="58" y="129"/>
                  <a:pt x="56" y="128"/>
                </a:cubicBezTo>
                <a:cubicBezTo>
                  <a:pt x="67" y="117"/>
                  <a:pt x="67" y="117"/>
                  <a:pt x="67" y="117"/>
                </a:cubicBezTo>
                <a:cubicBezTo>
                  <a:pt x="49" y="99"/>
                  <a:pt x="49" y="99"/>
                  <a:pt x="49" y="99"/>
                </a:cubicBezTo>
                <a:cubicBezTo>
                  <a:pt x="37" y="110"/>
                  <a:pt x="37" y="110"/>
                  <a:pt x="37" y="110"/>
                </a:cubicBezTo>
                <a:cubicBezTo>
                  <a:pt x="37" y="107"/>
                  <a:pt x="37" y="105"/>
                  <a:pt x="36" y="103"/>
                </a:cubicBezTo>
                <a:cubicBezTo>
                  <a:pt x="33" y="94"/>
                  <a:pt x="32" y="86"/>
                  <a:pt x="33" y="77"/>
                </a:cubicBezTo>
                <a:close/>
                <a:moveTo>
                  <a:pt x="48" y="108"/>
                </a:moveTo>
                <a:cubicBezTo>
                  <a:pt x="57" y="118"/>
                  <a:pt x="57" y="118"/>
                  <a:pt x="57" y="118"/>
                </a:cubicBezTo>
                <a:cubicBezTo>
                  <a:pt x="55" y="120"/>
                  <a:pt x="52" y="120"/>
                  <a:pt x="48" y="119"/>
                </a:cubicBezTo>
                <a:cubicBezTo>
                  <a:pt x="44" y="115"/>
                  <a:pt x="46" y="110"/>
                  <a:pt x="48" y="10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3" name="Freeform 262"/>
          <p:cNvSpPr/>
          <p:nvPr/>
        </p:nvSpPr>
        <p:spPr bwMode="auto">
          <a:xfrm>
            <a:off x="1023939" y="3730626"/>
            <a:ext cx="58737" cy="68263"/>
          </a:xfrm>
          <a:custGeom>
            <a:avLst/>
            <a:gdLst>
              <a:gd name="T0" fmla="*/ 2 w 38"/>
              <a:gd name="T1" fmla="*/ 0 h 45"/>
              <a:gd name="T2" fmla="*/ 0 w 38"/>
              <a:gd name="T3" fmla="*/ 9 h 45"/>
              <a:gd name="T4" fmla="*/ 5 w 38"/>
              <a:gd name="T5" fmla="*/ 7 h 45"/>
              <a:gd name="T6" fmla="*/ 2 w 38"/>
              <a:gd name="T7" fmla="*/ 18 h 45"/>
              <a:gd name="T8" fmla="*/ 9 w 38"/>
              <a:gd name="T9" fmla="*/ 16 h 45"/>
              <a:gd name="T10" fmla="*/ 7 w 38"/>
              <a:gd name="T11" fmla="*/ 29 h 45"/>
              <a:gd name="T12" fmla="*/ 11 w 38"/>
              <a:gd name="T13" fmla="*/ 27 h 45"/>
              <a:gd name="T14" fmla="*/ 9 w 38"/>
              <a:gd name="T15" fmla="*/ 41 h 45"/>
              <a:gd name="T16" fmla="*/ 23 w 38"/>
              <a:gd name="T17" fmla="*/ 34 h 45"/>
              <a:gd name="T18" fmla="*/ 32 w 38"/>
              <a:gd name="T19" fmla="*/ 45 h 45"/>
              <a:gd name="T20" fmla="*/ 34 w 38"/>
              <a:gd name="T21" fmla="*/ 45 h 45"/>
              <a:gd name="T22" fmla="*/ 25 w 38"/>
              <a:gd name="T23" fmla="*/ 32 h 45"/>
              <a:gd name="T24" fmla="*/ 38 w 38"/>
              <a:gd name="T25" fmla="*/ 23 h 45"/>
              <a:gd name="T26" fmla="*/ 23 w 38"/>
              <a:gd name="T27" fmla="*/ 18 h 45"/>
              <a:gd name="T28" fmla="*/ 29 w 38"/>
              <a:gd name="T29" fmla="*/ 16 h 45"/>
              <a:gd name="T30" fmla="*/ 14 w 38"/>
              <a:gd name="T31" fmla="*/ 11 h 45"/>
              <a:gd name="T32" fmla="*/ 20 w 38"/>
              <a:gd name="T33" fmla="*/ 7 h 45"/>
              <a:gd name="T34" fmla="*/ 7 w 38"/>
              <a:gd name="T35" fmla="*/ 4 h 45"/>
              <a:gd name="T36" fmla="*/ 11 w 38"/>
              <a:gd name="T37" fmla="*/ 2 h 45"/>
              <a:gd name="T38" fmla="*/ 2 w 38"/>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5">
                <a:moveTo>
                  <a:pt x="2" y="0"/>
                </a:moveTo>
                <a:lnTo>
                  <a:pt x="0" y="9"/>
                </a:lnTo>
                <a:lnTo>
                  <a:pt x="5" y="7"/>
                </a:lnTo>
                <a:lnTo>
                  <a:pt x="2" y="18"/>
                </a:lnTo>
                <a:lnTo>
                  <a:pt x="9" y="16"/>
                </a:lnTo>
                <a:lnTo>
                  <a:pt x="7" y="29"/>
                </a:lnTo>
                <a:lnTo>
                  <a:pt x="11" y="27"/>
                </a:lnTo>
                <a:lnTo>
                  <a:pt x="9" y="41"/>
                </a:lnTo>
                <a:lnTo>
                  <a:pt x="23" y="34"/>
                </a:lnTo>
                <a:lnTo>
                  <a:pt x="32" y="45"/>
                </a:lnTo>
                <a:lnTo>
                  <a:pt x="34" y="45"/>
                </a:lnTo>
                <a:lnTo>
                  <a:pt x="25" y="32"/>
                </a:lnTo>
                <a:lnTo>
                  <a:pt x="38" y="23"/>
                </a:lnTo>
                <a:lnTo>
                  <a:pt x="23" y="18"/>
                </a:lnTo>
                <a:lnTo>
                  <a:pt x="29" y="16"/>
                </a:lnTo>
                <a:lnTo>
                  <a:pt x="14" y="11"/>
                </a:lnTo>
                <a:lnTo>
                  <a:pt x="20" y="7"/>
                </a:lnTo>
                <a:lnTo>
                  <a:pt x="7" y="4"/>
                </a:lnTo>
                <a:lnTo>
                  <a:pt x="11" y="2"/>
                </a:lnTo>
                <a:lnTo>
                  <a:pt x="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4" name="Freeform 263"/>
          <p:cNvSpPr/>
          <p:nvPr/>
        </p:nvSpPr>
        <p:spPr bwMode="auto">
          <a:xfrm>
            <a:off x="1023939" y="3730626"/>
            <a:ext cx="58737" cy="68263"/>
          </a:xfrm>
          <a:custGeom>
            <a:avLst/>
            <a:gdLst>
              <a:gd name="T0" fmla="*/ 2 w 38"/>
              <a:gd name="T1" fmla="*/ 0 h 45"/>
              <a:gd name="T2" fmla="*/ 0 w 38"/>
              <a:gd name="T3" fmla="*/ 9 h 45"/>
              <a:gd name="T4" fmla="*/ 5 w 38"/>
              <a:gd name="T5" fmla="*/ 7 h 45"/>
              <a:gd name="T6" fmla="*/ 2 w 38"/>
              <a:gd name="T7" fmla="*/ 18 h 45"/>
              <a:gd name="T8" fmla="*/ 9 w 38"/>
              <a:gd name="T9" fmla="*/ 16 h 45"/>
              <a:gd name="T10" fmla="*/ 7 w 38"/>
              <a:gd name="T11" fmla="*/ 29 h 45"/>
              <a:gd name="T12" fmla="*/ 11 w 38"/>
              <a:gd name="T13" fmla="*/ 27 h 45"/>
              <a:gd name="T14" fmla="*/ 9 w 38"/>
              <a:gd name="T15" fmla="*/ 41 h 45"/>
              <a:gd name="T16" fmla="*/ 23 w 38"/>
              <a:gd name="T17" fmla="*/ 34 h 45"/>
              <a:gd name="T18" fmla="*/ 32 w 38"/>
              <a:gd name="T19" fmla="*/ 45 h 45"/>
              <a:gd name="T20" fmla="*/ 34 w 38"/>
              <a:gd name="T21" fmla="*/ 45 h 45"/>
              <a:gd name="T22" fmla="*/ 25 w 38"/>
              <a:gd name="T23" fmla="*/ 32 h 45"/>
              <a:gd name="T24" fmla="*/ 38 w 38"/>
              <a:gd name="T25" fmla="*/ 23 h 45"/>
              <a:gd name="T26" fmla="*/ 23 w 38"/>
              <a:gd name="T27" fmla="*/ 18 h 45"/>
              <a:gd name="T28" fmla="*/ 29 w 38"/>
              <a:gd name="T29" fmla="*/ 16 h 45"/>
              <a:gd name="T30" fmla="*/ 14 w 38"/>
              <a:gd name="T31" fmla="*/ 11 h 45"/>
              <a:gd name="T32" fmla="*/ 20 w 38"/>
              <a:gd name="T33" fmla="*/ 7 h 45"/>
              <a:gd name="T34" fmla="*/ 7 w 38"/>
              <a:gd name="T35" fmla="*/ 4 h 45"/>
              <a:gd name="T36" fmla="*/ 11 w 38"/>
              <a:gd name="T37" fmla="*/ 2 h 45"/>
              <a:gd name="T38" fmla="*/ 2 w 38"/>
              <a:gd name="T3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 h="45">
                <a:moveTo>
                  <a:pt x="2" y="0"/>
                </a:moveTo>
                <a:lnTo>
                  <a:pt x="0" y="9"/>
                </a:lnTo>
                <a:lnTo>
                  <a:pt x="5" y="7"/>
                </a:lnTo>
                <a:lnTo>
                  <a:pt x="2" y="18"/>
                </a:lnTo>
                <a:lnTo>
                  <a:pt x="9" y="16"/>
                </a:lnTo>
                <a:lnTo>
                  <a:pt x="7" y="29"/>
                </a:lnTo>
                <a:lnTo>
                  <a:pt x="11" y="27"/>
                </a:lnTo>
                <a:lnTo>
                  <a:pt x="9" y="41"/>
                </a:lnTo>
                <a:lnTo>
                  <a:pt x="23" y="34"/>
                </a:lnTo>
                <a:lnTo>
                  <a:pt x="32" y="45"/>
                </a:lnTo>
                <a:lnTo>
                  <a:pt x="34" y="45"/>
                </a:lnTo>
                <a:lnTo>
                  <a:pt x="25" y="32"/>
                </a:lnTo>
                <a:lnTo>
                  <a:pt x="38" y="23"/>
                </a:lnTo>
                <a:lnTo>
                  <a:pt x="23" y="18"/>
                </a:lnTo>
                <a:lnTo>
                  <a:pt x="29" y="16"/>
                </a:lnTo>
                <a:lnTo>
                  <a:pt x="14" y="11"/>
                </a:lnTo>
                <a:lnTo>
                  <a:pt x="20" y="7"/>
                </a:lnTo>
                <a:lnTo>
                  <a:pt x="7" y="4"/>
                </a:lnTo>
                <a:lnTo>
                  <a:pt x="11" y="2"/>
                </a:lnTo>
                <a:lnTo>
                  <a:pt x="2"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5" name="Freeform 264"/>
          <p:cNvSpPr>
            <a:spLocks noEditPoints="1"/>
          </p:cNvSpPr>
          <p:nvPr/>
        </p:nvSpPr>
        <p:spPr bwMode="auto">
          <a:xfrm>
            <a:off x="900114" y="3670300"/>
            <a:ext cx="388937" cy="361950"/>
          </a:xfrm>
          <a:custGeom>
            <a:avLst/>
            <a:gdLst>
              <a:gd name="T0" fmla="*/ 167 w 253"/>
              <a:gd name="T1" fmla="*/ 75 h 238"/>
              <a:gd name="T2" fmla="*/ 86 w 253"/>
              <a:gd name="T3" fmla="*/ 164 h 238"/>
              <a:gd name="T4" fmla="*/ 104 w 253"/>
              <a:gd name="T5" fmla="*/ 125 h 238"/>
              <a:gd name="T6" fmla="*/ 45 w 253"/>
              <a:gd name="T7" fmla="*/ 143 h 238"/>
              <a:gd name="T8" fmla="*/ 113 w 253"/>
              <a:gd name="T9" fmla="*/ 107 h 238"/>
              <a:gd name="T10" fmla="*/ 113 w 253"/>
              <a:gd name="T11" fmla="*/ 125 h 238"/>
              <a:gd name="T12" fmla="*/ 149 w 253"/>
              <a:gd name="T13" fmla="*/ 73 h 238"/>
              <a:gd name="T14" fmla="*/ 86 w 253"/>
              <a:gd name="T15" fmla="*/ 84 h 238"/>
              <a:gd name="T16" fmla="*/ 0 w 253"/>
              <a:gd name="T17" fmla="*/ 84 h 238"/>
              <a:gd name="T18" fmla="*/ 0 w 253"/>
              <a:gd name="T19" fmla="*/ 238 h 238"/>
              <a:gd name="T20" fmla="*/ 253 w 253"/>
              <a:gd name="T21" fmla="*/ 238 h 238"/>
              <a:gd name="T22" fmla="*/ 253 w 253"/>
              <a:gd name="T23" fmla="*/ 87 h 238"/>
              <a:gd name="T24" fmla="*/ 167 w 253"/>
              <a:gd name="T25" fmla="*/ 75 h 238"/>
              <a:gd name="T26" fmla="*/ 160 w 253"/>
              <a:gd name="T27" fmla="*/ 150 h 238"/>
              <a:gd name="T28" fmla="*/ 144 w 253"/>
              <a:gd name="T29" fmla="*/ 170 h 238"/>
              <a:gd name="T30" fmla="*/ 119 w 253"/>
              <a:gd name="T31" fmla="*/ 132 h 238"/>
              <a:gd name="T32" fmla="*/ 126 w 253"/>
              <a:gd name="T33" fmla="*/ 132 h 238"/>
              <a:gd name="T34" fmla="*/ 144 w 253"/>
              <a:gd name="T35" fmla="*/ 148 h 238"/>
              <a:gd name="T36" fmla="*/ 167 w 253"/>
              <a:gd name="T37" fmla="*/ 130 h 238"/>
              <a:gd name="T38" fmla="*/ 183 w 253"/>
              <a:gd name="T39" fmla="*/ 218 h 238"/>
              <a:gd name="T40" fmla="*/ 160 w 253"/>
              <a:gd name="T41" fmla="*/ 150 h 238"/>
              <a:gd name="T42" fmla="*/ 147 w 253"/>
              <a:gd name="T43" fmla="*/ 57 h 238"/>
              <a:gd name="T44" fmla="*/ 126 w 253"/>
              <a:gd name="T45" fmla="*/ 41 h 238"/>
              <a:gd name="T46" fmla="*/ 135 w 253"/>
              <a:gd name="T47" fmla="*/ 39 h 238"/>
              <a:gd name="T48" fmla="*/ 117 w 253"/>
              <a:gd name="T49" fmla="*/ 25 h 238"/>
              <a:gd name="T50" fmla="*/ 126 w 253"/>
              <a:gd name="T51" fmla="*/ 23 h 238"/>
              <a:gd name="T52" fmla="*/ 110 w 253"/>
              <a:gd name="T53" fmla="*/ 12 h 238"/>
              <a:gd name="T54" fmla="*/ 115 w 253"/>
              <a:gd name="T55" fmla="*/ 9 h 238"/>
              <a:gd name="T56" fmla="*/ 104 w 253"/>
              <a:gd name="T57" fmla="*/ 0 h 238"/>
              <a:gd name="T58" fmla="*/ 99 w 253"/>
              <a:gd name="T59" fmla="*/ 14 h 238"/>
              <a:gd name="T60" fmla="*/ 104 w 253"/>
              <a:gd name="T61" fmla="*/ 14 h 238"/>
              <a:gd name="T62" fmla="*/ 97 w 253"/>
              <a:gd name="T63" fmla="*/ 30 h 238"/>
              <a:gd name="T64" fmla="*/ 106 w 253"/>
              <a:gd name="T65" fmla="*/ 28 h 238"/>
              <a:gd name="T66" fmla="*/ 95 w 253"/>
              <a:gd name="T67" fmla="*/ 48 h 238"/>
              <a:gd name="T68" fmla="*/ 104 w 253"/>
              <a:gd name="T69" fmla="*/ 46 h 238"/>
              <a:gd name="T70" fmla="*/ 92 w 253"/>
              <a:gd name="T71" fmla="*/ 68 h 238"/>
              <a:gd name="T72" fmla="*/ 117 w 253"/>
              <a:gd name="T73" fmla="*/ 64 h 238"/>
              <a:gd name="T74" fmla="*/ 122 w 253"/>
              <a:gd name="T75" fmla="*/ 87 h 238"/>
              <a:gd name="T76" fmla="*/ 126 w 253"/>
              <a:gd name="T77" fmla="*/ 84 h 238"/>
              <a:gd name="T78" fmla="*/ 122 w 253"/>
              <a:gd name="T79" fmla="*/ 62 h 238"/>
              <a:gd name="T80" fmla="*/ 147 w 253"/>
              <a:gd name="T81" fmla="*/ 5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3" h="238">
                <a:moveTo>
                  <a:pt x="167" y="75"/>
                </a:moveTo>
                <a:lnTo>
                  <a:pt x="86" y="164"/>
                </a:lnTo>
                <a:lnTo>
                  <a:pt x="104" y="125"/>
                </a:lnTo>
                <a:lnTo>
                  <a:pt x="45" y="143"/>
                </a:lnTo>
                <a:lnTo>
                  <a:pt x="113" y="107"/>
                </a:lnTo>
                <a:lnTo>
                  <a:pt x="113" y="125"/>
                </a:lnTo>
                <a:lnTo>
                  <a:pt x="149" y="73"/>
                </a:lnTo>
                <a:lnTo>
                  <a:pt x="86" y="84"/>
                </a:lnTo>
                <a:lnTo>
                  <a:pt x="0" y="84"/>
                </a:lnTo>
                <a:lnTo>
                  <a:pt x="0" y="238"/>
                </a:lnTo>
                <a:lnTo>
                  <a:pt x="253" y="238"/>
                </a:lnTo>
                <a:lnTo>
                  <a:pt x="253" y="87"/>
                </a:lnTo>
                <a:lnTo>
                  <a:pt x="167" y="75"/>
                </a:lnTo>
                <a:close/>
                <a:moveTo>
                  <a:pt x="160" y="150"/>
                </a:moveTo>
                <a:lnTo>
                  <a:pt x="144" y="170"/>
                </a:lnTo>
                <a:lnTo>
                  <a:pt x="119" y="132"/>
                </a:lnTo>
                <a:lnTo>
                  <a:pt x="126" y="132"/>
                </a:lnTo>
                <a:lnTo>
                  <a:pt x="144" y="148"/>
                </a:lnTo>
                <a:lnTo>
                  <a:pt x="167" y="130"/>
                </a:lnTo>
                <a:lnTo>
                  <a:pt x="183" y="218"/>
                </a:lnTo>
                <a:lnTo>
                  <a:pt x="160" y="150"/>
                </a:lnTo>
                <a:close/>
                <a:moveTo>
                  <a:pt x="147" y="57"/>
                </a:moveTo>
                <a:lnTo>
                  <a:pt x="126" y="41"/>
                </a:lnTo>
                <a:lnTo>
                  <a:pt x="135" y="39"/>
                </a:lnTo>
                <a:lnTo>
                  <a:pt x="117" y="25"/>
                </a:lnTo>
                <a:lnTo>
                  <a:pt x="126" y="23"/>
                </a:lnTo>
                <a:lnTo>
                  <a:pt x="110" y="12"/>
                </a:lnTo>
                <a:lnTo>
                  <a:pt x="115" y="9"/>
                </a:lnTo>
                <a:lnTo>
                  <a:pt x="104" y="0"/>
                </a:lnTo>
                <a:lnTo>
                  <a:pt x="99" y="14"/>
                </a:lnTo>
                <a:lnTo>
                  <a:pt x="104" y="14"/>
                </a:lnTo>
                <a:lnTo>
                  <a:pt x="97" y="30"/>
                </a:lnTo>
                <a:lnTo>
                  <a:pt x="106" y="28"/>
                </a:lnTo>
                <a:lnTo>
                  <a:pt x="95" y="48"/>
                </a:lnTo>
                <a:lnTo>
                  <a:pt x="104" y="46"/>
                </a:lnTo>
                <a:lnTo>
                  <a:pt x="92" y="68"/>
                </a:lnTo>
                <a:lnTo>
                  <a:pt x="117" y="64"/>
                </a:lnTo>
                <a:lnTo>
                  <a:pt x="122" y="87"/>
                </a:lnTo>
                <a:lnTo>
                  <a:pt x="126" y="84"/>
                </a:lnTo>
                <a:lnTo>
                  <a:pt x="122" y="62"/>
                </a:lnTo>
                <a:lnTo>
                  <a:pt x="147" y="5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6" name="Freeform 265"/>
          <p:cNvSpPr/>
          <p:nvPr/>
        </p:nvSpPr>
        <p:spPr bwMode="auto">
          <a:xfrm>
            <a:off x="1516063" y="3751263"/>
            <a:ext cx="531812" cy="331787"/>
          </a:xfrm>
          <a:custGeom>
            <a:avLst/>
            <a:gdLst>
              <a:gd name="T0" fmla="*/ 16 w 153"/>
              <a:gd name="T1" fmla="*/ 83 h 97"/>
              <a:gd name="T2" fmla="*/ 83 w 153"/>
              <a:gd name="T3" fmla="*/ 78 h 97"/>
              <a:gd name="T4" fmla="*/ 153 w 153"/>
              <a:gd name="T5" fmla="*/ 78 h 97"/>
              <a:gd name="T6" fmla="*/ 153 w 153"/>
              <a:gd name="T7" fmla="*/ 25 h 97"/>
              <a:gd name="T8" fmla="*/ 123 w 153"/>
              <a:gd name="T9" fmla="*/ 47 h 97"/>
              <a:gd name="T10" fmla="*/ 113 w 153"/>
              <a:gd name="T11" fmla="*/ 33 h 97"/>
              <a:gd name="T12" fmla="*/ 126 w 153"/>
              <a:gd name="T13" fmla="*/ 28 h 97"/>
              <a:gd name="T14" fmla="*/ 101 w 153"/>
              <a:gd name="T15" fmla="*/ 30 h 97"/>
              <a:gd name="T16" fmla="*/ 85 w 153"/>
              <a:gd name="T17" fmla="*/ 44 h 97"/>
              <a:gd name="T18" fmla="*/ 63 w 153"/>
              <a:gd name="T19" fmla="*/ 23 h 97"/>
              <a:gd name="T20" fmla="*/ 78 w 153"/>
              <a:gd name="T21" fmla="*/ 17 h 97"/>
              <a:gd name="T22" fmla="*/ 82 w 153"/>
              <a:gd name="T23" fmla="*/ 22 h 97"/>
              <a:gd name="T24" fmla="*/ 51 w 153"/>
              <a:gd name="T25" fmla="*/ 4 h 97"/>
              <a:gd name="T26" fmla="*/ 16 w 153"/>
              <a:gd name="T27" fmla="*/ 8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3" h="97">
                <a:moveTo>
                  <a:pt x="16" y="83"/>
                </a:moveTo>
                <a:cubicBezTo>
                  <a:pt x="16" y="83"/>
                  <a:pt x="51" y="63"/>
                  <a:pt x="83" y="78"/>
                </a:cubicBezTo>
                <a:cubicBezTo>
                  <a:pt x="83" y="78"/>
                  <a:pt x="131" y="97"/>
                  <a:pt x="153" y="78"/>
                </a:cubicBezTo>
                <a:cubicBezTo>
                  <a:pt x="153" y="25"/>
                  <a:pt x="153" y="25"/>
                  <a:pt x="153" y="25"/>
                </a:cubicBezTo>
                <a:cubicBezTo>
                  <a:pt x="153" y="25"/>
                  <a:pt x="144" y="49"/>
                  <a:pt x="123" y="47"/>
                </a:cubicBezTo>
                <a:cubicBezTo>
                  <a:pt x="123" y="47"/>
                  <a:pt x="110" y="46"/>
                  <a:pt x="113" y="33"/>
                </a:cubicBezTo>
                <a:cubicBezTo>
                  <a:pt x="113" y="33"/>
                  <a:pt x="117" y="24"/>
                  <a:pt x="126" y="28"/>
                </a:cubicBezTo>
                <a:cubicBezTo>
                  <a:pt x="126" y="23"/>
                  <a:pt x="111" y="15"/>
                  <a:pt x="101" y="30"/>
                </a:cubicBezTo>
                <a:cubicBezTo>
                  <a:pt x="101" y="30"/>
                  <a:pt x="95" y="44"/>
                  <a:pt x="85" y="44"/>
                </a:cubicBezTo>
                <a:cubicBezTo>
                  <a:pt x="74" y="46"/>
                  <a:pt x="59" y="34"/>
                  <a:pt x="63" y="23"/>
                </a:cubicBezTo>
                <a:cubicBezTo>
                  <a:pt x="63" y="23"/>
                  <a:pt x="66" y="13"/>
                  <a:pt x="78" y="17"/>
                </a:cubicBezTo>
                <a:cubicBezTo>
                  <a:pt x="78" y="17"/>
                  <a:pt x="81" y="19"/>
                  <a:pt x="82" y="22"/>
                </a:cubicBezTo>
                <a:cubicBezTo>
                  <a:pt x="83" y="22"/>
                  <a:pt x="81" y="0"/>
                  <a:pt x="51" y="4"/>
                </a:cubicBezTo>
                <a:cubicBezTo>
                  <a:pt x="20" y="8"/>
                  <a:pt x="0" y="47"/>
                  <a:pt x="16" y="8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7" name="Freeform 266"/>
          <p:cNvSpPr/>
          <p:nvPr/>
        </p:nvSpPr>
        <p:spPr bwMode="auto">
          <a:xfrm>
            <a:off x="2359025" y="3754439"/>
            <a:ext cx="212725" cy="236537"/>
          </a:xfrm>
          <a:custGeom>
            <a:avLst/>
            <a:gdLst>
              <a:gd name="T0" fmla="*/ 51 w 61"/>
              <a:gd name="T1" fmla="*/ 52 h 69"/>
              <a:gd name="T2" fmla="*/ 61 w 61"/>
              <a:gd name="T3" fmla="*/ 56 h 69"/>
              <a:gd name="T4" fmla="*/ 61 w 61"/>
              <a:gd name="T5" fmla="*/ 23 h 69"/>
              <a:gd name="T6" fmla="*/ 29 w 61"/>
              <a:gd name="T7" fmla="*/ 0 h 69"/>
              <a:gd name="T8" fmla="*/ 0 w 61"/>
              <a:gd name="T9" fmla="*/ 23 h 69"/>
              <a:gd name="T10" fmla="*/ 0 w 61"/>
              <a:gd name="T11" fmla="*/ 56 h 69"/>
              <a:gd name="T12" fmla="*/ 14 w 61"/>
              <a:gd name="T13" fmla="*/ 52 h 69"/>
              <a:gd name="T14" fmla="*/ 51 w 61"/>
              <a:gd name="T15" fmla="*/ 52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69">
                <a:moveTo>
                  <a:pt x="51" y="52"/>
                </a:moveTo>
                <a:cubicBezTo>
                  <a:pt x="51" y="52"/>
                  <a:pt x="54" y="55"/>
                  <a:pt x="61" y="56"/>
                </a:cubicBezTo>
                <a:cubicBezTo>
                  <a:pt x="61" y="23"/>
                  <a:pt x="61" y="23"/>
                  <a:pt x="61" y="23"/>
                </a:cubicBezTo>
                <a:cubicBezTo>
                  <a:pt x="29" y="0"/>
                  <a:pt x="29" y="0"/>
                  <a:pt x="29" y="0"/>
                </a:cubicBezTo>
                <a:cubicBezTo>
                  <a:pt x="0" y="23"/>
                  <a:pt x="0" y="23"/>
                  <a:pt x="0" y="23"/>
                </a:cubicBezTo>
                <a:cubicBezTo>
                  <a:pt x="0" y="56"/>
                  <a:pt x="0" y="56"/>
                  <a:pt x="0" y="56"/>
                </a:cubicBezTo>
                <a:cubicBezTo>
                  <a:pt x="3" y="56"/>
                  <a:pt x="8" y="55"/>
                  <a:pt x="14" y="52"/>
                </a:cubicBezTo>
                <a:cubicBezTo>
                  <a:pt x="14" y="52"/>
                  <a:pt x="34" y="69"/>
                  <a:pt x="51" y="5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8" name="Freeform 267"/>
          <p:cNvSpPr/>
          <p:nvPr/>
        </p:nvSpPr>
        <p:spPr bwMode="auto">
          <a:xfrm>
            <a:off x="2320926" y="3640139"/>
            <a:ext cx="430213" cy="306387"/>
          </a:xfrm>
          <a:custGeom>
            <a:avLst/>
            <a:gdLst>
              <a:gd name="T0" fmla="*/ 121 w 124"/>
              <a:gd name="T1" fmla="*/ 26 h 89"/>
              <a:gd name="T2" fmla="*/ 112 w 124"/>
              <a:gd name="T3" fmla="*/ 11 h 89"/>
              <a:gd name="T4" fmla="*/ 107 w 124"/>
              <a:gd name="T5" fmla="*/ 11 h 89"/>
              <a:gd name="T6" fmla="*/ 95 w 124"/>
              <a:gd name="T7" fmla="*/ 2 h 89"/>
              <a:gd name="T8" fmla="*/ 77 w 124"/>
              <a:gd name="T9" fmla="*/ 12 h 89"/>
              <a:gd name="T10" fmla="*/ 72 w 124"/>
              <a:gd name="T11" fmla="*/ 21 h 89"/>
              <a:gd name="T12" fmla="*/ 61 w 124"/>
              <a:gd name="T13" fmla="*/ 21 h 89"/>
              <a:gd name="T14" fmla="*/ 61 w 124"/>
              <a:gd name="T15" fmla="*/ 36 h 89"/>
              <a:gd name="T16" fmla="*/ 39 w 124"/>
              <a:gd name="T17" fmla="*/ 20 h 89"/>
              <a:gd name="T18" fmla="*/ 0 w 124"/>
              <a:gd name="T19" fmla="*/ 51 h 89"/>
              <a:gd name="T20" fmla="*/ 0 w 124"/>
              <a:gd name="T21" fmla="*/ 60 h 89"/>
              <a:gd name="T22" fmla="*/ 39 w 124"/>
              <a:gd name="T23" fmla="*/ 28 h 89"/>
              <a:gd name="T24" fmla="*/ 83 w 124"/>
              <a:gd name="T25" fmla="*/ 60 h 89"/>
              <a:gd name="T26" fmla="*/ 83 w 124"/>
              <a:gd name="T27" fmla="*/ 51 h 89"/>
              <a:gd name="T28" fmla="*/ 83 w 124"/>
              <a:gd name="T29" fmla="*/ 51 h 89"/>
              <a:gd name="T30" fmla="*/ 93 w 124"/>
              <a:gd name="T31" fmla="*/ 50 h 89"/>
              <a:gd name="T32" fmla="*/ 93 w 124"/>
              <a:gd name="T33" fmla="*/ 88 h 89"/>
              <a:gd name="T34" fmla="*/ 101 w 124"/>
              <a:gd name="T35" fmla="*/ 89 h 89"/>
              <a:gd name="T36" fmla="*/ 101 w 124"/>
              <a:gd name="T37" fmla="*/ 50 h 89"/>
              <a:gd name="T38" fmla="*/ 105 w 124"/>
              <a:gd name="T39" fmla="*/ 51 h 89"/>
              <a:gd name="T40" fmla="*/ 123 w 124"/>
              <a:gd name="T41" fmla="*/ 37 h 89"/>
              <a:gd name="T42" fmla="*/ 121 w 124"/>
              <a:gd name="T43" fmla="*/ 26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4" h="89">
                <a:moveTo>
                  <a:pt x="121" y="26"/>
                </a:moveTo>
                <a:cubicBezTo>
                  <a:pt x="122" y="20"/>
                  <a:pt x="118" y="13"/>
                  <a:pt x="112" y="11"/>
                </a:cubicBezTo>
                <a:cubicBezTo>
                  <a:pt x="110" y="11"/>
                  <a:pt x="109" y="11"/>
                  <a:pt x="107" y="11"/>
                </a:cubicBezTo>
                <a:cubicBezTo>
                  <a:pt x="105" y="6"/>
                  <a:pt x="101" y="2"/>
                  <a:pt x="95" y="2"/>
                </a:cubicBezTo>
                <a:cubicBezTo>
                  <a:pt x="87" y="0"/>
                  <a:pt x="80" y="5"/>
                  <a:pt x="77" y="12"/>
                </a:cubicBezTo>
                <a:cubicBezTo>
                  <a:pt x="74" y="14"/>
                  <a:pt x="72" y="17"/>
                  <a:pt x="72" y="21"/>
                </a:cubicBezTo>
                <a:cubicBezTo>
                  <a:pt x="61" y="21"/>
                  <a:pt x="61" y="21"/>
                  <a:pt x="61" y="21"/>
                </a:cubicBezTo>
                <a:cubicBezTo>
                  <a:pt x="61" y="36"/>
                  <a:pt x="61" y="36"/>
                  <a:pt x="61" y="36"/>
                </a:cubicBezTo>
                <a:cubicBezTo>
                  <a:pt x="39" y="20"/>
                  <a:pt x="39" y="20"/>
                  <a:pt x="39" y="20"/>
                </a:cubicBezTo>
                <a:cubicBezTo>
                  <a:pt x="0" y="51"/>
                  <a:pt x="0" y="51"/>
                  <a:pt x="0" y="51"/>
                </a:cubicBezTo>
                <a:cubicBezTo>
                  <a:pt x="0" y="60"/>
                  <a:pt x="0" y="60"/>
                  <a:pt x="0" y="60"/>
                </a:cubicBezTo>
                <a:cubicBezTo>
                  <a:pt x="39" y="28"/>
                  <a:pt x="39" y="28"/>
                  <a:pt x="39" y="28"/>
                </a:cubicBezTo>
                <a:cubicBezTo>
                  <a:pt x="83" y="60"/>
                  <a:pt x="83" y="60"/>
                  <a:pt x="83" y="60"/>
                </a:cubicBezTo>
                <a:cubicBezTo>
                  <a:pt x="83" y="51"/>
                  <a:pt x="83" y="51"/>
                  <a:pt x="83" y="51"/>
                </a:cubicBezTo>
                <a:cubicBezTo>
                  <a:pt x="83" y="51"/>
                  <a:pt x="83" y="51"/>
                  <a:pt x="83" y="51"/>
                </a:cubicBezTo>
                <a:cubicBezTo>
                  <a:pt x="87" y="52"/>
                  <a:pt x="90" y="51"/>
                  <a:pt x="93" y="50"/>
                </a:cubicBezTo>
                <a:cubicBezTo>
                  <a:pt x="93" y="88"/>
                  <a:pt x="93" y="88"/>
                  <a:pt x="93" y="88"/>
                </a:cubicBezTo>
                <a:cubicBezTo>
                  <a:pt x="97" y="88"/>
                  <a:pt x="97" y="89"/>
                  <a:pt x="101" y="89"/>
                </a:cubicBezTo>
                <a:cubicBezTo>
                  <a:pt x="101" y="50"/>
                  <a:pt x="101" y="50"/>
                  <a:pt x="101" y="50"/>
                </a:cubicBezTo>
                <a:cubicBezTo>
                  <a:pt x="102" y="50"/>
                  <a:pt x="103" y="51"/>
                  <a:pt x="105" y="51"/>
                </a:cubicBezTo>
                <a:cubicBezTo>
                  <a:pt x="114" y="52"/>
                  <a:pt x="122" y="46"/>
                  <a:pt x="123" y="37"/>
                </a:cubicBezTo>
                <a:cubicBezTo>
                  <a:pt x="124" y="33"/>
                  <a:pt x="123" y="29"/>
                  <a:pt x="121" y="2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9" name="Freeform 268"/>
          <p:cNvSpPr/>
          <p:nvPr/>
        </p:nvSpPr>
        <p:spPr bwMode="auto">
          <a:xfrm>
            <a:off x="2320926" y="3960813"/>
            <a:ext cx="400050" cy="87312"/>
          </a:xfrm>
          <a:custGeom>
            <a:avLst/>
            <a:gdLst>
              <a:gd name="T0" fmla="*/ 101 w 115"/>
              <a:gd name="T1" fmla="*/ 3 h 25"/>
              <a:gd name="T2" fmla="*/ 93 w 115"/>
              <a:gd name="T3" fmla="*/ 2 h 25"/>
              <a:gd name="T4" fmla="*/ 86 w 115"/>
              <a:gd name="T5" fmla="*/ 0 h 25"/>
              <a:gd name="T6" fmla="*/ 72 w 115"/>
              <a:gd name="T7" fmla="*/ 3 h 25"/>
              <a:gd name="T8" fmla="*/ 62 w 115"/>
              <a:gd name="T9" fmla="*/ 0 h 25"/>
              <a:gd name="T10" fmla="*/ 26 w 115"/>
              <a:gd name="T11" fmla="*/ 0 h 25"/>
              <a:gd name="T12" fmla="*/ 11 w 115"/>
              <a:gd name="T13" fmla="*/ 3 h 25"/>
              <a:gd name="T14" fmla="*/ 0 w 115"/>
              <a:gd name="T15" fmla="*/ 0 h 25"/>
              <a:gd name="T16" fmla="*/ 0 w 115"/>
              <a:gd name="T17" fmla="*/ 14 h 25"/>
              <a:gd name="T18" fmla="*/ 0 w 115"/>
              <a:gd name="T19" fmla="*/ 25 h 25"/>
              <a:gd name="T20" fmla="*/ 115 w 115"/>
              <a:gd name="T21" fmla="*/ 25 h 25"/>
              <a:gd name="T22" fmla="*/ 115 w 115"/>
              <a:gd name="T23" fmla="*/ 14 h 25"/>
              <a:gd name="T24" fmla="*/ 115 w 115"/>
              <a:gd name="T25" fmla="*/ 0 h 25"/>
              <a:gd name="T26" fmla="*/ 101 w 115"/>
              <a:gd name="T27" fmla="*/ 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25">
                <a:moveTo>
                  <a:pt x="101" y="3"/>
                </a:moveTo>
                <a:cubicBezTo>
                  <a:pt x="97" y="3"/>
                  <a:pt x="97" y="2"/>
                  <a:pt x="93" y="2"/>
                </a:cubicBezTo>
                <a:cubicBezTo>
                  <a:pt x="90" y="1"/>
                  <a:pt x="86" y="0"/>
                  <a:pt x="86" y="0"/>
                </a:cubicBezTo>
                <a:cubicBezTo>
                  <a:pt x="81" y="4"/>
                  <a:pt x="75" y="5"/>
                  <a:pt x="72" y="3"/>
                </a:cubicBezTo>
                <a:cubicBezTo>
                  <a:pt x="65" y="2"/>
                  <a:pt x="62" y="0"/>
                  <a:pt x="62" y="0"/>
                </a:cubicBezTo>
                <a:cubicBezTo>
                  <a:pt x="46" y="16"/>
                  <a:pt x="26" y="0"/>
                  <a:pt x="26" y="0"/>
                </a:cubicBezTo>
                <a:cubicBezTo>
                  <a:pt x="20" y="2"/>
                  <a:pt x="14" y="3"/>
                  <a:pt x="11" y="3"/>
                </a:cubicBezTo>
                <a:cubicBezTo>
                  <a:pt x="4" y="2"/>
                  <a:pt x="0" y="0"/>
                  <a:pt x="0" y="0"/>
                </a:cubicBezTo>
                <a:cubicBezTo>
                  <a:pt x="0" y="14"/>
                  <a:pt x="0" y="14"/>
                  <a:pt x="0" y="14"/>
                </a:cubicBezTo>
                <a:cubicBezTo>
                  <a:pt x="0" y="25"/>
                  <a:pt x="0" y="25"/>
                  <a:pt x="0" y="25"/>
                </a:cubicBezTo>
                <a:cubicBezTo>
                  <a:pt x="115" y="25"/>
                  <a:pt x="115" y="25"/>
                  <a:pt x="115" y="25"/>
                </a:cubicBezTo>
                <a:cubicBezTo>
                  <a:pt x="115" y="14"/>
                  <a:pt x="115" y="14"/>
                  <a:pt x="115" y="14"/>
                </a:cubicBezTo>
                <a:cubicBezTo>
                  <a:pt x="115" y="0"/>
                  <a:pt x="115" y="0"/>
                  <a:pt x="115" y="0"/>
                </a:cubicBezTo>
                <a:cubicBezTo>
                  <a:pt x="112" y="4"/>
                  <a:pt x="104" y="4"/>
                  <a:pt x="101"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0" name="Freeform 269"/>
          <p:cNvSpPr>
            <a:spLocks noEditPoints="1"/>
          </p:cNvSpPr>
          <p:nvPr/>
        </p:nvSpPr>
        <p:spPr bwMode="auto">
          <a:xfrm>
            <a:off x="2990850" y="3698876"/>
            <a:ext cx="385763" cy="371475"/>
          </a:xfrm>
          <a:custGeom>
            <a:avLst/>
            <a:gdLst>
              <a:gd name="T0" fmla="*/ 111 w 111"/>
              <a:gd name="T1" fmla="*/ 11 h 108"/>
              <a:gd name="T2" fmla="*/ 111 w 111"/>
              <a:gd name="T3" fmla="*/ 11 h 108"/>
              <a:gd name="T4" fmla="*/ 60 w 111"/>
              <a:gd name="T5" fmla="*/ 0 h 108"/>
              <a:gd name="T6" fmla="*/ 8 w 111"/>
              <a:gd name="T7" fmla="*/ 11 h 108"/>
              <a:gd name="T8" fmla="*/ 8 w 111"/>
              <a:gd name="T9" fmla="*/ 11 h 108"/>
              <a:gd name="T10" fmla="*/ 50 w 111"/>
              <a:gd name="T11" fmla="*/ 64 h 108"/>
              <a:gd name="T12" fmla="*/ 43 w 111"/>
              <a:gd name="T13" fmla="*/ 108 h 108"/>
              <a:gd name="T14" fmla="*/ 96 w 111"/>
              <a:gd name="T15" fmla="*/ 69 h 108"/>
              <a:gd name="T16" fmla="*/ 71 w 111"/>
              <a:gd name="T17" fmla="*/ 67 h 108"/>
              <a:gd name="T18" fmla="*/ 97 w 111"/>
              <a:gd name="T19" fmla="*/ 66 h 108"/>
              <a:gd name="T20" fmla="*/ 97 w 111"/>
              <a:gd name="T21" fmla="*/ 58 h 108"/>
              <a:gd name="T22" fmla="*/ 97 w 111"/>
              <a:gd name="T23" fmla="*/ 53 h 108"/>
              <a:gd name="T24" fmla="*/ 61 w 111"/>
              <a:gd name="T25" fmla="*/ 51 h 108"/>
              <a:gd name="T26" fmla="*/ 97 w 111"/>
              <a:gd name="T27" fmla="*/ 49 h 108"/>
              <a:gd name="T28" fmla="*/ 98 w 111"/>
              <a:gd name="T29" fmla="*/ 41 h 108"/>
              <a:gd name="T30" fmla="*/ 86 w 111"/>
              <a:gd name="T31" fmla="*/ 41 h 108"/>
              <a:gd name="T32" fmla="*/ 45 w 111"/>
              <a:gd name="T33" fmla="*/ 39 h 108"/>
              <a:gd name="T34" fmla="*/ 86 w 111"/>
              <a:gd name="T35" fmla="*/ 37 h 108"/>
              <a:gd name="T36" fmla="*/ 99 w 111"/>
              <a:gd name="T37" fmla="*/ 37 h 108"/>
              <a:gd name="T38" fmla="*/ 102 w 111"/>
              <a:gd name="T39" fmla="*/ 28 h 108"/>
              <a:gd name="T40" fmla="*/ 86 w 111"/>
              <a:gd name="T41" fmla="*/ 28 h 108"/>
              <a:gd name="T42" fmla="*/ 45 w 111"/>
              <a:gd name="T43" fmla="*/ 26 h 108"/>
              <a:gd name="T44" fmla="*/ 86 w 111"/>
              <a:gd name="T45" fmla="*/ 24 h 108"/>
              <a:gd name="T46" fmla="*/ 104 w 111"/>
              <a:gd name="T47" fmla="*/ 24 h 108"/>
              <a:gd name="T48" fmla="*/ 109 w 111"/>
              <a:gd name="T49" fmla="*/ 12 h 108"/>
              <a:gd name="T50" fmla="*/ 111 w 111"/>
              <a:gd name="T51" fmla="*/ 9 h 108"/>
              <a:gd name="T52" fmla="*/ 111 w 111"/>
              <a:gd name="T53" fmla="*/ 10 h 108"/>
              <a:gd name="T54" fmla="*/ 111 w 111"/>
              <a:gd name="T55" fmla="*/ 11 h 108"/>
              <a:gd name="T56" fmla="*/ 60 w 111"/>
              <a:gd name="T57" fmla="*/ 12 h 108"/>
              <a:gd name="T58" fmla="*/ 28 w 111"/>
              <a:gd name="T59" fmla="*/ 9 h 108"/>
              <a:gd name="T60" fmla="*/ 60 w 111"/>
              <a:gd name="T61" fmla="*/ 5 h 108"/>
              <a:gd name="T62" fmla="*/ 92 w 111"/>
              <a:gd name="T63" fmla="*/ 9 h 108"/>
              <a:gd name="T64" fmla="*/ 60 w 111"/>
              <a:gd name="T65" fmla="*/ 12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108">
                <a:moveTo>
                  <a:pt x="111" y="11"/>
                </a:moveTo>
                <a:cubicBezTo>
                  <a:pt x="111" y="11"/>
                  <a:pt x="111" y="11"/>
                  <a:pt x="111" y="11"/>
                </a:cubicBezTo>
                <a:cubicBezTo>
                  <a:pt x="109" y="4"/>
                  <a:pt x="87" y="0"/>
                  <a:pt x="60" y="0"/>
                </a:cubicBezTo>
                <a:cubicBezTo>
                  <a:pt x="33" y="0"/>
                  <a:pt x="10" y="4"/>
                  <a:pt x="8" y="11"/>
                </a:cubicBezTo>
                <a:cubicBezTo>
                  <a:pt x="8" y="11"/>
                  <a:pt x="8" y="11"/>
                  <a:pt x="8" y="11"/>
                </a:cubicBezTo>
                <a:cubicBezTo>
                  <a:pt x="8" y="11"/>
                  <a:pt x="0" y="39"/>
                  <a:pt x="50" y="64"/>
                </a:cubicBezTo>
                <a:cubicBezTo>
                  <a:pt x="50" y="64"/>
                  <a:pt x="82" y="81"/>
                  <a:pt x="43" y="108"/>
                </a:cubicBezTo>
                <a:cubicBezTo>
                  <a:pt x="43" y="108"/>
                  <a:pt x="89" y="94"/>
                  <a:pt x="96" y="69"/>
                </a:cubicBezTo>
                <a:cubicBezTo>
                  <a:pt x="81" y="69"/>
                  <a:pt x="71" y="68"/>
                  <a:pt x="71" y="67"/>
                </a:cubicBezTo>
                <a:cubicBezTo>
                  <a:pt x="71" y="67"/>
                  <a:pt x="82" y="66"/>
                  <a:pt x="97" y="66"/>
                </a:cubicBezTo>
                <a:cubicBezTo>
                  <a:pt x="97" y="63"/>
                  <a:pt x="97" y="61"/>
                  <a:pt x="97" y="58"/>
                </a:cubicBezTo>
                <a:cubicBezTo>
                  <a:pt x="97" y="58"/>
                  <a:pt x="97" y="56"/>
                  <a:pt x="97" y="53"/>
                </a:cubicBezTo>
                <a:cubicBezTo>
                  <a:pt x="77" y="53"/>
                  <a:pt x="61" y="52"/>
                  <a:pt x="61" y="51"/>
                </a:cubicBezTo>
                <a:cubicBezTo>
                  <a:pt x="61" y="50"/>
                  <a:pt x="77" y="50"/>
                  <a:pt x="97" y="49"/>
                </a:cubicBezTo>
                <a:cubicBezTo>
                  <a:pt x="97" y="47"/>
                  <a:pt x="98" y="44"/>
                  <a:pt x="98" y="41"/>
                </a:cubicBezTo>
                <a:cubicBezTo>
                  <a:pt x="94" y="41"/>
                  <a:pt x="90" y="41"/>
                  <a:pt x="86" y="41"/>
                </a:cubicBezTo>
                <a:cubicBezTo>
                  <a:pt x="63" y="41"/>
                  <a:pt x="45" y="40"/>
                  <a:pt x="45" y="39"/>
                </a:cubicBezTo>
                <a:cubicBezTo>
                  <a:pt x="45" y="38"/>
                  <a:pt x="63" y="37"/>
                  <a:pt x="86" y="37"/>
                </a:cubicBezTo>
                <a:cubicBezTo>
                  <a:pt x="90" y="37"/>
                  <a:pt x="95" y="37"/>
                  <a:pt x="99" y="37"/>
                </a:cubicBezTo>
                <a:cubicBezTo>
                  <a:pt x="100" y="34"/>
                  <a:pt x="101" y="31"/>
                  <a:pt x="102" y="28"/>
                </a:cubicBezTo>
                <a:cubicBezTo>
                  <a:pt x="97" y="28"/>
                  <a:pt x="92" y="28"/>
                  <a:pt x="86" y="28"/>
                </a:cubicBezTo>
                <a:cubicBezTo>
                  <a:pt x="63" y="28"/>
                  <a:pt x="45" y="27"/>
                  <a:pt x="45" y="26"/>
                </a:cubicBezTo>
                <a:cubicBezTo>
                  <a:pt x="45" y="25"/>
                  <a:pt x="63" y="24"/>
                  <a:pt x="86" y="24"/>
                </a:cubicBezTo>
                <a:cubicBezTo>
                  <a:pt x="92" y="24"/>
                  <a:pt x="98" y="23"/>
                  <a:pt x="104" y="24"/>
                </a:cubicBezTo>
                <a:cubicBezTo>
                  <a:pt x="105" y="20"/>
                  <a:pt x="107" y="16"/>
                  <a:pt x="109" y="12"/>
                </a:cubicBezTo>
                <a:cubicBezTo>
                  <a:pt x="111" y="11"/>
                  <a:pt x="111" y="10"/>
                  <a:pt x="111" y="9"/>
                </a:cubicBezTo>
                <a:cubicBezTo>
                  <a:pt x="111" y="10"/>
                  <a:pt x="111" y="10"/>
                  <a:pt x="111" y="10"/>
                </a:cubicBezTo>
                <a:lnTo>
                  <a:pt x="111" y="11"/>
                </a:lnTo>
                <a:close/>
                <a:moveTo>
                  <a:pt x="60" y="12"/>
                </a:moveTo>
                <a:cubicBezTo>
                  <a:pt x="42" y="12"/>
                  <a:pt x="28" y="10"/>
                  <a:pt x="28" y="9"/>
                </a:cubicBezTo>
                <a:cubicBezTo>
                  <a:pt x="28" y="7"/>
                  <a:pt x="42" y="5"/>
                  <a:pt x="60" y="5"/>
                </a:cubicBezTo>
                <a:cubicBezTo>
                  <a:pt x="77" y="5"/>
                  <a:pt x="92" y="7"/>
                  <a:pt x="92" y="9"/>
                </a:cubicBezTo>
                <a:cubicBezTo>
                  <a:pt x="92" y="10"/>
                  <a:pt x="77" y="12"/>
                  <a:pt x="60"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1" name="Freeform 270"/>
          <p:cNvSpPr/>
          <p:nvPr/>
        </p:nvSpPr>
        <p:spPr bwMode="auto">
          <a:xfrm>
            <a:off x="3629026" y="3822701"/>
            <a:ext cx="193675" cy="247650"/>
          </a:xfrm>
          <a:custGeom>
            <a:avLst/>
            <a:gdLst>
              <a:gd name="T0" fmla="*/ 48 w 56"/>
              <a:gd name="T1" fmla="*/ 60 h 72"/>
              <a:gd name="T2" fmla="*/ 45 w 56"/>
              <a:gd name="T3" fmla="*/ 30 h 72"/>
              <a:gd name="T4" fmla="*/ 45 w 56"/>
              <a:gd name="T5" fmla="*/ 0 h 72"/>
              <a:gd name="T6" fmla="*/ 45 w 56"/>
              <a:gd name="T7" fmla="*/ 0 h 72"/>
              <a:gd name="T8" fmla="*/ 40 w 56"/>
              <a:gd name="T9" fmla="*/ 0 h 72"/>
              <a:gd name="T10" fmla="*/ 0 w 56"/>
              <a:gd name="T11" fmla="*/ 72 h 72"/>
              <a:gd name="T12" fmla="*/ 55 w 56"/>
              <a:gd name="T13" fmla="*/ 72 h 72"/>
              <a:gd name="T14" fmla="*/ 48 w 56"/>
              <a:gd name="T15" fmla="*/ 60 h 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 h="72">
                <a:moveTo>
                  <a:pt x="48" y="60"/>
                </a:moveTo>
                <a:cubicBezTo>
                  <a:pt x="33" y="45"/>
                  <a:pt x="45" y="30"/>
                  <a:pt x="45" y="30"/>
                </a:cubicBezTo>
                <a:cubicBezTo>
                  <a:pt x="56" y="12"/>
                  <a:pt x="45" y="0"/>
                  <a:pt x="45" y="0"/>
                </a:cubicBezTo>
                <a:cubicBezTo>
                  <a:pt x="45" y="0"/>
                  <a:pt x="45" y="0"/>
                  <a:pt x="45" y="0"/>
                </a:cubicBezTo>
                <a:cubicBezTo>
                  <a:pt x="40" y="0"/>
                  <a:pt x="40" y="0"/>
                  <a:pt x="40" y="0"/>
                </a:cubicBezTo>
                <a:cubicBezTo>
                  <a:pt x="0" y="72"/>
                  <a:pt x="0" y="72"/>
                  <a:pt x="0" y="72"/>
                </a:cubicBezTo>
                <a:cubicBezTo>
                  <a:pt x="55" y="72"/>
                  <a:pt x="55" y="72"/>
                  <a:pt x="55" y="72"/>
                </a:cubicBezTo>
                <a:cubicBezTo>
                  <a:pt x="54" y="65"/>
                  <a:pt x="48" y="60"/>
                  <a:pt x="48" y="6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2" name="Freeform 271"/>
          <p:cNvSpPr/>
          <p:nvPr/>
        </p:nvSpPr>
        <p:spPr bwMode="auto">
          <a:xfrm>
            <a:off x="3760789" y="3822701"/>
            <a:ext cx="204787" cy="247650"/>
          </a:xfrm>
          <a:custGeom>
            <a:avLst/>
            <a:gdLst>
              <a:gd name="T0" fmla="*/ 10 w 59"/>
              <a:gd name="T1" fmla="*/ 32 h 72"/>
              <a:gd name="T2" fmla="*/ 12 w 59"/>
              <a:gd name="T3" fmla="*/ 57 h 72"/>
              <a:gd name="T4" fmla="*/ 21 w 59"/>
              <a:gd name="T5" fmla="*/ 72 h 72"/>
              <a:gd name="T6" fmla="*/ 59 w 59"/>
              <a:gd name="T7" fmla="*/ 72 h 72"/>
              <a:gd name="T8" fmla="*/ 20 w 59"/>
              <a:gd name="T9" fmla="*/ 0 h 72"/>
              <a:gd name="T10" fmla="*/ 12 w 59"/>
              <a:gd name="T11" fmla="*/ 0 h 72"/>
              <a:gd name="T12" fmla="*/ 10 w 59"/>
              <a:gd name="T13" fmla="*/ 32 h 72"/>
            </a:gdLst>
            <a:ahLst/>
            <a:cxnLst>
              <a:cxn ang="0">
                <a:pos x="T0" y="T1"/>
              </a:cxn>
              <a:cxn ang="0">
                <a:pos x="T2" y="T3"/>
              </a:cxn>
              <a:cxn ang="0">
                <a:pos x="T4" y="T5"/>
              </a:cxn>
              <a:cxn ang="0">
                <a:pos x="T6" y="T7"/>
              </a:cxn>
              <a:cxn ang="0">
                <a:pos x="T8" y="T9"/>
              </a:cxn>
              <a:cxn ang="0">
                <a:pos x="T10" y="T11"/>
              </a:cxn>
              <a:cxn ang="0">
                <a:pos x="T12" y="T13"/>
              </a:cxn>
            </a:cxnLst>
            <a:rect l="0" t="0" r="r" b="b"/>
            <a:pathLst>
              <a:path w="59" h="72">
                <a:moveTo>
                  <a:pt x="10" y="32"/>
                </a:moveTo>
                <a:cubicBezTo>
                  <a:pt x="10" y="33"/>
                  <a:pt x="0" y="45"/>
                  <a:pt x="12" y="57"/>
                </a:cubicBezTo>
                <a:cubicBezTo>
                  <a:pt x="13" y="58"/>
                  <a:pt x="20" y="64"/>
                  <a:pt x="21" y="72"/>
                </a:cubicBezTo>
                <a:cubicBezTo>
                  <a:pt x="59" y="72"/>
                  <a:pt x="59" y="72"/>
                  <a:pt x="59" y="72"/>
                </a:cubicBezTo>
                <a:cubicBezTo>
                  <a:pt x="20" y="0"/>
                  <a:pt x="20" y="0"/>
                  <a:pt x="20" y="0"/>
                </a:cubicBezTo>
                <a:cubicBezTo>
                  <a:pt x="12" y="0"/>
                  <a:pt x="12" y="0"/>
                  <a:pt x="12" y="0"/>
                </a:cubicBezTo>
                <a:cubicBezTo>
                  <a:pt x="15" y="5"/>
                  <a:pt x="19" y="16"/>
                  <a:pt x="10" y="3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3" name="Freeform 272"/>
          <p:cNvSpPr/>
          <p:nvPr/>
        </p:nvSpPr>
        <p:spPr bwMode="auto">
          <a:xfrm>
            <a:off x="3778251" y="3743325"/>
            <a:ext cx="180975" cy="61913"/>
          </a:xfrm>
          <a:custGeom>
            <a:avLst/>
            <a:gdLst>
              <a:gd name="T0" fmla="*/ 4 w 52"/>
              <a:gd name="T1" fmla="*/ 18 h 18"/>
              <a:gd name="T2" fmla="*/ 0 w 52"/>
              <a:gd name="T3" fmla="*/ 17 h 18"/>
              <a:gd name="T4" fmla="*/ 7 w 52"/>
              <a:gd name="T5" fmla="*/ 7 h 18"/>
              <a:gd name="T6" fmla="*/ 22 w 52"/>
              <a:gd name="T7" fmla="*/ 5 h 18"/>
              <a:gd name="T8" fmla="*/ 44 w 52"/>
              <a:gd name="T9" fmla="*/ 6 h 18"/>
              <a:gd name="T10" fmla="*/ 49 w 52"/>
              <a:gd name="T11" fmla="*/ 0 h 18"/>
              <a:gd name="T12" fmla="*/ 52 w 52"/>
              <a:gd name="T13" fmla="*/ 1 h 18"/>
              <a:gd name="T14" fmla="*/ 46 w 52"/>
              <a:gd name="T15" fmla="*/ 9 h 18"/>
              <a:gd name="T16" fmla="*/ 21 w 52"/>
              <a:gd name="T17" fmla="*/ 8 h 18"/>
              <a:gd name="T18" fmla="*/ 9 w 52"/>
              <a:gd name="T19" fmla="*/ 10 h 18"/>
              <a:gd name="T20" fmla="*/ 4 w 52"/>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18">
                <a:moveTo>
                  <a:pt x="4" y="18"/>
                </a:moveTo>
                <a:cubicBezTo>
                  <a:pt x="0" y="17"/>
                  <a:pt x="0" y="17"/>
                  <a:pt x="0" y="17"/>
                </a:cubicBezTo>
                <a:cubicBezTo>
                  <a:pt x="0" y="17"/>
                  <a:pt x="1" y="11"/>
                  <a:pt x="7" y="7"/>
                </a:cubicBezTo>
                <a:cubicBezTo>
                  <a:pt x="11" y="4"/>
                  <a:pt x="16" y="4"/>
                  <a:pt x="22" y="5"/>
                </a:cubicBezTo>
                <a:cubicBezTo>
                  <a:pt x="23" y="5"/>
                  <a:pt x="36" y="10"/>
                  <a:pt x="44" y="6"/>
                </a:cubicBezTo>
                <a:cubicBezTo>
                  <a:pt x="47" y="4"/>
                  <a:pt x="48" y="2"/>
                  <a:pt x="49" y="0"/>
                </a:cubicBezTo>
                <a:cubicBezTo>
                  <a:pt x="52" y="1"/>
                  <a:pt x="52" y="1"/>
                  <a:pt x="52" y="1"/>
                </a:cubicBezTo>
                <a:cubicBezTo>
                  <a:pt x="51" y="4"/>
                  <a:pt x="49" y="7"/>
                  <a:pt x="46" y="9"/>
                </a:cubicBezTo>
                <a:cubicBezTo>
                  <a:pt x="37" y="14"/>
                  <a:pt x="22" y="9"/>
                  <a:pt x="21" y="8"/>
                </a:cubicBezTo>
                <a:cubicBezTo>
                  <a:pt x="16" y="7"/>
                  <a:pt x="12" y="8"/>
                  <a:pt x="9" y="10"/>
                </a:cubicBezTo>
                <a:cubicBezTo>
                  <a:pt x="5" y="13"/>
                  <a:pt x="4" y="18"/>
                  <a:pt x="4" y="1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4" name="Freeform 273"/>
          <p:cNvSpPr/>
          <p:nvPr/>
        </p:nvSpPr>
        <p:spPr bwMode="auto">
          <a:xfrm>
            <a:off x="3816351" y="3770314"/>
            <a:ext cx="100013" cy="34925"/>
          </a:xfrm>
          <a:custGeom>
            <a:avLst/>
            <a:gdLst>
              <a:gd name="T0" fmla="*/ 4 w 29"/>
              <a:gd name="T1" fmla="*/ 10 h 10"/>
              <a:gd name="T2" fmla="*/ 0 w 29"/>
              <a:gd name="T3" fmla="*/ 9 h 10"/>
              <a:gd name="T4" fmla="*/ 4 w 29"/>
              <a:gd name="T5" fmla="*/ 3 h 10"/>
              <a:gd name="T6" fmla="*/ 12 w 29"/>
              <a:gd name="T7" fmla="*/ 2 h 10"/>
              <a:gd name="T8" fmla="*/ 23 w 29"/>
              <a:gd name="T9" fmla="*/ 3 h 10"/>
              <a:gd name="T10" fmla="*/ 25 w 29"/>
              <a:gd name="T11" fmla="*/ 0 h 10"/>
              <a:gd name="T12" fmla="*/ 29 w 29"/>
              <a:gd name="T13" fmla="*/ 1 h 10"/>
              <a:gd name="T14" fmla="*/ 25 w 29"/>
              <a:gd name="T15" fmla="*/ 6 h 10"/>
              <a:gd name="T16" fmla="*/ 11 w 29"/>
              <a:gd name="T17" fmla="*/ 6 h 10"/>
              <a:gd name="T18" fmla="*/ 6 w 29"/>
              <a:gd name="T19" fmla="*/ 6 h 10"/>
              <a:gd name="T20" fmla="*/ 4 w 29"/>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10">
                <a:moveTo>
                  <a:pt x="4" y="10"/>
                </a:moveTo>
                <a:cubicBezTo>
                  <a:pt x="0" y="9"/>
                  <a:pt x="0" y="9"/>
                  <a:pt x="0" y="9"/>
                </a:cubicBezTo>
                <a:cubicBezTo>
                  <a:pt x="0" y="9"/>
                  <a:pt x="1" y="6"/>
                  <a:pt x="4" y="3"/>
                </a:cubicBezTo>
                <a:cubicBezTo>
                  <a:pt x="6" y="2"/>
                  <a:pt x="9" y="1"/>
                  <a:pt x="12" y="2"/>
                </a:cubicBezTo>
                <a:cubicBezTo>
                  <a:pt x="15" y="3"/>
                  <a:pt x="20" y="4"/>
                  <a:pt x="23" y="3"/>
                </a:cubicBezTo>
                <a:cubicBezTo>
                  <a:pt x="24" y="2"/>
                  <a:pt x="25" y="1"/>
                  <a:pt x="25" y="0"/>
                </a:cubicBezTo>
                <a:cubicBezTo>
                  <a:pt x="29" y="1"/>
                  <a:pt x="29" y="1"/>
                  <a:pt x="29" y="1"/>
                </a:cubicBezTo>
                <a:cubicBezTo>
                  <a:pt x="28" y="3"/>
                  <a:pt x="27" y="5"/>
                  <a:pt x="25" y="6"/>
                </a:cubicBezTo>
                <a:cubicBezTo>
                  <a:pt x="20" y="8"/>
                  <a:pt x="12" y="6"/>
                  <a:pt x="11" y="6"/>
                </a:cubicBezTo>
                <a:cubicBezTo>
                  <a:pt x="9" y="5"/>
                  <a:pt x="7" y="5"/>
                  <a:pt x="6" y="6"/>
                </a:cubicBezTo>
                <a:cubicBezTo>
                  <a:pt x="4" y="8"/>
                  <a:pt x="4" y="10"/>
                  <a:pt x="4" y="1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5" name="Freeform 274"/>
          <p:cNvSpPr>
            <a:spLocks noEditPoints="1"/>
          </p:cNvSpPr>
          <p:nvPr/>
        </p:nvSpPr>
        <p:spPr bwMode="auto">
          <a:xfrm>
            <a:off x="4235451" y="3795714"/>
            <a:ext cx="179388" cy="230187"/>
          </a:xfrm>
          <a:custGeom>
            <a:avLst/>
            <a:gdLst>
              <a:gd name="T0" fmla="*/ 37 w 52"/>
              <a:gd name="T1" fmla="*/ 10 h 67"/>
              <a:gd name="T2" fmla="*/ 27 w 52"/>
              <a:gd name="T3" fmla="*/ 8 h 67"/>
              <a:gd name="T4" fmla="*/ 14 w 52"/>
              <a:gd name="T5" fmla="*/ 12 h 67"/>
              <a:gd name="T6" fmla="*/ 2 w 52"/>
              <a:gd name="T7" fmla="*/ 33 h 67"/>
              <a:gd name="T8" fmla="*/ 13 w 52"/>
              <a:gd name="T9" fmla="*/ 55 h 67"/>
              <a:gd name="T10" fmla="*/ 27 w 52"/>
              <a:gd name="T11" fmla="*/ 59 h 67"/>
              <a:gd name="T12" fmla="*/ 48 w 52"/>
              <a:gd name="T13" fmla="*/ 47 h 67"/>
              <a:gd name="T14" fmla="*/ 52 w 52"/>
              <a:gd name="T15" fmla="*/ 33 h 67"/>
              <a:gd name="T16" fmla="*/ 37 w 52"/>
              <a:gd name="T17" fmla="*/ 10 h 67"/>
              <a:gd name="T18" fmla="*/ 12 w 52"/>
              <a:gd name="T19" fmla="*/ 28 h 67"/>
              <a:gd name="T20" fmla="*/ 8 w 52"/>
              <a:gd name="T21" fmla="*/ 24 h 67"/>
              <a:gd name="T22" fmla="*/ 12 w 52"/>
              <a:gd name="T23" fmla="*/ 21 h 67"/>
              <a:gd name="T24" fmla="*/ 15 w 52"/>
              <a:gd name="T25" fmla="*/ 24 h 67"/>
              <a:gd name="T26" fmla="*/ 12 w 52"/>
              <a:gd name="T27" fmla="*/ 28 h 67"/>
              <a:gd name="T28" fmla="*/ 31 w 52"/>
              <a:gd name="T29" fmla="*/ 42 h 67"/>
              <a:gd name="T30" fmla="*/ 27 w 52"/>
              <a:gd name="T31" fmla="*/ 38 h 67"/>
              <a:gd name="T32" fmla="*/ 31 w 52"/>
              <a:gd name="T33" fmla="*/ 33 h 67"/>
              <a:gd name="T34" fmla="*/ 36 w 52"/>
              <a:gd name="T35" fmla="*/ 38 h 67"/>
              <a:gd name="T36" fmla="*/ 31 w 52"/>
              <a:gd name="T37" fmla="*/ 42 h 67"/>
              <a:gd name="T38" fmla="*/ 36 w 52"/>
              <a:gd name="T39" fmla="*/ 30 h 67"/>
              <a:gd name="T40" fmla="*/ 31 w 52"/>
              <a:gd name="T41" fmla="*/ 25 h 67"/>
              <a:gd name="T42" fmla="*/ 36 w 52"/>
              <a:gd name="T43" fmla="*/ 21 h 67"/>
              <a:gd name="T44" fmla="*/ 40 w 52"/>
              <a:gd name="T45" fmla="*/ 25 h 67"/>
              <a:gd name="T46" fmla="*/ 36 w 52"/>
              <a:gd name="T47" fmla="*/ 3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67">
                <a:moveTo>
                  <a:pt x="37" y="10"/>
                </a:moveTo>
                <a:cubicBezTo>
                  <a:pt x="36" y="0"/>
                  <a:pt x="30" y="8"/>
                  <a:pt x="27" y="8"/>
                </a:cubicBezTo>
                <a:cubicBezTo>
                  <a:pt x="22" y="8"/>
                  <a:pt x="26" y="16"/>
                  <a:pt x="14" y="12"/>
                </a:cubicBezTo>
                <a:cubicBezTo>
                  <a:pt x="1" y="8"/>
                  <a:pt x="0" y="20"/>
                  <a:pt x="2" y="33"/>
                </a:cubicBezTo>
                <a:cubicBezTo>
                  <a:pt x="3" y="46"/>
                  <a:pt x="17" y="43"/>
                  <a:pt x="13" y="55"/>
                </a:cubicBezTo>
                <a:cubicBezTo>
                  <a:pt x="10" y="67"/>
                  <a:pt x="22" y="59"/>
                  <a:pt x="27" y="59"/>
                </a:cubicBezTo>
                <a:cubicBezTo>
                  <a:pt x="36" y="59"/>
                  <a:pt x="45" y="51"/>
                  <a:pt x="48" y="47"/>
                </a:cubicBezTo>
                <a:cubicBezTo>
                  <a:pt x="52" y="43"/>
                  <a:pt x="52" y="38"/>
                  <a:pt x="52" y="33"/>
                </a:cubicBezTo>
                <a:cubicBezTo>
                  <a:pt x="52" y="23"/>
                  <a:pt x="38" y="20"/>
                  <a:pt x="37" y="10"/>
                </a:cubicBezTo>
                <a:close/>
                <a:moveTo>
                  <a:pt x="12" y="28"/>
                </a:moveTo>
                <a:cubicBezTo>
                  <a:pt x="10" y="28"/>
                  <a:pt x="8" y="26"/>
                  <a:pt x="8" y="24"/>
                </a:cubicBezTo>
                <a:cubicBezTo>
                  <a:pt x="8" y="22"/>
                  <a:pt x="10" y="21"/>
                  <a:pt x="12" y="21"/>
                </a:cubicBezTo>
                <a:cubicBezTo>
                  <a:pt x="14" y="21"/>
                  <a:pt x="15" y="22"/>
                  <a:pt x="15" y="24"/>
                </a:cubicBezTo>
                <a:cubicBezTo>
                  <a:pt x="15" y="26"/>
                  <a:pt x="14" y="28"/>
                  <a:pt x="12" y="28"/>
                </a:cubicBezTo>
                <a:close/>
                <a:moveTo>
                  <a:pt x="31" y="42"/>
                </a:moveTo>
                <a:cubicBezTo>
                  <a:pt x="29" y="42"/>
                  <a:pt x="27" y="40"/>
                  <a:pt x="27" y="38"/>
                </a:cubicBezTo>
                <a:cubicBezTo>
                  <a:pt x="27" y="35"/>
                  <a:pt x="29" y="33"/>
                  <a:pt x="31" y="33"/>
                </a:cubicBezTo>
                <a:cubicBezTo>
                  <a:pt x="34" y="33"/>
                  <a:pt x="36" y="35"/>
                  <a:pt x="36" y="38"/>
                </a:cubicBezTo>
                <a:cubicBezTo>
                  <a:pt x="36" y="40"/>
                  <a:pt x="34" y="42"/>
                  <a:pt x="31" y="42"/>
                </a:cubicBezTo>
                <a:close/>
                <a:moveTo>
                  <a:pt x="36" y="30"/>
                </a:moveTo>
                <a:cubicBezTo>
                  <a:pt x="33" y="30"/>
                  <a:pt x="31" y="28"/>
                  <a:pt x="31" y="25"/>
                </a:cubicBezTo>
                <a:cubicBezTo>
                  <a:pt x="31" y="23"/>
                  <a:pt x="33" y="21"/>
                  <a:pt x="36" y="21"/>
                </a:cubicBezTo>
                <a:cubicBezTo>
                  <a:pt x="38" y="21"/>
                  <a:pt x="40" y="23"/>
                  <a:pt x="40" y="25"/>
                </a:cubicBezTo>
                <a:cubicBezTo>
                  <a:pt x="40" y="28"/>
                  <a:pt x="38" y="30"/>
                  <a:pt x="36" y="3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6" name="Freeform 275"/>
          <p:cNvSpPr/>
          <p:nvPr/>
        </p:nvSpPr>
        <p:spPr bwMode="auto">
          <a:xfrm>
            <a:off x="4194176" y="3695701"/>
            <a:ext cx="360363" cy="352425"/>
          </a:xfrm>
          <a:custGeom>
            <a:avLst/>
            <a:gdLst>
              <a:gd name="T0" fmla="*/ 83 w 104"/>
              <a:gd name="T1" fmla="*/ 1 h 102"/>
              <a:gd name="T2" fmla="*/ 65 w 104"/>
              <a:gd name="T3" fmla="*/ 18 h 102"/>
              <a:gd name="T4" fmla="*/ 55 w 104"/>
              <a:gd name="T5" fmla="*/ 25 h 102"/>
              <a:gd name="T6" fmla="*/ 42 w 104"/>
              <a:gd name="T7" fmla="*/ 27 h 102"/>
              <a:gd name="T8" fmla="*/ 42 w 104"/>
              <a:gd name="T9" fmla="*/ 27 h 102"/>
              <a:gd name="T10" fmla="*/ 21 w 104"/>
              <a:gd name="T11" fmla="*/ 34 h 102"/>
              <a:gd name="T12" fmla="*/ 8 w 104"/>
              <a:gd name="T13" fmla="*/ 51 h 102"/>
              <a:gd name="T14" fmla="*/ 5 w 104"/>
              <a:gd name="T15" fmla="*/ 73 h 102"/>
              <a:gd name="T16" fmla="*/ 16 w 104"/>
              <a:gd name="T17" fmla="*/ 91 h 102"/>
              <a:gd name="T18" fmla="*/ 35 w 104"/>
              <a:gd name="T19" fmla="*/ 97 h 102"/>
              <a:gd name="T20" fmla="*/ 56 w 104"/>
              <a:gd name="T21" fmla="*/ 90 h 102"/>
              <a:gd name="T22" fmla="*/ 64 w 104"/>
              <a:gd name="T23" fmla="*/ 82 h 102"/>
              <a:gd name="T24" fmla="*/ 67 w 104"/>
              <a:gd name="T25" fmla="*/ 78 h 102"/>
              <a:gd name="T26" fmla="*/ 69 w 104"/>
              <a:gd name="T27" fmla="*/ 73 h 102"/>
              <a:gd name="T28" fmla="*/ 72 w 104"/>
              <a:gd name="T29" fmla="*/ 51 h 102"/>
              <a:gd name="T30" fmla="*/ 72 w 104"/>
              <a:gd name="T31" fmla="*/ 51 h 102"/>
              <a:gd name="T32" fmla="*/ 72 w 104"/>
              <a:gd name="T33" fmla="*/ 46 h 102"/>
              <a:gd name="T34" fmla="*/ 74 w 104"/>
              <a:gd name="T35" fmla="*/ 41 h 102"/>
              <a:gd name="T36" fmla="*/ 82 w 104"/>
              <a:gd name="T37" fmla="*/ 36 h 102"/>
              <a:gd name="T38" fmla="*/ 82 w 104"/>
              <a:gd name="T39" fmla="*/ 36 h 102"/>
              <a:gd name="T40" fmla="*/ 104 w 104"/>
              <a:gd name="T41" fmla="*/ 23 h 102"/>
              <a:gd name="T42" fmla="*/ 104 w 104"/>
              <a:gd name="T43" fmla="*/ 23 h 102"/>
              <a:gd name="T44" fmla="*/ 83 w 104"/>
              <a:gd name="T45" fmla="*/ 37 h 102"/>
              <a:gd name="T46" fmla="*/ 83 w 104"/>
              <a:gd name="T47" fmla="*/ 37 h 102"/>
              <a:gd name="T48" fmla="*/ 83 w 104"/>
              <a:gd name="T49" fmla="*/ 37 h 102"/>
              <a:gd name="T50" fmla="*/ 76 w 104"/>
              <a:gd name="T51" fmla="*/ 42 h 102"/>
              <a:gd name="T52" fmla="*/ 74 w 104"/>
              <a:gd name="T53" fmla="*/ 46 h 102"/>
              <a:gd name="T54" fmla="*/ 74 w 104"/>
              <a:gd name="T55" fmla="*/ 50 h 102"/>
              <a:gd name="T56" fmla="*/ 74 w 104"/>
              <a:gd name="T57" fmla="*/ 50 h 102"/>
              <a:gd name="T58" fmla="*/ 74 w 104"/>
              <a:gd name="T59" fmla="*/ 50 h 102"/>
              <a:gd name="T60" fmla="*/ 58 w 104"/>
              <a:gd name="T61" fmla="*/ 93 h 102"/>
              <a:gd name="T62" fmla="*/ 36 w 104"/>
              <a:gd name="T63" fmla="*/ 101 h 102"/>
              <a:gd name="T64" fmla="*/ 13 w 104"/>
              <a:gd name="T65" fmla="*/ 94 h 102"/>
              <a:gd name="T66" fmla="*/ 1 w 104"/>
              <a:gd name="T67" fmla="*/ 73 h 102"/>
              <a:gd name="T68" fmla="*/ 4 w 104"/>
              <a:gd name="T69" fmla="*/ 49 h 102"/>
              <a:gd name="T70" fmla="*/ 42 w 104"/>
              <a:gd name="T71" fmla="*/ 23 h 102"/>
              <a:gd name="T72" fmla="*/ 42 w 104"/>
              <a:gd name="T73" fmla="*/ 23 h 102"/>
              <a:gd name="T74" fmla="*/ 42 w 104"/>
              <a:gd name="T75" fmla="*/ 23 h 102"/>
              <a:gd name="T76" fmla="*/ 54 w 104"/>
              <a:gd name="T77" fmla="*/ 22 h 102"/>
              <a:gd name="T78" fmla="*/ 64 w 104"/>
              <a:gd name="T79" fmla="*/ 16 h 102"/>
              <a:gd name="T80" fmla="*/ 82 w 104"/>
              <a:gd name="T81" fmla="*/ 0 h 102"/>
              <a:gd name="T82" fmla="*/ 83 w 104"/>
              <a:gd name="T83"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4" h="102">
                <a:moveTo>
                  <a:pt x="83" y="1"/>
                </a:moveTo>
                <a:cubicBezTo>
                  <a:pt x="77" y="7"/>
                  <a:pt x="72" y="13"/>
                  <a:pt x="65" y="18"/>
                </a:cubicBezTo>
                <a:cubicBezTo>
                  <a:pt x="62" y="21"/>
                  <a:pt x="59" y="23"/>
                  <a:pt x="55" y="25"/>
                </a:cubicBezTo>
                <a:cubicBezTo>
                  <a:pt x="51" y="26"/>
                  <a:pt x="46" y="27"/>
                  <a:pt x="42" y="27"/>
                </a:cubicBezTo>
                <a:cubicBezTo>
                  <a:pt x="42" y="27"/>
                  <a:pt x="42" y="27"/>
                  <a:pt x="42" y="27"/>
                </a:cubicBezTo>
                <a:cubicBezTo>
                  <a:pt x="35" y="27"/>
                  <a:pt x="27" y="30"/>
                  <a:pt x="21" y="34"/>
                </a:cubicBezTo>
                <a:cubicBezTo>
                  <a:pt x="15" y="39"/>
                  <a:pt x="11" y="45"/>
                  <a:pt x="8" y="51"/>
                </a:cubicBezTo>
                <a:cubicBezTo>
                  <a:pt x="5" y="58"/>
                  <a:pt x="4" y="66"/>
                  <a:pt x="5" y="73"/>
                </a:cubicBezTo>
                <a:cubicBezTo>
                  <a:pt x="6" y="80"/>
                  <a:pt x="10" y="86"/>
                  <a:pt x="16" y="91"/>
                </a:cubicBezTo>
                <a:cubicBezTo>
                  <a:pt x="21" y="95"/>
                  <a:pt x="28" y="98"/>
                  <a:pt x="35" y="97"/>
                </a:cubicBezTo>
                <a:cubicBezTo>
                  <a:pt x="43" y="97"/>
                  <a:pt x="50" y="94"/>
                  <a:pt x="56" y="90"/>
                </a:cubicBezTo>
                <a:cubicBezTo>
                  <a:pt x="59" y="88"/>
                  <a:pt x="61" y="85"/>
                  <a:pt x="64" y="82"/>
                </a:cubicBezTo>
                <a:cubicBezTo>
                  <a:pt x="65" y="81"/>
                  <a:pt x="66" y="79"/>
                  <a:pt x="67" y="78"/>
                </a:cubicBezTo>
                <a:cubicBezTo>
                  <a:pt x="68" y="76"/>
                  <a:pt x="69" y="74"/>
                  <a:pt x="69" y="73"/>
                </a:cubicBezTo>
                <a:cubicBezTo>
                  <a:pt x="72" y="66"/>
                  <a:pt x="73" y="58"/>
                  <a:pt x="72" y="51"/>
                </a:cubicBezTo>
                <a:cubicBezTo>
                  <a:pt x="72" y="51"/>
                  <a:pt x="72" y="51"/>
                  <a:pt x="72" y="51"/>
                </a:cubicBezTo>
                <a:cubicBezTo>
                  <a:pt x="71" y="49"/>
                  <a:pt x="71" y="47"/>
                  <a:pt x="72" y="46"/>
                </a:cubicBezTo>
                <a:cubicBezTo>
                  <a:pt x="72" y="44"/>
                  <a:pt x="73" y="42"/>
                  <a:pt x="74" y="41"/>
                </a:cubicBezTo>
                <a:cubicBezTo>
                  <a:pt x="76" y="39"/>
                  <a:pt x="79" y="37"/>
                  <a:pt x="82" y="36"/>
                </a:cubicBezTo>
                <a:cubicBezTo>
                  <a:pt x="82" y="36"/>
                  <a:pt x="82" y="36"/>
                  <a:pt x="82" y="36"/>
                </a:cubicBezTo>
                <a:cubicBezTo>
                  <a:pt x="89" y="31"/>
                  <a:pt x="96" y="27"/>
                  <a:pt x="104" y="23"/>
                </a:cubicBezTo>
                <a:cubicBezTo>
                  <a:pt x="104" y="23"/>
                  <a:pt x="104" y="23"/>
                  <a:pt x="104" y="23"/>
                </a:cubicBezTo>
                <a:cubicBezTo>
                  <a:pt x="83" y="37"/>
                  <a:pt x="83" y="37"/>
                  <a:pt x="83" y="37"/>
                </a:cubicBezTo>
                <a:cubicBezTo>
                  <a:pt x="83" y="37"/>
                  <a:pt x="83" y="37"/>
                  <a:pt x="83" y="37"/>
                </a:cubicBezTo>
                <a:cubicBezTo>
                  <a:pt x="83" y="37"/>
                  <a:pt x="83" y="37"/>
                  <a:pt x="83" y="37"/>
                </a:cubicBezTo>
                <a:cubicBezTo>
                  <a:pt x="80" y="39"/>
                  <a:pt x="78" y="40"/>
                  <a:pt x="76" y="42"/>
                </a:cubicBezTo>
                <a:cubicBezTo>
                  <a:pt x="75" y="43"/>
                  <a:pt x="75" y="45"/>
                  <a:pt x="74" y="46"/>
                </a:cubicBezTo>
                <a:cubicBezTo>
                  <a:pt x="74" y="47"/>
                  <a:pt x="74" y="49"/>
                  <a:pt x="74" y="50"/>
                </a:cubicBezTo>
                <a:cubicBezTo>
                  <a:pt x="74" y="50"/>
                  <a:pt x="74" y="50"/>
                  <a:pt x="74" y="50"/>
                </a:cubicBezTo>
                <a:cubicBezTo>
                  <a:pt x="74" y="50"/>
                  <a:pt x="74" y="50"/>
                  <a:pt x="74" y="50"/>
                </a:cubicBezTo>
                <a:cubicBezTo>
                  <a:pt x="78" y="66"/>
                  <a:pt x="71" y="83"/>
                  <a:pt x="58" y="93"/>
                </a:cubicBezTo>
                <a:cubicBezTo>
                  <a:pt x="52" y="98"/>
                  <a:pt x="44" y="101"/>
                  <a:pt x="36" y="101"/>
                </a:cubicBezTo>
                <a:cubicBezTo>
                  <a:pt x="27" y="102"/>
                  <a:pt x="19" y="99"/>
                  <a:pt x="13" y="94"/>
                </a:cubicBezTo>
                <a:cubicBezTo>
                  <a:pt x="6" y="89"/>
                  <a:pt x="2" y="81"/>
                  <a:pt x="1" y="73"/>
                </a:cubicBezTo>
                <a:cubicBezTo>
                  <a:pt x="0" y="65"/>
                  <a:pt x="1" y="56"/>
                  <a:pt x="4" y="49"/>
                </a:cubicBezTo>
                <a:cubicBezTo>
                  <a:pt x="11" y="34"/>
                  <a:pt x="26" y="23"/>
                  <a:pt x="42" y="23"/>
                </a:cubicBezTo>
                <a:cubicBezTo>
                  <a:pt x="42" y="23"/>
                  <a:pt x="42" y="23"/>
                  <a:pt x="42" y="23"/>
                </a:cubicBezTo>
                <a:cubicBezTo>
                  <a:pt x="42" y="23"/>
                  <a:pt x="42" y="23"/>
                  <a:pt x="42" y="23"/>
                </a:cubicBezTo>
                <a:cubicBezTo>
                  <a:pt x="46" y="23"/>
                  <a:pt x="50" y="23"/>
                  <a:pt x="54" y="22"/>
                </a:cubicBezTo>
                <a:cubicBezTo>
                  <a:pt x="58" y="21"/>
                  <a:pt x="61" y="19"/>
                  <a:pt x="64" y="16"/>
                </a:cubicBezTo>
                <a:cubicBezTo>
                  <a:pt x="71" y="11"/>
                  <a:pt x="77" y="6"/>
                  <a:pt x="82" y="0"/>
                </a:cubicBezTo>
                <a:lnTo>
                  <a:pt x="83" y="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7" name="Freeform 276"/>
          <p:cNvSpPr/>
          <p:nvPr/>
        </p:nvSpPr>
        <p:spPr bwMode="auto">
          <a:xfrm>
            <a:off x="4357689" y="3802064"/>
            <a:ext cx="15875" cy="17462"/>
          </a:xfrm>
          <a:custGeom>
            <a:avLst/>
            <a:gdLst>
              <a:gd name="T0" fmla="*/ 11 w 11"/>
              <a:gd name="T1" fmla="*/ 9 h 11"/>
              <a:gd name="T2" fmla="*/ 7 w 11"/>
              <a:gd name="T3" fmla="*/ 9 h 11"/>
              <a:gd name="T4" fmla="*/ 5 w 11"/>
              <a:gd name="T5" fmla="*/ 11 h 11"/>
              <a:gd name="T6" fmla="*/ 5 w 11"/>
              <a:gd name="T7" fmla="*/ 6 h 11"/>
              <a:gd name="T8" fmla="*/ 0 w 11"/>
              <a:gd name="T9" fmla="*/ 4 h 11"/>
              <a:gd name="T10" fmla="*/ 5 w 11"/>
              <a:gd name="T11" fmla="*/ 4 h 11"/>
              <a:gd name="T12" fmla="*/ 5 w 11"/>
              <a:gd name="T13" fmla="*/ 0 h 11"/>
              <a:gd name="T14" fmla="*/ 7 w 11"/>
              <a:gd name="T15" fmla="*/ 2 h 11"/>
              <a:gd name="T16" fmla="*/ 11 w 11"/>
              <a:gd name="T17" fmla="*/ 2 h 11"/>
              <a:gd name="T18" fmla="*/ 9 w 11"/>
              <a:gd name="T19" fmla="*/ 4 h 11"/>
              <a:gd name="T20" fmla="*/ 11 w 11"/>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1">
                <a:moveTo>
                  <a:pt x="11" y="9"/>
                </a:moveTo>
                <a:lnTo>
                  <a:pt x="7" y="9"/>
                </a:lnTo>
                <a:lnTo>
                  <a:pt x="5" y="11"/>
                </a:lnTo>
                <a:lnTo>
                  <a:pt x="5" y="6"/>
                </a:lnTo>
                <a:lnTo>
                  <a:pt x="0" y="4"/>
                </a:lnTo>
                <a:lnTo>
                  <a:pt x="5" y="4"/>
                </a:lnTo>
                <a:lnTo>
                  <a:pt x="5" y="0"/>
                </a:lnTo>
                <a:lnTo>
                  <a:pt x="7" y="2"/>
                </a:lnTo>
                <a:lnTo>
                  <a:pt x="11" y="2"/>
                </a:lnTo>
                <a:lnTo>
                  <a:pt x="9" y="4"/>
                </a:lnTo>
                <a:lnTo>
                  <a:pt x="11" y="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8" name="Freeform 277"/>
          <p:cNvSpPr/>
          <p:nvPr/>
        </p:nvSpPr>
        <p:spPr bwMode="auto">
          <a:xfrm>
            <a:off x="4238625" y="3937001"/>
            <a:ext cx="14288" cy="15875"/>
          </a:xfrm>
          <a:custGeom>
            <a:avLst/>
            <a:gdLst>
              <a:gd name="T0" fmla="*/ 9 w 9"/>
              <a:gd name="T1" fmla="*/ 9 h 11"/>
              <a:gd name="T2" fmla="*/ 7 w 9"/>
              <a:gd name="T3" fmla="*/ 9 h 11"/>
              <a:gd name="T4" fmla="*/ 3 w 9"/>
              <a:gd name="T5" fmla="*/ 11 h 11"/>
              <a:gd name="T6" fmla="*/ 3 w 9"/>
              <a:gd name="T7" fmla="*/ 7 h 11"/>
              <a:gd name="T8" fmla="*/ 0 w 9"/>
              <a:gd name="T9" fmla="*/ 4 h 11"/>
              <a:gd name="T10" fmla="*/ 3 w 9"/>
              <a:gd name="T11" fmla="*/ 4 h 11"/>
              <a:gd name="T12" fmla="*/ 3 w 9"/>
              <a:gd name="T13" fmla="*/ 0 h 11"/>
              <a:gd name="T14" fmla="*/ 7 w 9"/>
              <a:gd name="T15" fmla="*/ 2 h 11"/>
              <a:gd name="T16" fmla="*/ 9 w 9"/>
              <a:gd name="T17" fmla="*/ 2 h 11"/>
              <a:gd name="T18" fmla="*/ 7 w 9"/>
              <a:gd name="T19" fmla="*/ 7 h 11"/>
              <a:gd name="T20" fmla="*/ 9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9" y="9"/>
                </a:moveTo>
                <a:lnTo>
                  <a:pt x="7" y="9"/>
                </a:lnTo>
                <a:lnTo>
                  <a:pt x="3" y="11"/>
                </a:lnTo>
                <a:lnTo>
                  <a:pt x="3" y="7"/>
                </a:lnTo>
                <a:lnTo>
                  <a:pt x="0" y="4"/>
                </a:lnTo>
                <a:lnTo>
                  <a:pt x="3" y="4"/>
                </a:lnTo>
                <a:lnTo>
                  <a:pt x="3" y="0"/>
                </a:lnTo>
                <a:lnTo>
                  <a:pt x="7" y="2"/>
                </a:lnTo>
                <a:lnTo>
                  <a:pt x="9" y="2"/>
                </a:lnTo>
                <a:lnTo>
                  <a:pt x="7" y="7"/>
                </a:lnTo>
                <a:lnTo>
                  <a:pt x="9" y="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9" name="Freeform 278"/>
          <p:cNvSpPr/>
          <p:nvPr/>
        </p:nvSpPr>
        <p:spPr bwMode="auto">
          <a:xfrm>
            <a:off x="4402138" y="3906839"/>
            <a:ext cx="17462" cy="15875"/>
          </a:xfrm>
          <a:custGeom>
            <a:avLst/>
            <a:gdLst>
              <a:gd name="T0" fmla="*/ 12 w 12"/>
              <a:gd name="T1" fmla="*/ 9 h 11"/>
              <a:gd name="T2" fmla="*/ 7 w 12"/>
              <a:gd name="T3" fmla="*/ 9 h 11"/>
              <a:gd name="T4" fmla="*/ 5 w 12"/>
              <a:gd name="T5" fmla="*/ 11 h 11"/>
              <a:gd name="T6" fmla="*/ 5 w 12"/>
              <a:gd name="T7" fmla="*/ 9 h 11"/>
              <a:gd name="T8" fmla="*/ 0 w 12"/>
              <a:gd name="T9" fmla="*/ 6 h 11"/>
              <a:gd name="T10" fmla="*/ 5 w 12"/>
              <a:gd name="T11" fmla="*/ 4 h 11"/>
              <a:gd name="T12" fmla="*/ 5 w 12"/>
              <a:gd name="T13" fmla="*/ 0 h 11"/>
              <a:gd name="T14" fmla="*/ 7 w 12"/>
              <a:gd name="T15" fmla="*/ 4 h 11"/>
              <a:gd name="T16" fmla="*/ 12 w 12"/>
              <a:gd name="T17" fmla="*/ 2 h 11"/>
              <a:gd name="T18" fmla="*/ 9 w 12"/>
              <a:gd name="T19" fmla="*/ 6 h 11"/>
              <a:gd name="T20" fmla="*/ 12 w 12"/>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1">
                <a:moveTo>
                  <a:pt x="12" y="9"/>
                </a:moveTo>
                <a:lnTo>
                  <a:pt x="7" y="9"/>
                </a:lnTo>
                <a:lnTo>
                  <a:pt x="5" y="11"/>
                </a:lnTo>
                <a:lnTo>
                  <a:pt x="5" y="9"/>
                </a:lnTo>
                <a:lnTo>
                  <a:pt x="0" y="6"/>
                </a:lnTo>
                <a:lnTo>
                  <a:pt x="5" y="4"/>
                </a:lnTo>
                <a:lnTo>
                  <a:pt x="5" y="0"/>
                </a:lnTo>
                <a:lnTo>
                  <a:pt x="7" y="4"/>
                </a:lnTo>
                <a:lnTo>
                  <a:pt x="12" y="2"/>
                </a:lnTo>
                <a:lnTo>
                  <a:pt x="9" y="6"/>
                </a:lnTo>
                <a:lnTo>
                  <a:pt x="12" y="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0" name="Oval 279"/>
          <p:cNvSpPr>
            <a:spLocks noChangeArrowheads="1"/>
          </p:cNvSpPr>
          <p:nvPr/>
        </p:nvSpPr>
        <p:spPr bwMode="auto">
          <a:xfrm>
            <a:off x="4384675" y="3846514"/>
            <a:ext cx="7938" cy="31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1" name="Freeform 280"/>
          <p:cNvSpPr/>
          <p:nvPr/>
        </p:nvSpPr>
        <p:spPr bwMode="auto">
          <a:xfrm>
            <a:off x="4260850" y="3963989"/>
            <a:ext cx="1588" cy="3175"/>
          </a:xfrm>
          <a:custGeom>
            <a:avLst/>
            <a:gdLst>
              <a:gd name="T0" fmla="*/ 2 w 2"/>
              <a:gd name="T1" fmla="*/ 0 h 2"/>
              <a:gd name="T2" fmla="*/ 2 w 2"/>
              <a:gd name="T3" fmla="*/ 2 h 2"/>
              <a:gd name="T4" fmla="*/ 0 w 2"/>
              <a:gd name="T5" fmla="*/ 0 h 2"/>
              <a:gd name="T6" fmla="*/ 2 w 2"/>
              <a:gd name="T7" fmla="*/ 0 h 2"/>
              <a:gd name="T8" fmla="*/ 2 w 2"/>
              <a:gd name="T9" fmla="*/ 0 h 2"/>
            </a:gdLst>
            <a:ahLst/>
            <a:cxnLst>
              <a:cxn ang="0">
                <a:pos x="T0" y="T1"/>
              </a:cxn>
              <a:cxn ang="0">
                <a:pos x="T2" y="T3"/>
              </a:cxn>
              <a:cxn ang="0">
                <a:pos x="T4" y="T5"/>
              </a:cxn>
              <a:cxn ang="0">
                <a:pos x="T6" y="T7"/>
              </a:cxn>
              <a:cxn ang="0">
                <a:pos x="T8" y="T9"/>
              </a:cxn>
            </a:cxnLst>
            <a:rect l="0" t="0" r="r" b="b"/>
            <a:pathLst>
              <a:path w="2" h="2">
                <a:moveTo>
                  <a:pt x="2" y="0"/>
                </a:moveTo>
                <a:lnTo>
                  <a:pt x="2" y="2"/>
                </a:lnTo>
                <a:lnTo>
                  <a:pt x="0" y="0"/>
                </a:lnTo>
                <a:lnTo>
                  <a:pt x="2" y="0"/>
                </a:lnTo>
                <a:lnTo>
                  <a:pt x="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2" name="Oval 281"/>
          <p:cNvSpPr>
            <a:spLocks noChangeArrowheads="1"/>
          </p:cNvSpPr>
          <p:nvPr/>
        </p:nvSpPr>
        <p:spPr bwMode="auto">
          <a:xfrm>
            <a:off x="4217988" y="3890963"/>
            <a:ext cx="6350" cy="111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3" name="Freeform 282"/>
          <p:cNvSpPr/>
          <p:nvPr/>
        </p:nvSpPr>
        <p:spPr bwMode="auto">
          <a:xfrm>
            <a:off x="4343401" y="4005263"/>
            <a:ext cx="3175" cy="0"/>
          </a:xfrm>
          <a:custGeom>
            <a:avLst/>
            <a:gdLst>
              <a:gd name="T0" fmla="*/ 2 w 2"/>
              <a:gd name="T1" fmla="*/ 2 w 2"/>
              <a:gd name="T2" fmla="*/ 0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0" y="0"/>
                </a:lnTo>
                <a:lnTo>
                  <a:pt x="2" y="0"/>
                </a:lnTo>
                <a:lnTo>
                  <a:pt x="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4" name="Oval 283"/>
          <p:cNvSpPr>
            <a:spLocks noChangeArrowheads="1"/>
          </p:cNvSpPr>
          <p:nvPr/>
        </p:nvSpPr>
        <p:spPr bwMode="auto">
          <a:xfrm>
            <a:off x="4232275" y="3976689"/>
            <a:ext cx="14288" cy="1428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5" name="Freeform 284"/>
          <p:cNvSpPr/>
          <p:nvPr/>
        </p:nvSpPr>
        <p:spPr bwMode="auto">
          <a:xfrm>
            <a:off x="4387851" y="3984625"/>
            <a:ext cx="4763" cy="0"/>
          </a:xfrm>
          <a:custGeom>
            <a:avLst/>
            <a:gdLst>
              <a:gd name="T0" fmla="*/ 3 w 3"/>
              <a:gd name="T1" fmla="*/ 0 w 3"/>
              <a:gd name="T2" fmla="*/ 0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0" y="0"/>
                </a:lnTo>
                <a:lnTo>
                  <a:pt x="0" y="0"/>
                </a:lnTo>
                <a:lnTo>
                  <a:pt x="0" y="0"/>
                </a:lnTo>
                <a:lnTo>
                  <a:pt x="3"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6" name="Freeform 285"/>
          <p:cNvSpPr/>
          <p:nvPr/>
        </p:nvSpPr>
        <p:spPr bwMode="auto">
          <a:xfrm>
            <a:off x="4398963" y="3713164"/>
            <a:ext cx="146050" cy="109537"/>
          </a:xfrm>
          <a:custGeom>
            <a:avLst/>
            <a:gdLst>
              <a:gd name="T0" fmla="*/ 0 w 95"/>
              <a:gd name="T1" fmla="*/ 65 h 72"/>
              <a:gd name="T2" fmla="*/ 95 w 95"/>
              <a:gd name="T3" fmla="*/ 0 h 72"/>
              <a:gd name="T4" fmla="*/ 7 w 95"/>
              <a:gd name="T5" fmla="*/ 72 h 72"/>
              <a:gd name="T6" fmla="*/ 0 w 95"/>
              <a:gd name="T7" fmla="*/ 65 h 72"/>
            </a:gdLst>
            <a:ahLst/>
            <a:cxnLst>
              <a:cxn ang="0">
                <a:pos x="T0" y="T1"/>
              </a:cxn>
              <a:cxn ang="0">
                <a:pos x="T2" y="T3"/>
              </a:cxn>
              <a:cxn ang="0">
                <a:pos x="T4" y="T5"/>
              </a:cxn>
              <a:cxn ang="0">
                <a:pos x="T6" y="T7"/>
              </a:cxn>
            </a:cxnLst>
            <a:rect l="0" t="0" r="r" b="b"/>
            <a:pathLst>
              <a:path w="95" h="72">
                <a:moveTo>
                  <a:pt x="0" y="65"/>
                </a:moveTo>
                <a:lnTo>
                  <a:pt x="95" y="0"/>
                </a:lnTo>
                <a:lnTo>
                  <a:pt x="7" y="72"/>
                </a:lnTo>
                <a:lnTo>
                  <a:pt x="0" y="6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7" name="Freeform 286"/>
          <p:cNvSpPr/>
          <p:nvPr/>
        </p:nvSpPr>
        <p:spPr bwMode="auto">
          <a:xfrm>
            <a:off x="4787900" y="3702050"/>
            <a:ext cx="317500" cy="323850"/>
          </a:xfrm>
          <a:custGeom>
            <a:avLst/>
            <a:gdLst>
              <a:gd name="T0" fmla="*/ 0 w 92"/>
              <a:gd name="T1" fmla="*/ 0 h 94"/>
              <a:gd name="T2" fmla="*/ 0 w 92"/>
              <a:gd name="T3" fmla="*/ 93 h 94"/>
              <a:gd name="T4" fmla="*/ 92 w 92"/>
              <a:gd name="T5" fmla="*/ 93 h 94"/>
              <a:gd name="T6" fmla="*/ 82 w 92"/>
              <a:gd name="T7" fmla="*/ 78 h 94"/>
              <a:gd name="T8" fmla="*/ 67 w 92"/>
              <a:gd name="T9" fmla="*/ 67 h 94"/>
              <a:gd name="T10" fmla="*/ 33 w 92"/>
              <a:gd name="T11" fmla="*/ 33 h 94"/>
              <a:gd name="T12" fmla="*/ 12 w 92"/>
              <a:gd name="T13" fmla="*/ 12 h 94"/>
              <a:gd name="T14" fmla="*/ 0 w 92"/>
              <a:gd name="T15" fmla="*/ 0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4">
                <a:moveTo>
                  <a:pt x="0" y="0"/>
                </a:moveTo>
                <a:cubicBezTo>
                  <a:pt x="0" y="93"/>
                  <a:pt x="0" y="93"/>
                  <a:pt x="0" y="93"/>
                </a:cubicBezTo>
                <a:cubicBezTo>
                  <a:pt x="92" y="93"/>
                  <a:pt x="92" y="93"/>
                  <a:pt x="92" y="93"/>
                </a:cubicBezTo>
                <a:cubicBezTo>
                  <a:pt x="92" y="93"/>
                  <a:pt x="89" y="80"/>
                  <a:pt x="82" y="78"/>
                </a:cubicBezTo>
                <a:cubicBezTo>
                  <a:pt x="74" y="76"/>
                  <a:pt x="81" y="94"/>
                  <a:pt x="67" y="67"/>
                </a:cubicBezTo>
                <a:cubicBezTo>
                  <a:pt x="53" y="40"/>
                  <a:pt x="33" y="33"/>
                  <a:pt x="33" y="33"/>
                </a:cubicBezTo>
                <a:cubicBezTo>
                  <a:pt x="33" y="33"/>
                  <a:pt x="23" y="13"/>
                  <a:pt x="12" y="12"/>
                </a:cubicBezTo>
                <a:cubicBezTo>
                  <a:pt x="0" y="11"/>
                  <a:pt x="11" y="1"/>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8" name="Freeform 287"/>
          <p:cNvSpPr/>
          <p:nvPr/>
        </p:nvSpPr>
        <p:spPr bwMode="auto">
          <a:xfrm>
            <a:off x="4873626" y="3735388"/>
            <a:ext cx="3175" cy="0"/>
          </a:xfrm>
          <a:custGeom>
            <a:avLst/>
            <a:gdLst>
              <a:gd name="T0" fmla="*/ 2 w 2"/>
              <a:gd name="T1" fmla="*/ 2 w 2"/>
              <a:gd name="T2" fmla="*/ 0 w 2"/>
              <a:gd name="T3" fmla="*/ 2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0" y="0"/>
                </a:lnTo>
                <a:lnTo>
                  <a:pt x="2" y="0"/>
                </a:lnTo>
                <a:lnTo>
                  <a:pt x="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9" name="Oval 288"/>
          <p:cNvSpPr>
            <a:spLocks noChangeArrowheads="1"/>
          </p:cNvSpPr>
          <p:nvPr/>
        </p:nvSpPr>
        <p:spPr bwMode="auto">
          <a:xfrm>
            <a:off x="4895850" y="3778251"/>
            <a:ext cx="12700" cy="1746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0" name="Oval 289"/>
          <p:cNvSpPr>
            <a:spLocks noChangeArrowheads="1"/>
          </p:cNvSpPr>
          <p:nvPr/>
        </p:nvSpPr>
        <p:spPr bwMode="auto">
          <a:xfrm>
            <a:off x="4922838" y="3751263"/>
            <a:ext cx="26987" cy="222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1" name="Oval 290"/>
          <p:cNvSpPr>
            <a:spLocks noChangeArrowheads="1"/>
          </p:cNvSpPr>
          <p:nvPr/>
        </p:nvSpPr>
        <p:spPr bwMode="auto">
          <a:xfrm>
            <a:off x="4911726" y="3765551"/>
            <a:ext cx="17463" cy="158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2" name="Oval 291"/>
          <p:cNvSpPr>
            <a:spLocks noChangeArrowheads="1"/>
          </p:cNvSpPr>
          <p:nvPr/>
        </p:nvSpPr>
        <p:spPr bwMode="auto">
          <a:xfrm>
            <a:off x="4997450" y="3860801"/>
            <a:ext cx="33338" cy="349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3" name="Oval 292"/>
          <p:cNvSpPr>
            <a:spLocks noChangeArrowheads="1"/>
          </p:cNvSpPr>
          <p:nvPr/>
        </p:nvSpPr>
        <p:spPr bwMode="auto">
          <a:xfrm>
            <a:off x="5053014" y="3911601"/>
            <a:ext cx="22225" cy="1746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4" name="Oval 293"/>
          <p:cNvSpPr>
            <a:spLocks noChangeArrowheads="1"/>
          </p:cNvSpPr>
          <p:nvPr/>
        </p:nvSpPr>
        <p:spPr bwMode="auto">
          <a:xfrm>
            <a:off x="5040313" y="3941763"/>
            <a:ext cx="9525" cy="111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5" name="Oval 294"/>
          <p:cNvSpPr>
            <a:spLocks noChangeArrowheads="1"/>
          </p:cNvSpPr>
          <p:nvPr/>
        </p:nvSpPr>
        <p:spPr bwMode="auto">
          <a:xfrm>
            <a:off x="4940300" y="3792538"/>
            <a:ext cx="44450" cy="444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6" name="Oval 295"/>
          <p:cNvSpPr>
            <a:spLocks noChangeArrowheads="1"/>
          </p:cNvSpPr>
          <p:nvPr/>
        </p:nvSpPr>
        <p:spPr bwMode="auto">
          <a:xfrm>
            <a:off x="4829175" y="3692526"/>
            <a:ext cx="52388" cy="508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7" name="Freeform 296"/>
          <p:cNvSpPr/>
          <p:nvPr/>
        </p:nvSpPr>
        <p:spPr bwMode="auto">
          <a:xfrm>
            <a:off x="5414963" y="3975100"/>
            <a:ext cx="392112" cy="38100"/>
          </a:xfrm>
          <a:custGeom>
            <a:avLst/>
            <a:gdLst>
              <a:gd name="T0" fmla="*/ 0 w 113"/>
              <a:gd name="T1" fmla="*/ 5 h 11"/>
              <a:gd name="T2" fmla="*/ 14 w 113"/>
              <a:gd name="T3" fmla="*/ 1 h 11"/>
              <a:gd name="T4" fmla="*/ 28 w 113"/>
              <a:gd name="T5" fmla="*/ 0 h 11"/>
              <a:gd name="T6" fmla="*/ 57 w 113"/>
              <a:gd name="T7" fmla="*/ 4 h 11"/>
              <a:gd name="T8" fmla="*/ 85 w 113"/>
              <a:gd name="T9" fmla="*/ 8 h 11"/>
              <a:gd name="T10" fmla="*/ 99 w 113"/>
              <a:gd name="T11" fmla="*/ 8 h 11"/>
              <a:gd name="T12" fmla="*/ 106 w 113"/>
              <a:gd name="T13" fmla="*/ 8 h 11"/>
              <a:gd name="T14" fmla="*/ 113 w 113"/>
              <a:gd name="T15" fmla="*/ 5 h 11"/>
              <a:gd name="T16" fmla="*/ 113 w 113"/>
              <a:gd name="T17" fmla="*/ 6 h 11"/>
              <a:gd name="T18" fmla="*/ 107 w 113"/>
              <a:gd name="T19" fmla="*/ 9 h 11"/>
              <a:gd name="T20" fmla="*/ 100 w 113"/>
              <a:gd name="T21" fmla="*/ 11 h 11"/>
              <a:gd name="T22" fmla="*/ 85 w 113"/>
              <a:gd name="T23" fmla="*/ 11 h 11"/>
              <a:gd name="T24" fmla="*/ 56 w 113"/>
              <a:gd name="T25" fmla="*/ 7 h 11"/>
              <a:gd name="T26" fmla="*/ 28 w 113"/>
              <a:gd name="T27" fmla="*/ 2 h 11"/>
              <a:gd name="T28" fmla="*/ 14 w 113"/>
              <a:gd name="T29" fmla="*/ 2 h 11"/>
              <a:gd name="T30" fmla="*/ 0 w 113"/>
              <a:gd name="T31" fmla="*/ 6 h 11"/>
              <a:gd name="T32" fmla="*/ 0 w 113"/>
              <a:gd name="T3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11">
                <a:moveTo>
                  <a:pt x="0" y="5"/>
                </a:moveTo>
                <a:cubicBezTo>
                  <a:pt x="4" y="3"/>
                  <a:pt x="9" y="2"/>
                  <a:pt x="14" y="1"/>
                </a:cubicBezTo>
                <a:cubicBezTo>
                  <a:pt x="18" y="1"/>
                  <a:pt x="23" y="0"/>
                  <a:pt x="28" y="0"/>
                </a:cubicBezTo>
                <a:cubicBezTo>
                  <a:pt x="38" y="1"/>
                  <a:pt x="47" y="2"/>
                  <a:pt x="57" y="4"/>
                </a:cubicBezTo>
                <a:cubicBezTo>
                  <a:pt x="66" y="6"/>
                  <a:pt x="76" y="7"/>
                  <a:pt x="85" y="8"/>
                </a:cubicBezTo>
                <a:cubicBezTo>
                  <a:pt x="90" y="8"/>
                  <a:pt x="95" y="8"/>
                  <a:pt x="99" y="8"/>
                </a:cubicBezTo>
                <a:cubicBezTo>
                  <a:pt x="102" y="8"/>
                  <a:pt x="104" y="8"/>
                  <a:pt x="106" y="8"/>
                </a:cubicBezTo>
                <a:cubicBezTo>
                  <a:pt x="109" y="7"/>
                  <a:pt x="111" y="7"/>
                  <a:pt x="113" y="5"/>
                </a:cubicBezTo>
                <a:cubicBezTo>
                  <a:pt x="113" y="6"/>
                  <a:pt x="113" y="6"/>
                  <a:pt x="113" y="6"/>
                </a:cubicBezTo>
                <a:cubicBezTo>
                  <a:pt x="111" y="8"/>
                  <a:pt x="109" y="9"/>
                  <a:pt x="107" y="9"/>
                </a:cubicBezTo>
                <a:cubicBezTo>
                  <a:pt x="104" y="10"/>
                  <a:pt x="102" y="10"/>
                  <a:pt x="100" y="11"/>
                </a:cubicBezTo>
                <a:cubicBezTo>
                  <a:pt x="95" y="11"/>
                  <a:pt x="90" y="11"/>
                  <a:pt x="85" y="11"/>
                </a:cubicBezTo>
                <a:cubicBezTo>
                  <a:pt x="75" y="11"/>
                  <a:pt x="66" y="9"/>
                  <a:pt x="56" y="7"/>
                </a:cubicBezTo>
                <a:cubicBezTo>
                  <a:pt x="47" y="5"/>
                  <a:pt x="38" y="3"/>
                  <a:pt x="28" y="2"/>
                </a:cubicBezTo>
                <a:cubicBezTo>
                  <a:pt x="23" y="2"/>
                  <a:pt x="18" y="2"/>
                  <a:pt x="14" y="2"/>
                </a:cubicBezTo>
                <a:cubicBezTo>
                  <a:pt x="9" y="3"/>
                  <a:pt x="4" y="4"/>
                  <a:pt x="0" y="6"/>
                </a:cubicBezTo>
                <a:lnTo>
                  <a:pt x="0" y="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8" name="Freeform 297"/>
          <p:cNvSpPr/>
          <p:nvPr/>
        </p:nvSpPr>
        <p:spPr bwMode="auto">
          <a:xfrm>
            <a:off x="5414963" y="3998914"/>
            <a:ext cx="392112" cy="38100"/>
          </a:xfrm>
          <a:custGeom>
            <a:avLst/>
            <a:gdLst>
              <a:gd name="T0" fmla="*/ 0 w 113"/>
              <a:gd name="T1" fmla="*/ 5 h 11"/>
              <a:gd name="T2" fmla="*/ 14 w 113"/>
              <a:gd name="T3" fmla="*/ 1 h 11"/>
              <a:gd name="T4" fmla="*/ 28 w 113"/>
              <a:gd name="T5" fmla="*/ 0 h 11"/>
              <a:gd name="T6" fmla="*/ 57 w 113"/>
              <a:gd name="T7" fmla="*/ 4 h 11"/>
              <a:gd name="T8" fmla="*/ 85 w 113"/>
              <a:gd name="T9" fmla="*/ 7 h 11"/>
              <a:gd name="T10" fmla="*/ 99 w 113"/>
              <a:gd name="T11" fmla="*/ 8 h 11"/>
              <a:gd name="T12" fmla="*/ 106 w 113"/>
              <a:gd name="T13" fmla="*/ 7 h 11"/>
              <a:gd name="T14" fmla="*/ 113 w 113"/>
              <a:gd name="T15" fmla="*/ 5 h 11"/>
              <a:gd name="T16" fmla="*/ 113 w 113"/>
              <a:gd name="T17" fmla="*/ 5 h 11"/>
              <a:gd name="T18" fmla="*/ 107 w 113"/>
              <a:gd name="T19" fmla="*/ 9 h 11"/>
              <a:gd name="T20" fmla="*/ 100 w 113"/>
              <a:gd name="T21" fmla="*/ 10 h 11"/>
              <a:gd name="T22" fmla="*/ 85 w 113"/>
              <a:gd name="T23" fmla="*/ 11 h 11"/>
              <a:gd name="T24" fmla="*/ 56 w 113"/>
              <a:gd name="T25" fmla="*/ 7 h 11"/>
              <a:gd name="T26" fmla="*/ 28 w 113"/>
              <a:gd name="T27" fmla="*/ 2 h 11"/>
              <a:gd name="T28" fmla="*/ 14 w 113"/>
              <a:gd name="T29" fmla="*/ 2 h 11"/>
              <a:gd name="T30" fmla="*/ 0 w 113"/>
              <a:gd name="T31"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11">
                <a:moveTo>
                  <a:pt x="0" y="5"/>
                </a:moveTo>
                <a:cubicBezTo>
                  <a:pt x="4" y="3"/>
                  <a:pt x="9" y="2"/>
                  <a:pt x="14" y="1"/>
                </a:cubicBezTo>
                <a:cubicBezTo>
                  <a:pt x="18" y="0"/>
                  <a:pt x="23" y="0"/>
                  <a:pt x="28" y="0"/>
                </a:cubicBezTo>
                <a:cubicBezTo>
                  <a:pt x="38" y="0"/>
                  <a:pt x="47" y="2"/>
                  <a:pt x="57" y="4"/>
                </a:cubicBezTo>
                <a:cubicBezTo>
                  <a:pt x="66" y="6"/>
                  <a:pt x="76" y="7"/>
                  <a:pt x="85" y="7"/>
                </a:cubicBezTo>
                <a:cubicBezTo>
                  <a:pt x="90" y="8"/>
                  <a:pt x="95" y="8"/>
                  <a:pt x="99" y="8"/>
                </a:cubicBezTo>
                <a:cubicBezTo>
                  <a:pt x="102" y="8"/>
                  <a:pt x="104" y="8"/>
                  <a:pt x="106" y="7"/>
                </a:cubicBezTo>
                <a:cubicBezTo>
                  <a:pt x="109" y="7"/>
                  <a:pt x="111" y="7"/>
                  <a:pt x="113" y="5"/>
                </a:cubicBezTo>
                <a:cubicBezTo>
                  <a:pt x="113" y="5"/>
                  <a:pt x="113" y="5"/>
                  <a:pt x="113" y="5"/>
                </a:cubicBezTo>
                <a:cubicBezTo>
                  <a:pt x="111" y="7"/>
                  <a:pt x="109" y="8"/>
                  <a:pt x="107" y="9"/>
                </a:cubicBezTo>
                <a:cubicBezTo>
                  <a:pt x="104" y="10"/>
                  <a:pt x="102" y="10"/>
                  <a:pt x="100" y="10"/>
                </a:cubicBezTo>
                <a:cubicBezTo>
                  <a:pt x="95" y="11"/>
                  <a:pt x="90" y="11"/>
                  <a:pt x="85" y="11"/>
                </a:cubicBezTo>
                <a:cubicBezTo>
                  <a:pt x="75" y="10"/>
                  <a:pt x="66" y="9"/>
                  <a:pt x="56" y="7"/>
                </a:cubicBezTo>
                <a:cubicBezTo>
                  <a:pt x="47" y="4"/>
                  <a:pt x="38" y="2"/>
                  <a:pt x="28" y="2"/>
                </a:cubicBezTo>
                <a:cubicBezTo>
                  <a:pt x="23" y="1"/>
                  <a:pt x="18" y="1"/>
                  <a:pt x="14" y="2"/>
                </a:cubicBezTo>
                <a:cubicBezTo>
                  <a:pt x="9" y="2"/>
                  <a:pt x="4" y="3"/>
                  <a:pt x="0" y="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9" name="Freeform 298"/>
          <p:cNvSpPr/>
          <p:nvPr/>
        </p:nvSpPr>
        <p:spPr bwMode="auto">
          <a:xfrm>
            <a:off x="5421313" y="3719513"/>
            <a:ext cx="311150" cy="157162"/>
          </a:xfrm>
          <a:custGeom>
            <a:avLst/>
            <a:gdLst>
              <a:gd name="T0" fmla="*/ 203 w 203"/>
              <a:gd name="T1" fmla="*/ 104 h 104"/>
              <a:gd name="T2" fmla="*/ 203 w 203"/>
              <a:gd name="T3" fmla="*/ 82 h 104"/>
              <a:gd name="T4" fmla="*/ 102 w 203"/>
              <a:gd name="T5" fmla="*/ 0 h 104"/>
              <a:gd name="T6" fmla="*/ 0 w 203"/>
              <a:gd name="T7" fmla="*/ 82 h 104"/>
              <a:gd name="T8" fmla="*/ 0 w 203"/>
              <a:gd name="T9" fmla="*/ 104 h 104"/>
              <a:gd name="T10" fmla="*/ 102 w 203"/>
              <a:gd name="T11" fmla="*/ 23 h 104"/>
              <a:gd name="T12" fmla="*/ 203 w 203"/>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203" h="104">
                <a:moveTo>
                  <a:pt x="203" y="104"/>
                </a:moveTo>
                <a:lnTo>
                  <a:pt x="203" y="82"/>
                </a:lnTo>
                <a:lnTo>
                  <a:pt x="102" y="0"/>
                </a:lnTo>
                <a:lnTo>
                  <a:pt x="0" y="82"/>
                </a:lnTo>
                <a:lnTo>
                  <a:pt x="0" y="104"/>
                </a:lnTo>
                <a:lnTo>
                  <a:pt x="102" y="23"/>
                </a:lnTo>
                <a:lnTo>
                  <a:pt x="203" y="10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0" name="Freeform 299"/>
          <p:cNvSpPr/>
          <p:nvPr/>
        </p:nvSpPr>
        <p:spPr bwMode="auto">
          <a:xfrm>
            <a:off x="5459413" y="3770314"/>
            <a:ext cx="239712" cy="217487"/>
          </a:xfrm>
          <a:custGeom>
            <a:avLst/>
            <a:gdLst>
              <a:gd name="T0" fmla="*/ 12 w 69"/>
              <a:gd name="T1" fmla="*/ 56 h 63"/>
              <a:gd name="T2" fmla="*/ 41 w 69"/>
              <a:gd name="T3" fmla="*/ 60 h 63"/>
              <a:gd name="T4" fmla="*/ 69 w 69"/>
              <a:gd name="T5" fmla="*/ 63 h 63"/>
              <a:gd name="T6" fmla="*/ 69 w 69"/>
              <a:gd name="T7" fmla="*/ 26 h 63"/>
              <a:gd name="T8" fmla="*/ 33 w 69"/>
              <a:gd name="T9" fmla="*/ 0 h 63"/>
              <a:gd name="T10" fmla="*/ 0 w 69"/>
              <a:gd name="T11" fmla="*/ 26 h 63"/>
              <a:gd name="T12" fmla="*/ 0 w 69"/>
              <a:gd name="T13" fmla="*/ 57 h 63"/>
              <a:gd name="T14" fmla="*/ 12 w 69"/>
              <a:gd name="T15" fmla="*/ 56 h 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63">
                <a:moveTo>
                  <a:pt x="12" y="56"/>
                </a:moveTo>
                <a:cubicBezTo>
                  <a:pt x="22" y="56"/>
                  <a:pt x="32" y="58"/>
                  <a:pt x="41" y="60"/>
                </a:cubicBezTo>
                <a:cubicBezTo>
                  <a:pt x="50" y="62"/>
                  <a:pt x="61" y="62"/>
                  <a:pt x="69" y="63"/>
                </a:cubicBezTo>
                <a:cubicBezTo>
                  <a:pt x="69" y="26"/>
                  <a:pt x="69" y="26"/>
                  <a:pt x="69" y="26"/>
                </a:cubicBezTo>
                <a:cubicBezTo>
                  <a:pt x="33" y="0"/>
                  <a:pt x="33" y="0"/>
                  <a:pt x="33" y="0"/>
                </a:cubicBezTo>
                <a:cubicBezTo>
                  <a:pt x="0" y="26"/>
                  <a:pt x="0" y="26"/>
                  <a:pt x="0" y="26"/>
                </a:cubicBezTo>
                <a:cubicBezTo>
                  <a:pt x="0" y="57"/>
                  <a:pt x="0" y="57"/>
                  <a:pt x="0" y="57"/>
                </a:cubicBezTo>
                <a:cubicBezTo>
                  <a:pt x="4" y="56"/>
                  <a:pt x="8" y="56"/>
                  <a:pt x="12" y="5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1" name="Freeform 300"/>
          <p:cNvSpPr/>
          <p:nvPr/>
        </p:nvSpPr>
        <p:spPr bwMode="auto">
          <a:xfrm>
            <a:off x="5684838" y="3713164"/>
            <a:ext cx="23812" cy="85725"/>
          </a:xfrm>
          <a:custGeom>
            <a:avLst/>
            <a:gdLst>
              <a:gd name="T0" fmla="*/ 15 w 15"/>
              <a:gd name="T1" fmla="*/ 0 h 56"/>
              <a:gd name="T2" fmla="*/ 0 w 15"/>
              <a:gd name="T3" fmla="*/ 0 h 56"/>
              <a:gd name="T4" fmla="*/ 0 w 15"/>
              <a:gd name="T5" fmla="*/ 38 h 56"/>
              <a:gd name="T6" fmla="*/ 15 w 15"/>
              <a:gd name="T7" fmla="*/ 56 h 56"/>
              <a:gd name="T8" fmla="*/ 15 w 15"/>
              <a:gd name="T9" fmla="*/ 0 h 56"/>
            </a:gdLst>
            <a:ahLst/>
            <a:cxnLst>
              <a:cxn ang="0">
                <a:pos x="T0" y="T1"/>
              </a:cxn>
              <a:cxn ang="0">
                <a:pos x="T2" y="T3"/>
              </a:cxn>
              <a:cxn ang="0">
                <a:pos x="T4" y="T5"/>
              </a:cxn>
              <a:cxn ang="0">
                <a:pos x="T6" y="T7"/>
              </a:cxn>
              <a:cxn ang="0">
                <a:pos x="T8" y="T9"/>
              </a:cxn>
            </a:cxnLst>
            <a:rect l="0" t="0" r="r" b="b"/>
            <a:pathLst>
              <a:path w="15" h="56">
                <a:moveTo>
                  <a:pt x="15" y="0"/>
                </a:moveTo>
                <a:lnTo>
                  <a:pt x="0" y="0"/>
                </a:lnTo>
                <a:lnTo>
                  <a:pt x="0" y="38"/>
                </a:lnTo>
                <a:lnTo>
                  <a:pt x="15" y="56"/>
                </a:lnTo>
                <a:lnTo>
                  <a:pt x="15"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2" name="Oval 301"/>
          <p:cNvSpPr>
            <a:spLocks noChangeArrowheads="1"/>
          </p:cNvSpPr>
          <p:nvPr/>
        </p:nvSpPr>
        <p:spPr bwMode="auto">
          <a:xfrm>
            <a:off x="5494338" y="3713163"/>
            <a:ext cx="9525" cy="63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3" name="Oval 302"/>
          <p:cNvSpPr>
            <a:spLocks noChangeArrowheads="1"/>
          </p:cNvSpPr>
          <p:nvPr/>
        </p:nvSpPr>
        <p:spPr bwMode="auto">
          <a:xfrm>
            <a:off x="5546726" y="3667125"/>
            <a:ext cx="9525" cy="793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4" name="Oval 303"/>
          <p:cNvSpPr>
            <a:spLocks noChangeArrowheads="1"/>
          </p:cNvSpPr>
          <p:nvPr/>
        </p:nvSpPr>
        <p:spPr bwMode="auto">
          <a:xfrm>
            <a:off x="5602288" y="3675063"/>
            <a:ext cx="33337" cy="381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5" name="Oval 304"/>
          <p:cNvSpPr>
            <a:spLocks noChangeArrowheads="1"/>
          </p:cNvSpPr>
          <p:nvPr/>
        </p:nvSpPr>
        <p:spPr bwMode="auto">
          <a:xfrm>
            <a:off x="5459414" y="3765551"/>
            <a:ext cx="22225" cy="190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6" name="Oval 305"/>
          <p:cNvSpPr>
            <a:spLocks noChangeArrowheads="1"/>
          </p:cNvSpPr>
          <p:nvPr/>
        </p:nvSpPr>
        <p:spPr bwMode="auto">
          <a:xfrm>
            <a:off x="5403850" y="3765551"/>
            <a:ext cx="14288" cy="158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7" name="Line 306"/>
          <p:cNvSpPr>
            <a:spLocks noChangeShapeType="1"/>
          </p:cNvSpPr>
          <p:nvPr/>
        </p:nvSpPr>
        <p:spPr bwMode="auto">
          <a:xfrm>
            <a:off x="5426075" y="3719513"/>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8" name="Line 307"/>
          <p:cNvSpPr>
            <a:spLocks noChangeShapeType="1"/>
          </p:cNvSpPr>
          <p:nvPr/>
        </p:nvSpPr>
        <p:spPr bwMode="auto">
          <a:xfrm>
            <a:off x="5426075" y="3719513"/>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9" name="Oval 308"/>
          <p:cNvSpPr>
            <a:spLocks noChangeArrowheads="1"/>
          </p:cNvSpPr>
          <p:nvPr/>
        </p:nvSpPr>
        <p:spPr bwMode="auto">
          <a:xfrm>
            <a:off x="5757864" y="3787776"/>
            <a:ext cx="7937" cy="1111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0" name="Oval 309"/>
          <p:cNvSpPr>
            <a:spLocks noChangeArrowheads="1"/>
          </p:cNvSpPr>
          <p:nvPr/>
        </p:nvSpPr>
        <p:spPr bwMode="auto">
          <a:xfrm>
            <a:off x="5757864" y="3716338"/>
            <a:ext cx="7937" cy="111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1" name="Oval 310"/>
          <p:cNvSpPr>
            <a:spLocks noChangeArrowheads="1"/>
          </p:cNvSpPr>
          <p:nvPr/>
        </p:nvSpPr>
        <p:spPr bwMode="auto">
          <a:xfrm>
            <a:off x="5802314" y="3863975"/>
            <a:ext cx="1587" cy="95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2" name="Oval 311"/>
          <p:cNvSpPr>
            <a:spLocks noChangeArrowheads="1"/>
          </p:cNvSpPr>
          <p:nvPr/>
        </p:nvSpPr>
        <p:spPr bwMode="auto">
          <a:xfrm>
            <a:off x="5746751" y="3925889"/>
            <a:ext cx="34925" cy="349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3" name="Oval 312"/>
          <p:cNvSpPr>
            <a:spLocks noChangeArrowheads="1"/>
          </p:cNvSpPr>
          <p:nvPr/>
        </p:nvSpPr>
        <p:spPr bwMode="auto">
          <a:xfrm>
            <a:off x="5788025" y="3863975"/>
            <a:ext cx="14288" cy="127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4" name="Freeform 313"/>
          <p:cNvSpPr/>
          <p:nvPr/>
        </p:nvSpPr>
        <p:spPr bwMode="auto">
          <a:xfrm>
            <a:off x="6202364" y="3867150"/>
            <a:ext cx="107950" cy="141288"/>
          </a:xfrm>
          <a:custGeom>
            <a:avLst/>
            <a:gdLst>
              <a:gd name="T0" fmla="*/ 13 w 31"/>
              <a:gd name="T1" fmla="*/ 0 h 41"/>
              <a:gd name="T2" fmla="*/ 7 w 31"/>
              <a:gd name="T3" fmla="*/ 5 h 41"/>
              <a:gd name="T4" fmla="*/ 1 w 31"/>
              <a:gd name="T5" fmla="*/ 10 h 41"/>
              <a:gd name="T6" fmla="*/ 2 w 31"/>
              <a:gd name="T7" fmla="*/ 14 h 41"/>
              <a:gd name="T8" fmla="*/ 0 w 31"/>
              <a:gd name="T9" fmla="*/ 19 h 41"/>
              <a:gd name="T10" fmla="*/ 3 w 31"/>
              <a:gd name="T11" fmla="*/ 24 h 41"/>
              <a:gd name="T12" fmla="*/ 3 w 31"/>
              <a:gd name="T13" fmla="*/ 26 h 41"/>
              <a:gd name="T14" fmla="*/ 7 w 31"/>
              <a:gd name="T15" fmla="*/ 32 h 41"/>
              <a:gd name="T16" fmla="*/ 12 w 31"/>
              <a:gd name="T17" fmla="*/ 34 h 41"/>
              <a:gd name="T18" fmla="*/ 16 w 31"/>
              <a:gd name="T19" fmla="*/ 33 h 41"/>
              <a:gd name="T20" fmla="*/ 16 w 31"/>
              <a:gd name="T21" fmla="*/ 41 h 41"/>
              <a:gd name="T22" fmla="*/ 16 w 31"/>
              <a:gd name="T23" fmla="*/ 33 h 41"/>
              <a:gd name="T24" fmla="*/ 16 w 31"/>
              <a:gd name="T25" fmla="*/ 33 h 41"/>
              <a:gd name="T26" fmla="*/ 16 w 31"/>
              <a:gd name="T27" fmla="*/ 33 h 41"/>
              <a:gd name="T28" fmla="*/ 20 w 31"/>
              <a:gd name="T29" fmla="*/ 34 h 41"/>
              <a:gd name="T30" fmla="*/ 26 w 31"/>
              <a:gd name="T31" fmla="*/ 29 h 41"/>
              <a:gd name="T32" fmla="*/ 31 w 31"/>
              <a:gd name="T33" fmla="*/ 23 h 41"/>
              <a:gd name="T34" fmla="*/ 30 w 31"/>
              <a:gd name="T35" fmla="*/ 20 h 41"/>
              <a:gd name="T36" fmla="*/ 31 w 31"/>
              <a:gd name="T37" fmla="*/ 17 h 41"/>
              <a:gd name="T38" fmla="*/ 27 w 31"/>
              <a:gd name="T39" fmla="*/ 11 h 41"/>
              <a:gd name="T40" fmla="*/ 28 w 31"/>
              <a:gd name="T41" fmla="*/ 8 h 41"/>
              <a:gd name="T42" fmla="*/ 21 w 31"/>
              <a:gd name="T43" fmla="*/ 2 h 41"/>
              <a:gd name="T44" fmla="*/ 18 w 31"/>
              <a:gd name="T45" fmla="*/ 3 h 41"/>
              <a:gd name="T46" fmla="*/ 13 w 31"/>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41">
                <a:moveTo>
                  <a:pt x="13" y="0"/>
                </a:moveTo>
                <a:cubicBezTo>
                  <a:pt x="10" y="0"/>
                  <a:pt x="7" y="2"/>
                  <a:pt x="7" y="5"/>
                </a:cubicBezTo>
                <a:cubicBezTo>
                  <a:pt x="4" y="5"/>
                  <a:pt x="2" y="7"/>
                  <a:pt x="1" y="10"/>
                </a:cubicBezTo>
                <a:cubicBezTo>
                  <a:pt x="1" y="12"/>
                  <a:pt x="2" y="13"/>
                  <a:pt x="2" y="14"/>
                </a:cubicBezTo>
                <a:cubicBezTo>
                  <a:pt x="1" y="15"/>
                  <a:pt x="0" y="17"/>
                  <a:pt x="0" y="19"/>
                </a:cubicBezTo>
                <a:cubicBezTo>
                  <a:pt x="0" y="21"/>
                  <a:pt x="1" y="23"/>
                  <a:pt x="3" y="24"/>
                </a:cubicBezTo>
                <a:cubicBezTo>
                  <a:pt x="3" y="25"/>
                  <a:pt x="3" y="26"/>
                  <a:pt x="3" y="26"/>
                </a:cubicBezTo>
                <a:cubicBezTo>
                  <a:pt x="3" y="29"/>
                  <a:pt x="4" y="31"/>
                  <a:pt x="7" y="32"/>
                </a:cubicBezTo>
                <a:cubicBezTo>
                  <a:pt x="8" y="33"/>
                  <a:pt x="10" y="34"/>
                  <a:pt x="12" y="34"/>
                </a:cubicBezTo>
                <a:cubicBezTo>
                  <a:pt x="13" y="34"/>
                  <a:pt x="12" y="34"/>
                  <a:pt x="16" y="33"/>
                </a:cubicBezTo>
                <a:cubicBezTo>
                  <a:pt x="16" y="41"/>
                  <a:pt x="16" y="41"/>
                  <a:pt x="16" y="41"/>
                </a:cubicBezTo>
                <a:cubicBezTo>
                  <a:pt x="16" y="33"/>
                  <a:pt x="16" y="33"/>
                  <a:pt x="16" y="33"/>
                </a:cubicBezTo>
                <a:cubicBezTo>
                  <a:pt x="16" y="33"/>
                  <a:pt x="16" y="33"/>
                  <a:pt x="16" y="33"/>
                </a:cubicBezTo>
                <a:cubicBezTo>
                  <a:pt x="16" y="33"/>
                  <a:pt x="16" y="33"/>
                  <a:pt x="16" y="33"/>
                </a:cubicBezTo>
                <a:cubicBezTo>
                  <a:pt x="19" y="34"/>
                  <a:pt x="18" y="34"/>
                  <a:pt x="20" y="34"/>
                </a:cubicBezTo>
                <a:cubicBezTo>
                  <a:pt x="23" y="34"/>
                  <a:pt x="25" y="32"/>
                  <a:pt x="26" y="29"/>
                </a:cubicBezTo>
                <a:cubicBezTo>
                  <a:pt x="29" y="29"/>
                  <a:pt x="31" y="26"/>
                  <a:pt x="31" y="23"/>
                </a:cubicBezTo>
                <a:cubicBezTo>
                  <a:pt x="31" y="22"/>
                  <a:pt x="31" y="21"/>
                  <a:pt x="30" y="20"/>
                </a:cubicBezTo>
                <a:cubicBezTo>
                  <a:pt x="31" y="19"/>
                  <a:pt x="31" y="18"/>
                  <a:pt x="31" y="17"/>
                </a:cubicBezTo>
                <a:cubicBezTo>
                  <a:pt x="31" y="14"/>
                  <a:pt x="29" y="12"/>
                  <a:pt x="27" y="11"/>
                </a:cubicBezTo>
                <a:cubicBezTo>
                  <a:pt x="27" y="10"/>
                  <a:pt x="28" y="9"/>
                  <a:pt x="28" y="8"/>
                </a:cubicBezTo>
                <a:cubicBezTo>
                  <a:pt x="28" y="5"/>
                  <a:pt x="25" y="2"/>
                  <a:pt x="21" y="2"/>
                </a:cubicBezTo>
                <a:cubicBezTo>
                  <a:pt x="20" y="2"/>
                  <a:pt x="19" y="2"/>
                  <a:pt x="18" y="3"/>
                </a:cubicBezTo>
                <a:cubicBezTo>
                  <a:pt x="17" y="1"/>
                  <a:pt x="15" y="0"/>
                  <a:pt x="13"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5" name="Freeform 314"/>
          <p:cNvSpPr/>
          <p:nvPr/>
        </p:nvSpPr>
        <p:spPr bwMode="auto">
          <a:xfrm>
            <a:off x="6334125" y="3867150"/>
            <a:ext cx="107950" cy="141288"/>
          </a:xfrm>
          <a:custGeom>
            <a:avLst/>
            <a:gdLst>
              <a:gd name="T0" fmla="*/ 12 w 31"/>
              <a:gd name="T1" fmla="*/ 0 h 41"/>
              <a:gd name="T2" fmla="*/ 6 w 31"/>
              <a:gd name="T3" fmla="*/ 5 h 41"/>
              <a:gd name="T4" fmla="*/ 1 w 31"/>
              <a:gd name="T5" fmla="*/ 10 h 41"/>
              <a:gd name="T6" fmla="*/ 2 w 31"/>
              <a:gd name="T7" fmla="*/ 14 h 41"/>
              <a:gd name="T8" fmla="*/ 0 w 31"/>
              <a:gd name="T9" fmla="*/ 19 h 41"/>
              <a:gd name="T10" fmla="*/ 3 w 31"/>
              <a:gd name="T11" fmla="*/ 24 h 41"/>
              <a:gd name="T12" fmla="*/ 2 w 31"/>
              <a:gd name="T13" fmla="*/ 26 h 41"/>
              <a:gd name="T14" fmla="*/ 6 w 31"/>
              <a:gd name="T15" fmla="*/ 32 h 41"/>
              <a:gd name="T16" fmla="*/ 11 w 31"/>
              <a:gd name="T17" fmla="*/ 34 h 41"/>
              <a:gd name="T18" fmla="*/ 13 w 31"/>
              <a:gd name="T19" fmla="*/ 33 h 41"/>
              <a:gd name="T20" fmla="*/ 13 w 31"/>
              <a:gd name="T21" fmla="*/ 41 h 41"/>
              <a:gd name="T22" fmla="*/ 17 w 31"/>
              <a:gd name="T23" fmla="*/ 41 h 41"/>
              <a:gd name="T24" fmla="*/ 17 w 31"/>
              <a:gd name="T25" fmla="*/ 33 h 41"/>
              <a:gd name="T26" fmla="*/ 20 w 31"/>
              <a:gd name="T27" fmla="*/ 34 h 41"/>
              <a:gd name="T28" fmla="*/ 26 w 31"/>
              <a:gd name="T29" fmla="*/ 29 h 41"/>
              <a:gd name="T30" fmla="*/ 31 w 31"/>
              <a:gd name="T31" fmla="*/ 23 h 41"/>
              <a:gd name="T32" fmla="*/ 30 w 31"/>
              <a:gd name="T33" fmla="*/ 20 h 41"/>
              <a:gd name="T34" fmla="*/ 31 w 31"/>
              <a:gd name="T35" fmla="*/ 17 h 41"/>
              <a:gd name="T36" fmla="*/ 27 w 31"/>
              <a:gd name="T37" fmla="*/ 11 h 41"/>
              <a:gd name="T38" fmla="*/ 27 w 31"/>
              <a:gd name="T39" fmla="*/ 8 h 41"/>
              <a:gd name="T40" fmla="*/ 21 w 31"/>
              <a:gd name="T41" fmla="*/ 2 h 41"/>
              <a:gd name="T42" fmla="*/ 18 w 31"/>
              <a:gd name="T43" fmla="*/ 3 h 41"/>
              <a:gd name="T44" fmla="*/ 12 w 31"/>
              <a:gd name="T45"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41">
                <a:moveTo>
                  <a:pt x="12" y="0"/>
                </a:moveTo>
                <a:cubicBezTo>
                  <a:pt x="9" y="0"/>
                  <a:pt x="7" y="2"/>
                  <a:pt x="6" y="5"/>
                </a:cubicBezTo>
                <a:cubicBezTo>
                  <a:pt x="4" y="5"/>
                  <a:pt x="1" y="7"/>
                  <a:pt x="1" y="10"/>
                </a:cubicBezTo>
                <a:cubicBezTo>
                  <a:pt x="1" y="12"/>
                  <a:pt x="1" y="13"/>
                  <a:pt x="2" y="14"/>
                </a:cubicBezTo>
                <a:cubicBezTo>
                  <a:pt x="1" y="15"/>
                  <a:pt x="0" y="17"/>
                  <a:pt x="0" y="19"/>
                </a:cubicBezTo>
                <a:cubicBezTo>
                  <a:pt x="0" y="21"/>
                  <a:pt x="1" y="23"/>
                  <a:pt x="3" y="24"/>
                </a:cubicBezTo>
                <a:cubicBezTo>
                  <a:pt x="3" y="25"/>
                  <a:pt x="2" y="26"/>
                  <a:pt x="2" y="26"/>
                </a:cubicBezTo>
                <a:cubicBezTo>
                  <a:pt x="2" y="29"/>
                  <a:pt x="4" y="31"/>
                  <a:pt x="6" y="32"/>
                </a:cubicBezTo>
                <a:cubicBezTo>
                  <a:pt x="8" y="33"/>
                  <a:pt x="9" y="34"/>
                  <a:pt x="11" y="34"/>
                </a:cubicBezTo>
                <a:cubicBezTo>
                  <a:pt x="12" y="34"/>
                  <a:pt x="13" y="34"/>
                  <a:pt x="13" y="33"/>
                </a:cubicBezTo>
                <a:cubicBezTo>
                  <a:pt x="13" y="41"/>
                  <a:pt x="13" y="41"/>
                  <a:pt x="13" y="41"/>
                </a:cubicBezTo>
                <a:cubicBezTo>
                  <a:pt x="17" y="41"/>
                  <a:pt x="17" y="41"/>
                  <a:pt x="17" y="41"/>
                </a:cubicBezTo>
                <a:cubicBezTo>
                  <a:pt x="17" y="33"/>
                  <a:pt x="17" y="33"/>
                  <a:pt x="17" y="33"/>
                </a:cubicBezTo>
                <a:cubicBezTo>
                  <a:pt x="17" y="34"/>
                  <a:pt x="19" y="34"/>
                  <a:pt x="20" y="34"/>
                </a:cubicBezTo>
                <a:cubicBezTo>
                  <a:pt x="23" y="34"/>
                  <a:pt x="25" y="32"/>
                  <a:pt x="26" y="29"/>
                </a:cubicBezTo>
                <a:cubicBezTo>
                  <a:pt x="29" y="29"/>
                  <a:pt x="31" y="26"/>
                  <a:pt x="31" y="23"/>
                </a:cubicBezTo>
                <a:cubicBezTo>
                  <a:pt x="31" y="22"/>
                  <a:pt x="31" y="21"/>
                  <a:pt x="30" y="20"/>
                </a:cubicBezTo>
                <a:cubicBezTo>
                  <a:pt x="30" y="19"/>
                  <a:pt x="31" y="18"/>
                  <a:pt x="31" y="17"/>
                </a:cubicBezTo>
                <a:cubicBezTo>
                  <a:pt x="31" y="14"/>
                  <a:pt x="29" y="12"/>
                  <a:pt x="27" y="11"/>
                </a:cubicBezTo>
                <a:cubicBezTo>
                  <a:pt x="27" y="10"/>
                  <a:pt x="27" y="9"/>
                  <a:pt x="27" y="8"/>
                </a:cubicBezTo>
                <a:cubicBezTo>
                  <a:pt x="27" y="5"/>
                  <a:pt x="25" y="2"/>
                  <a:pt x="21" y="2"/>
                </a:cubicBezTo>
                <a:cubicBezTo>
                  <a:pt x="20" y="2"/>
                  <a:pt x="19" y="2"/>
                  <a:pt x="18" y="3"/>
                </a:cubicBezTo>
                <a:cubicBezTo>
                  <a:pt x="17" y="1"/>
                  <a:pt x="15" y="0"/>
                  <a:pt x="12"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6" name="Freeform 315"/>
          <p:cNvSpPr/>
          <p:nvPr/>
        </p:nvSpPr>
        <p:spPr bwMode="auto">
          <a:xfrm>
            <a:off x="6202363" y="3687763"/>
            <a:ext cx="239712" cy="334962"/>
          </a:xfrm>
          <a:custGeom>
            <a:avLst/>
            <a:gdLst>
              <a:gd name="T0" fmla="*/ 45 w 69"/>
              <a:gd name="T1" fmla="*/ 76 h 97"/>
              <a:gd name="T2" fmla="*/ 58 w 69"/>
              <a:gd name="T3" fmla="*/ 65 h 97"/>
              <a:gd name="T4" fmla="*/ 69 w 69"/>
              <a:gd name="T5" fmla="*/ 51 h 97"/>
              <a:gd name="T6" fmla="*/ 67 w 69"/>
              <a:gd name="T7" fmla="*/ 44 h 97"/>
              <a:gd name="T8" fmla="*/ 68 w 69"/>
              <a:gd name="T9" fmla="*/ 38 h 97"/>
              <a:gd name="T10" fmla="*/ 59 w 69"/>
              <a:gd name="T11" fmla="*/ 25 h 97"/>
              <a:gd name="T12" fmla="*/ 61 w 69"/>
              <a:gd name="T13" fmla="*/ 18 h 97"/>
              <a:gd name="T14" fmla="*/ 47 w 69"/>
              <a:gd name="T15" fmla="*/ 5 h 97"/>
              <a:gd name="T16" fmla="*/ 40 w 69"/>
              <a:gd name="T17" fmla="*/ 7 h 97"/>
              <a:gd name="T18" fmla="*/ 28 w 69"/>
              <a:gd name="T19" fmla="*/ 0 h 97"/>
              <a:gd name="T20" fmla="*/ 14 w 69"/>
              <a:gd name="T21" fmla="*/ 11 h 97"/>
              <a:gd name="T22" fmla="*/ 3 w 69"/>
              <a:gd name="T23" fmla="*/ 22 h 97"/>
              <a:gd name="T24" fmla="*/ 5 w 69"/>
              <a:gd name="T25" fmla="*/ 31 h 97"/>
              <a:gd name="T26" fmla="*/ 0 w 69"/>
              <a:gd name="T27" fmla="*/ 42 h 97"/>
              <a:gd name="T28" fmla="*/ 7 w 69"/>
              <a:gd name="T29" fmla="*/ 53 h 97"/>
              <a:gd name="T30" fmla="*/ 6 w 69"/>
              <a:gd name="T31" fmla="*/ 58 h 97"/>
              <a:gd name="T32" fmla="*/ 15 w 69"/>
              <a:gd name="T33" fmla="*/ 71 h 97"/>
              <a:gd name="T34" fmla="*/ 24 w 69"/>
              <a:gd name="T35" fmla="*/ 76 h 97"/>
              <a:gd name="T36" fmla="*/ 30 w 69"/>
              <a:gd name="T37" fmla="*/ 74 h 97"/>
              <a:gd name="T38" fmla="*/ 30 w 69"/>
              <a:gd name="T39" fmla="*/ 93 h 97"/>
              <a:gd name="T40" fmla="*/ 5 w 69"/>
              <a:gd name="T41" fmla="*/ 93 h 97"/>
              <a:gd name="T42" fmla="*/ 5 w 69"/>
              <a:gd name="T43" fmla="*/ 97 h 97"/>
              <a:gd name="T44" fmla="*/ 62 w 69"/>
              <a:gd name="T45" fmla="*/ 97 h 97"/>
              <a:gd name="T46" fmla="*/ 62 w 69"/>
              <a:gd name="T47" fmla="*/ 93 h 97"/>
              <a:gd name="T48" fmla="*/ 37 w 69"/>
              <a:gd name="T49" fmla="*/ 93 h 97"/>
              <a:gd name="T50" fmla="*/ 37 w 69"/>
              <a:gd name="T51" fmla="*/ 73 h 97"/>
              <a:gd name="T52" fmla="*/ 45 w 69"/>
              <a:gd name="T53" fmla="*/ 7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9" h="97">
                <a:moveTo>
                  <a:pt x="45" y="76"/>
                </a:moveTo>
                <a:cubicBezTo>
                  <a:pt x="51" y="76"/>
                  <a:pt x="56" y="71"/>
                  <a:pt x="58" y="65"/>
                </a:cubicBezTo>
                <a:cubicBezTo>
                  <a:pt x="64" y="64"/>
                  <a:pt x="69" y="58"/>
                  <a:pt x="69" y="51"/>
                </a:cubicBezTo>
                <a:cubicBezTo>
                  <a:pt x="69" y="48"/>
                  <a:pt x="68" y="46"/>
                  <a:pt x="67" y="44"/>
                </a:cubicBezTo>
                <a:cubicBezTo>
                  <a:pt x="68" y="42"/>
                  <a:pt x="68" y="40"/>
                  <a:pt x="68" y="38"/>
                </a:cubicBezTo>
                <a:cubicBezTo>
                  <a:pt x="68" y="32"/>
                  <a:pt x="64" y="27"/>
                  <a:pt x="59" y="25"/>
                </a:cubicBezTo>
                <a:cubicBezTo>
                  <a:pt x="60" y="23"/>
                  <a:pt x="61" y="21"/>
                  <a:pt x="61" y="18"/>
                </a:cubicBezTo>
                <a:cubicBezTo>
                  <a:pt x="61" y="11"/>
                  <a:pt x="55" y="5"/>
                  <a:pt x="47" y="5"/>
                </a:cubicBezTo>
                <a:cubicBezTo>
                  <a:pt x="44" y="5"/>
                  <a:pt x="42" y="6"/>
                  <a:pt x="40" y="7"/>
                </a:cubicBezTo>
                <a:cubicBezTo>
                  <a:pt x="37" y="3"/>
                  <a:pt x="33" y="0"/>
                  <a:pt x="28" y="0"/>
                </a:cubicBezTo>
                <a:cubicBezTo>
                  <a:pt x="21" y="0"/>
                  <a:pt x="16" y="5"/>
                  <a:pt x="14" y="11"/>
                </a:cubicBezTo>
                <a:cubicBezTo>
                  <a:pt x="9" y="12"/>
                  <a:pt x="4" y="16"/>
                  <a:pt x="3" y="22"/>
                </a:cubicBezTo>
                <a:cubicBezTo>
                  <a:pt x="2" y="26"/>
                  <a:pt x="3" y="29"/>
                  <a:pt x="5" y="31"/>
                </a:cubicBezTo>
                <a:cubicBezTo>
                  <a:pt x="2" y="34"/>
                  <a:pt x="0" y="38"/>
                  <a:pt x="0" y="42"/>
                </a:cubicBezTo>
                <a:cubicBezTo>
                  <a:pt x="0" y="47"/>
                  <a:pt x="3" y="51"/>
                  <a:pt x="7" y="53"/>
                </a:cubicBezTo>
                <a:cubicBezTo>
                  <a:pt x="6" y="55"/>
                  <a:pt x="6" y="56"/>
                  <a:pt x="6" y="58"/>
                </a:cubicBezTo>
                <a:cubicBezTo>
                  <a:pt x="6" y="64"/>
                  <a:pt x="9" y="69"/>
                  <a:pt x="15" y="71"/>
                </a:cubicBezTo>
                <a:cubicBezTo>
                  <a:pt x="17" y="74"/>
                  <a:pt x="20" y="76"/>
                  <a:pt x="24" y="76"/>
                </a:cubicBezTo>
                <a:cubicBezTo>
                  <a:pt x="26" y="76"/>
                  <a:pt x="30" y="75"/>
                  <a:pt x="30" y="74"/>
                </a:cubicBezTo>
                <a:cubicBezTo>
                  <a:pt x="30" y="93"/>
                  <a:pt x="30" y="93"/>
                  <a:pt x="30" y="93"/>
                </a:cubicBezTo>
                <a:cubicBezTo>
                  <a:pt x="5" y="93"/>
                  <a:pt x="5" y="93"/>
                  <a:pt x="5" y="93"/>
                </a:cubicBezTo>
                <a:cubicBezTo>
                  <a:pt x="5" y="97"/>
                  <a:pt x="5" y="97"/>
                  <a:pt x="5" y="97"/>
                </a:cubicBezTo>
                <a:cubicBezTo>
                  <a:pt x="62" y="97"/>
                  <a:pt x="62" y="97"/>
                  <a:pt x="62" y="97"/>
                </a:cubicBezTo>
                <a:cubicBezTo>
                  <a:pt x="62" y="93"/>
                  <a:pt x="62" y="93"/>
                  <a:pt x="62" y="93"/>
                </a:cubicBezTo>
                <a:cubicBezTo>
                  <a:pt x="37" y="93"/>
                  <a:pt x="37" y="93"/>
                  <a:pt x="37" y="93"/>
                </a:cubicBezTo>
                <a:cubicBezTo>
                  <a:pt x="37" y="73"/>
                  <a:pt x="37" y="73"/>
                  <a:pt x="37" y="73"/>
                </a:cubicBezTo>
                <a:cubicBezTo>
                  <a:pt x="37" y="75"/>
                  <a:pt x="42" y="76"/>
                  <a:pt x="45" y="7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7" name="Freeform 316"/>
          <p:cNvSpPr>
            <a:spLocks noEditPoints="1"/>
          </p:cNvSpPr>
          <p:nvPr/>
        </p:nvSpPr>
        <p:spPr bwMode="auto">
          <a:xfrm>
            <a:off x="6199189" y="3886201"/>
            <a:ext cx="249237" cy="131763"/>
          </a:xfrm>
          <a:custGeom>
            <a:avLst/>
            <a:gdLst>
              <a:gd name="T0" fmla="*/ 66 w 72"/>
              <a:gd name="T1" fmla="*/ 23 h 38"/>
              <a:gd name="T2" fmla="*/ 66 w 72"/>
              <a:gd name="T3" fmla="*/ 20 h 38"/>
              <a:gd name="T4" fmla="*/ 68 w 72"/>
              <a:gd name="T5" fmla="*/ 0 h 38"/>
              <a:gd name="T6" fmla="*/ 58 w 72"/>
              <a:gd name="T7" fmla="*/ 21 h 38"/>
              <a:gd name="T8" fmla="*/ 55 w 72"/>
              <a:gd name="T9" fmla="*/ 19 h 38"/>
              <a:gd name="T10" fmla="*/ 50 w 72"/>
              <a:gd name="T11" fmla="*/ 18 h 38"/>
              <a:gd name="T12" fmla="*/ 54 w 72"/>
              <a:gd name="T13" fmla="*/ 27 h 38"/>
              <a:gd name="T14" fmla="*/ 51 w 72"/>
              <a:gd name="T15" fmla="*/ 28 h 38"/>
              <a:gd name="T16" fmla="*/ 45 w 72"/>
              <a:gd name="T17" fmla="*/ 32 h 38"/>
              <a:gd name="T18" fmla="*/ 46 w 72"/>
              <a:gd name="T19" fmla="*/ 21 h 38"/>
              <a:gd name="T20" fmla="*/ 44 w 72"/>
              <a:gd name="T21" fmla="*/ 21 h 38"/>
              <a:gd name="T22" fmla="*/ 40 w 72"/>
              <a:gd name="T23" fmla="*/ 20 h 38"/>
              <a:gd name="T24" fmla="*/ 38 w 72"/>
              <a:gd name="T25" fmla="*/ 9 h 38"/>
              <a:gd name="T26" fmla="*/ 35 w 72"/>
              <a:gd name="T27" fmla="*/ 8 h 38"/>
              <a:gd name="T28" fmla="*/ 36 w 72"/>
              <a:gd name="T29" fmla="*/ 12 h 38"/>
              <a:gd name="T30" fmla="*/ 28 w 72"/>
              <a:gd name="T31" fmla="*/ 2 h 38"/>
              <a:gd name="T32" fmla="*/ 36 w 72"/>
              <a:gd name="T33" fmla="*/ 15 h 38"/>
              <a:gd name="T34" fmla="*/ 31 w 72"/>
              <a:gd name="T35" fmla="*/ 15 h 38"/>
              <a:gd name="T36" fmla="*/ 35 w 72"/>
              <a:gd name="T37" fmla="*/ 25 h 38"/>
              <a:gd name="T38" fmla="*/ 29 w 72"/>
              <a:gd name="T39" fmla="*/ 22 h 38"/>
              <a:gd name="T40" fmla="*/ 18 w 72"/>
              <a:gd name="T41" fmla="*/ 12 h 38"/>
              <a:gd name="T42" fmla="*/ 16 w 72"/>
              <a:gd name="T43" fmla="*/ 11 h 38"/>
              <a:gd name="T44" fmla="*/ 25 w 72"/>
              <a:gd name="T45" fmla="*/ 21 h 38"/>
              <a:gd name="T46" fmla="*/ 20 w 72"/>
              <a:gd name="T47" fmla="*/ 20 h 38"/>
              <a:gd name="T48" fmla="*/ 17 w 72"/>
              <a:gd name="T49" fmla="*/ 31 h 38"/>
              <a:gd name="T50" fmla="*/ 17 w 72"/>
              <a:gd name="T51" fmla="*/ 24 h 38"/>
              <a:gd name="T52" fmla="*/ 17 w 72"/>
              <a:gd name="T53" fmla="*/ 18 h 38"/>
              <a:gd name="T54" fmla="*/ 14 w 72"/>
              <a:gd name="T55" fmla="*/ 20 h 38"/>
              <a:gd name="T56" fmla="*/ 4 w 72"/>
              <a:gd name="T57" fmla="*/ 0 h 38"/>
              <a:gd name="T58" fmla="*/ 7 w 72"/>
              <a:gd name="T59" fmla="*/ 19 h 38"/>
              <a:gd name="T60" fmla="*/ 6 w 72"/>
              <a:gd name="T61" fmla="*/ 22 h 38"/>
              <a:gd name="T62" fmla="*/ 3 w 72"/>
              <a:gd name="T63" fmla="*/ 27 h 38"/>
              <a:gd name="T64" fmla="*/ 63 w 72"/>
              <a:gd name="T65" fmla="*/ 38 h 38"/>
              <a:gd name="T66" fmla="*/ 72 w 72"/>
              <a:gd name="T67" fmla="*/ 20 h 38"/>
              <a:gd name="T68" fmla="*/ 16 w 72"/>
              <a:gd name="T69"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38">
                <a:moveTo>
                  <a:pt x="72" y="20"/>
                </a:moveTo>
                <a:cubicBezTo>
                  <a:pt x="72" y="20"/>
                  <a:pt x="66" y="19"/>
                  <a:pt x="66" y="23"/>
                </a:cubicBezTo>
                <a:cubicBezTo>
                  <a:pt x="66" y="23"/>
                  <a:pt x="66" y="27"/>
                  <a:pt x="62" y="26"/>
                </a:cubicBezTo>
                <a:cubicBezTo>
                  <a:pt x="58" y="25"/>
                  <a:pt x="63" y="22"/>
                  <a:pt x="66" y="20"/>
                </a:cubicBezTo>
                <a:cubicBezTo>
                  <a:pt x="67" y="19"/>
                  <a:pt x="72" y="16"/>
                  <a:pt x="67" y="10"/>
                </a:cubicBezTo>
                <a:cubicBezTo>
                  <a:pt x="63" y="5"/>
                  <a:pt x="66" y="3"/>
                  <a:pt x="68" y="0"/>
                </a:cubicBezTo>
                <a:cubicBezTo>
                  <a:pt x="61" y="5"/>
                  <a:pt x="64" y="9"/>
                  <a:pt x="66" y="12"/>
                </a:cubicBezTo>
                <a:cubicBezTo>
                  <a:pt x="69" y="16"/>
                  <a:pt x="61" y="22"/>
                  <a:pt x="58" y="21"/>
                </a:cubicBezTo>
                <a:cubicBezTo>
                  <a:pt x="55" y="19"/>
                  <a:pt x="63" y="19"/>
                  <a:pt x="64" y="15"/>
                </a:cubicBezTo>
                <a:cubicBezTo>
                  <a:pt x="62" y="18"/>
                  <a:pt x="58" y="17"/>
                  <a:pt x="55" y="19"/>
                </a:cubicBezTo>
                <a:cubicBezTo>
                  <a:pt x="53" y="20"/>
                  <a:pt x="53" y="21"/>
                  <a:pt x="54" y="22"/>
                </a:cubicBezTo>
                <a:cubicBezTo>
                  <a:pt x="49" y="19"/>
                  <a:pt x="50" y="18"/>
                  <a:pt x="50" y="18"/>
                </a:cubicBezTo>
                <a:cubicBezTo>
                  <a:pt x="48" y="19"/>
                  <a:pt x="51" y="22"/>
                  <a:pt x="52" y="23"/>
                </a:cubicBezTo>
                <a:cubicBezTo>
                  <a:pt x="53" y="24"/>
                  <a:pt x="57" y="26"/>
                  <a:pt x="54" y="27"/>
                </a:cubicBezTo>
                <a:cubicBezTo>
                  <a:pt x="51" y="28"/>
                  <a:pt x="51" y="26"/>
                  <a:pt x="50" y="26"/>
                </a:cubicBezTo>
                <a:cubicBezTo>
                  <a:pt x="50" y="26"/>
                  <a:pt x="49" y="26"/>
                  <a:pt x="51" y="28"/>
                </a:cubicBezTo>
                <a:cubicBezTo>
                  <a:pt x="52" y="29"/>
                  <a:pt x="52" y="30"/>
                  <a:pt x="51" y="31"/>
                </a:cubicBezTo>
                <a:cubicBezTo>
                  <a:pt x="51" y="32"/>
                  <a:pt x="48" y="34"/>
                  <a:pt x="45" y="32"/>
                </a:cubicBezTo>
                <a:cubicBezTo>
                  <a:pt x="42" y="31"/>
                  <a:pt x="42" y="29"/>
                  <a:pt x="47" y="27"/>
                </a:cubicBezTo>
                <a:cubicBezTo>
                  <a:pt x="51" y="24"/>
                  <a:pt x="49" y="21"/>
                  <a:pt x="46" y="21"/>
                </a:cubicBezTo>
                <a:cubicBezTo>
                  <a:pt x="45" y="21"/>
                  <a:pt x="44" y="20"/>
                  <a:pt x="42" y="19"/>
                </a:cubicBezTo>
                <a:cubicBezTo>
                  <a:pt x="42" y="20"/>
                  <a:pt x="44" y="21"/>
                  <a:pt x="44" y="21"/>
                </a:cubicBezTo>
                <a:cubicBezTo>
                  <a:pt x="44" y="21"/>
                  <a:pt x="46" y="23"/>
                  <a:pt x="44" y="24"/>
                </a:cubicBezTo>
                <a:cubicBezTo>
                  <a:pt x="39" y="25"/>
                  <a:pt x="39" y="21"/>
                  <a:pt x="40" y="20"/>
                </a:cubicBezTo>
                <a:cubicBezTo>
                  <a:pt x="40" y="19"/>
                  <a:pt x="43" y="14"/>
                  <a:pt x="43" y="14"/>
                </a:cubicBezTo>
                <a:cubicBezTo>
                  <a:pt x="44" y="11"/>
                  <a:pt x="41" y="10"/>
                  <a:pt x="38" y="9"/>
                </a:cubicBezTo>
                <a:cubicBezTo>
                  <a:pt x="33" y="8"/>
                  <a:pt x="33" y="6"/>
                  <a:pt x="33" y="6"/>
                </a:cubicBezTo>
                <a:cubicBezTo>
                  <a:pt x="33" y="6"/>
                  <a:pt x="33" y="7"/>
                  <a:pt x="35" y="8"/>
                </a:cubicBezTo>
                <a:cubicBezTo>
                  <a:pt x="37" y="9"/>
                  <a:pt x="37" y="10"/>
                  <a:pt x="37" y="10"/>
                </a:cubicBezTo>
                <a:cubicBezTo>
                  <a:pt x="37" y="10"/>
                  <a:pt x="38" y="12"/>
                  <a:pt x="36" y="12"/>
                </a:cubicBezTo>
                <a:cubicBezTo>
                  <a:pt x="32" y="12"/>
                  <a:pt x="31" y="10"/>
                  <a:pt x="30" y="8"/>
                </a:cubicBezTo>
                <a:cubicBezTo>
                  <a:pt x="28" y="6"/>
                  <a:pt x="31" y="4"/>
                  <a:pt x="28" y="2"/>
                </a:cubicBezTo>
                <a:cubicBezTo>
                  <a:pt x="30" y="4"/>
                  <a:pt x="28" y="4"/>
                  <a:pt x="28" y="7"/>
                </a:cubicBezTo>
                <a:cubicBezTo>
                  <a:pt x="27" y="10"/>
                  <a:pt x="32" y="12"/>
                  <a:pt x="36" y="15"/>
                </a:cubicBezTo>
                <a:cubicBezTo>
                  <a:pt x="39" y="17"/>
                  <a:pt x="38" y="19"/>
                  <a:pt x="35" y="19"/>
                </a:cubicBezTo>
                <a:cubicBezTo>
                  <a:pt x="33" y="19"/>
                  <a:pt x="30" y="17"/>
                  <a:pt x="31" y="15"/>
                </a:cubicBezTo>
                <a:cubicBezTo>
                  <a:pt x="28" y="17"/>
                  <a:pt x="32" y="21"/>
                  <a:pt x="34" y="22"/>
                </a:cubicBezTo>
                <a:cubicBezTo>
                  <a:pt x="36" y="24"/>
                  <a:pt x="35" y="25"/>
                  <a:pt x="35" y="25"/>
                </a:cubicBezTo>
                <a:cubicBezTo>
                  <a:pt x="35" y="27"/>
                  <a:pt x="33" y="30"/>
                  <a:pt x="28" y="29"/>
                </a:cubicBezTo>
                <a:cubicBezTo>
                  <a:pt x="24" y="27"/>
                  <a:pt x="29" y="22"/>
                  <a:pt x="29" y="22"/>
                </a:cubicBezTo>
                <a:cubicBezTo>
                  <a:pt x="29" y="22"/>
                  <a:pt x="31" y="19"/>
                  <a:pt x="24" y="17"/>
                </a:cubicBezTo>
                <a:cubicBezTo>
                  <a:pt x="18" y="15"/>
                  <a:pt x="18" y="12"/>
                  <a:pt x="18" y="12"/>
                </a:cubicBezTo>
                <a:cubicBezTo>
                  <a:pt x="18" y="11"/>
                  <a:pt x="19" y="9"/>
                  <a:pt x="17" y="7"/>
                </a:cubicBezTo>
                <a:cubicBezTo>
                  <a:pt x="18" y="9"/>
                  <a:pt x="17" y="10"/>
                  <a:pt x="16" y="11"/>
                </a:cubicBezTo>
                <a:cubicBezTo>
                  <a:pt x="16" y="12"/>
                  <a:pt x="16" y="13"/>
                  <a:pt x="16" y="13"/>
                </a:cubicBezTo>
                <a:cubicBezTo>
                  <a:pt x="15" y="17"/>
                  <a:pt x="24" y="19"/>
                  <a:pt x="25" y="21"/>
                </a:cubicBezTo>
                <a:cubicBezTo>
                  <a:pt x="26" y="24"/>
                  <a:pt x="23" y="24"/>
                  <a:pt x="21" y="24"/>
                </a:cubicBezTo>
                <a:cubicBezTo>
                  <a:pt x="19" y="23"/>
                  <a:pt x="19" y="22"/>
                  <a:pt x="20" y="20"/>
                </a:cubicBezTo>
                <a:cubicBezTo>
                  <a:pt x="15" y="24"/>
                  <a:pt x="24" y="27"/>
                  <a:pt x="22" y="30"/>
                </a:cubicBezTo>
                <a:cubicBezTo>
                  <a:pt x="20" y="32"/>
                  <a:pt x="17" y="31"/>
                  <a:pt x="17" y="31"/>
                </a:cubicBezTo>
                <a:cubicBezTo>
                  <a:pt x="14" y="29"/>
                  <a:pt x="17" y="26"/>
                  <a:pt x="17" y="26"/>
                </a:cubicBezTo>
                <a:cubicBezTo>
                  <a:pt x="17" y="25"/>
                  <a:pt x="17" y="24"/>
                  <a:pt x="17" y="24"/>
                </a:cubicBezTo>
                <a:cubicBezTo>
                  <a:pt x="17" y="23"/>
                  <a:pt x="17" y="23"/>
                  <a:pt x="17" y="23"/>
                </a:cubicBezTo>
                <a:cubicBezTo>
                  <a:pt x="19" y="22"/>
                  <a:pt x="20" y="20"/>
                  <a:pt x="17" y="18"/>
                </a:cubicBezTo>
                <a:cubicBezTo>
                  <a:pt x="15" y="16"/>
                  <a:pt x="11" y="17"/>
                  <a:pt x="9" y="14"/>
                </a:cubicBezTo>
                <a:cubicBezTo>
                  <a:pt x="9" y="18"/>
                  <a:pt x="18" y="18"/>
                  <a:pt x="14" y="20"/>
                </a:cubicBezTo>
                <a:cubicBezTo>
                  <a:pt x="11" y="22"/>
                  <a:pt x="4" y="15"/>
                  <a:pt x="6" y="12"/>
                </a:cubicBezTo>
                <a:cubicBezTo>
                  <a:pt x="8" y="9"/>
                  <a:pt x="12" y="5"/>
                  <a:pt x="4" y="0"/>
                </a:cubicBezTo>
                <a:cubicBezTo>
                  <a:pt x="7" y="2"/>
                  <a:pt x="9" y="5"/>
                  <a:pt x="5" y="10"/>
                </a:cubicBezTo>
                <a:cubicBezTo>
                  <a:pt x="0" y="15"/>
                  <a:pt x="6" y="18"/>
                  <a:pt x="7" y="19"/>
                </a:cubicBezTo>
                <a:cubicBezTo>
                  <a:pt x="10" y="21"/>
                  <a:pt x="15" y="24"/>
                  <a:pt x="10" y="26"/>
                </a:cubicBezTo>
                <a:cubicBezTo>
                  <a:pt x="6" y="26"/>
                  <a:pt x="6" y="22"/>
                  <a:pt x="6" y="22"/>
                </a:cubicBezTo>
                <a:cubicBezTo>
                  <a:pt x="6" y="18"/>
                  <a:pt x="1" y="19"/>
                  <a:pt x="1" y="19"/>
                </a:cubicBezTo>
                <a:cubicBezTo>
                  <a:pt x="8" y="19"/>
                  <a:pt x="1" y="23"/>
                  <a:pt x="3" y="27"/>
                </a:cubicBezTo>
                <a:cubicBezTo>
                  <a:pt x="4" y="31"/>
                  <a:pt x="5" y="37"/>
                  <a:pt x="9" y="38"/>
                </a:cubicBezTo>
                <a:cubicBezTo>
                  <a:pt x="63" y="38"/>
                  <a:pt x="63" y="38"/>
                  <a:pt x="63" y="38"/>
                </a:cubicBezTo>
                <a:cubicBezTo>
                  <a:pt x="63" y="38"/>
                  <a:pt x="67" y="35"/>
                  <a:pt x="70" y="28"/>
                </a:cubicBezTo>
                <a:cubicBezTo>
                  <a:pt x="71" y="24"/>
                  <a:pt x="65" y="20"/>
                  <a:pt x="72" y="20"/>
                </a:cubicBezTo>
                <a:close/>
                <a:moveTo>
                  <a:pt x="14" y="27"/>
                </a:moveTo>
                <a:cubicBezTo>
                  <a:pt x="14" y="26"/>
                  <a:pt x="15" y="25"/>
                  <a:pt x="16" y="25"/>
                </a:cubicBezTo>
                <a:cubicBezTo>
                  <a:pt x="16" y="25"/>
                  <a:pt x="15" y="26"/>
                  <a:pt x="14" y="2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8" name="Freeform 317"/>
          <p:cNvSpPr/>
          <p:nvPr/>
        </p:nvSpPr>
        <p:spPr bwMode="auto">
          <a:xfrm>
            <a:off x="6757988" y="3790950"/>
            <a:ext cx="161925" cy="185738"/>
          </a:xfrm>
          <a:custGeom>
            <a:avLst/>
            <a:gdLst>
              <a:gd name="T0" fmla="*/ 0 w 47"/>
              <a:gd name="T1" fmla="*/ 18 h 54"/>
              <a:gd name="T2" fmla="*/ 0 w 47"/>
              <a:gd name="T3" fmla="*/ 43 h 54"/>
              <a:gd name="T4" fmla="*/ 11 w 47"/>
              <a:gd name="T5" fmla="*/ 41 h 54"/>
              <a:gd name="T6" fmla="*/ 40 w 47"/>
              <a:gd name="T7" fmla="*/ 41 h 54"/>
              <a:gd name="T8" fmla="*/ 47 w 47"/>
              <a:gd name="T9" fmla="*/ 44 h 54"/>
              <a:gd name="T10" fmla="*/ 47 w 47"/>
              <a:gd name="T11" fmla="*/ 18 h 54"/>
              <a:gd name="T12" fmla="*/ 23 w 47"/>
              <a:gd name="T13" fmla="*/ 0 h 54"/>
              <a:gd name="T14" fmla="*/ 0 w 47"/>
              <a:gd name="T15" fmla="*/ 1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54">
                <a:moveTo>
                  <a:pt x="0" y="18"/>
                </a:moveTo>
                <a:cubicBezTo>
                  <a:pt x="0" y="43"/>
                  <a:pt x="0" y="43"/>
                  <a:pt x="0" y="43"/>
                </a:cubicBezTo>
                <a:cubicBezTo>
                  <a:pt x="3" y="44"/>
                  <a:pt x="6" y="43"/>
                  <a:pt x="11" y="41"/>
                </a:cubicBezTo>
                <a:cubicBezTo>
                  <a:pt x="11" y="41"/>
                  <a:pt x="27" y="54"/>
                  <a:pt x="40" y="41"/>
                </a:cubicBezTo>
                <a:cubicBezTo>
                  <a:pt x="40" y="41"/>
                  <a:pt x="42" y="43"/>
                  <a:pt x="47" y="44"/>
                </a:cubicBezTo>
                <a:cubicBezTo>
                  <a:pt x="47" y="18"/>
                  <a:pt x="47" y="18"/>
                  <a:pt x="47" y="18"/>
                </a:cubicBezTo>
                <a:cubicBezTo>
                  <a:pt x="23" y="0"/>
                  <a:pt x="23" y="0"/>
                  <a:pt x="23" y="0"/>
                </a:cubicBezTo>
                <a:lnTo>
                  <a:pt x="0" y="1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9" name="Freeform 318"/>
          <p:cNvSpPr/>
          <p:nvPr/>
        </p:nvSpPr>
        <p:spPr bwMode="auto">
          <a:xfrm>
            <a:off x="6729413" y="3952875"/>
            <a:ext cx="309562" cy="65088"/>
          </a:xfrm>
          <a:custGeom>
            <a:avLst/>
            <a:gdLst>
              <a:gd name="T0" fmla="*/ 78 w 89"/>
              <a:gd name="T1" fmla="*/ 2 h 19"/>
              <a:gd name="T2" fmla="*/ 72 w 89"/>
              <a:gd name="T3" fmla="*/ 2 h 19"/>
              <a:gd name="T4" fmla="*/ 67 w 89"/>
              <a:gd name="T5" fmla="*/ 0 h 19"/>
              <a:gd name="T6" fmla="*/ 56 w 89"/>
              <a:gd name="T7" fmla="*/ 3 h 19"/>
              <a:gd name="T8" fmla="*/ 48 w 89"/>
              <a:gd name="T9" fmla="*/ 0 h 19"/>
              <a:gd name="T10" fmla="*/ 20 w 89"/>
              <a:gd name="T11" fmla="*/ 0 h 19"/>
              <a:gd name="T12" fmla="*/ 8 w 89"/>
              <a:gd name="T13" fmla="*/ 2 h 19"/>
              <a:gd name="T14" fmla="*/ 0 w 89"/>
              <a:gd name="T15" fmla="*/ 0 h 19"/>
              <a:gd name="T16" fmla="*/ 0 w 89"/>
              <a:gd name="T17" fmla="*/ 11 h 19"/>
              <a:gd name="T18" fmla="*/ 0 w 89"/>
              <a:gd name="T19" fmla="*/ 19 h 19"/>
              <a:gd name="T20" fmla="*/ 89 w 89"/>
              <a:gd name="T21" fmla="*/ 19 h 19"/>
              <a:gd name="T22" fmla="*/ 89 w 89"/>
              <a:gd name="T23" fmla="*/ 11 h 19"/>
              <a:gd name="T24" fmla="*/ 89 w 89"/>
              <a:gd name="T25" fmla="*/ 0 h 19"/>
              <a:gd name="T26" fmla="*/ 78 w 89"/>
              <a:gd name="T2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9" h="19">
                <a:moveTo>
                  <a:pt x="78" y="2"/>
                </a:moveTo>
                <a:cubicBezTo>
                  <a:pt x="75" y="2"/>
                  <a:pt x="75" y="2"/>
                  <a:pt x="72" y="2"/>
                </a:cubicBezTo>
                <a:cubicBezTo>
                  <a:pt x="69" y="1"/>
                  <a:pt x="67" y="0"/>
                  <a:pt x="67" y="0"/>
                </a:cubicBezTo>
                <a:cubicBezTo>
                  <a:pt x="63" y="3"/>
                  <a:pt x="58" y="4"/>
                  <a:pt x="56" y="3"/>
                </a:cubicBezTo>
                <a:cubicBezTo>
                  <a:pt x="50" y="2"/>
                  <a:pt x="48" y="0"/>
                  <a:pt x="48" y="0"/>
                </a:cubicBezTo>
                <a:cubicBezTo>
                  <a:pt x="35" y="13"/>
                  <a:pt x="20" y="0"/>
                  <a:pt x="20" y="0"/>
                </a:cubicBezTo>
                <a:cubicBezTo>
                  <a:pt x="15" y="2"/>
                  <a:pt x="11" y="2"/>
                  <a:pt x="8" y="2"/>
                </a:cubicBezTo>
                <a:cubicBezTo>
                  <a:pt x="3" y="2"/>
                  <a:pt x="0" y="0"/>
                  <a:pt x="0" y="0"/>
                </a:cubicBezTo>
                <a:cubicBezTo>
                  <a:pt x="0" y="11"/>
                  <a:pt x="0" y="11"/>
                  <a:pt x="0" y="11"/>
                </a:cubicBezTo>
                <a:cubicBezTo>
                  <a:pt x="0" y="19"/>
                  <a:pt x="0" y="19"/>
                  <a:pt x="0" y="19"/>
                </a:cubicBezTo>
                <a:cubicBezTo>
                  <a:pt x="89" y="19"/>
                  <a:pt x="89" y="19"/>
                  <a:pt x="89" y="19"/>
                </a:cubicBezTo>
                <a:cubicBezTo>
                  <a:pt x="89" y="11"/>
                  <a:pt x="89" y="11"/>
                  <a:pt x="89" y="11"/>
                </a:cubicBezTo>
                <a:cubicBezTo>
                  <a:pt x="89" y="0"/>
                  <a:pt x="89" y="0"/>
                  <a:pt x="89" y="0"/>
                </a:cubicBezTo>
                <a:cubicBezTo>
                  <a:pt x="86" y="3"/>
                  <a:pt x="80" y="3"/>
                  <a:pt x="78"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0" name="Freeform 319"/>
          <p:cNvSpPr/>
          <p:nvPr/>
        </p:nvSpPr>
        <p:spPr bwMode="auto">
          <a:xfrm>
            <a:off x="6718301" y="3744914"/>
            <a:ext cx="239713" cy="122237"/>
          </a:xfrm>
          <a:custGeom>
            <a:avLst/>
            <a:gdLst>
              <a:gd name="T0" fmla="*/ 156 w 156"/>
              <a:gd name="T1" fmla="*/ 80 h 80"/>
              <a:gd name="T2" fmla="*/ 156 w 156"/>
              <a:gd name="T3" fmla="*/ 64 h 80"/>
              <a:gd name="T4" fmla="*/ 77 w 156"/>
              <a:gd name="T5" fmla="*/ 0 h 80"/>
              <a:gd name="T6" fmla="*/ 0 w 156"/>
              <a:gd name="T7" fmla="*/ 64 h 80"/>
              <a:gd name="T8" fmla="*/ 0 w 156"/>
              <a:gd name="T9" fmla="*/ 80 h 80"/>
              <a:gd name="T10" fmla="*/ 77 w 156"/>
              <a:gd name="T11" fmla="*/ 18 h 80"/>
              <a:gd name="T12" fmla="*/ 156 w 156"/>
              <a:gd name="T13" fmla="*/ 80 h 80"/>
            </a:gdLst>
            <a:ahLst/>
            <a:cxnLst>
              <a:cxn ang="0">
                <a:pos x="T0" y="T1"/>
              </a:cxn>
              <a:cxn ang="0">
                <a:pos x="T2" y="T3"/>
              </a:cxn>
              <a:cxn ang="0">
                <a:pos x="T4" y="T5"/>
              </a:cxn>
              <a:cxn ang="0">
                <a:pos x="T6" y="T7"/>
              </a:cxn>
              <a:cxn ang="0">
                <a:pos x="T8" y="T9"/>
              </a:cxn>
              <a:cxn ang="0">
                <a:pos x="T10" y="T11"/>
              </a:cxn>
              <a:cxn ang="0">
                <a:pos x="T12" y="T13"/>
              </a:cxn>
            </a:cxnLst>
            <a:rect l="0" t="0" r="r" b="b"/>
            <a:pathLst>
              <a:path w="156" h="80">
                <a:moveTo>
                  <a:pt x="156" y="80"/>
                </a:moveTo>
                <a:lnTo>
                  <a:pt x="156" y="64"/>
                </a:lnTo>
                <a:lnTo>
                  <a:pt x="77" y="0"/>
                </a:lnTo>
                <a:lnTo>
                  <a:pt x="0" y="64"/>
                </a:lnTo>
                <a:lnTo>
                  <a:pt x="0" y="80"/>
                </a:lnTo>
                <a:lnTo>
                  <a:pt x="77" y="18"/>
                </a:lnTo>
                <a:lnTo>
                  <a:pt x="156" y="8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1" name="Freeform 320"/>
          <p:cNvSpPr/>
          <p:nvPr/>
        </p:nvSpPr>
        <p:spPr bwMode="auto">
          <a:xfrm>
            <a:off x="6919914" y="3740150"/>
            <a:ext cx="22225" cy="65088"/>
          </a:xfrm>
          <a:custGeom>
            <a:avLst/>
            <a:gdLst>
              <a:gd name="T0" fmla="*/ 14 w 14"/>
              <a:gd name="T1" fmla="*/ 0 h 43"/>
              <a:gd name="T2" fmla="*/ 0 w 14"/>
              <a:gd name="T3" fmla="*/ 0 h 43"/>
              <a:gd name="T4" fmla="*/ 0 w 14"/>
              <a:gd name="T5" fmla="*/ 31 h 43"/>
              <a:gd name="T6" fmla="*/ 14 w 14"/>
              <a:gd name="T7" fmla="*/ 43 h 43"/>
              <a:gd name="T8" fmla="*/ 14 w 14"/>
              <a:gd name="T9" fmla="*/ 0 h 43"/>
            </a:gdLst>
            <a:ahLst/>
            <a:cxnLst>
              <a:cxn ang="0">
                <a:pos x="T0" y="T1"/>
              </a:cxn>
              <a:cxn ang="0">
                <a:pos x="T2" y="T3"/>
              </a:cxn>
              <a:cxn ang="0">
                <a:pos x="T4" y="T5"/>
              </a:cxn>
              <a:cxn ang="0">
                <a:pos x="T6" y="T7"/>
              </a:cxn>
              <a:cxn ang="0">
                <a:pos x="T8" y="T9"/>
              </a:cxn>
            </a:cxnLst>
            <a:rect l="0" t="0" r="r" b="b"/>
            <a:pathLst>
              <a:path w="14" h="43">
                <a:moveTo>
                  <a:pt x="14" y="0"/>
                </a:moveTo>
                <a:lnTo>
                  <a:pt x="0" y="0"/>
                </a:lnTo>
                <a:lnTo>
                  <a:pt x="0" y="31"/>
                </a:lnTo>
                <a:lnTo>
                  <a:pt x="14" y="43"/>
                </a:lnTo>
                <a:lnTo>
                  <a:pt x="1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2" name="Rectangle 321"/>
          <p:cNvSpPr>
            <a:spLocks noChangeArrowheads="1"/>
          </p:cNvSpPr>
          <p:nvPr/>
        </p:nvSpPr>
        <p:spPr bwMode="auto">
          <a:xfrm>
            <a:off x="6978651" y="3779839"/>
            <a:ext cx="11113" cy="1428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3" name="Rectangle 322"/>
          <p:cNvSpPr>
            <a:spLocks noChangeArrowheads="1"/>
          </p:cNvSpPr>
          <p:nvPr/>
        </p:nvSpPr>
        <p:spPr bwMode="auto">
          <a:xfrm>
            <a:off x="6875464" y="3690939"/>
            <a:ext cx="14287" cy="158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4" name="Rectangle 323"/>
          <p:cNvSpPr>
            <a:spLocks noChangeArrowheads="1"/>
          </p:cNvSpPr>
          <p:nvPr/>
        </p:nvSpPr>
        <p:spPr bwMode="auto">
          <a:xfrm>
            <a:off x="6919913" y="3698876"/>
            <a:ext cx="17462" cy="158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5" name="Rectangle 324"/>
          <p:cNvSpPr>
            <a:spLocks noChangeArrowheads="1"/>
          </p:cNvSpPr>
          <p:nvPr/>
        </p:nvSpPr>
        <p:spPr bwMode="auto">
          <a:xfrm>
            <a:off x="6764338" y="3714750"/>
            <a:ext cx="9525" cy="1111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6" name="Rectangle 325"/>
          <p:cNvSpPr>
            <a:spLocks noChangeArrowheads="1"/>
          </p:cNvSpPr>
          <p:nvPr/>
        </p:nvSpPr>
        <p:spPr bwMode="auto">
          <a:xfrm>
            <a:off x="6799263" y="3725864"/>
            <a:ext cx="12700" cy="1428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7" name="Rectangle 326"/>
          <p:cNvSpPr>
            <a:spLocks noChangeArrowheads="1"/>
          </p:cNvSpPr>
          <p:nvPr/>
        </p:nvSpPr>
        <p:spPr bwMode="auto">
          <a:xfrm>
            <a:off x="6881814" y="3740151"/>
            <a:ext cx="7937" cy="47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8" name="Rectangle 327"/>
          <p:cNvSpPr>
            <a:spLocks noChangeArrowheads="1"/>
          </p:cNvSpPr>
          <p:nvPr/>
        </p:nvSpPr>
        <p:spPr bwMode="auto">
          <a:xfrm>
            <a:off x="6737350" y="3763963"/>
            <a:ext cx="20638" cy="190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9" name="Rectangle 328"/>
          <p:cNvSpPr>
            <a:spLocks noChangeArrowheads="1"/>
          </p:cNvSpPr>
          <p:nvPr/>
        </p:nvSpPr>
        <p:spPr bwMode="auto">
          <a:xfrm>
            <a:off x="6958014" y="3817939"/>
            <a:ext cx="20637" cy="20637"/>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0" name="Rectangle 329"/>
          <p:cNvSpPr>
            <a:spLocks noChangeArrowheads="1"/>
          </p:cNvSpPr>
          <p:nvPr/>
        </p:nvSpPr>
        <p:spPr bwMode="auto">
          <a:xfrm>
            <a:off x="6969126" y="3876676"/>
            <a:ext cx="23813" cy="285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1" name="Rectangle 330"/>
          <p:cNvSpPr>
            <a:spLocks noChangeArrowheads="1"/>
          </p:cNvSpPr>
          <p:nvPr/>
        </p:nvSpPr>
        <p:spPr bwMode="auto">
          <a:xfrm>
            <a:off x="6942139" y="3905251"/>
            <a:ext cx="15875" cy="158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2" name="Line 331"/>
          <p:cNvSpPr>
            <a:spLocks noChangeShapeType="1"/>
          </p:cNvSpPr>
          <p:nvPr/>
        </p:nvSpPr>
        <p:spPr bwMode="auto">
          <a:xfrm>
            <a:off x="6840538" y="3698875"/>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3" name="Line 332"/>
          <p:cNvSpPr>
            <a:spLocks noChangeShapeType="1"/>
          </p:cNvSpPr>
          <p:nvPr/>
        </p:nvSpPr>
        <p:spPr bwMode="auto">
          <a:xfrm>
            <a:off x="6840538" y="3698875"/>
            <a:ext cx="0" cy="0"/>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4" name="Rectangle 333"/>
          <p:cNvSpPr>
            <a:spLocks noChangeArrowheads="1"/>
          </p:cNvSpPr>
          <p:nvPr/>
        </p:nvSpPr>
        <p:spPr bwMode="auto">
          <a:xfrm>
            <a:off x="6788151" y="3749676"/>
            <a:ext cx="11113" cy="6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5" name="Rectangle 334"/>
          <p:cNvSpPr>
            <a:spLocks noChangeArrowheads="1"/>
          </p:cNvSpPr>
          <p:nvPr/>
        </p:nvSpPr>
        <p:spPr bwMode="auto">
          <a:xfrm>
            <a:off x="6799263" y="3698875"/>
            <a:ext cx="12700" cy="127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6" name="Rectangle 335"/>
          <p:cNvSpPr>
            <a:spLocks noChangeArrowheads="1"/>
          </p:cNvSpPr>
          <p:nvPr/>
        </p:nvSpPr>
        <p:spPr bwMode="auto">
          <a:xfrm>
            <a:off x="6829426" y="3714751"/>
            <a:ext cx="11113" cy="6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7" name="Rectangle 336"/>
          <p:cNvSpPr>
            <a:spLocks noChangeArrowheads="1"/>
          </p:cNvSpPr>
          <p:nvPr/>
        </p:nvSpPr>
        <p:spPr bwMode="auto">
          <a:xfrm>
            <a:off x="6751638" y="3732214"/>
            <a:ext cx="9525"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8" name="Rectangle 337"/>
          <p:cNvSpPr>
            <a:spLocks noChangeArrowheads="1"/>
          </p:cNvSpPr>
          <p:nvPr/>
        </p:nvSpPr>
        <p:spPr bwMode="auto">
          <a:xfrm>
            <a:off x="6859589" y="3711575"/>
            <a:ext cx="7937"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9" name="Freeform 338"/>
          <p:cNvSpPr/>
          <p:nvPr/>
        </p:nvSpPr>
        <p:spPr bwMode="auto">
          <a:xfrm>
            <a:off x="914401" y="4364039"/>
            <a:ext cx="123825" cy="142875"/>
          </a:xfrm>
          <a:custGeom>
            <a:avLst/>
            <a:gdLst>
              <a:gd name="T0" fmla="*/ 47 w 81"/>
              <a:gd name="T1" fmla="*/ 95 h 95"/>
              <a:gd name="T2" fmla="*/ 0 w 81"/>
              <a:gd name="T3" fmla="*/ 95 h 95"/>
              <a:gd name="T4" fmla="*/ 34 w 81"/>
              <a:gd name="T5" fmla="*/ 0 h 95"/>
              <a:gd name="T6" fmla="*/ 81 w 81"/>
              <a:gd name="T7" fmla="*/ 0 h 95"/>
              <a:gd name="T8" fmla="*/ 47 w 81"/>
              <a:gd name="T9" fmla="*/ 95 h 95"/>
            </a:gdLst>
            <a:ahLst/>
            <a:cxnLst>
              <a:cxn ang="0">
                <a:pos x="T0" y="T1"/>
              </a:cxn>
              <a:cxn ang="0">
                <a:pos x="T2" y="T3"/>
              </a:cxn>
              <a:cxn ang="0">
                <a:pos x="T4" y="T5"/>
              </a:cxn>
              <a:cxn ang="0">
                <a:pos x="T6" y="T7"/>
              </a:cxn>
              <a:cxn ang="0">
                <a:pos x="T8" y="T9"/>
              </a:cxn>
            </a:cxnLst>
            <a:rect l="0" t="0" r="r" b="b"/>
            <a:pathLst>
              <a:path w="81" h="95">
                <a:moveTo>
                  <a:pt x="47" y="95"/>
                </a:moveTo>
                <a:lnTo>
                  <a:pt x="0" y="95"/>
                </a:lnTo>
                <a:lnTo>
                  <a:pt x="34" y="0"/>
                </a:lnTo>
                <a:lnTo>
                  <a:pt x="81" y="0"/>
                </a:lnTo>
                <a:lnTo>
                  <a:pt x="47" y="9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0" name="Freeform 339"/>
          <p:cNvSpPr/>
          <p:nvPr/>
        </p:nvSpPr>
        <p:spPr bwMode="auto">
          <a:xfrm>
            <a:off x="949325" y="4297364"/>
            <a:ext cx="36513" cy="34925"/>
          </a:xfrm>
          <a:custGeom>
            <a:avLst/>
            <a:gdLst>
              <a:gd name="T0" fmla="*/ 20 w 24"/>
              <a:gd name="T1" fmla="*/ 23 h 23"/>
              <a:gd name="T2" fmla="*/ 0 w 24"/>
              <a:gd name="T3" fmla="*/ 14 h 23"/>
              <a:gd name="T4" fmla="*/ 6 w 24"/>
              <a:gd name="T5" fmla="*/ 0 h 23"/>
              <a:gd name="T6" fmla="*/ 24 w 24"/>
              <a:gd name="T7" fmla="*/ 11 h 23"/>
              <a:gd name="T8" fmla="*/ 20 w 24"/>
              <a:gd name="T9" fmla="*/ 23 h 23"/>
            </a:gdLst>
            <a:ahLst/>
            <a:cxnLst>
              <a:cxn ang="0">
                <a:pos x="T0" y="T1"/>
              </a:cxn>
              <a:cxn ang="0">
                <a:pos x="T2" y="T3"/>
              </a:cxn>
              <a:cxn ang="0">
                <a:pos x="T4" y="T5"/>
              </a:cxn>
              <a:cxn ang="0">
                <a:pos x="T6" y="T7"/>
              </a:cxn>
              <a:cxn ang="0">
                <a:pos x="T8" y="T9"/>
              </a:cxn>
            </a:cxnLst>
            <a:rect l="0" t="0" r="r" b="b"/>
            <a:pathLst>
              <a:path w="24" h="23">
                <a:moveTo>
                  <a:pt x="20" y="23"/>
                </a:moveTo>
                <a:lnTo>
                  <a:pt x="0" y="14"/>
                </a:lnTo>
                <a:lnTo>
                  <a:pt x="6" y="0"/>
                </a:lnTo>
                <a:lnTo>
                  <a:pt x="24" y="11"/>
                </a:lnTo>
                <a:lnTo>
                  <a:pt x="20" y="2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1" name="Rectangle 340"/>
          <p:cNvSpPr>
            <a:spLocks noChangeArrowheads="1"/>
          </p:cNvSpPr>
          <p:nvPr/>
        </p:nvSpPr>
        <p:spPr bwMode="auto">
          <a:xfrm>
            <a:off x="914401" y="4505325"/>
            <a:ext cx="85725"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2" name="Freeform 341"/>
          <p:cNvSpPr>
            <a:spLocks noEditPoints="1"/>
          </p:cNvSpPr>
          <p:nvPr/>
        </p:nvSpPr>
        <p:spPr bwMode="auto">
          <a:xfrm>
            <a:off x="1011238" y="4352925"/>
            <a:ext cx="101600" cy="58738"/>
          </a:xfrm>
          <a:custGeom>
            <a:avLst/>
            <a:gdLst>
              <a:gd name="T0" fmla="*/ 20 w 29"/>
              <a:gd name="T1" fmla="*/ 17 h 17"/>
              <a:gd name="T2" fmla="*/ 8 w 29"/>
              <a:gd name="T3" fmla="*/ 17 h 17"/>
              <a:gd name="T4" fmla="*/ 0 w 29"/>
              <a:gd name="T5" fmla="*/ 8 h 17"/>
              <a:gd name="T6" fmla="*/ 8 w 29"/>
              <a:gd name="T7" fmla="*/ 0 h 17"/>
              <a:gd name="T8" fmla="*/ 20 w 29"/>
              <a:gd name="T9" fmla="*/ 0 h 17"/>
              <a:gd name="T10" fmla="*/ 29 w 29"/>
              <a:gd name="T11" fmla="*/ 8 h 17"/>
              <a:gd name="T12" fmla="*/ 20 w 29"/>
              <a:gd name="T13" fmla="*/ 17 h 17"/>
              <a:gd name="T14" fmla="*/ 8 w 29"/>
              <a:gd name="T15" fmla="*/ 3 h 17"/>
              <a:gd name="T16" fmla="*/ 3 w 29"/>
              <a:gd name="T17" fmla="*/ 8 h 17"/>
              <a:gd name="T18" fmla="*/ 8 w 29"/>
              <a:gd name="T19" fmla="*/ 14 h 17"/>
              <a:gd name="T20" fmla="*/ 20 w 29"/>
              <a:gd name="T21" fmla="*/ 14 h 17"/>
              <a:gd name="T22" fmla="*/ 26 w 29"/>
              <a:gd name="T23" fmla="*/ 8 h 17"/>
              <a:gd name="T24" fmla="*/ 20 w 29"/>
              <a:gd name="T25" fmla="*/ 3 h 17"/>
              <a:gd name="T26" fmla="*/ 8 w 29"/>
              <a:gd name="T27"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17">
                <a:moveTo>
                  <a:pt x="20" y="17"/>
                </a:moveTo>
                <a:cubicBezTo>
                  <a:pt x="8" y="17"/>
                  <a:pt x="8" y="17"/>
                  <a:pt x="8" y="17"/>
                </a:cubicBezTo>
                <a:cubicBezTo>
                  <a:pt x="4" y="17"/>
                  <a:pt x="0" y="13"/>
                  <a:pt x="0" y="8"/>
                </a:cubicBezTo>
                <a:cubicBezTo>
                  <a:pt x="0" y="4"/>
                  <a:pt x="4" y="0"/>
                  <a:pt x="8" y="0"/>
                </a:cubicBezTo>
                <a:cubicBezTo>
                  <a:pt x="20" y="0"/>
                  <a:pt x="20" y="0"/>
                  <a:pt x="20" y="0"/>
                </a:cubicBezTo>
                <a:cubicBezTo>
                  <a:pt x="25" y="0"/>
                  <a:pt x="29" y="4"/>
                  <a:pt x="29" y="8"/>
                </a:cubicBezTo>
                <a:cubicBezTo>
                  <a:pt x="29" y="13"/>
                  <a:pt x="25" y="17"/>
                  <a:pt x="20" y="17"/>
                </a:cubicBezTo>
                <a:close/>
                <a:moveTo>
                  <a:pt x="8" y="3"/>
                </a:moveTo>
                <a:cubicBezTo>
                  <a:pt x="5" y="3"/>
                  <a:pt x="3" y="5"/>
                  <a:pt x="3" y="8"/>
                </a:cubicBezTo>
                <a:cubicBezTo>
                  <a:pt x="3" y="12"/>
                  <a:pt x="5" y="14"/>
                  <a:pt x="8" y="14"/>
                </a:cubicBezTo>
                <a:cubicBezTo>
                  <a:pt x="20" y="14"/>
                  <a:pt x="20" y="14"/>
                  <a:pt x="20" y="14"/>
                </a:cubicBezTo>
                <a:cubicBezTo>
                  <a:pt x="23" y="14"/>
                  <a:pt x="26" y="12"/>
                  <a:pt x="26" y="8"/>
                </a:cubicBezTo>
                <a:cubicBezTo>
                  <a:pt x="26" y="5"/>
                  <a:pt x="23" y="3"/>
                  <a:pt x="20" y="3"/>
                </a:cubicBezTo>
                <a:lnTo>
                  <a:pt x="8" y="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3" name="Rectangle 342"/>
          <p:cNvSpPr>
            <a:spLocks noChangeArrowheads="1"/>
          </p:cNvSpPr>
          <p:nvPr/>
        </p:nvSpPr>
        <p:spPr bwMode="auto">
          <a:xfrm>
            <a:off x="993776" y="4276726"/>
            <a:ext cx="66675" cy="174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4" name="Freeform 343"/>
          <p:cNvSpPr>
            <a:spLocks noEditPoints="1"/>
          </p:cNvSpPr>
          <p:nvPr/>
        </p:nvSpPr>
        <p:spPr bwMode="auto">
          <a:xfrm>
            <a:off x="966789" y="4287838"/>
            <a:ext cx="331787" cy="76200"/>
          </a:xfrm>
          <a:custGeom>
            <a:avLst/>
            <a:gdLst>
              <a:gd name="T0" fmla="*/ 7 w 216"/>
              <a:gd name="T1" fmla="*/ 0 h 50"/>
              <a:gd name="T2" fmla="*/ 0 w 216"/>
              <a:gd name="T3" fmla="*/ 50 h 50"/>
              <a:gd name="T4" fmla="*/ 216 w 216"/>
              <a:gd name="T5" fmla="*/ 50 h 50"/>
              <a:gd name="T6" fmla="*/ 216 w 216"/>
              <a:gd name="T7" fmla="*/ 0 h 50"/>
              <a:gd name="T8" fmla="*/ 7 w 216"/>
              <a:gd name="T9" fmla="*/ 0 h 50"/>
              <a:gd name="T10" fmla="*/ 25 w 216"/>
              <a:gd name="T11" fmla="*/ 39 h 50"/>
              <a:gd name="T12" fmla="*/ 31 w 216"/>
              <a:gd name="T13" fmla="*/ 7 h 50"/>
              <a:gd name="T14" fmla="*/ 38 w 216"/>
              <a:gd name="T15" fmla="*/ 7 h 50"/>
              <a:gd name="T16" fmla="*/ 31 w 216"/>
              <a:gd name="T17" fmla="*/ 39 h 50"/>
              <a:gd name="T18" fmla="*/ 25 w 216"/>
              <a:gd name="T19" fmla="*/ 39 h 50"/>
              <a:gd name="T20" fmla="*/ 38 w 216"/>
              <a:gd name="T21" fmla="*/ 39 h 50"/>
              <a:gd name="T22" fmla="*/ 45 w 216"/>
              <a:gd name="T23" fmla="*/ 7 h 50"/>
              <a:gd name="T24" fmla="*/ 49 w 216"/>
              <a:gd name="T25" fmla="*/ 7 h 50"/>
              <a:gd name="T26" fmla="*/ 43 w 216"/>
              <a:gd name="T27" fmla="*/ 39 h 50"/>
              <a:gd name="T28" fmla="*/ 38 w 216"/>
              <a:gd name="T29" fmla="*/ 39 h 50"/>
              <a:gd name="T30" fmla="*/ 56 w 216"/>
              <a:gd name="T31" fmla="*/ 39 h 50"/>
              <a:gd name="T32" fmla="*/ 49 w 216"/>
              <a:gd name="T33" fmla="*/ 39 h 50"/>
              <a:gd name="T34" fmla="*/ 56 w 216"/>
              <a:gd name="T35" fmla="*/ 7 h 50"/>
              <a:gd name="T36" fmla="*/ 63 w 216"/>
              <a:gd name="T37" fmla="*/ 7 h 50"/>
              <a:gd name="T38" fmla="*/ 56 w 216"/>
              <a:gd name="T39" fmla="*/ 3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6" h="50">
                <a:moveTo>
                  <a:pt x="7" y="0"/>
                </a:moveTo>
                <a:lnTo>
                  <a:pt x="0" y="50"/>
                </a:lnTo>
                <a:lnTo>
                  <a:pt x="216" y="50"/>
                </a:lnTo>
                <a:lnTo>
                  <a:pt x="216" y="0"/>
                </a:lnTo>
                <a:lnTo>
                  <a:pt x="7" y="0"/>
                </a:lnTo>
                <a:close/>
                <a:moveTo>
                  <a:pt x="25" y="39"/>
                </a:moveTo>
                <a:lnTo>
                  <a:pt x="31" y="7"/>
                </a:lnTo>
                <a:lnTo>
                  <a:pt x="38" y="7"/>
                </a:lnTo>
                <a:lnTo>
                  <a:pt x="31" y="39"/>
                </a:lnTo>
                <a:lnTo>
                  <a:pt x="25" y="39"/>
                </a:lnTo>
                <a:close/>
                <a:moveTo>
                  <a:pt x="38" y="39"/>
                </a:moveTo>
                <a:lnTo>
                  <a:pt x="45" y="7"/>
                </a:lnTo>
                <a:lnTo>
                  <a:pt x="49" y="7"/>
                </a:lnTo>
                <a:lnTo>
                  <a:pt x="43" y="39"/>
                </a:lnTo>
                <a:lnTo>
                  <a:pt x="38" y="39"/>
                </a:lnTo>
                <a:close/>
                <a:moveTo>
                  <a:pt x="56" y="39"/>
                </a:moveTo>
                <a:lnTo>
                  <a:pt x="49" y="39"/>
                </a:lnTo>
                <a:lnTo>
                  <a:pt x="56" y="7"/>
                </a:lnTo>
                <a:lnTo>
                  <a:pt x="63" y="7"/>
                </a:lnTo>
                <a:lnTo>
                  <a:pt x="56" y="3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5" name="Freeform 344"/>
          <p:cNvSpPr/>
          <p:nvPr/>
        </p:nvSpPr>
        <p:spPr bwMode="auto">
          <a:xfrm>
            <a:off x="1063626" y="4357688"/>
            <a:ext cx="15875" cy="38100"/>
          </a:xfrm>
          <a:custGeom>
            <a:avLst/>
            <a:gdLst>
              <a:gd name="T0" fmla="*/ 4 w 5"/>
              <a:gd name="T1" fmla="*/ 11 h 11"/>
              <a:gd name="T2" fmla="*/ 0 w 5"/>
              <a:gd name="T3" fmla="*/ 0 h 11"/>
              <a:gd name="T4" fmla="*/ 3 w 5"/>
              <a:gd name="T5" fmla="*/ 0 h 11"/>
              <a:gd name="T6" fmla="*/ 1 w 5"/>
              <a:gd name="T7" fmla="*/ 0 h 11"/>
              <a:gd name="T8" fmla="*/ 3 w 5"/>
              <a:gd name="T9" fmla="*/ 0 h 11"/>
              <a:gd name="T10" fmla="*/ 5 w 5"/>
              <a:gd name="T11" fmla="*/ 7 h 11"/>
              <a:gd name="T12" fmla="*/ 4 w 5"/>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4" y="11"/>
                </a:moveTo>
                <a:cubicBezTo>
                  <a:pt x="0" y="7"/>
                  <a:pt x="0" y="0"/>
                  <a:pt x="0" y="0"/>
                </a:cubicBezTo>
                <a:cubicBezTo>
                  <a:pt x="3" y="0"/>
                  <a:pt x="3" y="0"/>
                  <a:pt x="3" y="0"/>
                </a:cubicBezTo>
                <a:cubicBezTo>
                  <a:pt x="1" y="0"/>
                  <a:pt x="1" y="0"/>
                  <a:pt x="1" y="0"/>
                </a:cubicBezTo>
                <a:cubicBezTo>
                  <a:pt x="3" y="0"/>
                  <a:pt x="3" y="0"/>
                  <a:pt x="3" y="0"/>
                </a:cubicBezTo>
                <a:cubicBezTo>
                  <a:pt x="3" y="0"/>
                  <a:pt x="2" y="5"/>
                  <a:pt x="5" y="7"/>
                </a:cubicBezTo>
                <a:lnTo>
                  <a:pt x="4" y="1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6" name="Rectangle 345"/>
          <p:cNvSpPr>
            <a:spLocks noChangeArrowheads="1"/>
          </p:cNvSpPr>
          <p:nvPr/>
        </p:nvSpPr>
        <p:spPr bwMode="auto">
          <a:xfrm>
            <a:off x="1289050" y="4305300"/>
            <a:ext cx="14288" cy="2381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7" name="Freeform 346"/>
          <p:cNvSpPr/>
          <p:nvPr/>
        </p:nvSpPr>
        <p:spPr bwMode="auto">
          <a:xfrm>
            <a:off x="1687513" y="4438650"/>
            <a:ext cx="107950" cy="103188"/>
          </a:xfrm>
          <a:custGeom>
            <a:avLst/>
            <a:gdLst>
              <a:gd name="T0" fmla="*/ 22 w 70"/>
              <a:gd name="T1" fmla="*/ 68 h 68"/>
              <a:gd name="T2" fmla="*/ 70 w 70"/>
              <a:gd name="T3" fmla="*/ 23 h 68"/>
              <a:gd name="T4" fmla="*/ 47 w 70"/>
              <a:gd name="T5" fmla="*/ 0 h 68"/>
              <a:gd name="T6" fmla="*/ 0 w 70"/>
              <a:gd name="T7" fmla="*/ 45 h 68"/>
              <a:gd name="T8" fmla="*/ 22 w 70"/>
              <a:gd name="T9" fmla="*/ 68 h 68"/>
            </a:gdLst>
            <a:ahLst/>
            <a:cxnLst>
              <a:cxn ang="0">
                <a:pos x="T0" y="T1"/>
              </a:cxn>
              <a:cxn ang="0">
                <a:pos x="T2" y="T3"/>
              </a:cxn>
              <a:cxn ang="0">
                <a:pos x="T4" y="T5"/>
              </a:cxn>
              <a:cxn ang="0">
                <a:pos x="T6" y="T7"/>
              </a:cxn>
              <a:cxn ang="0">
                <a:pos x="T8" y="T9"/>
              </a:cxn>
            </a:cxnLst>
            <a:rect l="0" t="0" r="r" b="b"/>
            <a:pathLst>
              <a:path w="70" h="68">
                <a:moveTo>
                  <a:pt x="22" y="68"/>
                </a:moveTo>
                <a:lnTo>
                  <a:pt x="70" y="23"/>
                </a:lnTo>
                <a:lnTo>
                  <a:pt x="47" y="0"/>
                </a:lnTo>
                <a:lnTo>
                  <a:pt x="0" y="45"/>
                </a:lnTo>
                <a:lnTo>
                  <a:pt x="22" y="6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8" name="Freeform 347"/>
          <p:cNvSpPr>
            <a:spLocks noEditPoints="1"/>
          </p:cNvSpPr>
          <p:nvPr/>
        </p:nvSpPr>
        <p:spPr bwMode="auto">
          <a:xfrm>
            <a:off x="1773239" y="4259263"/>
            <a:ext cx="184150" cy="196850"/>
          </a:xfrm>
          <a:custGeom>
            <a:avLst/>
            <a:gdLst>
              <a:gd name="T0" fmla="*/ 0 w 53"/>
              <a:gd name="T1" fmla="*/ 49 h 57"/>
              <a:gd name="T2" fmla="*/ 8 w 53"/>
              <a:gd name="T3" fmla="*/ 57 h 57"/>
              <a:gd name="T4" fmla="*/ 30 w 53"/>
              <a:gd name="T5" fmla="*/ 35 h 57"/>
              <a:gd name="T6" fmla="*/ 48 w 53"/>
              <a:gd name="T7" fmla="*/ 0 h 57"/>
              <a:gd name="T8" fmla="*/ 0 w 53"/>
              <a:gd name="T9" fmla="*/ 49 h 57"/>
              <a:gd name="T10" fmla="*/ 10 w 53"/>
              <a:gd name="T11" fmla="*/ 52 h 57"/>
              <a:gd name="T12" fmla="*/ 14 w 53"/>
              <a:gd name="T13" fmla="*/ 46 h 57"/>
              <a:gd name="T14" fmla="*/ 19 w 53"/>
              <a:gd name="T15" fmla="*/ 40 h 57"/>
              <a:gd name="T16" fmla="*/ 29 w 53"/>
              <a:gd name="T17" fmla="*/ 29 h 57"/>
              <a:gd name="T18" fmla="*/ 39 w 53"/>
              <a:gd name="T19" fmla="*/ 18 h 57"/>
              <a:gd name="T20" fmla="*/ 47 w 53"/>
              <a:gd name="T21" fmla="*/ 6 h 57"/>
              <a:gd name="T22" fmla="*/ 47 w 53"/>
              <a:gd name="T23" fmla="*/ 6 h 57"/>
              <a:gd name="T24" fmla="*/ 40 w 53"/>
              <a:gd name="T25" fmla="*/ 19 h 57"/>
              <a:gd name="T26" fmla="*/ 31 w 53"/>
              <a:gd name="T27" fmla="*/ 31 h 57"/>
              <a:gd name="T28" fmla="*/ 21 w 53"/>
              <a:gd name="T29" fmla="*/ 42 h 57"/>
              <a:gd name="T30" fmla="*/ 10 w 53"/>
              <a:gd name="T31" fmla="*/ 5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 h="57">
                <a:moveTo>
                  <a:pt x="0" y="49"/>
                </a:moveTo>
                <a:cubicBezTo>
                  <a:pt x="8" y="57"/>
                  <a:pt x="8" y="57"/>
                  <a:pt x="8" y="57"/>
                </a:cubicBezTo>
                <a:cubicBezTo>
                  <a:pt x="30" y="35"/>
                  <a:pt x="30" y="35"/>
                  <a:pt x="30" y="35"/>
                </a:cubicBezTo>
                <a:cubicBezTo>
                  <a:pt x="53" y="9"/>
                  <a:pt x="48" y="0"/>
                  <a:pt x="48" y="0"/>
                </a:cubicBezTo>
                <a:lnTo>
                  <a:pt x="0" y="49"/>
                </a:lnTo>
                <a:close/>
                <a:moveTo>
                  <a:pt x="10" y="52"/>
                </a:moveTo>
                <a:cubicBezTo>
                  <a:pt x="11" y="50"/>
                  <a:pt x="13" y="48"/>
                  <a:pt x="14" y="46"/>
                </a:cubicBezTo>
                <a:cubicBezTo>
                  <a:pt x="19" y="40"/>
                  <a:pt x="19" y="40"/>
                  <a:pt x="19" y="40"/>
                </a:cubicBezTo>
                <a:cubicBezTo>
                  <a:pt x="23" y="37"/>
                  <a:pt x="26" y="33"/>
                  <a:pt x="29" y="29"/>
                </a:cubicBezTo>
                <a:cubicBezTo>
                  <a:pt x="33" y="26"/>
                  <a:pt x="36" y="22"/>
                  <a:pt x="39" y="18"/>
                </a:cubicBezTo>
                <a:cubicBezTo>
                  <a:pt x="41" y="14"/>
                  <a:pt x="44" y="10"/>
                  <a:pt x="47" y="6"/>
                </a:cubicBezTo>
                <a:cubicBezTo>
                  <a:pt x="47" y="6"/>
                  <a:pt x="47" y="6"/>
                  <a:pt x="47" y="6"/>
                </a:cubicBezTo>
                <a:cubicBezTo>
                  <a:pt x="45" y="10"/>
                  <a:pt x="43" y="15"/>
                  <a:pt x="40" y="19"/>
                </a:cubicBezTo>
                <a:cubicBezTo>
                  <a:pt x="38" y="23"/>
                  <a:pt x="35" y="27"/>
                  <a:pt x="31" y="31"/>
                </a:cubicBezTo>
                <a:cubicBezTo>
                  <a:pt x="28" y="35"/>
                  <a:pt x="24" y="38"/>
                  <a:pt x="21" y="42"/>
                </a:cubicBezTo>
                <a:cubicBezTo>
                  <a:pt x="10" y="52"/>
                  <a:pt x="10" y="52"/>
                  <a:pt x="10" y="5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9" name="Freeform 348"/>
          <p:cNvSpPr/>
          <p:nvPr/>
        </p:nvSpPr>
        <p:spPr bwMode="auto">
          <a:xfrm>
            <a:off x="1749425" y="4418014"/>
            <a:ext cx="65088" cy="65087"/>
          </a:xfrm>
          <a:custGeom>
            <a:avLst/>
            <a:gdLst>
              <a:gd name="T0" fmla="*/ 37 w 43"/>
              <a:gd name="T1" fmla="*/ 43 h 43"/>
              <a:gd name="T2" fmla="*/ 43 w 43"/>
              <a:gd name="T3" fmla="*/ 37 h 43"/>
              <a:gd name="T4" fmla="*/ 7 w 43"/>
              <a:gd name="T5" fmla="*/ 0 h 43"/>
              <a:gd name="T6" fmla="*/ 0 w 43"/>
              <a:gd name="T7" fmla="*/ 7 h 43"/>
              <a:gd name="T8" fmla="*/ 37 w 43"/>
              <a:gd name="T9" fmla="*/ 43 h 43"/>
            </a:gdLst>
            <a:ahLst/>
            <a:cxnLst>
              <a:cxn ang="0">
                <a:pos x="T0" y="T1"/>
              </a:cxn>
              <a:cxn ang="0">
                <a:pos x="T2" y="T3"/>
              </a:cxn>
              <a:cxn ang="0">
                <a:pos x="T4" y="T5"/>
              </a:cxn>
              <a:cxn ang="0">
                <a:pos x="T6" y="T7"/>
              </a:cxn>
              <a:cxn ang="0">
                <a:pos x="T8" y="T9"/>
              </a:cxn>
            </a:cxnLst>
            <a:rect l="0" t="0" r="r" b="b"/>
            <a:pathLst>
              <a:path w="43" h="43">
                <a:moveTo>
                  <a:pt x="37" y="43"/>
                </a:moveTo>
                <a:lnTo>
                  <a:pt x="43" y="37"/>
                </a:lnTo>
                <a:lnTo>
                  <a:pt x="7" y="0"/>
                </a:lnTo>
                <a:lnTo>
                  <a:pt x="0" y="7"/>
                </a:lnTo>
                <a:lnTo>
                  <a:pt x="37" y="4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0" name="Rectangle 349"/>
          <p:cNvSpPr>
            <a:spLocks noChangeArrowheads="1"/>
          </p:cNvSpPr>
          <p:nvPr/>
        </p:nvSpPr>
        <p:spPr bwMode="auto">
          <a:xfrm>
            <a:off x="2478088" y="4270376"/>
            <a:ext cx="107950" cy="133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1" name="Freeform 350"/>
          <p:cNvSpPr/>
          <p:nvPr/>
        </p:nvSpPr>
        <p:spPr bwMode="auto">
          <a:xfrm>
            <a:off x="2425701" y="4325939"/>
            <a:ext cx="215900" cy="185737"/>
          </a:xfrm>
          <a:custGeom>
            <a:avLst/>
            <a:gdLst>
              <a:gd name="T0" fmla="*/ 61 w 62"/>
              <a:gd name="T1" fmla="*/ 36 h 54"/>
              <a:gd name="T2" fmla="*/ 62 w 62"/>
              <a:gd name="T3" fmla="*/ 35 h 54"/>
              <a:gd name="T4" fmla="*/ 31 w 62"/>
              <a:gd name="T5" fmla="*/ 0 h 54"/>
              <a:gd name="T6" fmla="*/ 0 w 62"/>
              <a:gd name="T7" fmla="*/ 35 h 54"/>
              <a:gd name="T8" fmla="*/ 1 w 62"/>
              <a:gd name="T9" fmla="*/ 36 h 54"/>
              <a:gd name="T10" fmla="*/ 61 w 62"/>
              <a:gd name="T11" fmla="*/ 36 h 54"/>
            </a:gdLst>
            <a:ahLst/>
            <a:cxnLst>
              <a:cxn ang="0">
                <a:pos x="T0" y="T1"/>
              </a:cxn>
              <a:cxn ang="0">
                <a:pos x="T2" y="T3"/>
              </a:cxn>
              <a:cxn ang="0">
                <a:pos x="T4" y="T5"/>
              </a:cxn>
              <a:cxn ang="0">
                <a:pos x="T6" y="T7"/>
              </a:cxn>
              <a:cxn ang="0">
                <a:pos x="T8" y="T9"/>
              </a:cxn>
              <a:cxn ang="0">
                <a:pos x="T10" y="T11"/>
              </a:cxn>
            </a:cxnLst>
            <a:rect l="0" t="0" r="r" b="b"/>
            <a:pathLst>
              <a:path w="62" h="54">
                <a:moveTo>
                  <a:pt x="61" y="36"/>
                </a:moveTo>
                <a:cubicBezTo>
                  <a:pt x="61" y="36"/>
                  <a:pt x="62" y="35"/>
                  <a:pt x="62" y="35"/>
                </a:cubicBezTo>
                <a:cubicBezTo>
                  <a:pt x="62" y="15"/>
                  <a:pt x="48" y="0"/>
                  <a:pt x="31" y="0"/>
                </a:cubicBezTo>
                <a:cubicBezTo>
                  <a:pt x="14" y="0"/>
                  <a:pt x="0" y="15"/>
                  <a:pt x="0" y="35"/>
                </a:cubicBezTo>
                <a:cubicBezTo>
                  <a:pt x="0" y="36"/>
                  <a:pt x="1" y="36"/>
                  <a:pt x="1" y="36"/>
                </a:cubicBezTo>
                <a:cubicBezTo>
                  <a:pt x="1" y="36"/>
                  <a:pt x="31" y="54"/>
                  <a:pt x="61" y="3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2" name="Freeform 351"/>
          <p:cNvSpPr/>
          <p:nvPr/>
        </p:nvSpPr>
        <p:spPr bwMode="auto">
          <a:xfrm>
            <a:off x="2425701" y="4460875"/>
            <a:ext cx="212725" cy="103188"/>
          </a:xfrm>
          <a:custGeom>
            <a:avLst/>
            <a:gdLst>
              <a:gd name="T0" fmla="*/ 32 w 61"/>
              <a:gd name="T1" fmla="*/ 8 h 30"/>
              <a:gd name="T2" fmla="*/ 0 w 61"/>
              <a:gd name="T3" fmla="*/ 0 h 30"/>
              <a:gd name="T4" fmla="*/ 31 w 61"/>
              <a:gd name="T5" fmla="*/ 30 h 30"/>
              <a:gd name="T6" fmla="*/ 61 w 61"/>
              <a:gd name="T7" fmla="*/ 0 h 30"/>
              <a:gd name="T8" fmla="*/ 32 w 61"/>
              <a:gd name="T9" fmla="*/ 8 h 30"/>
            </a:gdLst>
            <a:ahLst/>
            <a:cxnLst>
              <a:cxn ang="0">
                <a:pos x="T0" y="T1"/>
              </a:cxn>
              <a:cxn ang="0">
                <a:pos x="T2" y="T3"/>
              </a:cxn>
              <a:cxn ang="0">
                <a:pos x="T4" y="T5"/>
              </a:cxn>
              <a:cxn ang="0">
                <a:pos x="T6" y="T7"/>
              </a:cxn>
              <a:cxn ang="0">
                <a:pos x="T8" y="T9"/>
              </a:cxn>
            </a:cxnLst>
            <a:rect l="0" t="0" r="r" b="b"/>
            <a:pathLst>
              <a:path w="61" h="30">
                <a:moveTo>
                  <a:pt x="32" y="8"/>
                </a:moveTo>
                <a:cubicBezTo>
                  <a:pt x="16" y="8"/>
                  <a:pt x="4" y="2"/>
                  <a:pt x="0" y="0"/>
                </a:cubicBezTo>
                <a:cubicBezTo>
                  <a:pt x="2" y="17"/>
                  <a:pt x="15" y="30"/>
                  <a:pt x="31" y="30"/>
                </a:cubicBezTo>
                <a:cubicBezTo>
                  <a:pt x="46" y="30"/>
                  <a:pt x="59" y="17"/>
                  <a:pt x="61" y="0"/>
                </a:cubicBezTo>
                <a:cubicBezTo>
                  <a:pt x="51" y="6"/>
                  <a:pt x="41" y="8"/>
                  <a:pt x="32" y="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3" name="Rectangle 352"/>
          <p:cNvSpPr>
            <a:spLocks noChangeArrowheads="1"/>
          </p:cNvSpPr>
          <p:nvPr/>
        </p:nvSpPr>
        <p:spPr bwMode="auto">
          <a:xfrm>
            <a:off x="2508251" y="4246564"/>
            <a:ext cx="87313" cy="158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4" name="Freeform 353"/>
          <p:cNvSpPr/>
          <p:nvPr/>
        </p:nvSpPr>
        <p:spPr bwMode="auto">
          <a:xfrm>
            <a:off x="2574926" y="4249739"/>
            <a:ext cx="79375" cy="120650"/>
          </a:xfrm>
          <a:custGeom>
            <a:avLst/>
            <a:gdLst>
              <a:gd name="T0" fmla="*/ 52 w 52"/>
              <a:gd name="T1" fmla="*/ 73 h 80"/>
              <a:gd name="T2" fmla="*/ 38 w 52"/>
              <a:gd name="T3" fmla="*/ 80 h 80"/>
              <a:gd name="T4" fmla="*/ 0 w 52"/>
              <a:gd name="T5" fmla="*/ 7 h 80"/>
              <a:gd name="T6" fmla="*/ 11 w 52"/>
              <a:gd name="T7" fmla="*/ 0 h 80"/>
              <a:gd name="T8" fmla="*/ 52 w 52"/>
              <a:gd name="T9" fmla="*/ 73 h 80"/>
            </a:gdLst>
            <a:ahLst/>
            <a:cxnLst>
              <a:cxn ang="0">
                <a:pos x="T0" y="T1"/>
              </a:cxn>
              <a:cxn ang="0">
                <a:pos x="T2" y="T3"/>
              </a:cxn>
              <a:cxn ang="0">
                <a:pos x="T4" y="T5"/>
              </a:cxn>
              <a:cxn ang="0">
                <a:pos x="T6" y="T7"/>
              </a:cxn>
              <a:cxn ang="0">
                <a:pos x="T8" y="T9"/>
              </a:cxn>
            </a:cxnLst>
            <a:rect l="0" t="0" r="r" b="b"/>
            <a:pathLst>
              <a:path w="52" h="80">
                <a:moveTo>
                  <a:pt x="52" y="73"/>
                </a:moveTo>
                <a:lnTo>
                  <a:pt x="38" y="80"/>
                </a:lnTo>
                <a:lnTo>
                  <a:pt x="0" y="7"/>
                </a:lnTo>
                <a:lnTo>
                  <a:pt x="11" y="0"/>
                </a:lnTo>
                <a:lnTo>
                  <a:pt x="52" y="7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5" name="Freeform 354"/>
          <p:cNvSpPr>
            <a:spLocks noEditPoints="1"/>
          </p:cNvSpPr>
          <p:nvPr/>
        </p:nvSpPr>
        <p:spPr bwMode="auto">
          <a:xfrm>
            <a:off x="2511426" y="4224338"/>
            <a:ext cx="80963" cy="80962"/>
          </a:xfrm>
          <a:custGeom>
            <a:avLst/>
            <a:gdLst>
              <a:gd name="T0" fmla="*/ 12 w 23"/>
              <a:gd name="T1" fmla="*/ 23 h 23"/>
              <a:gd name="T2" fmla="*/ 0 w 23"/>
              <a:gd name="T3" fmla="*/ 11 h 23"/>
              <a:gd name="T4" fmla="*/ 12 w 23"/>
              <a:gd name="T5" fmla="*/ 0 h 23"/>
              <a:gd name="T6" fmla="*/ 23 w 23"/>
              <a:gd name="T7" fmla="*/ 11 h 23"/>
              <a:gd name="T8" fmla="*/ 12 w 23"/>
              <a:gd name="T9" fmla="*/ 23 h 23"/>
              <a:gd name="T10" fmla="*/ 12 w 23"/>
              <a:gd name="T11" fmla="*/ 1 h 23"/>
              <a:gd name="T12" fmla="*/ 1 w 23"/>
              <a:gd name="T13" fmla="*/ 11 h 23"/>
              <a:gd name="T14" fmla="*/ 12 w 23"/>
              <a:gd name="T15" fmla="*/ 21 h 23"/>
              <a:gd name="T16" fmla="*/ 22 w 23"/>
              <a:gd name="T17" fmla="*/ 11 h 23"/>
              <a:gd name="T18" fmla="*/ 12 w 23"/>
              <a:gd name="T1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23"/>
                </a:moveTo>
                <a:cubicBezTo>
                  <a:pt x="5" y="23"/>
                  <a:pt x="0" y="18"/>
                  <a:pt x="0" y="11"/>
                </a:cubicBezTo>
                <a:cubicBezTo>
                  <a:pt x="0" y="5"/>
                  <a:pt x="5" y="0"/>
                  <a:pt x="12" y="0"/>
                </a:cubicBezTo>
                <a:cubicBezTo>
                  <a:pt x="18" y="0"/>
                  <a:pt x="23" y="5"/>
                  <a:pt x="23" y="11"/>
                </a:cubicBezTo>
                <a:cubicBezTo>
                  <a:pt x="23" y="18"/>
                  <a:pt x="18" y="23"/>
                  <a:pt x="12" y="23"/>
                </a:cubicBezTo>
                <a:close/>
                <a:moveTo>
                  <a:pt x="12" y="1"/>
                </a:moveTo>
                <a:cubicBezTo>
                  <a:pt x="6" y="1"/>
                  <a:pt x="1" y="6"/>
                  <a:pt x="1" y="11"/>
                </a:cubicBezTo>
                <a:cubicBezTo>
                  <a:pt x="1" y="17"/>
                  <a:pt x="6" y="21"/>
                  <a:pt x="12" y="21"/>
                </a:cubicBezTo>
                <a:cubicBezTo>
                  <a:pt x="17" y="21"/>
                  <a:pt x="22" y="17"/>
                  <a:pt x="22" y="11"/>
                </a:cubicBezTo>
                <a:cubicBezTo>
                  <a:pt x="22" y="6"/>
                  <a:pt x="17" y="1"/>
                  <a:pt x="12" y="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6" name="Rectangle 355"/>
          <p:cNvSpPr>
            <a:spLocks noChangeArrowheads="1"/>
          </p:cNvSpPr>
          <p:nvPr/>
        </p:nvSpPr>
        <p:spPr bwMode="auto">
          <a:xfrm>
            <a:off x="3101976" y="4262438"/>
            <a:ext cx="231775" cy="698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7" name="Freeform 356"/>
          <p:cNvSpPr/>
          <p:nvPr/>
        </p:nvSpPr>
        <p:spPr bwMode="auto">
          <a:xfrm>
            <a:off x="3201988" y="4232275"/>
            <a:ext cx="31750" cy="65088"/>
          </a:xfrm>
          <a:custGeom>
            <a:avLst/>
            <a:gdLst>
              <a:gd name="T0" fmla="*/ 9 w 9"/>
              <a:gd name="T1" fmla="*/ 14 h 19"/>
              <a:gd name="T2" fmla="*/ 4 w 9"/>
              <a:gd name="T3" fmla="*/ 19 h 19"/>
              <a:gd name="T4" fmla="*/ 0 w 9"/>
              <a:gd name="T5" fmla="*/ 14 h 19"/>
              <a:gd name="T6" fmla="*/ 0 w 9"/>
              <a:gd name="T7" fmla="*/ 4 h 19"/>
              <a:gd name="T8" fmla="*/ 4 w 9"/>
              <a:gd name="T9" fmla="*/ 0 h 19"/>
              <a:gd name="T10" fmla="*/ 9 w 9"/>
              <a:gd name="T11" fmla="*/ 4 h 19"/>
              <a:gd name="T12" fmla="*/ 9 w 9"/>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9" h="19">
                <a:moveTo>
                  <a:pt x="9" y="14"/>
                </a:moveTo>
                <a:cubicBezTo>
                  <a:pt x="9" y="17"/>
                  <a:pt x="7" y="19"/>
                  <a:pt x="4" y="19"/>
                </a:cubicBezTo>
                <a:cubicBezTo>
                  <a:pt x="2" y="19"/>
                  <a:pt x="0" y="17"/>
                  <a:pt x="0" y="14"/>
                </a:cubicBezTo>
                <a:cubicBezTo>
                  <a:pt x="0" y="4"/>
                  <a:pt x="0" y="4"/>
                  <a:pt x="0" y="4"/>
                </a:cubicBezTo>
                <a:cubicBezTo>
                  <a:pt x="0" y="2"/>
                  <a:pt x="2" y="0"/>
                  <a:pt x="4" y="0"/>
                </a:cubicBezTo>
                <a:cubicBezTo>
                  <a:pt x="7" y="0"/>
                  <a:pt x="9" y="2"/>
                  <a:pt x="9" y="4"/>
                </a:cubicBezTo>
                <a:lnTo>
                  <a:pt x="9" y="1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8" name="Freeform 357"/>
          <p:cNvSpPr/>
          <p:nvPr/>
        </p:nvSpPr>
        <p:spPr bwMode="auto">
          <a:xfrm>
            <a:off x="3149600" y="4308476"/>
            <a:ext cx="134938" cy="138113"/>
          </a:xfrm>
          <a:custGeom>
            <a:avLst/>
            <a:gdLst>
              <a:gd name="T0" fmla="*/ 39 w 39"/>
              <a:gd name="T1" fmla="*/ 40 h 40"/>
              <a:gd name="T2" fmla="*/ 19 w 39"/>
              <a:gd name="T3" fmla="*/ 0 h 40"/>
              <a:gd name="T4" fmla="*/ 0 w 39"/>
              <a:gd name="T5" fmla="*/ 40 h 40"/>
              <a:gd name="T6" fmla="*/ 0 w 39"/>
              <a:gd name="T7" fmla="*/ 40 h 40"/>
              <a:gd name="T8" fmla="*/ 39 w 39"/>
              <a:gd name="T9" fmla="*/ 40 h 40"/>
            </a:gdLst>
            <a:ahLst/>
            <a:cxnLst>
              <a:cxn ang="0">
                <a:pos x="T0" y="T1"/>
              </a:cxn>
              <a:cxn ang="0">
                <a:pos x="T2" y="T3"/>
              </a:cxn>
              <a:cxn ang="0">
                <a:pos x="T4" y="T5"/>
              </a:cxn>
              <a:cxn ang="0">
                <a:pos x="T6" y="T7"/>
              </a:cxn>
              <a:cxn ang="0">
                <a:pos x="T8" y="T9"/>
              </a:cxn>
            </a:cxnLst>
            <a:rect l="0" t="0" r="r" b="b"/>
            <a:pathLst>
              <a:path w="39" h="40">
                <a:moveTo>
                  <a:pt x="39" y="40"/>
                </a:moveTo>
                <a:cubicBezTo>
                  <a:pt x="39" y="18"/>
                  <a:pt x="30" y="0"/>
                  <a:pt x="19" y="0"/>
                </a:cubicBezTo>
                <a:cubicBezTo>
                  <a:pt x="9" y="0"/>
                  <a:pt x="0" y="18"/>
                  <a:pt x="0" y="40"/>
                </a:cubicBezTo>
                <a:cubicBezTo>
                  <a:pt x="0" y="40"/>
                  <a:pt x="0" y="40"/>
                  <a:pt x="0" y="40"/>
                </a:cubicBezTo>
                <a:cubicBezTo>
                  <a:pt x="39" y="40"/>
                  <a:pt x="39" y="40"/>
                  <a:pt x="39" y="4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9" name="Freeform 358"/>
          <p:cNvSpPr/>
          <p:nvPr/>
        </p:nvSpPr>
        <p:spPr bwMode="auto">
          <a:xfrm>
            <a:off x="3149600" y="4456113"/>
            <a:ext cx="134938" cy="123825"/>
          </a:xfrm>
          <a:custGeom>
            <a:avLst/>
            <a:gdLst>
              <a:gd name="T0" fmla="*/ 0 w 39"/>
              <a:gd name="T1" fmla="*/ 0 h 36"/>
              <a:gd name="T2" fmla="*/ 19 w 39"/>
              <a:gd name="T3" fmla="*/ 36 h 36"/>
              <a:gd name="T4" fmla="*/ 39 w 39"/>
              <a:gd name="T5" fmla="*/ 0 h 36"/>
              <a:gd name="T6" fmla="*/ 0 w 39"/>
              <a:gd name="T7" fmla="*/ 0 h 36"/>
            </a:gdLst>
            <a:ahLst/>
            <a:cxnLst>
              <a:cxn ang="0">
                <a:pos x="T0" y="T1"/>
              </a:cxn>
              <a:cxn ang="0">
                <a:pos x="T2" y="T3"/>
              </a:cxn>
              <a:cxn ang="0">
                <a:pos x="T4" y="T5"/>
              </a:cxn>
              <a:cxn ang="0">
                <a:pos x="T6" y="T7"/>
              </a:cxn>
            </a:cxnLst>
            <a:rect l="0" t="0" r="r" b="b"/>
            <a:pathLst>
              <a:path w="39" h="36">
                <a:moveTo>
                  <a:pt x="0" y="0"/>
                </a:moveTo>
                <a:cubicBezTo>
                  <a:pt x="0" y="22"/>
                  <a:pt x="9" y="36"/>
                  <a:pt x="19" y="36"/>
                </a:cubicBezTo>
                <a:cubicBezTo>
                  <a:pt x="30" y="36"/>
                  <a:pt x="39" y="22"/>
                  <a:pt x="39" y="0"/>
                </a:cubicBez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0" name="Rectangle 359"/>
          <p:cNvSpPr>
            <a:spLocks noChangeArrowheads="1"/>
          </p:cNvSpPr>
          <p:nvPr/>
        </p:nvSpPr>
        <p:spPr bwMode="auto">
          <a:xfrm>
            <a:off x="3216275" y="4238625"/>
            <a:ext cx="55563" cy="79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1" name="Rectangle 360"/>
          <p:cNvSpPr>
            <a:spLocks noChangeArrowheads="1"/>
          </p:cNvSpPr>
          <p:nvPr/>
        </p:nvSpPr>
        <p:spPr bwMode="auto">
          <a:xfrm>
            <a:off x="3163888" y="4238625"/>
            <a:ext cx="52387" cy="79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2" name="Freeform 361"/>
          <p:cNvSpPr/>
          <p:nvPr/>
        </p:nvSpPr>
        <p:spPr bwMode="auto">
          <a:xfrm>
            <a:off x="3721100" y="4216401"/>
            <a:ext cx="250825" cy="244475"/>
          </a:xfrm>
          <a:custGeom>
            <a:avLst/>
            <a:gdLst>
              <a:gd name="T0" fmla="*/ 163 w 163"/>
              <a:gd name="T1" fmla="*/ 6 h 161"/>
              <a:gd name="T2" fmla="*/ 9 w 163"/>
              <a:gd name="T3" fmla="*/ 161 h 161"/>
              <a:gd name="T4" fmla="*/ 0 w 163"/>
              <a:gd name="T5" fmla="*/ 152 h 161"/>
              <a:gd name="T6" fmla="*/ 154 w 163"/>
              <a:gd name="T7" fmla="*/ 0 h 161"/>
              <a:gd name="T8" fmla="*/ 163 w 163"/>
              <a:gd name="T9" fmla="*/ 6 h 161"/>
            </a:gdLst>
            <a:ahLst/>
            <a:cxnLst>
              <a:cxn ang="0">
                <a:pos x="T0" y="T1"/>
              </a:cxn>
              <a:cxn ang="0">
                <a:pos x="T2" y="T3"/>
              </a:cxn>
              <a:cxn ang="0">
                <a:pos x="T4" y="T5"/>
              </a:cxn>
              <a:cxn ang="0">
                <a:pos x="T6" y="T7"/>
              </a:cxn>
              <a:cxn ang="0">
                <a:pos x="T8" y="T9"/>
              </a:cxn>
            </a:cxnLst>
            <a:rect l="0" t="0" r="r" b="b"/>
            <a:pathLst>
              <a:path w="163" h="161">
                <a:moveTo>
                  <a:pt x="163" y="6"/>
                </a:moveTo>
                <a:lnTo>
                  <a:pt x="9" y="161"/>
                </a:lnTo>
                <a:lnTo>
                  <a:pt x="0" y="152"/>
                </a:lnTo>
                <a:lnTo>
                  <a:pt x="154" y="0"/>
                </a:lnTo>
                <a:lnTo>
                  <a:pt x="163" y="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3" name="Freeform 362"/>
          <p:cNvSpPr/>
          <p:nvPr/>
        </p:nvSpPr>
        <p:spPr bwMode="auto">
          <a:xfrm>
            <a:off x="3622676" y="4379913"/>
            <a:ext cx="184150" cy="206375"/>
          </a:xfrm>
          <a:custGeom>
            <a:avLst/>
            <a:gdLst>
              <a:gd name="T0" fmla="*/ 48 w 53"/>
              <a:gd name="T1" fmla="*/ 0 h 60"/>
              <a:gd name="T2" fmla="*/ 25 w 53"/>
              <a:gd name="T3" fmla="*/ 23 h 60"/>
              <a:gd name="T4" fmla="*/ 23 w 53"/>
              <a:gd name="T5" fmla="*/ 24 h 60"/>
              <a:gd name="T6" fmla="*/ 23 w 53"/>
              <a:gd name="T7" fmla="*/ 30 h 60"/>
              <a:gd name="T8" fmla="*/ 18 w 53"/>
              <a:gd name="T9" fmla="*/ 30 h 60"/>
              <a:gd name="T10" fmla="*/ 0 w 53"/>
              <a:gd name="T11" fmla="*/ 48 h 60"/>
              <a:gd name="T12" fmla="*/ 12 w 53"/>
              <a:gd name="T13" fmla="*/ 60 h 60"/>
              <a:gd name="T14" fmla="*/ 34 w 53"/>
              <a:gd name="T15" fmla="*/ 32 h 60"/>
              <a:gd name="T16" fmla="*/ 40 w 53"/>
              <a:gd name="T17" fmla="*/ 29 h 60"/>
              <a:gd name="T18" fmla="*/ 37 w 53"/>
              <a:gd name="T19" fmla="*/ 22 h 60"/>
              <a:gd name="T20" fmla="*/ 45 w 53"/>
              <a:gd name="T21" fmla="*/ 14 h 60"/>
              <a:gd name="T22" fmla="*/ 48 w 53"/>
              <a:gd name="T23" fmla="*/ 15 h 60"/>
              <a:gd name="T24" fmla="*/ 53 w 53"/>
              <a:gd name="T25" fmla="*/ 5 h 60"/>
              <a:gd name="T26" fmla="*/ 48 w 53"/>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 h="60">
                <a:moveTo>
                  <a:pt x="48" y="0"/>
                </a:moveTo>
                <a:cubicBezTo>
                  <a:pt x="25" y="23"/>
                  <a:pt x="25" y="23"/>
                  <a:pt x="25" y="23"/>
                </a:cubicBezTo>
                <a:cubicBezTo>
                  <a:pt x="23" y="24"/>
                  <a:pt x="23" y="24"/>
                  <a:pt x="23" y="24"/>
                </a:cubicBezTo>
                <a:cubicBezTo>
                  <a:pt x="23" y="30"/>
                  <a:pt x="23" y="30"/>
                  <a:pt x="23" y="30"/>
                </a:cubicBezTo>
                <a:cubicBezTo>
                  <a:pt x="23" y="30"/>
                  <a:pt x="20" y="27"/>
                  <a:pt x="18" y="30"/>
                </a:cubicBezTo>
                <a:cubicBezTo>
                  <a:pt x="15" y="33"/>
                  <a:pt x="0" y="48"/>
                  <a:pt x="0" y="48"/>
                </a:cubicBezTo>
                <a:cubicBezTo>
                  <a:pt x="12" y="60"/>
                  <a:pt x="12" y="60"/>
                  <a:pt x="12" y="60"/>
                </a:cubicBezTo>
                <a:cubicBezTo>
                  <a:pt x="34" y="32"/>
                  <a:pt x="34" y="32"/>
                  <a:pt x="34" y="32"/>
                </a:cubicBezTo>
                <a:cubicBezTo>
                  <a:pt x="40" y="29"/>
                  <a:pt x="40" y="29"/>
                  <a:pt x="40" y="29"/>
                </a:cubicBezTo>
                <a:cubicBezTo>
                  <a:pt x="38" y="27"/>
                  <a:pt x="37" y="25"/>
                  <a:pt x="37" y="22"/>
                </a:cubicBezTo>
                <a:cubicBezTo>
                  <a:pt x="38" y="17"/>
                  <a:pt x="41" y="14"/>
                  <a:pt x="45" y="14"/>
                </a:cubicBezTo>
                <a:cubicBezTo>
                  <a:pt x="46" y="14"/>
                  <a:pt x="47" y="15"/>
                  <a:pt x="48" y="15"/>
                </a:cubicBezTo>
                <a:cubicBezTo>
                  <a:pt x="53" y="5"/>
                  <a:pt x="53" y="5"/>
                  <a:pt x="53" y="5"/>
                </a:cubicBezTo>
                <a:lnTo>
                  <a:pt x="48"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4" name="Freeform 363"/>
          <p:cNvSpPr/>
          <p:nvPr/>
        </p:nvSpPr>
        <p:spPr bwMode="auto">
          <a:xfrm>
            <a:off x="3754439" y="4429125"/>
            <a:ext cx="23812" cy="50800"/>
          </a:xfrm>
          <a:custGeom>
            <a:avLst/>
            <a:gdLst>
              <a:gd name="T0" fmla="*/ 0 w 16"/>
              <a:gd name="T1" fmla="*/ 34 h 34"/>
              <a:gd name="T2" fmla="*/ 16 w 16"/>
              <a:gd name="T3" fmla="*/ 18 h 34"/>
              <a:gd name="T4" fmla="*/ 13 w 16"/>
              <a:gd name="T5" fmla="*/ 0 h 34"/>
              <a:gd name="T6" fmla="*/ 0 w 16"/>
              <a:gd name="T7" fmla="*/ 34 h 34"/>
            </a:gdLst>
            <a:ahLst/>
            <a:cxnLst>
              <a:cxn ang="0">
                <a:pos x="T0" y="T1"/>
              </a:cxn>
              <a:cxn ang="0">
                <a:pos x="T2" y="T3"/>
              </a:cxn>
              <a:cxn ang="0">
                <a:pos x="T4" y="T5"/>
              </a:cxn>
              <a:cxn ang="0">
                <a:pos x="T6" y="T7"/>
              </a:cxn>
            </a:cxnLst>
            <a:rect l="0" t="0" r="r" b="b"/>
            <a:pathLst>
              <a:path w="16" h="34">
                <a:moveTo>
                  <a:pt x="0" y="34"/>
                </a:moveTo>
                <a:lnTo>
                  <a:pt x="16" y="18"/>
                </a:lnTo>
                <a:lnTo>
                  <a:pt x="13" y="0"/>
                </a:lnTo>
                <a:lnTo>
                  <a:pt x="0" y="3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5" name="Freeform 364"/>
          <p:cNvSpPr/>
          <p:nvPr/>
        </p:nvSpPr>
        <p:spPr bwMode="auto">
          <a:xfrm>
            <a:off x="3754439" y="4429125"/>
            <a:ext cx="23812" cy="50800"/>
          </a:xfrm>
          <a:custGeom>
            <a:avLst/>
            <a:gdLst>
              <a:gd name="T0" fmla="*/ 0 w 16"/>
              <a:gd name="T1" fmla="*/ 34 h 34"/>
              <a:gd name="T2" fmla="*/ 16 w 16"/>
              <a:gd name="T3" fmla="*/ 18 h 34"/>
              <a:gd name="T4" fmla="*/ 13 w 16"/>
              <a:gd name="T5" fmla="*/ 0 h 34"/>
            </a:gdLst>
            <a:ahLst/>
            <a:cxnLst>
              <a:cxn ang="0">
                <a:pos x="T0" y="T1"/>
              </a:cxn>
              <a:cxn ang="0">
                <a:pos x="T2" y="T3"/>
              </a:cxn>
              <a:cxn ang="0">
                <a:pos x="T4" y="T5"/>
              </a:cxn>
            </a:cxnLst>
            <a:rect l="0" t="0" r="r" b="b"/>
            <a:pathLst>
              <a:path w="16" h="34">
                <a:moveTo>
                  <a:pt x="0" y="34"/>
                </a:moveTo>
                <a:lnTo>
                  <a:pt x="16" y="18"/>
                </a:lnTo>
                <a:lnTo>
                  <a:pt x="13"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6" name="Freeform 365"/>
          <p:cNvSpPr/>
          <p:nvPr/>
        </p:nvSpPr>
        <p:spPr bwMode="auto">
          <a:xfrm>
            <a:off x="3746500" y="4456114"/>
            <a:ext cx="19050" cy="4762"/>
          </a:xfrm>
          <a:custGeom>
            <a:avLst/>
            <a:gdLst>
              <a:gd name="T0" fmla="*/ 0 w 12"/>
              <a:gd name="T1" fmla="*/ 0 h 3"/>
              <a:gd name="T2" fmla="*/ 12 w 12"/>
              <a:gd name="T3" fmla="*/ 3 h 3"/>
              <a:gd name="T4" fmla="*/ 0 w 12"/>
              <a:gd name="T5" fmla="*/ 0 h 3"/>
            </a:gdLst>
            <a:ahLst/>
            <a:cxnLst>
              <a:cxn ang="0">
                <a:pos x="T0" y="T1"/>
              </a:cxn>
              <a:cxn ang="0">
                <a:pos x="T2" y="T3"/>
              </a:cxn>
              <a:cxn ang="0">
                <a:pos x="T4" y="T5"/>
              </a:cxn>
            </a:cxnLst>
            <a:rect l="0" t="0" r="r" b="b"/>
            <a:pathLst>
              <a:path w="12" h="3">
                <a:moveTo>
                  <a:pt x="0" y="0"/>
                </a:moveTo>
                <a:lnTo>
                  <a:pt x="12" y="3"/>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7" name="Line 366"/>
          <p:cNvSpPr>
            <a:spLocks noChangeShapeType="1"/>
          </p:cNvSpPr>
          <p:nvPr/>
        </p:nvSpPr>
        <p:spPr bwMode="auto">
          <a:xfrm>
            <a:off x="3746500" y="4456114"/>
            <a:ext cx="19050" cy="4762"/>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8" name="Freeform 367"/>
          <p:cNvSpPr/>
          <p:nvPr/>
        </p:nvSpPr>
        <p:spPr bwMode="auto">
          <a:xfrm>
            <a:off x="3713164" y="4384675"/>
            <a:ext cx="71437" cy="71438"/>
          </a:xfrm>
          <a:custGeom>
            <a:avLst/>
            <a:gdLst>
              <a:gd name="T0" fmla="*/ 47 w 47"/>
              <a:gd name="T1" fmla="*/ 4 h 47"/>
              <a:gd name="T2" fmla="*/ 4 w 47"/>
              <a:gd name="T3" fmla="*/ 47 h 47"/>
              <a:gd name="T4" fmla="*/ 0 w 47"/>
              <a:gd name="T5" fmla="*/ 41 h 47"/>
              <a:gd name="T6" fmla="*/ 40 w 47"/>
              <a:gd name="T7" fmla="*/ 0 h 47"/>
              <a:gd name="T8" fmla="*/ 47 w 47"/>
              <a:gd name="T9" fmla="*/ 4 h 47"/>
            </a:gdLst>
            <a:ahLst/>
            <a:cxnLst>
              <a:cxn ang="0">
                <a:pos x="T0" y="T1"/>
              </a:cxn>
              <a:cxn ang="0">
                <a:pos x="T2" y="T3"/>
              </a:cxn>
              <a:cxn ang="0">
                <a:pos x="T4" y="T5"/>
              </a:cxn>
              <a:cxn ang="0">
                <a:pos x="T6" y="T7"/>
              </a:cxn>
              <a:cxn ang="0">
                <a:pos x="T8" y="T9"/>
              </a:cxn>
            </a:cxnLst>
            <a:rect l="0" t="0" r="r" b="b"/>
            <a:pathLst>
              <a:path w="47" h="47">
                <a:moveTo>
                  <a:pt x="47" y="4"/>
                </a:moveTo>
                <a:lnTo>
                  <a:pt x="4" y="47"/>
                </a:lnTo>
                <a:lnTo>
                  <a:pt x="0" y="41"/>
                </a:lnTo>
                <a:lnTo>
                  <a:pt x="40" y="0"/>
                </a:lnTo>
                <a:lnTo>
                  <a:pt x="47" y="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9" name="Freeform 368"/>
          <p:cNvSpPr/>
          <p:nvPr/>
        </p:nvSpPr>
        <p:spPr bwMode="auto">
          <a:xfrm>
            <a:off x="3937000" y="4208464"/>
            <a:ext cx="14288" cy="14287"/>
          </a:xfrm>
          <a:custGeom>
            <a:avLst/>
            <a:gdLst>
              <a:gd name="T0" fmla="*/ 9 w 9"/>
              <a:gd name="T1" fmla="*/ 9 h 9"/>
              <a:gd name="T2" fmla="*/ 0 w 9"/>
              <a:gd name="T3" fmla="*/ 0 h 9"/>
              <a:gd name="T4" fmla="*/ 9 w 9"/>
              <a:gd name="T5" fmla="*/ 9 h 9"/>
            </a:gdLst>
            <a:ahLst/>
            <a:cxnLst>
              <a:cxn ang="0">
                <a:pos x="T0" y="T1"/>
              </a:cxn>
              <a:cxn ang="0">
                <a:pos x="T2" y="T3"/>
              </a:cxn>
              <a:cxn ang="0">
                <a:pos x="T4" y="T5"/>
              </a:cxn>
            </a:cxnLst>
            <a:rect l="0" t="0" r="r" b="b"/>
            <a:pathLst>
              <a:path w="9" h="9">
                <a:moveTo>
                  <a:pt x="9" y="9"/>
                </a:moveTo>
                <a:lnTo>
                  <a:pt x="0" y="0"/>
                </a:lnTo>
                <a:lnTo>
                  <a:pt x="9" y="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0" name="Line 369"/>
          <p:cNvSpPr>
            <a:spLocks noChangeShapeType="1"/>
          </p:cNvSpPr>
          <p:nvPr/>
        </p:nvSpPr>
        <p:spPr bwMode="auto">
          <a:xfrm flipH="1" flipV="1">
            <a:off x="3937000" y="4208464"/>
            <a:ext cx="14288" cy="14287"/>
          </a:xfrm>
          <a:prstGeom prst="line">
            <a:avLst/>
          </a:prstGeom>
          <a:solidFill>
            <a:schemeClr val="accent1"/>
          </a:solidFill>
          <a:ln w="9525">
            <a:noFill/>
            <a:round/>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1" name="Rectangle 370"/>
          <p:cNvSpPr>
            <a:spLocks noChangeArrowheads="1"/>
          </p:cNvSpPr>
          <p:nvPr/>
        </p:nvSpPr>
        <p:spPr bwMode="auto">
          <a:xfrm>
            <a:off x="4197350" y="4414839"/>
            <a:ext cx="63500" cy="1555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2" name="Rectangle 371"/>
          <p:cNvSpPr>
            <a:spLocks noChangeArrowheads="1"/>
          </p:cNvSpPr>
          <p:nvPr/>
        </p:nvSpPr>
        <p:spPr bwMode="auto">
          <a:xfrm>
            <a:off x="4197350" y="4579938"/>
            <a:ext cx="63500" cy="6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3" name="Freeform 372"/>
          <p:cNvSpPr/>
          <p:nvPr/>
        </p:nvSpPr>
        <p:spPr bwMode="auto">
          <a:xfrm>
            <a:off x="4202114" y="4338639"/>
            <a:ext cx="50800" cy="73025"/>
          </a:xfrm>
          <a:custGeom>
            <a:avLst/>
            <a:gdLst>
              <a:gd name="T0" fmla="*/ 0 w 15"/>
              <a:gd name="T1" fmla="*/ 21 h 21"/>
              <a:gd name="T2" fmla="*/ 0 w 15"/>
              <a:gd name="T3" fmla="*/ 10 h 21"/>
              <a:gd name="T4" fmla="*/ 8 w 15"/>
              <a:gd name="T5" fmla="*/ 0 h 21"/>
              <a:gd name="T6" fmla="*/ 15 w 15"/>
              <a:gd name="T7" fmla="*/ 10 h 21"/>
              <a:gd name="T8" fmla="*/ 15 w 15"/>
              <a:gd name="T9" fmla="*/ 21 h 21"/>
            </a:gdLst>
            <a:ahLst/>
            <a:cxnLst>
              <a:cxn ang="0">
                <a:pos x="T0" y="T1"/>
              </a:cxn>
              <a:cxn ang="0">
                <a:pos x="T2" y="T3"/>
              </a:cxn>
              <a:cxn ang="0">
                <a:pos x="T4" y="T5"/>
              </a:cxn>
              <a:cxn ang="0">
                <a:pos x="T6" y="T7"/>
              </a:cxn>
              <a:cxn ang="0">
                <a:pos x="T8" y="T9"/>
              </a:cxn>
            </a:cxnLst>
            <a:rect l="0" t="0" r="r" b="b"/>
            <a:pathLst>
              <a:path w="15" h="21">
                <a:moveTo>
                  <a:pt x="0" y="21"/>
                </a:moveTo>
                <a:cubicBezTo>
                  <a:pt x="0" y="10"/>
                  <a:pt x="0" y="10"/>
                  <a:pt x="0" y="10"/>
                </a:cubicBezTo>
                <a:cubicBezTo>
                  <a:pt x="0" y="6"/>
                  <a:pt x="4" y="0"/>
                  <a:pt x="8" y="0"/>
                </a:cubicBezTo>
                <a:cubicBezTo>
                  <a:pt x="12" y="0"/>
                  <a:pt x="15" y="6"/>
                  <a:pt x="15" y="10"/>
                </a:cubicBezTo>
                <a:cubicBezTo>
                  <a:pt x="15" y="21"/>
                  <a:pt x="15" y="21"/>
                  <a:pt x="15" y="2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4" name="Rectangle 373"/>
          <p:cNvSpPr>
            <a:spLocks noChangeArrowheads="1"/>
          </p:cNvSpPr>
          <p:nvPr/>
        </p:nvSpPr>
        <p:spPr bwMode="auto">
          <a:xfrm>
            <a:off x="4279901" y="4370388"/>
            <a:ext cx="79375" cy="1968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5" name="Rectangle 374"/>
          <p:cNvSpPr>
            <a:spLocks noChangeArrowheads="1"/>
          </p:cNvSpPr>
          <p:nvPr/>
        </p:nvSpPr>
        <p:spPr bwMode="auto">
          <a:xfrm>
            <a:off x="4279901" y="4576763"/>
            <a:ext cx="79375"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6" name="Freeform 375"/>
          <p:cNvSpPr/>
          <p:nvPr/>
        </p:nvSpPr>
        <p:spPr bwMode="auto">
          <a:xfrm>
            <a:off x="4287838" y="4273550"/>
            <a:ext cx="66675" cy="90488"/>
          </a:xfrm>
          <a:custGeom>
            <a:avLst/>
            <a:gdLst>
              <a:gd name="T0" fmla="*/ 0 w 19"/>
              <a:gd name="T1" fmla="*/ 26 h 26"/>
              <a:gd name="T2" fmla="*/ 0 w 19"/>
              <a:gd name="T3" fmla="*/ 13 h 26"/>
              <a:gd name="T4" fmla="*/ 9 w 19"/>
              <a:gd name="T5" fmla="*/ 0 h 26"/>
              <a:gd name="T6" fmla="*/ 19 w 19"/>
              <a:gd name="T7" fmla="*/ 13 h 26"/>
              <a:gd name="T8" fmla="*/ 19 w 19"/>
              <a:gd name="T9" fmla="*/ 26 h 26"/>
            </a:gdLst>
            <a:ahLst/>
            <a:cxnLst>
              <a:cxn ang="0">
                <a:pos x="T0" y="T1"/>
              </a:cxn>
              <a:cxn ang="0">
                <a:pos x="T2" y="T3"/>
              </a:cxn>
              <a:cxn ang="0">
                <a:pos x="T4" y="T5"/>
              </a:cxn>
              <a:cxn ang="0">
                <a:pos x="T6" y="T7"/>
              </a:cxn>
              <a:cxn ang="0">
                <a:pos x="T8" y="T9"/>
              </a:cxn>
            </a:cxnLst>
            <a:rect l="0" t="0" r="r" b="b"/>
            <a:pathLst>
              <a:path w="19" h="26">
                <a:moveTo>
                  <a:pt x="0" y="26"/>
                </a:moveTo>
                <a:cubicBezTo>
                  <a:pt x="0" y="13"/>
                  <a:pt x="0" y="13"/>
                  <a:pt x="0" y="13"/>
                </a:cubicBezTo>
                <a:cubicBezTo>
                  <a:pt x="0" y="8"/>
                  <a:pt x="4" y="0"/>
                  <a:pt x="9" y="0"/>
                </a:cubicBezTo>
                <a:cubicBezTo>
                  <a:pt x="15" y="0"/>
                  <a:pt x="19" y="8"/>
                  <a:pt x="19" y="13"/>
                </a:cubicBezTo>
                <a:cubicBezTo>
                  <a:pt x="19" y="26"/>
                  <a:pt x="19" y="26"/>
                  <a:pt x="19" y="2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7" name="Rectangle 376"/>
          <p:cNvSpPr>
            <a:spLocks noChangeArrowheads="1"/>
          </p:cNvSpPr>
          <p:nvPr/>
        </p:nvSpPr>
        <p:spPr bwMode="auto">
          <a:xfrm>
            <a:off x="4378326" y="4341814"/>
            <a:ext cx="85725" cy="2222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8" name="Rectangle 377"/>
          <p:cNvSpPr>
            <a:spLocks noChangeArrowheads="1"/>
          </p:cNvSpPr>
          <p:nvPr/>
        </p:nvSpPr>
        <p:spPr bwMode="auto">
          <a:xfrm>
            <a:off x="4378326" y="4573589"/>
            <a:ext cx="85725"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9" name="Freeform 378"/>
          <p:cNvSpPr/>
          <p:nvPr/>
        </p:nvSpPr>
        <p:spPr bwMode="auto">
          <a:xfrm>
            <a:off x="4384675" y="4235451"/>
            <a:ext cx="71438" cy="100013"/>
          </a:xfrm>
          <a:custGeom>
            <a:avLst/>
            <a:gdLst>
              <a:gd name="T0" fmla="*/ 0 w 21"/>
              <a:gd name="T1" fmla="*/ 29 h 29"/>
              <a:gd name="T2" fmla="*/ 0 w 21"/>
              <a:gd name="T3" fmla="*/ 17 h 29"/>
              <a:gd name="T4" fmla="*/ 10 w 21"/>
              <a:gd name="T5" fmla="*/ 0 h 29"/>
              <a:gd name="T6" fmla="*/ 21 w 21"/>
              <a:gd name="T7" fmla="*/ 17 h 29"/>
              <a:gd name="T8" fmla="*/ 21 w 21"/>
              <a:gd name="T9" fmla="*/ 29 h 29"/>
            </a:gdLst>
            <a:ahLst/>
            <a:cxnLst>
              <a:cxn ang="0">
                <a:pos x="T0" y="T1"/>
              </a:cxn>
              <a:cxn ang="0">
                <a:pos x="T2" y="T3"/>
              </a:cxn>
              <a:cxn ang="0">
                <a:pos x="T4" y="T5"/>
              </a:cxn>
              <a:cxn ang="0">
                <a:pos x="T6" y="T7"/>
              </a:cxn>
              <a:cxn ang="0">
                <a:pos x="T8" y="T9"/>
              </a:cxn>
            </a:cxnLst>
            <a:rect l="0" t="0" r="r" b="b"/>
            <a:pathLst>
              <a:path w="21" h="29">
                <a:moveTo>
                  <a:pt x="0" y="29"/>
                </a:moveTo>
                <a:cubicBezTo>
                  <a:pt x="0" y="17"/>
                  <a:pt x="0" y="17"/>
                  <a:pt x="0" y="17"/>
                </a:cubicBezTo>
                <a:cubicBezTo>
                  <a:pt x="0" y="11"/>
                  <a:pt x="5" y="0"/>
                  <a:pt x="10" y="0"/>
                </a:cubicBezTo>
                <a:cubicBezTo>
                  <a:pt x="16" y="0"/>
                  <a:pt x="21" y="11"/>
                  <a:pt x="21" y="17"/>
                </a:cubicBezTo>
                <a:cubicBezTo>
                  <a:pt x="21" y="29"/>
                  <a:pt x="21" y="29"/>
                  <a:pt x="21" y="29"/>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0" name="Rectangle 379"/>
          <p:cNvSpPr>
            <a:spLocks noChangeArrowheads="1"/>
          </p:cNvSpPr>
          <p:nvPr/>
        </p:nvSpPr>
        <p:spPr bwMode="auto">
          <a:xfrm>
            <a:off x="4384675" y="4559300"/>
            <a:ext cx="71438" cy="206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1" name="Rectangle 380"/>
          <p:cNvSpPr>
            <a:spLocks noChangeArrowheads="1"/>
          </p:cNvSpPr>
          <p:nvPr/>
        </p:nvSpPr>
        <p:spPr bwMode="auto">
          <a:xfrm>
            <a:off x="4287838" y="4559300"/>
            <a:ext cx="66675" cy="206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2" name="Rectangle 381"/>
          <p:cNvSpPr>
            <a:spLocks noChangeArrowheads="1"/>
          </p:cNvSpPr>
          <p:nvPr/>
        </p:nvSpPr>
        <p:spPr bwMode="auto">
          <a:xfrm>
            <a:off x="4202114" y="4559300"/>
            <a:ext cx="50800" cy="206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3" name="Freeform 382"/>
          <p:cNvSpPr/>
          <p:nvPr/>
        </p:nvSpPr>
        <p:spPr bwMode="auto">
          <a:xfrm>
            <a:off x="4818064" y="4418014"/>
            <a:ext cx="141287" cy="141287"/>
          </a:xfrm>
          <a:custGeom>
            <a:avLst/>
            <a:gdLst>
              <a:gd name="T0" fmla="*/ 34 w 41"/>
              <a:gd name="T1" fmla="*/ 0 h 41"/>
              <a:gd name="T2" fmla="*/ 0 w 41"/>
              <a:gd name="T3" fmla="*/ 0 h 41"/>
              <a:gd name="T4" fmla="*/ 28 w 41"/>
              <a:gd name="T5" fmla="*/ 13 h 41"/>
              <a:gd name="T6" fmla="*/ 41 w 41"/>
              <a:gd name="T7" fmla="*/ 41 h 41"/>
              <a:gd name="T8" fmla="*/ 41 w 41"/>
              <a:gd name="T9" fmla="*/ 7 h 41"/>
              <a:gd name="T10" fmla="*/ 34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34" y="0"/>
                </a:moveTo>
                <a:cubicBezTo>
                  <a:pt x="0" y="0"/>
                  <a:pt x="0" y="0"/>
                  <a:pt x="0" y="0"/>
                </a:cubicBezTo>
                <a:cubicBezTo>
                  <a:pt x="28" y="13"/>
                  <a:pt x="28" y="13"/>
                  <a:pt x="28" y="13"/>
                </a:cubicBezTo>
                <a:cubicBezTo>
                  <a:pt x="41" y="41"/>
                  <a:pt x="41" y="41"/>
                  <a:pt x="41" y="41"/>
                </a:cubicBezTo>
                <a:cubicBezTo>
                  <a:pt x="41" y="7"/>
                  <a:pt x="41" y="7"/>
                  <a:pt x="41" y="7"/>
                </a:cubicBezTo>
                <a:cubicBezTo>
                  <a:pt x="37" y="7"/>
                  <a:pt x="34" y="4"/>
                  <a:pt x="34"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4" name="Freeform 383"/>
          <p:cNvSpPr/>
          <p:nvPr/>
        </p:nvSpPr>
        <p:spPr bwMode="auto">
          <a:xfrm>
            <a:off x="4959351" y="4276725"/>
            <a:ext cx="142875" cy="141288"/>
          </a:xfrm>
          <a:custGeom>
            <a:avLst/>
            <a:gdLst>
              <a:gd name="T0" fmla="*/ 7 w 41"/>
              <a:gd name="T1" fmla="*/ 41 h 41"/>
              <a:gd name="T2" fmla="*/ 41 w 41"/>
              <a:gd name="T3" fmla="*/ 41 h 41"/>
              <a:gd name="T4" fmla="*/ 13 w 41"/>
              <a:gd name="T5" fmla="*/ 28 h 41"/>
              <a:gd name="T6" fmla="*/ 0 w 41"/>
              <a:gd name="T7" fmla="*/ 0 h 41"/>
              <a:gd name="T8" fmla="*/ 0 w 41"/>
              <a:gd name="T9" fmla="*/ 34 h 41"/>
              <a:gd name="T10" fmla="*/ 7 w 41"/>
              <a:gd name="T11" fmla="*/ 41 h 41"/>
            </a:gdLst>
            <a:ahLst/>
            <a:cxnLst>
              <a:cxn ang="0">
                <a:pos x="T0" y="T1"/>
              </a:cxn>
              <a:cxn ang="0">
                <a:pos x="T2" y="T3"/>
              </a:cxn>
              <a:cxn ang="0">
                <a:pos x="T4" y="T5"/>
              </a:cxn>
              <a:cxn ang="0">
                <a:pos x="T6" y="T7"/>
              </a:cxn>
              <a:cxn ang="0">
                <a:pos x="T8" y="T9"/>
              </a:cxn>
              <a:cxn ang="0">
                <a:pos x="T10" y="T11"/>
              </a:cxn>
            </a:cxnLst>
            <a:rect l="0" t="0" r="r" b="b"/>
            <a:pathLst>
              <a:path w="41" h="41">
                <a:moveTo>
                  <a:pt x="7" y="41"/>
                </a:moveTo>
                <a:cubicBezTo>
                  <a:pt x="41" y="41"/>
                  <a:pt x="41" y="41"/>
                  <a:pt x="41" y="41"/>
                </a:cubicBezTo>
                <a:cubicBezTo>
                  <a:pt x="13" y="28"/>
                  <a:pt x="13" y="28"/>
                  <a:pt x="13" y="28"/>
                </a:cubicBezTo>
                <a:cubicBezTo>
                  <a:pt x="0" y="0"/>
                  <a:pt x="0" y="0"/>
                  <a:pt x="0" y="0"/>
                </a:cubicBezTo>
                <a:cubicBezTo>
                  <a:pt x="0" y="34"/>
                  <a:pt x="0" y="34"/>
                  <a:pt x="0" y="34"/>
                </a:cubicBezTo>
                <a:cubicBezTo>
                  <a:pt x="4" y="34"/>
                  <a:pt x="7" y="37"/>
                  <a:pt x="7" y="4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5" name="Freeform 384"/>
          <p:cNvSpPr/>
          <p:nvPr/>
        </p:nvSpPr>
        <p:spPr bwMode="auto">
          <a:xfrm>
            <a:off x="4959351" y="4418014"/>
            <a:ext cx="142875" cy="141287"/>
          </a:xfrm>
          <a:custGeom>
            <a:avLst/>
            <a:gdLst>
              <a:gd name="T0" fmla="*/ 41 w 41"/>
              <a:gd name="T1" fmla="*/ 0 h 41"/>
              <a:gd name="T2" fmla="*/ 7 w 41"/>
              <a:gd name="T3" fmla="*/ 0 h 41"/>
              <a:gd name="T4" fmla="*/ 7 w 41"/>
              <a:gd name="T5" fmla="*/ 0 h 41"/>
              <a:gd name="T6" fmla="*/ 0 w 41"/>
              <a:gd name="T7" fmla="*/ 7 h 41"/>
              <a:gd name="T8" fmla="*/ 0 w 41"/>
              <a:gd name="T9" fmla="*/ 41 h 41"/>
              <a:gd name="T10" fmla="*/ 13 w 41"/>
              <a:gd name="T11" fmla="*/ 13 h 41"/>
              <a:gd name="T12" fmla="*/ 41 w 41"/>
              <a:gd name="T13" fmla="*/ 0 h 41"/>
            </a:gdLst>
            <a:ahLst/>
            <a:cxnLst>
              <a:cxn ang="0">
                <a:pos x="T0" y="T1"/>
              </a:cxn>
              <a:cxn ang="0">
                <a:pos x="T2" y="T3"/>
              </a:cxn>
              <a:cxn ang="0">
                <a:pos x="T4" y="T5"/>
              </a:cxn>
              <a:cxn ang="0">
                <a:pos x="T6" y="T7"/>
              </a:cxn>
              <a:cxn ang="0">
                <a:pos x="T8" y="T9"/>
              </a:cxn>
              <a:cxn ang="0">
                <a:pos x="T10" y="T11"/>
              </a:cxn>
              <a:cxn ang="0">
                <a:pos x="T12" y="T13"/>
              </a:cxn>
            </a:cxnLst>
            <a:rect l="0" t="0" r="r" b="b"/>
            <a:pathLst>
              <a:path w="41" h="41">
                <a:moveTo>
                  <a:pt x="41" y="0"/>
                </a:moveTo>
                <a:cubicBezTo>
                  <a:pt x="7" y="0"/>
                  <a:pt x="7" y="0"/>
                  <a:pt x="7" y="0"/>
                </a:cubicBezTo>
                <a:cubicBezTo>
                  <a:pt x="7" y="0"/>
                  <a:pt x="7" y="0"/>
                  <a:pt x="7" y="0"/>
                </a:cubicBezTo>
                <a:cubicBezTo>
                  <a:pt x="7" y="4"/>
                  <a:pt x="4" y="7"/>
                  <a:pt x="0" y="7"/>
                </a:cubicBezTo>
                <a:cubicBezTo>
                  <a:pt x="0" y="41"/>
                  <a:pt x="0" y="41"/>
                  <a:pt x="0" y="41"/>
                </a:cubicBezTo>
                <a:cubicBezTo>
                  <a:pt x="13" y="13"/>
                  <a:pt x="13" y="13"/>
                  <a:pt x="13" y="13"/>
                </a:cubicBezTo>
                <a:cubicBezTo>
                  <a:pt x="41" y="0"/>
                  <a:pt x="41" y="0"/>
                  <a:pt x="41"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6" name="Freeform 385"/>
          <p:cNvSpPr/>
          <p:nvPr/>
        </p:nvSpPr>
        <p:spPr bwMode="auto">
          <a:xfrm>
            <a:off x="4818064" y="4276725"/>
            <a:ext cx="141287" cy="141288"/>
          </a:xfrm>
          <a:custGeom>
            <a:avLst/>
            <a:gdLst>
              <a:gd name="T0" fmla="*/ 41 w 41"/>
              <a:gd name="T1" fmla="*/ 0 h 41"/>
              <a:gd name="T2" fmla="*/ 26 w 41"/>
              <a:gd name="T3" fmla="*/ 29 h 41"/>
              <a:gd name="T4" fmla="*/ 0 w 41"/>
              <a:gd name="T5" fmla="*/ 41 h 41"/>
              <a:gd name="T6" fmla="*/ 34 w 41"/>
              <a:gd name="T7" fmla="*/ 41 h 41"/>
              <a:gd name="T8" fmla="*/ 41 w 41"/>
              <a:gd name="T9" fmla="*/ 34 h 41"/>
              <a:gd name="T10" fmla="*/ 41 w 41"/>
              <a:gd name="T11" fmla="*/ 0 h 41"/>
            </a:gdLst>
            <a:ahLst/>
            <a:cxnLst>
              <a:cxn ang="0">
                <a:pos x="T0" y="T1"/>
              </a:cxn>
              <a:cxn ang="0">
                <a:pos x="T2" y="T3"/>
              </a:cxn>
              <a:cxn ang="0">
                <a:pos x="T4" y="T5"/>
              </a:cxn>
              <a:cxn ang="0">
                <a:pos x="T6" y="T7"/>
              </a:cxn>
              <a:cxn ang="0">
                <a:pos x="T8" y="T9"/>
              </a:cxn>
              <a:cxn ang="0">
                <a:pos x="T10" y="T11"/>
              </a:cxn>
            </a:cxnLst>
            <a:rect l="0" t="0" r="r" b="b"/>
            <a:pathLst>
              <a:path w="41" h="41">
                <a:moveTo>
                  <a:pt x="41" y="0"/>
                </a:moveTo>
                <a:cubicBezTo>
                  <a:pt x="26" y="29"/>
                  <a:pt x="26" y="29"/>
                  <a:pt x="26" y="29"/>
                </a:cubicBezTo>
                <a:cubicBezTo>
                  <a:pt x="0" y="41"/>
                  <a:pt x="0" y="41"/>
                  <a:pt x="0" y="41"/>
                </a:cubicBezTo>
                <a:cubicBezTo>
                  <a:pt x="34" y="41"/>
                  <a:pt x="34" y="41"/>
                  <a:pt x="34" y="41"/>
                </a:cubicBezTo>
                <a:cubicBezTo>
                  <a:pt x="34" y="37"/>
                  <a:pt x="37" y="34"/>
                  <a:pt x="41" y="34"/>
                </a:cubicBezTo>
                <a:cubicBezTo>
                  <a:pt x="41" y="0"/>
                  <a:pt x="41" y="0"/>
                  <a:pt x="41" y="0"/>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7" name="Freeform 386"/>
          <p:cNvSpPr/>
          <p:nvPr/>
        </p:nvSpPr>
        <p:spPr bwMode="auto">
          <a:xfrm>
            <a:off x="5467350" y="4300538"/>
            <a:ext cx="298450" cy="296862"/>
          </a:xfrm>
          <a:custGeom>
            <a:avLst/>
            <a:gdLst>
              <a:gd name="T0" fmla="*/ 83 w 86"/>
              <a:gd name="T1" fmla="*/ 66 h 86"/>
              <a:gd name="T2" fmla="*/ 86 w 86"/>
              <a:gd name="T3" fmla="*/ 63 h 86"/>
              <a:gd name="T4" fmla="*/ 30 w 86"/>
              <a:gd name="T5" fmla="*/ 7 h 86"/>
              <a:gd name="T6" fmla="*/ 28 w 86"/>
              <a:gd name="T7" fmla="*/ 8 h 86"/>
              <a:gd name="T8" fmla="*/ 6 w 86"/>
              <a:gd name="T9" fmla="*/ 5 h 86"/>
              <a:gd name="T10" fmla="*/ 8 w 86"/>
              <a:gd name="T11" fmla="*/ 28 h 86"/>
              <a:gd name="T12" fmla="*/ 7 w 86"/>
              <a:gd name="T13" fmla="*/ 30 h 86"/>
              <a:gd name="T14" fmla="*/ 63 w 86"/>
              <a:gd name="T15" fmla="*/ 86 h 86"/>
              <a:gd name="T16" fmla="*/ 66 w 86"/>
              <a:gd name="T17" fmla="*/ 83 h 86"/>
              <a:gd name="T18" fmla="*/ 32 w 86"/>
              <a:gd name="T19" fmla="*/ 49 h 86"/>
              <a:gd name="T20" fmla="*/ 34 w 86"/>
              <a:gd name="T21" fmla="*/ 47 h 86"/>
              <a:gd name="T22" fmla="*/ 68 w 86"/>
              <a:gd name="T23" fmla="*/ 81 h 86"/>
              <a:gd name="T24" fmla="*/ 71 w 86"/>
              <a:gd name="T25" fmla="*/ 78 h 86"/>
              <a:gd name="T26" fmla="*/ 26 w 86"/>
              <a:gd name="T27" fmla="*/ 33 h 86"/>
              <a:gd name="T28" fmla="*/ 24 w 86"/>
              <a:gd name="T29" fmla="*/ 31 h 86"/>
              <a:gd name="T30" fmla="*/ 15 w 86"/>
              <a:gd name="T31" fmla="*/ 22 h 86"/>
              <a:gd name="T32" fmla="*/ 10 w 86"/>
              <a:gd name="T33" fmla="*/ 26 h 86"/>
              <a:gd name="T34" fmla="*/ 8 w 86"/>
              <a:gd name="T35" fmla="*/ 7 h 86"/>
              <a:gd name="T36" fmla="*/ 27 w 86"/>
              <a:gd name="T37" fmla="*/ 10 h 86"/>
              <a:gd name="T38" fmla="*/ 22 w 86"/>
              <a:gd name="T39" fmla="*/ 15 h 86"/>
              <a:gd name="T40" fmla="*/ 31 w 86"/>
              <a:gd name="T41" fmla="*/ 24 h 86"/>
              <a:gd name="T42" fmla="*/ 34 w 86"/>
              <a:gd name="T43" fmla="*/ 26 h 86"/>
              <a:gd name="T44" fmla="*/ 78 w 86"/>
              <a:gd name="T45" fmla="*/ 71 h 86"/>
              <a:gd name="T46" fmla="*/ 81 w 86"/>
              <a:gd name="T47" fmla="*/ 68 h 86"/>
              <a:gd name="T48" fmla="*/ 47 w 86"/>
              <a:gd name="T49" fmla="*/ 34 h 86"/>
              <a:gd name="T50" fmla="*/ 49 w 86"/>
              <a:gd name="T51" fmla="*/ 32 h 86"/>
              <a:gd name="T52" fmla="*/ 83 w 86"/>
              <a:gd name="T53" fmla="*/ 6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6">
                <a:moveTo>
                  <a:pt x="83" y="66"/>
                </a:moveTo>
                <a:cubicBezTo>
                  <a:pt x="86" y="63"/>
                  <a:pt x="86" y="63"/>
                  <a:pt x="86" y="63"/>
                </a:cubicBezTo>
                <a:cubicBezTo>
                  <a:pt x="30" y="7"/>
                  <a:pt x="30" y="7"/>
                  <a:pt x="30" y="7"/>
                </a:cubicBezTo>
                <a:cubicBezTo>
                  <a:pt x="28" y="8"/>
                  <a:pt x="28" y="8"/>
                  <a:pt x="28" y="8"/>
                </a:cubicBezTo>
                <a:cubicBezTo>
                  <a:pt x="22" y="1"/>
                  <a:pt x="11" y="0"/>
                  <a:pt x="6" y="5"/>
                </a:cubicBezTo>
                <a:cubicBezTo>
                  <a:pt x="0" y="11"/>
                  <a:pt x="1" y="21"/>
                  <a:pt x="8" y="28"/>
                </a:cubicBezTo>
                <a:cubicBezTo>
                  <a:pt x="7" y="30"/>
                  <a:pt x="7" y="30"/>
                  <a:pt x="7" y="30"/>
                </a:cubicBezTo>
                <a:cubicBezTo>
                  <a:pt x="63" y="86"/>
                  <a:pt x="63" y="86"/>
                  <a:pt x="63" y="86"/>
                </a:cubicBezTo>
                <a:cubicBezTo>
                  <a:pt x="66" y="83"/>
                  <a:pt x="66" y="83"/>
                  <a:pt x="66" y="83"/>
                </a:cubicBezTo>
                <a:cubicBezTo>
                  <a:pt x="32" y="49"/>
                  <a:pt x="32" y="49"/>
                  <a:pt x="32" y="49"/>
                </a:cubicBezTo>
                <a:cubicBezTo>
                  <a:pt x="34" y="47"/>
                  <a:pt x="34" y="47"/>
                  <a:pt x="34" y="47"/>
                </a:cubicBezTo>
                <a:cubicBezTo>
                  <a:pt x="68" y="81"/>
                  <a:pt x="68" y="81"/>
                  <a:pt x="68" y="81"/>
                </a:cubicBezTo>
                <a:cubicBezTo>
                  <a:pt x="71" y="78"/>
                  <a:pt x="71" y="78"/>
                  <a:pt x="71" y="78"/>
                </a:cubicBezTo>
                <a:cubicBezTo>
                  <a:pt x="26" y="33"/>
                  <a:pt x="26" y="33"/>
                  <a:pt x="26" y="33"/>
                </a:cubicBezTo>
                <a:cubicBezTo>
                  <a:pt x="24" y="31"/>
                  <a:pt x="24" y="31"/>
                  <a:pt x="24" y="31"/>
                </a:cubicBezTo>
                <a:cubicBezTo>
                  <a:pt x="15" y="22"/>
                  <a:pt x="15" y="22"/>
                  <a:pt x="15" y="22"/>
                </a:cubicBezTo>
                <a:cubicBezTo>
                  <a:pt x="10" y="26"/>
                  <a:pt x="10" y="26"/>
                  <a:pt x="10" y="26"/>
                </a:cubicBezTo>
                <a:cubicBezTo>
                  <a:pt x="4" y="20"/>
                  <a:pt x="3" y="12"/>
                  <a:pt x="8" y="7"/>
                </a:cubicBezTo>
                <a:cubicBezTo>
                  <a:pt x="12" y="3"/>
                  <a:pt x="21" y="4"/>
                  <a:pt x="27" y="10"/>
                </a:cubicBezTo>
                <a:cubicBezTo>
                  <a:pt x="22" y="15"/>
                  <a:pt x="22" y="15"/>
                  <a:pt x="22" y="15"/>
                </a:cubicBezTo>
                <a:cubicBezTo>
                  <a:pt x="31" y="24"/>
                  <a:pt x="31" y="24"/>
                  <a:pt x="31" y="24"/>
                </a:cubicBezTo>
                <a:cubicBezTo>
                  <a:pt x="34" y="26"/>
                  <a:pt x="34" y="26"/>
                  <a:pt x="34" y="26"/>
                </a:cubicBezTo>
                <a:cubicBezTo>
                  <a:pt x="78" y="71"/>
                  <a:pt x="78" y="71"/>
                  <a:pt x="78" y="71"/>
                </a:cubicBezTo>
                <a:cubicBezTo>
                  <a:pt x="81" y="68"/>
                  <a:pt x="81" y="68"/>
                  <a:pt x="81" y="68"/>
                </a:cubicBezTo>
                <a:cubicBezTo>
                  <a:pt x="47" y="34"/>
                  <a:pt x="47" y="34"/>
                  <a:pt x="47" y="34"/>
                </a:cubicBezTo>
                <a:cubicBezTo>
                  <a:pt x="49" y="32"/>
                  <a:pt x="49" y="32"/>
                  <a:pt x="49" y="32"/>
                </a:cubicBezTo>
                <a:lnTo>
                  <a:pt x="83" y="6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8" name="Freeform 387"/>
          <p:cNvSpPr/>
          <p:nvPr/>
        </p:nvSpPr>
        <p:spPr bwMode="auto">
          <a:xfrm>
            <a:off x="6188075" y="4279900"/>
            <a:ext cx="292100" cy="292100"/>
          </a:xfrm>
          <a:custGeom>
            <a:avLst/>
            <a:gdLst>
              <a:gd name="T0" fmla="*/ 83 w 84"/>
              <a:gd name="T1" fmla="*/ 74 h 85"/>
              <a:gd name="T2" fmla="*/ 80 w 84"/>
              <a:gd name="T3" fmla="*/ 74 h 85"/>
              <a:gd name="T4" fmla="*/ 80 w 84"/>
              <a:gd name="T5" fmla="*/ 75 h 85"/>
              <a:gd name="T6" fmla="*/ 64 w 84"/>
              <a:gd name="T7" fmla="*/ 59 h 85"/>
              <a:gd name="T8" fmla="*/ 58 w 84"/>
              <a:gd name="T9" fmla="*/ 44 h 85"/>
              <a:gd name="T10" fmla="*/ 54 w 84"/>
              <a:gd name="T11" fmla="*/ 36 h 85"/>
              <a:gd name="T12" fmla="*/ 57 w 84"/>
              <a:gd name="T13" fmla="*/ 30 h 85"/>
              <a:gd name="T14" fmla="*/ 56 w 84"/>
              <a:gd name="T15" fmla="*/ 28 h 85"/>
              <a:gd name="T16" fmla="*/ 51 w 84"/>
              <a:gd name="T17" fmla="*/ 36 h 85"/>
              <a:gd name="T18" fmla="*/ 55 w 84"/>
              <a:gd name="T19" fmla="*/ 46 h 85"/>
              <a:gd name="T20" fmla="*/ 61 w 84"/>
              <a:gd name="T21" fmla="*/ 58 h 85"/>
              <a:gd name="T22" fmla="*/ 60 w 84"/>
              <a:gd name="T23" fmla="*/ 59 h 85"/>
              <a:gd name="T24" fmla="*/ 2 w 84"/>
              <a:gd name="T25" fmla="*/ 0 h 85"/>
              <a:gd name="T26" fmla="*/ 0 w 84"/>
              <a:gd name="T27" fmla="*/ 2 h 85"/>
              <a:gd name="T28" fmla="*/ 58 w 84"/>
              <a:gd name="T29" fmla="*/ 61 h 85"/>
              <a:gd name="T30" fmla="*/ 56 w 84"/>
              <a:gd name="T31" fmla="*/ 62 h 85"/>
              <a:gd name="T32" fmla="*/ 56 w 84"/>
              <a:gd name="T33" fmla="*/ 62 h 85"/>
              <a:gd name="T34" fmla="*/ 44 w 84"/>
              <a:gd name="T35" fmla="*/ 57 h 85"/>
              <a:gd name="T36" fmla="*/ 34 w 84"/>
              <a:gd name="T37" fmla="*/ 52 h 85"/>
              <a:gd name="T38" fmla="*/ 26 w 84"/>
              <a:gd name="T39" fmla="*/ 57 h 85"/>
              <a:gd name="T40" fmla="*/ 29 w 84"/>
              <a:gd name="T41" fmla="*/ 59 h 85"/>
              <a:gd name="T42" fmla="*/ 34 w 84"/>
              <a:gd name="T43" fmla="*/ 55 h 85"/>
              <a:gd name="T44" fmla="*/ 42 w 84"/>
              <a:gd name="T45" fmla="*/ 59 h 85"/>
              <a:gd name="T46" fmla="*/ 59 w 84"/>
              <a:gd name="T47" fmla="*/ 65 h 85"/>
              <a:gd name="T48" fmla="*/ 74 w 84"/>
              <a:gd name="T49" fmla="*/ 80 h 85"/>
              <a:gd name="T50" fmla="*/ 74 w 84"/>
              <a:gd name="T51" fmla="*/ 81 h 85"/>
              <a:gd name="T52" fmla="*/ 74 w 84"/>
              <a:gd name="T53" fmla="*/ 84 h 85"/>
              <a:gd name="T54" fmla="*/ 77 w 84"/>
              <a:gd name="T55" fmla="*/ 84 h 85"/>
              <a:gd name="T56" fmla="*/ 83 w 84"/>
              <a:gd name="T57" fmla="*/ 78 h 85"/>
              <a:gd name="T58" fmla="*/ 83 w 84"/>
              <a:gd name="T59" fmla="*/ 74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85">
                <a:moveTo>
                  <a:pt x="83" y="74"/>
                </a:moveTo>
                <a:cubicBezTo>
                  <a:pt x="82" y="74"/>
                  <a:pt x="81" y="74"/>
                  <a:pt x="80" y="74"/>
                </a:cubicBezTo>
                <a:cubicBezTo>
                  <a:pt x="80" y="75"/>
                  <a:pt x="80" y="75"/>
                  <a:pt x="80" y="75"/>
                </a:cubicBezTo>
                <a:cubicBezTo>
                  <a:pt x="64" y="59"/>
                  <a:pt x="64" y="59"/>
                  <a:pt x="64" y="59"/>
                </a:cubicBezTo>
                <a:cubicBezTo>
                  <a:pt x="65" y="56"/>
                  <a:pt x="64" y="51"/>
                  <a:pt x="58" y="44"/>
                </a:cubicBezTo>
                <a:cubicBezTo>
                  <a:pt x="57" y="44"/>
                  <a:pt x="53" y="40"/>
                  <a:pt x="54" y="36"/>
                </a:cubicBezTo>
                <a:cubicBezTo>
                  <a:pt x="54" y="34"/>
                  <a:pt x="55" y="32"/>
                  <a:pt x="57" y="30"/>
                </a:cubicBezTo>
                <a:cubicBezTo>
                  <a:pt x="56" y="28"/>
                  <a:pt x="56" y="28"/>
                  <a:pt x="56" y="28"/>
                </a:cubicBezTo>
                <a:cubicBezTo>
                  <a:pt x="53" y="30"/>
                  <a:pt x="51" y="33"/>
                  <a:pt x="51" y="36"/>
                </a:cubicBezTo>
                <a:cubicBezTo>
                  <a:pt x="50" y="41"/>
                  <a:pt x="55" y="46"/>
                  <a:pt x="55" y="46"/>
                </a:cubicBezTo>
                <a:cubicBezTo>
                  <a:pt x="61" y="52"/>
                  <a:pt x="61" y="56"/>
                  <a:pt x="61" y="58"/>
                </a:cubicBezTo>
                <a:cubicBezTo>
                  <a:pt x="60" y="59"/>
                  <a:pt x="60" y="59"/>
                  <a:pt x="60" y="59"/>
                </a:cubicBezTo>
                <a:cubicBezTo>
                  <a:pt x="2" y="0"/>
                  <a:pt x="2" y="0"/>
                  <a:pt x="2" y="0"/>
                </a:cubicBezTo>
                <a:cubicBezTo>
                  <a:pt x="0" y="2"/>
                  <a:pt x="0" y="2"/>
                  <a:pt x="0" y="2"/>
                </a:cubicBezTo>
                <a:cubicBezTo>
                  <a:pt x="58" y="61"/>
                  <a:pt x="58" y="61"/>
                  <a:pt x="58" y="61"/>
                </a:cubicBezTo>
                <a:cubicBezTo>
                  <a:pt x="56" y="62"/>
                  <a:pt x="56" y="62"/>
                  <a:pt x="56" y="62"/>
                </a:cubicBezTo>
                <a:cubicBezTo>
                  <a:pt x="56" y="62"/>
                  <a:pt x="56" y="62"/>
                  <a:pt x="56" y="62"/>
                </a:cubicBezTo>
                <a:cubicBezTo>
                  <a:pt x="54" y="63"/>
                  <a:pt x="51" y="63"/>
                  <a:pt x="44" y="57"/>
                </a:cubicBezTo>
                <a:cubicBezTo>
                  <a:pt x="44" y="57"/>
                  <a:pt x="40" y="52"/>
                  <a:pt x="34" y="52"/>
                </a:cubicBezTo>
                <a:cubicBezTo>
                  <a:pt x="31" y="52"/>
                  <a:pt x="29" y="54"/>
                  <a:pt x="26" y="57"/>
                </a:cubicBezTo>
                <a:cubicBezTo>
                  <a:pt x="29" y="59"/>
                  <a:pt x="29" y="59"/>
                  <a:pt x="29" y="59"/>
                </a:cubicBezTo>
                <a:cubicBezTo>
                  <a:pt x="30" y="56"/>
                  <a:pt x="32" y="55"/>
                  <a:pt x="34" y="55"/>
                </a:cubicBezTo>
                <a:cubicBezTo>
                  <a:pt x="38" y="55"/>
                  <a:pt x="42" y="59"/>
                  <a:pt x="42" y="59"/>
                </a:cubicBezTo>
                <a:cubicBezTo>
                  <a:pt x="51" y="67"/>
                  <a:pt x="56" y="66"/>
                  <a:pt x="59" y="65"/>
                </a:cubicBezTo>
                <a:cubicBezTo>
                  <a:pt x="74" y="80"/>
                  <a:pt x="74" y="80"/>
                  <a:pt x="74" y="80"/>
                </a:cubicBezTo>
                <a:cubicBezTo>
                  <a:pt x="74" y="81"/>
                  <a:pt x="74" y="81"/>
                  <a:pt x="74" y="81"/>
                </a:cubicBezTo>
                <a:cubicBezTo>
                  <a:pt x="73" y="82"/>
                  <a:pt x="73" y="83"/>
                  <a:pt x="74" y="84"/>
                </a:cubicBezTo>
                <a:cubicBezTo>
                  <a:pt x="75" y="85"/>
                  <a:pt x="76" y="85"/>
                  <a:pt x="77" y="84"/>
                </a:cubicBezTo>
                <a:cubicBezTo>
                  <a:pt x="83" y="78"/>
                  <a:pt x="83" y="78"/>
                  <a:pt x="83" y="78"/>
                </a:cubicBezTo>
                <a:cubicBezTo>
                  <a:pt x="84" y="77"/>
                  <a:pt x="84" y="75"/>
                  <a:pt x="83" y="7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9" name="Rectangle 388"/>
          <p:cNvSpPr>
            <a:spLocks noChangeArrowheads="1"/>
          </p:cNvSpPr>
          <p:nvPr/>
        </p:nvSpPr>
        <p:spPr bwMode="auto">
          <a:xfrm>
            <a:off x="6718301" y="4424363"/>
            <a:ext cx="295275" cy="301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0" name="Rectangle 389"/>
          <p:cNvSpPr>
            <a:spLocks noChangeArrowheads="1"/>
          </p:cNvSpPr>
          <p:nvPr/>
        </p:nvSpPr>
        <p:spPr bwMode="auto">
          <a:xfrm>
            <a:off x="6718301" y="4386263"/>
            <a:ext cx="295275" cy="301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1" name="Freeform 390"/>
          <p:cNvSpPr/>
          <p:nvPr/>
        </p:nvSpPr>
        <p:spPr bwMode="auto">
          <a:xfrm>
            <a:off x="6904039" y="4268789"/>
            <a:ext cx="60325" cy="96837"/>
          </a:xfrm>
          <a:custGeom>
            <a:avLst/>
            <a:gdLst>
              <a:gd name="T0" fmla="*/ 40 w 40"/>
              <a:gd name="T1" fmla="*/ 0 h 63"/>
              <a:gd name="T2" fmla="*/ 0 w 40"/>
              <a:gd name="T3" fmla="*/ 41 h 63"/>
              <a:gd name="T4" fmla="*/ 11 w 40"/>
              <a:gd name="T5" fmla="*/ 63 h 63"/>
              <a:gd name="T6" fmla="*/ 40 w 40"/>
              <a:gd name="T7" fmla="*/ 0 h 63"/>
            </a:gdLst>
            <a:ahLst/>
            <a:cxnLst>
              <a:cxn ang="0">
                <a:pos x="T0" y="T1"/>
              </a:cxn>
              <a:cxn ang="0">
                <a:pos x="T2" y="T3"/>
              </a:cxn>
              <a:cxn ang="0">
                <a:pos x="T4" y="T5"/>
              </a:cxn>
              <a:cxn ang="0">
                <a:pos x="T6" y="T7"/>
              </a:cxn>
            </a:cxnLst>
            <a:rect l="0" t="0" r="r" b="b"/>
            <a:pathLst>
              <a:path w="40" h="63">
                <a:moveTo>
                  <a:pt x="40" y="0"/>
                </a:moveTo>
                <a:lnTo>
                  <a:pt x="0" y="41"/>
                </a:lnTo>
                <a:lnTo>
                  <a:pt x="11" y="63"/>
                </a:lnTo>
                <a:lnTo>
                  <a:pt x="4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2" name="Freeform 391"/>
          <p:cNvSpPr/>
          <p:nvPr/>
        </p:nvSpPr>
        <p:spPr bwMode="auto">
          <a:xfrm>
            <a:off x="6761163" y="4459288"/>
            <a:ext cx="61912" cy="95250"/>
          </a:xfrm>
          <a:custGeom>
            <a:avLst/>
            <a:gdLst>
              <a:gd name="T0" fmla="*/ 0 w 41"/>
              <a:gd name="T1" fmla="*/ 63 h 63"/>
              <a:gd name="T2" fmla="*/ 41 w 41"/>
              <a:gd name="T3" fmla="*/ 22 h 63"/>
              <a:gd name="T4" fmla="*/ 27 w 41"/>
              <a:gd name="T5" fmla="*/ 0 h 63"/>
              <a:gd name="T6" fmla="*/ 0 w 41"/>
              <a:gd name="T7" fmla="*/ 63 h 63"/>
            </a:gdLst>
            <a:ahLst/>
            <a:cxnLst>
              <a:cxn ang="0">
                <a:pos x="T0" y="T1"/>
              </a:cxn>
              <a:cxn ang="0">
                <a:pos x="T2" y="T3"/>
              </a:cxn>
              <a:cxn ang="0">
                <a:pos x="T4" y="T5"/>
              </a:cxn>
              <a:cxn ang="0">
                <a:pos x="T6" y="T7"/>
              </a:cxn>
            </a:cxnLst>
            <a:rect l="0" t="0" r="r" b="b"/>
            <a:pathLst>
              <a:path w="41" h="63">
                <a:moveTo>
                  <a:pt x="0" y="63"/>
                </a:moveTo>
                <a:lnTo>
                  <a:pt x="41" y="22"/>
                </a:lnTo>
                <a:lnTo>
                  <a:pt x="27" y="0"/>
                </a:lnTo>
                <a:lnTo>
                  <a:pt x="0" y="6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3" name="Freeform 392"/>
          <p:cNvSpPr/>
          <p:nvPr/>
        </p:nvSpPr>
        <p:spPr bwMode="auto">
          <a:xfrm>
            <a:off x="6799264" y="4332289"/>
            <a:ext cx="123825" cy="168275"/>
          </a:xfrm>
          <a:custGeom>
            <a:avLst/>
            <a:gdLst>
              <a:gd name="T0" fmla="*/ 0 w 81"/>
              <a:gd name="T1" fmla="*/ 13 h 111"/>
              <a:gd name="T2" fmla="*/ 61 w 81"/>
              <a:gd name="T3" fmla="*/ 111 h 111"/>
              <a:gd name="T4" fmla="*/ 81 w 81"/>
              <a:gd name="T5" fmla="*/ 97 h 111"/>
              <a:gd name="T6" fmla="*/ 20 w 81"/>
              <a:gd name="T7" fmla="*/ 0 h 111"/>
              <a:gd name="T8" fmla="*/ 0 w 81"/>
              <a:gd name="T9" fmla="*/ 13 h 111"/>
            </a:gdLst>
            <a:ahLst/>
            <a:cxnLst>
              <a:cxn ang="0">
                <a:pos x="T0" y="T1"/>
              </a:cxn>
              <a:cxn ang="0">
                <a:pos x="T2" y="T3"/>
              </a:cxn>
              <a:cxn ang="0">
                <a:pos x="T4" y="T5"/>
              </a:cxn>
              <a:cxn ang="0">
                <a:pos x="T6" y="T7"/>
              </a:cxn>
              <a:cxn ang="0">
                <a:pos x="T8" y="T9"/>
              </a:cxn>
            </a:cxnLst>
            <a:rect l="0" t="0" r="r" b="b"/>
            <a:pathLst>
              <a:path w="81" h="111">
                <a:moveTo>
                  <a:pt x="0" y="13"/>
                </a:moveTo>
                <a:lnTo>
                  <a:pt x="61" y="111"/>
                </a:lnTo>
                <a:lnTo>
                  <a:pt x="81" y="97"/>
                </a:lnTo>
                <a:lnTo>
                  <a:pt x="20" y="0"/>
                </a:lnTo>
                <a:lnTo>
                  <a:pt x="0" y="1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4" name="Freeform 393"/>
          <p:cNvSpPr/>
          <p:nvPr/>
        </p:nvSpPr>
        <p:spPr bwMode="auto">
          <a:xfrm>
            <a:off x="6854825" y="4332289"/>
            <a:ext cx="173038" cy="236537"/>
          </a:xfrm>
          <a:custGeom>
            <a:avLst/>
            <a:gdLst>
              <a:gd name="T0" fmla="*/ 59 w 113"/>
              <a:gd name="T1" fmla="*/ 111 h 156"/>
              <a:gd name="T2" fmla="*/ 113 w 113"/>
              <a:gd name="T3" fmla="*/ 156 h 156"/>
              <a:gd name="T4" fmla="*/ 79 w 113"/>
              <a:gd name="T5" fmla="*/ 97 h 156"/>
              <a:gd name="T6" fmla="*/ 79 w 113"/>
              <a:gd name="T7" fmla="*/ 99 h 156"/>
              <a:gd name="T8" fmla="*/ 79 w 113"/>
              <a:gd name="T9" fmla="*/ 97 h 156"/>
              <a:gd name="T10" fmla="*/ 21 w 113"/>
              <a:gd name="T11" fmla="*/ 0 h 156"/>
              <a:gd name="T12" fmla="*/ 0 w 113"/>
              <a:gd name="T13" fmla="*/ 13 h 156"/>
              <a:gd name="T14" fmla="*/ 59 w 113"/>
              <a:gd name="T15" fmla="*/ 109 h 156"/>
              <a:gd name="T16" fmla="*/ 59 w 113"/>
              <a:gd name="T17" fmla="*/ 109 h 156"/>
              <a:gd name="T18" fmla="*/ 59 w 113"/>
              <a:gd name="T19" fmla="*/ 111 h 156"/>
              <a:gd name="T20" fmla="*/ 59 w 113"/>
              <a:gd name="T21" fmla="*/ 111 h 156"/>
              <a:gd name="T22" fmla="*/ 59 w 113"/>
              <a:gd name="T23"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156">
                <a:moveTo>
                  <a:pt x="59" y="111"/>
                </a:moveTo>
                <a:lnTo>
                  <a:pt x="113" y="156"/>
                </a:lnTo>
                <a:lnTo>
                  <a:pt x="79" y="97"/>
                </a:lnTo>
                <a:lnTo>
                  <a:pt x="79" y="99"/>
                </a:lnTo>
                <a:lnTo>
                  <a:pt x="79" y="97"/>
                </a:lnTo>
                <a:lnTo>
                  <a:pt x="21" y="0"/>
                </a:lnTo>
                <a:lnTo>
                  <a:pt x="0" y="13"/>
                </a:lnTo>
                <a:lnTo>
                  <a:pt x="59" y="109"/>
                </a:lnTo>
                <a:lnTo>
                  <a:pt x="59" y="109"/>
                </a:lnTo>
                <a:lnTo>
                  <a:pt x="59" y="111"/>
                </a:lnTo>
                <a:lnTo>
                  <a:pt x="59" y="111"/>
                </a:lnTo>
                <a:lnTo>
                  <a:pt x="59" y="11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5" name="Freeform 394"/>
          <p:cNvSpPr/>
          <p:nvPr/>
        </p:nvSpPr>
        <p:spPr bwMode="auto">
          <a:xfrm>
            <a:off x="6696075" y="4267201"/>
            <a:ext cx="171450" cy="233363"/>
          </a:xfrm>
          <a:custGeom>
            <a:avLst/>
            <a:gdLst>
              <a:gd name="T0" fmla="*/ 54 w 112"/>
              <a:gd name="T1" fmla="*/ 45 h 154"/>
              <a:gd name="T2" fmla="*/ 54 w 112"/>
              <a:gd name="T3" fmla="*/ 45 h 154"/>
              <a:gd name="T4" fmla="*/ 54 w 112"/>
              <a:gd name="T5" fmla="*/ 43 h 154"/>
              <a:gd name="T6" fmla="*/ 54 w 112"/>
              <a:gd name="T7" fmla="*/ 43 h 154"/>
              <a:gd name="T8" fmla="*/ 0 w 112"/>
              <a:gd name="T9" fmla="*/ 0 h 154"/>
              <a:gd name="T10" fmla="*/ 33 w 112"/>
              <a:gd name="T11" fmla="*/ 56 h 154"/>
              <a:gd name="T12" fmla="*/ 33 w 112"/>
              <a:gd name="T13" fmla="*/ 56 h 154"/>
              <a:gd name="T14" fmla="*/ 94 w 112"/>
              <a:gd name="T15" fmla="*/ 154 h 154"/>
              <a:gd name="T16" fmla="*/ 112 w 112"/>
              <a:gd name="T17" fmla="*/ 140 h 154"/>
              <a:gd name="T18" fmla="*/ 54 w 112"/>
              <a:gd name="T19" fmla="*/ 45 h 154"/>
              <a:gd name="T20" fmla="*/ 54 w 112"/>
              <a:gd name="T21" fmla="*/ 45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54">
                <a:moveTo>
                  <a:pt x="54" y="45"/>
                </a:moveTo>
                <a:lnTo>
                  <a:pt x="54" y="45"/>
                </a:lnTo>
                <a:lnTo>
                  <a:pt x="54" y="43"/>
                </a:lnTo>
                <a:lnTo>
                  <a:pt x="54" y="43"/>
                </a:lnTo>
                <a:lnTo>
                  <a:pt x="0" y="0"/>
                </a:lnTo>
                <a:lnTo>
                  <a:pt x="33" y="56"/>
                </a:lnTo>
                <a:lnTo>
                  <a:pt x="33" y="56"/>
                </a:lnTo>
                <a:lnTo>
                  <a:pt x="94" y="154"/>
                </a:lnTo>
                <a:lnTo>
                  <a:pt x="112" y="140"/>
                </a:lnTo>
                <a:lnTo>
                  <a:pt x="54" y="45"/>
                </a:lnTo>
                <a:lnTo>
                  <a:pt x="54" y="4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6" name="Freeform 417"/>
          <p:cNvSpPr/>
          <p:nvPr/>
        </p:nvSpPr>
        <p:spPr bwMode="auto">
          <a:xfrm>
            <a:off x="7364414" y="4378326"/>
            <a:ext cx="365125" cy="85725"/>
          </a:xfrm>
          <a:custGeom>
            <a:avLst/>
            <a:gdLst>
              <a:gd name="T0" fmla="*/ 105 w 105"/>
              <a:gd name="T1" fmla="*/ 12 h 25"/>
              <a:gd name="T2" fmla="*/ 93 w 105"/>
              <a:gd name="T3" fmla="*/ 25 h 25"/>
              <a:gd name="T4" fmla="*/ 12 w 105"/>
              <a:gd name="T5" fmla="*/ 25 h 25"/>
              <a:gd name="T6" fmla="*/ 0 w 105"/>
              <a:gd name="T7" fmla="*/ 12 h 25"/>
              <a:gd name="T8" fmla="*/ 12 w 105"/>
              <a:gd name="T9" fmla="*/ 0 h 25"/>
              <a:gd name="T10" fmla="*/ 93 w 105"/>
              <a:gd name="T11" fmla="*/ 0 h 25"/>
              <a:gd name="T12" fmla="*/ 105 w 105"/>
              <a:gd name="T13" fmla="*/ 12 h 25"/>
            </a:gdLst>
            <a:ahLst/>
            <a:cxnLst>
              <a:cxn ang="0">
                <a:pos x="T0" y="T1"/>
              </a:cxn>
              <a:cxn ang="0">
                <a:pos x="T2" y="T3"/>
              </a:cxn>
              <a:cxn ang="0">
                <a:pos x="T4" y="T5"/>
              </a:cxn>
              <a:cxn ang="0">
                <a:pos x="T6" y="T7"/>
              </a:cxn>
              <a:cxn ang="0">
                <a:pos x="T8" y="T9"/>
              </a:cxn>
              <a:cxn ang="0">
                <a:pos x="T10" y="T11"/>
              </a:cxn>
              <a:cxn ang="0">
                <a:pos x="T12" y="T13"/>
              </a:cxn>
            </a:cxnLst>
            <a:rect l="0" t="0" r="r" b="b"/>
            <a:pathLst>
              <a:path w="105" h="25">
                <a:moveTo>
                  <a:pt x="105" y="12"/>
                </a:moveTo>
                <a:cubicBezTo>
                  <a:pt x="105" y="19"/>
                  <a:pt x="100" y="25"/>
                  <a:pt x="93" y="25"/>
                </a:cubicBezTo>
                <a:cubicBezTo>
                  <a:pt x="12" y="25"/>
                  <a:pt x="12" y="25"/>
                  <a:pt x="12" y="25"/>
                </a:cubicBezTo>
                <a:cubicBezTo>
                  <a:pt x="5" y="25"/>
                  <a:pt x="0" y="19"/>
                  <a:pt x="0" y="12"/>
                </a:cubicBezTo>
                <a:cubicBezTo>
                  <a:pt x="0" y="6"/>
                  <a:pt x="5" y="0"/>
                  <a:pt x="12" y="0"/>
                </a:cubicBezTo>
                <a:cubicBezTo>
                  <a:pt x="93" y="0"/>
                  <a:pt x="93" y="0"/>
                  <a:pt x="93" y="0"/>
                </a:cubicBezTo>
                <a:cubicBezTo>
                  <a:pt x="100" y="0"/>
                  <a:pt x="105" y="6"/>
                  <a:pt x="105" y="1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7" name="Freeform 418"/>
          <p:cNvSpPr/>
          <p:nvPr/>
        </p:nvSpPr>
        <p:spPr bwMode="auto">
          <a:xfrm>
            <a:off x="7348538" y="4344988"/>
            <a:ext cx="61912" cy="157162"/>
          </a:xfrm>
          <a:custGeom>
            <a:avLst/>
            <a:gdLst>
              <a:gd name="T0" fmla="*/ 40 w 40"/>
              <a:gd name="T1" fmla="*/ 86 h 104"/>
              <a:gd name="T2" fmla="*/ 0 w 40"/>
              <a:gd name="T3" fmla="*/ 104 h 104"/>
              <a:gd name="T4" fmla="*/ 0 w 40"/>
              <a:gd name="T5" fmla="*/ 0 h 104"/>
              <a:gd name="T6" fmla="*/ 40 w 40"/>
              <a:gd name="T7" fmla="*/ 18 h 104"/>
              <a:gd name="T8" fmla="*/ 40 w 40"/>
              <a:gd name="T9" fmla="*/ 86 h 104"/>
            </a:gdLst>
            <a:ahLst/>
            <a:cxnLst>
              <a:cxn ang="0">
                <a:pos x="T0" y="T1"/>
              </a:cxn>
              <a:cxn ang="0">
                <a:pos x="T2" y="T3"/>
              </a:cxn>
              <a:cxn ang="0">
                <a:pos x="T4" y="T5"/>
              </a:cxn>
              <a:cxn ang="0">
                <a:pos x="T6" y="T7"/>
              </a:cxn>
              <a:cxn ang="0">
                <a:pos x="T8" y="T9"/>
              </a:cxn>
            </a:cxnLst>
            <a:rect l="0" t="0" r="r" b="b"/>
            <a:pathLst>
              <a:path w="40" h="104">
                <a:moveTo>
                  <a:pt x="40" y="86"/>
                </a:moveTo>
                <a:lnTo>
                  <a:pt x="0" y="104"/>
                </a:lnTo>
                <a:lnTo>
                  <a:pt x="0" y="0"/>
                </a:lnTo>
                <a:lnTo>
                  <a:pt x="40" y="18"/>
                </a:lnTo>
                <a:lnTo>
                  <a:pt x="40" y="8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8" name="Freeform 419"/>
          <p:cNvSpPr/>
          <p:nvPr/>
        </p:nvSpPr>
        <p:spPr bwMode="auto">
          <a:xfrm>
            <a:off x="7500938" y="4268789"/>
            <a:ext cx="106362" cy="109537"/>
          </a:xfrm>
          <a:custGeom>
            <a:avLst/>
            <a:gdLst>
              <a:gd name="T0" fmla="*/ 25 w 70"/>
              <a:gd name="T1" fmla="*/ 0 h 72"/>
              <a:gd name="T2" fmla="*/ 16 w 70"/>
              <a:gd name="T3" fmla="*/ 0 h 72"/>
              <a:gd name="T4" fmla="*/ 16 w 70"/>
              <a:gd name="T5" fmla="*/ 36 h 72"/>
              <a:gd name="T6" fmla="*/ 0 w 70"/>
              <a:gd name="T7" fmla="*/ 36 h 72"/>
              <a:gd name="T8" fmla="*/ 0 w 70"/>
              <a:gd name="T9" fmla="*/ 52 h 72"/>
              <a:gd name="T10" fmla="*/ 7 w 70"/>
              <a:gd name="T11" fmla="*/ 52 h 72"/>
              <a:gd name="T12" fmla="*/ 7 w 70"/>
              <a:gd name="T13" fmla="*/ 72 h 72"/>
              <a:gd name="T14" fmla="*/ 63 w 70"/>
              <a:gd name="T15" fmla="*/ 72 h 72"/>
              <a:gd name="T16" fmla="*/ 63 w 70"/>
              <a:gd name="T17" fmla="*/ 63 h 72"/>
              <a:gd name="T18" fmla="*/ 47 w 70"/>
              <a:gd name="T19" fmla="*/ 63 h 72"/>
              <a:gd name="T20" fmla="*/ 47 w 70"/>
              <a:gd name="T21" fmla="*/ 59 h 72"/>
              <a:gd name="T22" fmla="*/ 63 w 70"/>
              <a:gd name="T23" fmla="*/ 59 h 72"/>
              <a:gd name="T24" fmla="*/ 63 w 70"/>
              <a:gd name="T25" fmla="*/ 52 h 72"/>
              <a:gd name="T26" fmla="*/ 70 w 70"/>
              <a:gd name="T27" fmla="*/ 52 h 72"/>
              <a:gd name="T28" fmla="*/ 70 w 70"/>
              <a:gd name="T29" fmla="*/ 36 h 72"/>
              <a:gd name="T30" fmla="*/ 41 w 70"/>
              <a:gd name="T31" fmla="*/ 36 h 72"/>
              <a:gd name="T32" fmla="*/ 41 w 70"/>
              <a:gd name="T33" fmla="*/ 18 h 72"/>
              <a:gd name="T34" fmla="*/ 29 w 70"/>
              <a:gd name="T35" fmla="*/ 18 h 72"/>
              <a:gd name="T36" fmla="*/ 29 w 70"/>
              <a:gd name="T37" fmla="*/ 36 h 72"/>
              <a:gd name="T38" fmla="*/ 25 w 70"/>
              <a:gd name="T39" fmla="*/ 36 h 72"/>
              <a:gd name="T40" fmla="*/ 25 w 70"/>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2">
                <a:moveTo>
                  <a:pt x="25" y="0"/>
                </a:moveTo>
                <a:lnTo>
                  <a:pt x="16" y="0"/>
                </a:lnTo>
                <a:lnTo>
                  <a:pt x="16" y="36"/>
                </a:lnTo>
                <a:lnTo>
                  <a:pt x="0" y="36"/>
                </a:lnTo>
                <a:lnTo>
                  <a:pt x="0" y="52"/>
                </a:lnTo>
                <a:lnTo>
                  <a:pt x="7" y="52"/>
                </a:lnTo>
                <a:lnTo>
                  <a:pt x="7" y="72"/>
                </a:lnTo>
                <a:lnTo>
                  <a:pt x="63" y="72"/>
                </a:lnTo>
                <a:lnTo>
                  <a:pt x="63" y="63"/>
                </a:lnTo>
                <a:lnTo>
                  <a:pt x="47" y="63"/>
                </a:lnTo>
                <a:lnTo>
                  <a:pt x="47" y="59"/>
                </a:lnTo>
                <a:lnTo>
                  <a:pt x="63" y="59"/>
                </a:lnTo>
                <a:lnTo>
                  <a:pt x="63" y="52"/>
                </a:lnTo>
                <a:lnTo>
                  <a:pt x="70" y="52"/>
                </a:lnTo>
                <a:lnTo>
                  <a:pt x="70" y="36"/>
                </a:lnTo>
                <a:lnTo>
                  <a:pt x="41" y="36"/>
                </a:lnTo>
                <a:lnTo>
                  <a:pt x="41" y="18"/>
                </a:lnTo>
                <a:lnTo>
                  <a:pt x="29" y="18"/>
                </a:lnTo>
                <a:lnTo>
                  <a:pt x="29" y="36"/>
                </a:lnTo>
                <a:lnTo>
                  <a:pt x="25" y="36"/>
                </a:lnTo>
                <a:lnTo>
                  <a:pt x="25"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9" name="Freeform 420"/>
          <p:cNvSpPr/>
          <p:nvPr/>
        </p:nvSpPr>
        <p:spPr bwMode="auto">
          <a:xfrm>
            <a:off x="7500938" y="4268789"/>
            <a:ext cx="106362" cy="109537"/>
          </a:xfrm>
          <a:custGeom>
            <a:avLst/>
            <a:gdLst>
              <a:gd name="T0" fmla="*/ 25 w 70"/>
              <a:gd name="T1" fmla="*/ 0 h 72"/>
              <a:gd name="T2" fmla="*/ 16 w 70"/>
              <a:gd name="T3" fmla="*/ 0 h 72"/>
              <a:gd name="T4" fmla="*/ 16 w 70"/>
              <a:gd name="T5" fmla="*/ 36 h 72"/>
              <a:gd name="T6" fmla="*/ 0 w 70"/>
              <a:gd name="T7" fmla="*/ 36 h 72"/>
              <a:gd name="T8" fmla="*/ 0 w 70"/>
              <a:gd name="T9" fmla="*/ 52 h 72"/>
              <a:gd name="T10" fmla="*/ 7 w 70"/>
              <a:gd name="T11" fmla="*/ 52 h 72"/>
              <a:gd name="T12" fmla="*/ 7 w 70"/>
              <a:gd name="T13" fmla="*/ 72 h 72"/>
              <a:gd name="T14" fmla="*/ 63 w 70"/>
              <a:gd name="T15" fmla="*/ 72 h 72"/>
              <a:gd name="T16" fmla="*/ 63 w 70"/>
              <a:gd name="T17" fmla="*/ 63 h 72"/>
              <a:gd name="T18" fmla="*/ 47 w 70"/>
              <a:gd name="T19" fmla="*/ 63 h 72"/>
              <a:gd name="T20" fmla="*/ 47 w 70"/>
              <a:gd name="T21" fmla="*/ 59 h 72"/>
              <a:gd name="T22" fmla="*/ 63 w 70"/>
              <a:gd name="T23" fmla="*/ 59 h 72"/>
              <a:gd name="T24" fmla="*/ 63 w 70"/>
              <a:gd name="T25" fmla="*/ 52 h 72"/>
              <a:gd name="T26" fmla="*/ 70 w 70"/>
              <a:gd name="T27" fmla="*/ 52 h 72"/>
              <a:gd name="T28" fmla="*/ 70 w 70"/>
              <a:gd name="T29" fmla="*/ 36 h 72"/>
              <a:gd name="T30" fmla="*/ 41 w 70"/>
              <a:gd name="T31" fmla="*/ 36 h 72"/>
              <a:gd name="T32" fmla="*/ 41 w 70"/>
              <a:gd name="T33" fmla="*/ 18 h 72"/>
              <a:gd name="T34" fmla="*/ 29 w 70"/>
              <a:gd name="T35" fmla="*/ 18 h 72"/>
              <a:gd name="T36" fmla="*/ 29 w 70"/>
              <a:gd name="T37" fmla="*/ 36 h 72"/>
              <a:gd name="T38" fmla="*/ 25 w 70"/>
              <a:gd name="T39" fmla="*/ 36 h 72"/>
              <a:gd name="T40" fmla="*/ 25 w 70"/>
              <a:gd name="T4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 h="72">
                <a:moveTo>
                  <a:pt x="25" y="0"/>
                </a:moveTo>
                <a:lnTo>
                  <a:pt x="16" y="0"/>
                </a:lnTo>
                <a:lnTo>
                  <a:pt x="16" y="36"/>
                </a:lnTo>
                <a:lnTo>
                  <a:pt x="0" y="36"/>
                </a:lnTo>
                <a:lnTo>
                  <a:pt x="0" y="52"/>
                </a:lnTo>
                <a:lnTo>
                  <a:pt x="7" y="52"/>
                </a:lnTo>
                <a:lnTo>
                  <a:pt x="7" y="72"/>
                </a:lnTo>
                <a:lnTo>
                  <a:pt x="63" y="72"/>
                </a:lnTo>
                <a:lnTo>
                  <a:pt x="63" y="63"/>
                </a:lnTo>
                <a:lnTo>
                  <a:pt x="47" y="63"/>
                </a:lnTo>
                <a:lnTo>
                  <a:pt x="47" y="59"/>
                </a:lnTo>
                <a:lnTo>
                  <a:pt x="63" y="59"/>
                </a:lnTo>
                <a:lnTo>
                  <a:pt x="63" y="52"/>
                </a:lnTo>
                <a:lnTo>
                  <a:pt x="70" y="52"/>
                </a:lnTo>
                <a:lnTo>
                  <a:pt x="70" y="36"/>
                </a:lnTo>
                <a:lnTo>
                  <a:pt x="41" y="36"/>
                </a:lnTo>
                <a:lnTo>
                  <a:pt x="41" y="18"/>
                </a:lnTo>
                <a:lnTo>
                  <a:pt x="29" y="18"/>
                </a:lnTo>
                <a:lnTo>
                  <a:pt x="29" y="36"/>
                </a:lnTo>
                <a:lnTo>
                  <a:pt x="25" y="36"/>
                </a:lnTo>
                <a:lnTo>
                  <a:pt x="25"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0" name="Rectangle 421"/>
          <p:cNvSpPr>
            <a:spLocks noChangeArrowheads="1"/>
          </p:cNvSpPr>
          <p:nvPr/>
        </p:nvSpPr>
        <p:spPr bwMode="auto">
          <a:xfrm>
            <a:off x="7510463" y="4378326"/>
            <a:ext cx="87312" cy="206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1" name="Rectangle 422"/>
          <p:cNvSpPr>
            <a:spLocks noChangeArrowheads="1"/>
          </p:cNvSpPr>
          <p:nvPr/>
        </p:nvSpPr>
        <p:spPr bwMode="auto">
          <a:xfrm>
            <a:off x="7510463" y="4378326"/>
            <a:ext cx="87312" cy="206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2" name="Freeform 423"/>
          <p:cNvSpPr/>
          <p:nvPr/>
        </p:nvSpPr>
        <p:spPr bwMode="auto">
          <a:xfrm>
            <a:off x="7331075" y="4405314"/>
            <a:ext cx="65088" cy="38100"/>
          </a:xfrm>
          <a:custGeom>
            <a:avLst/>
            <a:gdLst>
              <a:gd name="T0" fmla="*/ 42 w 42"/>
              <a:gd name="T1" fmla="*/ 25 h 25"/>
              <a:gd name="T2" fmla="*/ 0 w 42"/>
              <a:gd name="T3" fmla="*/ 25 h 25"/>
              <a:gd name="T4" fmla="*/ 18 w 42"/>
              <a:gd name="T5" fmla="*/ 0 h 25"/>
              <a:gd name="T6" fmla="*/ 42 w 42"/>
              <a:gd name="T7" fmla="*/ 0 h 25"/>
              <a:gd name="T8" fmla="*/ 42 w 42"/>
              <a:gd name="T9" fmla="*/ 25 h 25"/>
            </a:gdLst>
            <a:ahLst/>
            <a:cxnLst>
              <a:cxn ang="0">
                <a:pos x="T0" y="T1"/>
              </a:cxn>
              <a:cxn ang="0">
                <a:pos x="T2" y="T3"/>
              </a:cxn>
              <a:cxn ang="0">
                <a:pos x="T4" y="T5"/>
              </a:cxn>
              <a:cxn ang="0">
                <a:pos x="T6" y="T7"/>
              </a:cxn>
              <a:cxn ang="0">
                <a:pos x="T8" y="T9"/>
              </a:cxn>
            </a:cxnLst>
            <a:rect l="0" t="0" r="r" b="b"/>
            <a:pathLst>
              <a:path w="42" h="25">
                <a:moveTo>
                  <a:pt x="42" y="25"/>
                </a:moveTo>
                <a:lnTo>
                  <a:pt x="0" y="25"/>
                </a:lnTo>
                <a:lnTo>
                  <a:pt x="18" y="0"/>
                </a:lnTo>
                <a:lnTo>
                  <a:pt x="42" y="0"/>
                </a:lnTo>
                <a:lnTo>
                  <a:pt x="42" y="2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3" name="Freeform 424"/>
          <p:cNvSpPr/>
          <p:nvPr/>
        </p:nvSpPr>
        <p:spPr bwMode="auto">
          <a:xfrm>
            <a:off x="7331075" y="4386263"/>
            <a:ext cx="65088" cy="36512"/>
          </a:xfrm>
          <a:custGeom>
            <a:avLst/>
            <a:gdLst>
              <a:gd name="T0" fmla="*/ 42 w 42"/>
              <a:gd name="T1" fmla="*/ 0 h 25"/>
              <a:gd name="T2" fmla="*/ 0 w 42"/>
              <a:gd name="T3" fmla="*/ 0 h 25"/>
              <a:gd name="T4" fmla="*/ 18 w 42"/>
              <a:gd name="T5" fmla="*/ 25 h 25"/>
              <a:gd name="T6" fmla="*/ 42 w 42"/>
              <a:gd name="T7" fmla="*/ 25 h 25"/>
              <a:gd name="T8" fmla="*/ 42 w 42"/>
              <a:gd name="T9" fmla="*/ 0 h 25"/>
            </a:gdLst>
            <a:ahLst/>
            <a:cxnLst>
              <a:cxn ang="0">
                <a:pos x="T0" y="T1"/>
              </a:cxn>
              <a:cxn ang="0">
                <a:pos x="T2" y="T3"/>
              </a:cxn>
              <a:cxn ang="0">
                <a:pos x="T4" y="T5"/>
              </a:cxn>
              <a:cxn ang="0">
                <a:pos x="T6" y="T7"/>
              </a:cxn>
              <a:cxn ang="0">
                <a:pos x="T8" y="T9"/>
              </a:cxn>
            </a:cxnLst>
            <a:rect l="0" t="0" r="r" b="b"/>
            <a:pathLst>
              <a:path w="42" h="25">
                <a:moveTo>
                  <a:pt x="42" y="0"/>
                </a:moveTo>
                <a:lnTo>
                  <a:pt x="0" y="0"/>
                </a:lnTo>
                <a:lnTo>
                  <a:pt x="18" y="25"/>
                </a:lnTo>
                <a:lnTo>
                  <a:pt x="42" y="25"/>
                </a:lnTo>
                <a:lnTo>
                  <a:pt x="4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4" name="Freeform 425"/>
          <p:cNvSpPr/>
          <p:nvPr/>
        </p:nvSpPr>
        <p:spPr bwMode="auto">
          <a:xfrm>
            <a:off x="8069264" y="4237039"/>
            <a:ext cx="242887" cy="211137"/>
          </a:xfrm>
          <a:custGeom>
            <a:avLst/>
            <a:gdLst>
              <a:gd name="T0" fmla="*/ 69 w 70"/>
              <a:gd name="T1" fmla="*/ 14 h 61"/>
              <a:gd name="T2" fmla="*/ 56 w 70"/>
              <a:gd name="T3" fmla="*/ 1 h 61"/>
              <a:gd name="T4" fmla="*/ 52 w 70"/>
              <a:gd name="T5" fmla="*/ 1 h 61"/>
              <a:gd name="T6" fmla="*/ 52 w 70"/>
              <a:gd name="T7" fmla="*/ 4 h 61"/>
              <a:gd name="T8" fmla="*/ 0 w 70"/>
              <a:gd name="T9" fmla="*/ 44 h 61"/>
              <a:gd name="T10" fmla="*/ 16 w 70"/>
              <a:gd name="T11" fmla="*/ 60 h 61"/>
              <a:gd name="T12" fmla="*/ 23 w 70"/>
              <a:gd name="T13" fmla="*/ 58 h 61"/>
              <a:gd name="T14" fmla="*/ 33 w 70"/>
              <a:gd name="T15" fmla="*/ 61 h 61"/>
              <a:gd name="T16" fmla="*/ 66 w 70"/>
              <a:gd name="T17" fmla="*/ 18 h 61"/>
              <a:gd name="T18" fmla="*/ 69 w 70"/>
              <a:gd name="T19" fmla="*/ 18 h 61"/>
              <a:gd name="T20" fmla="*/ 69 w 70"/>
              <a:gd name="T21"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 h="61">
                <a:moveTo>
                  <a:pt x="69" y="14"/>
                </a:moveTo>
                <a:cubicBezTo>
                  <a:pt x="56" y="1"/>
                  <a:pt x="56" y="1"/>
                  <a:pt x="56" y="1"/>
                </a:cubicBezTo>
                <a:cubicBezTo>
                  <a:pt x="55" y="0"/>
                  <a:pt x="53" y="0"/>
                  <a:pt x="52" y="1"/>
                </a:cubicBezTo>
                <a:cubicBezTo>
                  <a:pt x="51" y="2"/>
                  <a:pt x="51" y="3"/>
                  <a:pt x="52" y="4"/>
                </a:cubicBezTo>
                <a:cubicBezTo>
                  <a:pt x="0" y="44"/>
                  <a:pt x="0" y="44"/>
                  <a:pt x="0" y="44"/>
                </a:cubicBezTo>
                <a:cubicBezTo>
                  <a:pt x="16" y="60"/>
                  <a:pt x="16" y="60"/>
                  <a:pt x="16" y="60"/>
                </a:cubicBezTo>
                <a:cubicBezTo>
                  <a:pt x="18" y="59"/>
                  <a:pt x="21" y="58"/>
                  <a:pt x="23" y="58"/>
                </a:cubicBezTo>
                <a:cubicBezTo>
                  <a:pt x="27" y="58"/>
                  <a:pt x="30" y="60"/>
                  <a:pt x="33" y="61"/>
                </a:cubicBezTo>
                <a:cubicBezTo>
                  <a:pt x="66" y="18"/>
                  <a:pt x="66" y="18"/>
                  <a:pt x="66" y="18"/>
                </a:cubicBezTo>
                <a:cubicBezTo>
                  <a:pt x="67" y="19"/>
                  <a:pt x="68" y="19"/>
                  <a:pt x="69" y="18"/>
                </a:cubicBezTo>
                <a:cubicBezTo>
                  <a:pt x="70" y="17"/>
                  <a:pt x="70" y="15"/>
                  <a:pt x="69" y="1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5" name="Freeform 426"/>
          <p:cNvSpPr/>
          <p:nvPr/>
        </p:nvSpPr>
        <p:spPr bwMode="auto">
          <a:xfrm>
            <a:off x="7937501" y="4391025"/>
            <a:ext cx="179388" cy="136525"/>
          </a:xfrm>
          <a:custGeom>
            <a:avLst/>
            <a:gdLst>
              <a:gd name="T0" fmla="*/ 52 w 52"/>
              <a:gd name="T1" fmla="*/ 16 h 39"/>
              <a:gd name="T2" fmla="*/ 36 w 52"/>
              <a:gd name="T3" fmla="*/ 0 h 39"/>
              <a:gd name="T4" fmla="*/ 35 w 52"/>
              <a:gd name="T5" fmla="*/ 1 h 39"/>
              <a:gd name="T6" fmla="*/ 23 w 52"/>
              <a:gd name="T7" fmla="*/ 19 h 39"/>
              <a:gd name="T8" fmla="*/ 28 w 52"/>
              <a:gd name="T9" fmla="*/ 32 h 39"/>
              <a:gd name="T10" fmla="*/ 12 w 52"/>
              <a:gd name="T11" fmla="*/ 31 h 39"/>
              <a:gd name="T12" fmla="*/ 3 w 52"/>
              <a:gd name="T13" fmla="*/ 13 h 39"/>
              <a:gd name="T14" fmla="*/ 0 w 52"/>
              <a:gd name="T15" fmla="*/ 13 h 39"/>
              <a:gd name="T16" fmla="*/ 11 w 52"/>
              <a:gd name="T17" fmla="*/ 33 h 39"/>
              <a:gd name="T18" fmla="*/ 21 w 52"/>
              <a:gd name="T19" fmla="*/ 36 h 39"/>
              <a:gd name="T20" fmla="*/ 30 w 52"/>
              <a:gd name="T21" fmla="*/ 35 h 39"/>
              <a:gd name="T22" fmla="*/ 29 w 52"/>
              <a:gd name="T23" fmla="*/ 33 h 39"/>
              <a:gd name="T24" fmla="*/ 44 w 52"/>
              <a:gd name="T25" fmla="*/ 39 h 39"/>
              <a:gd name="T26" fmla="*/ 45 w 52"/>
              <a:gd name="T27" fmla="*/ 39 h 39"/>
              <a:gd name="T28" fmla="*/ 43 w 52"/>
              <a:gd name="T29" fmla="*/ 31 h 39"/>
              <a:gd name="T30" fmla="*/ 52 w 52"/>
              <a:gd name="T31" fmla="*/ 16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2" h="39">
                <a:moveTo>
                  <a:pt x="52" y="16"/>
                </a:moveTo>
                <a:cubicBezTo>
                  <a:pt x="36" y="0"/>
                  <a:pt x="36" y="0"/>
                  <a:pt x="36" y="0"/>
                </a:cubicBezTo>
                <a:cubicBezTo>
                  <a:pt x="35" y="1"/>
                  <a:pt x="35" y="1"/>
                  <a:pt x="35" y="1"/>
                </a:cubicBezTo>
                <a:cubicBezTo>
                  <a:pt x="28" y="4"/>
                  <a:pt x="23" y="11"/>
                  <a:pt x="23" y="19"/>
                </a:cubicBezTo>
                <a:cubicBezTo>
                  <a:pt x="23" y="24"/>
                  <a:pt x="25" y="29"/>
                  <a:pt x="28" y="32"/>
                </a:cubicBezTo>
                <a:cubicBezTo>
                  <a:pt x="22" y="34"/>
                  <a:pt x="17" y="33"/>
                  <a:pt x="12" y="31"/>
                </a:cubicBezTo>
                <a:cubicBezTo>
                  <a:pt x="4" y="25"/>
                  <a:pt x="3" y="13"/>
                  <a:pt x="3" y="13"/>
                </a:cubicBezTo>
                <a:cubicBezTo>
                  <a:pt x="0" y="13"/>
                  <a:pt x="0" y="13"/>
                  <a:pt x="0" y="13"/>
                </a:cubicBezTo>
                <a:cubicBezTo>
                  <a:pt x="0" y="14"/>
                  <a:pt x="2" y="27"/>
                  <a:pt x="11" y="33"/>
                </a:cubicBezTo>
                <a:cubicBezTo>
                  <a:pt x="14" y="35"/>
                  <a:pt x="17" y="36"/>
                  <a:pt x="21" y="36"/>
                </a:cubicBezTo>
                <a:cubicBezTo>
                  <a:pt x="24" y="36"/>
                  <a:pt x="27" y="36"/>
                  <a:pt x="30" y="35"/>
                </a:cubicBezTo>
                <a:cubicBezTo>
                  <a:pt x="29" y="33"/>
                  <a:pt x="29" y="33"/>
                  <a:pt x="29" y="33"/>
                </a:cubicBezTo>
                <a:cubicBezTo>
                  <a:pt x="33" y="37"/>
                  <a:pt x="38" y="39"/>
                  <a:pt x="44" y="39"/>
                </a:cubicBezTo>
                <a:cubicBezTo>
                  <a:pt x="44" y="39"/>
                  <a:pt x="45" y="39"/>
                  <a:pt x="45" y="39"/>
                </a:cubicBezTo>
                <a:cubicBezTo>
                  <a:pt x="44" y="37"/>
                  <a:pt x="43" y="34"/>
                  <a:pt x="43" y="31"/>
                </a:cubicBezTo>
                <a:cubicBezTo>
                  <a:pt x="43" y="25"/>
                  <a:pt x="47" y="19"/>
                  <a:pt x="52" y="16"/>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6" name="Rectangle 427"/>
          <p:cNvSpPr>
            <a:spLocks noChangeArrowheads="1"/>
          </p:cNvSpPr>
          <p:nvPr/>
        </p:nvSpPr>
        <p:spPr bwMode="auto">
          <a:xfrm>
            <a:off x="7908926" y="4437063"/>
            <a:ext cx="17463" cy="1111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7" name="Rectangle 428"/>
          <p:cNvSpPr>
            <a:spLocks noChangeArrowheads="1"/>
          </p:cNvSpPr>
          <p:nvPr/>
        </p:nvSpPr>
        <p:spPr bwMode="auto">
          <a:xfrm>
            <a:off x="7908926" y="4437063"/>
            <a:ext cx="17463" cy="1111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8" name="Freeform 429"/>
          <p:cNvSpPr/>
          <p:nvPr/>
        </p:nvSpPr>
        <p:spPr bwMode="auto">
          <a:xfrm>
            <a:off x="7916863" y="4413251"/>
            <a:ext cx="20637" cy="20638"/>
          </a:xfrm>
          <a:custGeom>
            <a:avLst/>
            <a:gdLst>
              <a:gd name="T0" fmla="*/ 4 w 13"/>
              <a:gd name="T1" fmla="*/ 0 h 14"/>
              <a:gd name="T2" fmla="*/ 0 w 13"/>
              <a:gd name="T3" fmla="*/ 5 h 14"/>
              <a:gd name="T4" fmla="*/ 9 w 13"/>
              <a:gd name="T5" fmla="*/ 14 h 14"/>
              <a:gd name="T6" fmla="*/ 13 w 13"/>
              <a:gd name="T7" fmla="*/ 9 h 14"/>
              <a:gd name="T8" fmla="*/ 4 w 13"/>
              <a:gd name="T9" fmla="*/ 0 h 14"/>
            </a:gdLst>
            <a:ahLst/>
            <a:cxnLst>
              <a:cxn ang="0">
                <a:pos x="T0" y="T1"/>
              </a:cxn>
              <a:cxn ang="0">
                <a:pos x="T2" y="T3"/>
              </a:cxn>
              <a:cxn ang="0">
                <a:pos x="T4" y="T5"/>
              </a:cxn>
              <a:cxn ang="0">
                <a:pos x="T6" y="T7"/>
              </a:cxn>
              <a:cxn ang="0">
                <a:pos x="T8" y="T9"/>
              </a:cxn>
            </a:cxnLst>
            <a:rect l="0" t="0" r="r" b="b"/>
            <a:pathLst>
              <a:path w="13" h="14">
                <a:moveTo>
                  <a:pt x="4" y="0"/>
                </a:moveTo>
                <a:lnTo>
                  <a:pt x="0" y="5"/>
                </a:lnTo>
                <a:lnTo>
                  <a:pt x="9" y="14"/>
                </a:lnTo>
                <a:lnTo>
                  <a:pt x="13" y="9"/>
                </a:lnTo>
                <a:lnTo>
                  <a:pt x="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9" name="Freeform 430"/>
          <p:cNvSpPr/>
          <p:nvPr/>
        </p:nvSpPr>
        <p:spPr bwMode="auto">
          <a:xfrm>
            <a:off x="7916863" y="4413251"/>
            <a:ext cx="20637" cy="20638"/>
          </a:xfrm>
          <a:custGeom>
            <a:avLst/>
            <a:gdLst>
              <a:gd name="T0" fmla="*/ 4 w 13"/>
              <a:gd name="T1" fmla="*/ 0 h 14"/>
              <a:gd name="T2" fmla="*/ 0 w 13"/>
              <a:gd name="T3" fmla="*/ 5 h 14"/>
              <a:gd name="T4" fmla="*/ 9 w 13"/>
              <a:gd name="T5" fmla="*/ 14 h 14"/>
              <a:gd name="T6" fmla="*/ 13 w 13"/>
              <a:gd name="T7" fmla="*/ 9 h 14"/>
              <a:gd name="T8" fmla="*/ 4 w 13"/>
              <a:gd name="T9" fmla="*/ 0 h 14"/>
            </a:gdLst>
            <a:ahLst/>
            <a:cxnLst>
              <a:cxn ang="0">
                <a:pos x="T0" y="T1"/>
              </a:cxn>
              <a:cxn ang="0">
                <a:pos x="T2" y="T3"/>
              </a:cxn>
              <a:cxn ang="0">
                <a:pos x="T4" y="T5"/>
              </a:cxn>
              <a:cxn ang="0">
                <a:pos x="T6" y="T7"/>
              </a:cxn>
              <a:cxn ang="0">
                <a:pos x="T8" y="T9"/>
              </a:cxn>
            </a:cxnLst>
            <a:rect l="0" t="0" r="r" b="b"/>
            <a:pathLst>
              <a:path w="13" h="14">
                <a:moveTo>
                  <a:pt x="4" y="0"/>
                </a:moveTo>
                <a:lnTo>
                  <a:pt x="0" y="5"/>
                </a:lnTo>
                <a:lnTo>
                  <a:pt x="9" y="14"/>
                </a:lnTo>
                <a:lnTo>
                  <a:pt x="13" y="9"/>
                </a:lnTo>
                <a:lnTo>
                  <a:pt x="4"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0" name="Rectangle 431"/>
          <p:cNvSpPr>
            <a:spLocks noChangeArrowheads="1"/>
          </p:cNvSpPr>
          <p:nvPr/>
        </p:nvSpPr>
        <p:spPr bwMode="auto">
          <a:xfrm>
            <a:off x="7940675" y="4405313"/>
            <a:ext cx="9525" cy="174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1" name="Rectangle 432"/>
          <p:cNvSpPr>
            <a:spLocks noChangeArrowheads="1"/>
          </p:cNvSpPr>
          <p:nvPr/>
        </p:nvSpPr>
        <p:spPr bwMode="auto">
          <a:xfrm>
            <a:off x="7940675" y="4405313"/>
            <a:ext cx="9525" cy="174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2" name="Freeform 433"/>
          <p:cNvSpPr/>
          <p:nvPr/>
        </p:nvSpPr>
        <p:spPr bwMode="auto">
          <a:xfrm>
            <a:off x="7950201" y="4416425"/>
            <a:ext cx="22225" cy="20638"/>
          </a:xfrm>
          <a:custGeom>
            <a:avLst/>
            <a:gdLst>
              <a:gd name="T0" fmla="*/ 9 w 14"/>
              <a:gd name="T1" fmla="*/ 0 h 14"/>
              <a:gd name="T2" fmla="*/ 0 w 14"/>
              <a:gd name="T3" fmla="*/ 9 h 14"/>
              <a:gd name="T4" fmla="*/ 5 w 14"/>
              <a:gd name="T5" fmla="*/ 14 h 14"/>
              <a:gd name="T6" fmla="*/ 14 w 14"/>
              <a:gd name="T7" fmla="*/ 5 h 14"/>
              <a:gd name="T8" fmla="*/ 9 w 14"/>
              <a:gd name="T9" fmla="*/ 0 h 14"/>
            </a:gdLst>
            <a:ahLst/>
            <a:cxnLst>
              <a:cxn ang="0">
                <a:pos x="T0" y="T1"/>
              </a:cxn>
              <a:cxn ang="0">
                <a:pos x="T2" y="T3"/>
              </a:cxn>
              <a:cxn ang="0">
                <a:pos x="T4" y="T5"/>
              </a:cxn>
              <a:cxn ang="0">
                <a:pos x="T6" y="T7"/>
              </a:cxn>
              <a:cxn ang="0">
                <a:pos x="T8" y="T9"/>
              </a:cxn>
            </a:cxnLst>
            <a:rect l="0" t="0" r="r" b="b"/>
            <a:pathLst>
              <a:path w="14" h="14">
                <a:moveTo>
                  <a:pt x="9" y="0"/>
                </a:moveTo>
                <a:lnTo>
                  <a:pt x="0" y="9"/>
                </a:lnTo>
                <a:lnTo>
                  <a:pt x="5" y="14"/>
                </a:lnTo>
                <a:lnTo>
                  <a:pt x="14" y="5"/>
                </a:lnTo>
                <a:lnTo>
                  <a:pt x="9"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3" name="Freeform 434"/>
          <p:cNvSpPr/>
          <p:nvPr/>
        </p:nvSpPr>
        <p:spPr bwMode="auto">
          <a:xfrm>
            <a:off x="7950201" y="4416425"/>
            <a:ext cx="22225" cy="20638"/>
          </a:xfrm>
          <a:custGeom>
            <a:avLst/>
            <a:gdLst>
              <a:gd name="T0" fmla="*/ 9 w 14"/>
              <a:gd name="T1" fmla="*/ 0 h 14"/>
              <a:gd name="T2" fmla="*/ 0 w 14"/>
              <a:gd name="T3" fmla="*/ 9 h 14"/>
              <a:gd name="T4" fmla="*/ 5 w 14"/>
              <a:gd name="T5" fmla="*/ 14 h 14"/>
              <a:gd name="T6" fmla="*/ 14 w 14"/>
              <a:gd name="T7" fmla="*/ 5 h 14"/>
              <a:gd name="T8" fmla="*/ 9 w 14"/>
              <a:gd name="T9" fmla="*/ 0 h 14"/>
            </a:gdLst>
            <a:ahLst/>
            <a:cxnLst>
              <a:cxn ang="0">
                <a:pos x="T0" y="T1"/>
              </a:cxn>
              <a:cxn ang="0">
                <a:pos x="T2" y="T3"/>
              </a:cxn>
              <a:cxn ang="0">
                <a:pos x="T4" y="T5"/>
              </a:cxn>
              <a:cxn ang="0">
                <a:pos x="T6" y="T7"/>
              </a:cxn>
              <a:cxn ang="0">
                <a:pos x="T8" y="T9"/>
              </a:cxn>
            </a:cxnLst>
            <a:rect l="0" t="0" r="r" b="b"/>
            <a:pathLst>
              <a:path w="14" h="14">
                <a:moveTo>
                  <a:pt x="9" y="0"/>
                </a:moveTo>
                <a:lnTo>
                  <a:pt x="0" y="9"/>
                </a:lnTo>
                <a:lnTo>
                  <a:pt x="5" y="14"/>
                </a:lnTo>
                <a:lnTo>
                  <a:pt x="14" y="5"/>
                </a:lnTo>
                <a:lnTo>
                  <a:pt x="9"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4" name="Freeform 435"/>
          <p:cNvSpPr>
            <a:spLocks noEditPoints="1"/>
          </p:cNvSpPr>
          <p:nvPr/>
        </p:nvSpPr>
        <p:spPr bwMode="auto">
          <a:xfrm>
            <a:off x="8094664" y="4448175"/>
            <a:ext cx="115887" cy="115888"/>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1 h 34"/>
              <a:gd name="T12" fmla="*/ 11 w 34"/>
              <a:gd name="T13" fmla="*/ 17 h 34"/>
              <a:gd name="T14" fmla="*/ 17 w 34"/>
              <a:gd name="T15" fmla="*/ 23 h 34"/>
              <a:gd name="T16" fmla="*/ 23 w 34"/>
              <a:gd name="T17" fmla="*/ 17 h 34"/>
              <a:gd name="T18" fmla="*/ 17 w 34"/>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6"/>
                  <a:pt x="0" y="17"/>
                </a:cubicBezTo>
                <a:cubicBezTo>
                  <a:pt x="0" y="8"/>
                  <a:pt x="8" y="0"/>
                  <a:pt x="17" y="0"/>
                </a:cubicBezTo>
                <a:cubicBezTo>
                  <a:pt x="26" y="0"/>
                  <a:pt x="34" y="8"/>
                  <a:pt x="34" y="17"/>
                </a:cubicBezTo>
                <a:cubicBezTo>
                  <a:pt x="34" y="26"/>
                  <a:pt x="26" y="34"/>
                  <a:pt x="17" y="34"/>
                </a:cubicBezTo>
                <a:close/>
                <a:moveTo>
                  <a:pt x="17" y="11"/>
                </a:moveTo>
                <a:cubicBezTo>
                  <a:pt x="14" y="11"/>
                  <a:pt x="11" y="14"/>
                  <a:pt x="11" y="17"/>
                </a:cubicBezTo>
                <a:cubicBezTo>
                  <a:pt x="11" y="20"/>
                  <a:pt x="14" y="23"/>
                  <a:pt x="17" y="23"/>
                </a:cubicBezTo>
                <a:cubicBezTo>
                  <a:pt x="20" y="23"/>
                  <a:pt x="23" y="20"/>
                  <a:pt x="23" y="17"/>
                </a:cubicBezTo>
                <a:cubicBezTo>
                  <a:pt x="23" y="14"/>
                  <a:pt x="20" y="11"/>
                  <a:pt x="17" y="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5" name="Freeform 436"/>
          <p:cNvSpPr/>
          <p:nvPr/>
        </p:nvSpPr>
        <p:spPr bwMode="auto">
          <a:xfrm>
            <a:off x="7410450" y="3695701"/>
            <a:ext cx="141288" cy="206375"/>
          </a:xfrm>
          <a:custGeom>
            <a:avLst/>
            <a:gdLst>
              <a:gd name="T0" fmla="*/ 92 w 92"/>
              <a:gd name="T1" fmla="*/ 39 h 136"/>
              <a:gd name="T2" fmla="*/ 45 w 92"/>
              <a:gd name="T3" fmla="*/ 0 h 136"/>
              <a:gd name="T4" fmla="*/ 25 w 92"/>
              <a:gd name="T5" fmla="*/ 0 h 136"/>
              <a:gd name="T6" fmla="*/ 25 w 92"/>
              <a:gd name="T7" fmla="*/ 73 h 136"/>
              <a:gd name="T8" fmla="*/ 0 w 92"/>
              <a:gd name="T9" fmla="*/ 84 h 136"/>
              <a:gd name="T10" fmla="*/ 0 w 92"/>
              <a:gd name="T11" fmla="*/ 136 h 136"/>
              <a:gd name="T12" fmla="*/ 92 w 92"/>
              <a:gd name="T13" fmla="*/ 136 h 136"/>
              <a:gd name="T14" fmla="*/ 92 w 92"/>
              <a:gd name="T15" fmla="*/ 39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36">
                <a:moveTo>
                  <a:pt x="92" y="39"/>
                </a:moveTo>
                <a:lnTo>
                  <a:pt x="45" y="0"/>
                </a:lnTo>
                <a:lnTo>
                  <a:pt x="25" y="0"/>
                </a:lnTo>
                <a:lnTo>
                  <a:pt x="25" y="73"/>
                </a:lnTo>
                <a:lnTo>
                  <a:pt x="0" y="84"/>
                </a:lnTo>
                <a:lnTo>
                  <a:pt x="0" y="136"/>
                </a:lnTo>
                <a:lnTo>
                  <a:pt x="92" y="136"/>
                </a:lnTo>
                <a:lnTo>
                  <a:pt x="92" y="3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6" name="Freeform 437"/>
          <p:cNvSpPr/>
          <p:nvPr/>
        </p:nvSpPr>
        <p:spPr bwMode="auto">
          <a:xfrm>
            <a:off x="7410450" y="3929063"/>
            <a:ext cx="141288" cy="55562"/>
          </a:xfrm>
          <a:custGeom>
            <a:avLst/>
            <a:gdLst>
              <a:gd name="T0" fmla="*/ 92 w 92"/>
              <a:gd name="T1" fmla="*/ 0 h 37"/>
              <a:gd name="T2" fmla="*/ 0 w 92"/>
              <a:gd name="T3" fmla="*/ 0 h 37"/>
              <a:gd name="T4" fmla="*/ 0 w 92"/>
              <a:gd name="T5" fmla="*/ 37 h 37"/>
              <a:gd name="T6" fmla="*/ 25 w 92"/>
              <a:gd name="T7" fmla="*/ 37 h 37"/>
              <a:gd name="T8" fmla="*/ 56 w 92"/>
              <a:gd name="T9" fmla="*/ 37 h 37"/>
              <a:gd name="T10" fmla="*/ 92 w 92"/>
              <a:gd name="T11" fmla="*/ 37 h 37"/>
              <a:gd name="T12" fmla="*/ 92 w 9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92" h="37">
                <a:moveTo>
                  <a:pt x="92" y="0"/>
                </a:moveTo>
                <a:lnTo>
                  <a:pt x="0" y="0"/>
                </a:lnTo>
                <a:lnTo>
                  <a:pt x="0" y="37"/>
                </a:lnTo>
                <a:lnTo>
                  <a:pt x="25" y="37"/>
                </a:lnTo>
                <a:lnTo>
                  <a:pt x="56" y="37"/>
                </a:lnTo>
                <a:lnTo>
                  <a:pt x="92" y="37"/>
                </a:lnTo>
                <a:lnTo>
                  <a:pt x="9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7" name="Freeform 438"/>
          <p:cNvSpPr/>
          <p:nvPr/>
        </p:nvSpPr>
        <p:spPr bwMode="auto">
          <a:xfrm>
            <a:off x="7410450" y="3929063"/>
            <a:ext cx="141288" cy="55562"/>
          </a:xfrm>
          <a:custGeom>
            <a:avLst/>
            <a:gdLst>
              <a:gd name="T0" fmla="*/ 92 w 92"/>
              <a:gd name="T1" fmla="*/ 0 h 37"/>
              <a:gd name="T2" fmla="*/ 0 w 92"/>
              <a:gd name="T3" fmla="*/ 0 h 37"/>
              <a:gd name="T4" fmla="*/ 0 w 92"/>
              <a:gd name="T5" fmla="*/ 37 h 37"/>
              <a:gd name="T6" fmla="*/ 25 w 92"/>
              <a:gd name="T7" fmla="*/ 37 h 37"/>
              <a:gd name="T8" fmla="*/ 56 w 92"/>
              <a:gd name="T9" fmla="*/ 37 h 37"/>
              <a:gd name="T10" fmla="*/ 92 w 92"/>
              <a:gd name="T11" fmla="*/ 37 h 37"/>
              <a:gd name="T12" fmla="*/ 92 w 9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92" h="37">
                <a:moveTo>
                  <a:pt x="92" y="0"/>
                </a:moveTo>
                <a:lnTo>
                  <a:pt x="0" y="0"/>
                </a:lnTo>
                <a:lnTo>
                  <a:pt x="0" y="37"/>
                </a:lnTo>
                <a:lnTo>
                  <a:pt x="25" y="37"/>
                </a:lnTo>
                <a:lnTo>
                  <a:pt x="56" y="37"/>
                </a:lnTo>
                <a:lnTo>
                  <a:pt x="92" y="37"/>
                </a:lnTo>
                <a:lnTo>
                  <a:pt x="92"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8" name="Freeform 439"/>
          <p:cNvSpPr/>
          <p:nvPr/>
        </p:nvSpPr>
        <p:spPr bwMode="auto">
          <a:xfrm>
            <a:off x="7573964" y="3929063"/>
            <a:ext cx="141287" cy="55562"/>
          </a:xfrm>
          <a:custGeom>
            <a:avLst/>
            <a:gdLst>
              <a:gd name="T0" fmla="*/ 92 w 92"/>
              <a:gd name="T1" fmla="*/ 0 h 37"/>
              <a:gd name="T2" fmla="*/ 0 w 92"/>
              <a:gd name="T3" fmla="*/ 0 h 37"/>
              <a:gd name="T4" fmla="*/ 0 w 92"/>
              <a:gd name="T5" fmla="*/ 37 h 37"/>
              <a:gd name="T6" fmla="*/ 36 w 92"/>
              <a:gd name="T7" fmla="*/ 37 h 37"/>
              <a:gd name="T8" fmla="*/ 68 w 92"/>
              <a:gd name="T9" fmla="*/ 37 h 37"/>
              <a:gd name="T10" fmla="*/ 92 w 92"/>
              <a:gd name="T11" fmla="*/ 37 h 37"/>
              <a:gd name="T12" fmla="*/ 92 w 9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92" h="37">
                <a:moveTo>
                  <a:pt x="92" y="0"/>
                </a:moveTo>
                <a:lnTo>
                  <a:pt x="0" y="0"/>
                </a:lnTo>
                <a:lnTo>
                  <a:pt x="0" y="37"/>
                </a:lnTo>
                <a:lnTo>
                  <a:pt x="36" y="37"/>
                </a:lnTo>
                <a:lnTo>
                  <a:pt x="68" y="37"/>
                </a:lnTo>
                <a:lnTo>
                  <a:pt x="92" y="37"/>
                </a:lnTo>
                <a:lnTo>
                  <a:pt x="9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9" name="Freeform 440"/>
          <p:cNvSpPr/>
          <p:nvPr/>
        </p:nvSpPr>
        <p:spPr bwMode="auto">
          <a:xfrm>
            <a:off x="7573964" y="3929063"/>
            <a:ext cx="141287" cy="55562"/>
          </a:xfrm>
          <a:custGeom>
            <a:avLst/>
            <a:gdLst>
              <a:gd name="T0" fmla="*/ 92 w 92"/>
              <a:gd name="T1" fmla="*/ 0 h 37"/>
              <a:gd name="T2" fmla="*/ 0 w 92"/>
              <a:gd name="T3" fmla="*/ 0 h 37"/>
              <a:gd name="T4" fmla="*/ 0 w 92"/>
              <a:gd name="T5" fmla="*/ 37 h 37"/>
              <a:gd name="T6" fmla="*/ 36 w 92"/>
              <a:gd name="T7" fmla="*/ 37 h 37"/>
              <a:gd name="T8" fmla="*/ 68 w 92"/>
              <a:gd name="T9" fmla="*/ 37 h 37"/>
              <a:gd name="T10" fmla="*/ 92 w 92"/>
              <a:gd name="T11" fmla="*/ 37 h 37"/>
              <a:gd name="T12" fmla="*/ 92 w 92"/>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92" h="37">
                <a:moveTo>
                  <a:pt x="92" y="0"/>
                </a:moveTo>
                <a:lnTo>
                  <a:pt x="0" y="0"/>
                </a:lnTo>
                <a:lnTo>
                  <a:pt x="0" y="37"/>
                </a:lnTo>
                <a:lnTo>
                  <a:pt x="36" y="37"/>
                </a:lnTo>
                <a:lnTo>
                  <a:pt x="68" y="37"/>
                </a:lnTo>
                <a:lnTo>
                  <a:pt x="92" y="37"/>
                </a:lnTo>
                <a:lnTo>
                  <a:pt x="92"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0" name="Freeform 441"/>
          <p:cNvSpPr/>
          <p:nvPr/>
        </p:nvSpPr>
        <p:spPr bwMode="auto">
          <a:xfrm>
            <a:off x="7573964" y="3692525"/>
            <a:ext cx="141287" cy="209550"/>
          </a:xfrm>
          <a:custGeom>
            <a:avLst/>
            <a:gdLst>
              <a:gd name="T0" fmla="*/ 92 w 92"/>
              <a:gd name="T1" fmla="*/ 86 h 138"/>
              <a:gd name="T2" fmla="*/ 68 w 92"/>
              <a:gd name="T3" fmla="*/ 75 h 138"/>
              <a:gd name="T4" fmla="*/ 68 w 92"/>
              <a:gd name="T5" fmla="*/ 0 h 138"/>
              <a:gd name="T6" fmla="*/ 47 w 92"/>
              <a:gd name="T7" fmla="*/ 0 h 138"/>
              <a:gd name="T8" fmla="*/ 0 w 92"/>
              <a:gd name="T9" fmla="*/ 41 h 138"/>
              <a:gd name="T10" fmla="*/ 0 w 92"/>
              <a:gd name="T11" fmla="*/ 138 h 138"/>
              <a:gd name="T12" fmla="*/ 92 w 92"/>
              <a:gd name="T13" fmla="*/ 138 h 138"/>
              <a:gd name="T14" fmla="*/ 92 w 92"/>
              <a:gd name="T15" fmla="*/ 86 h 1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38">
                <a:moveTo>
                  <a:pt x="92" y="86"/>
                </a:moveTo>
                <a:lnTo>
                  <a:pt x="68" y="75"/>
                </a:lnTo>
                <a:lnTo>
                  <a:pt x="68" y="0"/>
                </a:lnTo>
                <a:lnTo>
                  <a:pt x="47" y="0"/>
                </a:lnTo>
                <a:lnTo>
                  <a:pt x="0" y="41"/>
                </a:lnTo>
                <a:lnTo>
                  <a:pt x="0" y="138"/>
                </a:lnTo>
                <a:lnTo>
                  <a:pt x="92" y="138"/>
                </a:lnTo>
                <a:lnTo>
                  <a:pt x="92" y="8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1" name="Rectangle 442"/>
          <p:cNvSpPr>
            <a:spLocks noChangeArrowheads="1"/>
          </p:cNvSpPr>
          <p:nvPr/>
        </p:nvSpPr>
        <p:spPr bwMode="auto">
          <a:xfrm>
            <a:off x="7551739" y="3902075"/>
            <a:ext cx="22225" cy="2698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2" name="Rectangle 443"/>
          <p:cNvSpPr>
            <a:spLocks noChangeArrowheads="1"/>
          </p:cNvSpPr>
          <p:nvPr/>
        </p:nvSpPr>
        <p:spPr bwMode="auto">
          <a:xfrm>
            <a:off x="7521575" y="3911600"/>
            <a:ext cx="87313" cy="79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3" name="Freeform 444"/>
          <p:cNvSpPr>
            <a:spLocks noEditPoints="1"/>
          </p:cNvSpPr>
          <p:nvPr/>
        </p:nvSpPr>
        <p:spPr bwMode="auto">
          <a:xfrm>
            <a:off x="8024814" y="3805238"/>
            <a:ext cx="174625" cy="184150"/>
          </a:xfrm>
          <a:custGeom>
            <a:avLst/>
            <a:gdLst>
              <a:gd name="T0" fmla="*/ 40 w 50"/>
              <a:gd name="T1" fmla="*/ 13 h 54"/>
              <a:gd name="T2" fmla="*/ 40 w 50"/>
              <a:gd name="T3" fmla="*/ 0 h 54"/>
              <a:gd name="T4" fmla="*/ 9 w 50"/>
              <a:gd name="T5" fmla="*/ 0 h 54"/>
              <a:gd name="T6" fmla="*/ 9 w 50"/>
              <a:gd name="T7" fmla="*/ 13 h 54"/>
              <a:gd name="T8" fmla="*/ 0 w 50"/>
              <a:gd name="T9" fmla="*/ 31 h 54"/>
              <a:gd name="T10" fmla="*/ 25 w 50"/>
              <a:gd name="T11" fmla="*/ 54 h 54"/>
              <a:gd name="T12" fmla="*/ 50 w 50"/>
              <a:gd name="T13" fmla="*/ 31 h 54"/>
              <a:gd name="T14" fmla="*/ 40 w 50"/>
              <a:gd name="T15" fmla="*/ 13 h 54"/>
              <a:gd name="T16" fmla="*/ 25 w 50"/>
              <a:gd name="T17" fmla="*/ 44 h 54"/>
              <a:gd name="T18" fmla="*/ 9 w 50"/>
              <a:gd name="T19" fmla="*/ 31 h 54"/>
              <a:gd name="T20" fmla="*/ 25 w 50"/>
              <a:gd name="T21" fmla="*/ 18 h 54"/>
              <a:gd name="T22" fmla="*/ 40 w 50"/>
              <a:gd name="T23" fmla="*/ 31 h 54"/>
              <a:gd name="T24" fmla="*/ 25 w 50"/>
              <a:gd name="T25"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54">
                <a:moveTo>
                  <a:pt x="40" y="13"/>
                </a:moveTo>
                <a:cubicBezTo>
                  <a:pt x="40" y="0"/>
                  <a:pt x="40" y="0"/>
                  <a:pt x="40" y="0"/>
                </a:cubicBezTo>
                <a:cubicBezTo>
                  <a:pt x="9" y="0"/>
                  <a:pt x="9" y="0"/>
                  <a:pt x="9" y="0"/>
                </a:cubicBezTo>
                <a:cubicBezTo>
                  <a:pt x="9" y="13"/>
                  <a:pt x="9" y="13"/>
                  <a:pt x="9" y="13"/>
                </a:cubicBezTo>
                <a:cubicBezTo>
                  <a:pt x="3" y="18"/>
                  <a:pt x="0" y="24"/>
                  <a:pt x="0" y="31"/>
                </a:cubicBezTo>
                <a:cubicBezTo>
                  <a:pt x="0" y="43"/>
                  <a:pt x="11" y="54"/>
                  <a:pt x="25" y="54"/>
                </a:cubicBezTo>
                <a:cubicBezTo>
                  <a:pt x="38" y="54"/>
                  <a:pt x="50" y="43"/>
                  <a:pt x="50" y="31"/>
                </a:cubicBezTo>
                <a:cubicBezTo>
                  <a:pt x="50" y="24"/>
                  <a:pt x="46" y="18"/>
                  <a:pt x="40" y="13"/>
                </a:cubicBezTo>
                <a:close/>
                <a:moveTo>
                  <a:pt x="25" y="44"/>
                </a:moveTo>
                <a:cubicBezTo>
                  <a:pt x="16" y="44"/>
                  <a:pt x="9" y="38"/>
                  <a:pt x="9" y="31"/>
                </a:cubicBezTo>
                <a:cubicBezTo>
                  <a:pt x="9" y="24"/>
                  <a:pt x="16" y="18"/>
                  <a:pt x="25" y="18"/>
                </a:cubicBezTo>
                <a:cubicBezTo>
                  <a:pt x="33" y="18"/>
                  <a:pt x="40" y="24"/>
                  <a:pt x="40" y="31"/>
                </a:cubicBezTo>
                <a:cubicBezTo>
                  <a:pt x="40" y="38"/>
                  <a:pt x="33" y="44"/>
                  <a:pt x="25" y="4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4" name="Freeform 445"/>
          <p:cNvSpPr>
            <a:spLocks noEditPoints="1"/>
          </p:cNvSpPr>
          <p:nvPr/>
        </p:nvSpPr>
        <p:spPr bwMode="auto">
          <a:xfrm>
            <a:off x="8199438" y="3702050"/>
            <a:ext cx="204787" cy="206375"/>
          </a:xfrm>
          <a:custGeom>
            <a:avLst/>
            <a:gdLst>
              <a:gd name="T0" fmla="*/ 31 w 59"/>
              <a:gd name="T1" fmla="*/ 10 h 60"/>
              <a:gd name="T2" fmla="*/ 22 w 59"/>
              <a:gd name="T3" fmla="*/ 0 h 60"/>
              <a:gd name="T4" fmla="*/ 0 w 59"/>
              <a:gd name="T5" fmla="*/ 23 h 60"/>
              <a:gd name="T6" fmla="*/ 9 w 59"/>
              <a:gd name="T7" fmla="*/ 32 h 60"/>
              <a:gd name="T8" fmla="*/ 15 w 59"/>
              <a:gd name="T9" fmla="*/ 51 h 60"/>
              <a:gd name="T10" fmla="*/ 49 w 59"/>
              <a:gd name="T11" fmla="*/ 49 h 60"/>
              <a:gd name="T12" fmla="*/ 50 w 59"/>
              <a:gd name="T13" fmla="*/ 15 h 60"/>
              <a:gd name="T14" fmla="*/ 31 w 59"/>
              <a:gd name="T15" fmla="*/ 10 h 60"/>
              <a:gd name="T16" fmla="*/ 42 w 59"/>
              <a:gd name="T17" fmla="*/ 43 h 60"/>
              <a:gd name="T18" fmla="*/ 21 w 59"/>
              <a:gd name="T19" fmla="*/ 44 h 60"/>
              <a:gd name="T20" fmla="*/ 23 w 59"/>
              <a:gd name="T21" fmla="*/ 24 h 60"/>
              <a:gd name="T22" fmla="*/ 44 w 59"/>
              <a:gd name="T23" fmla="*/ 22 h 60"/>
              <a:gd name="T24" fmla="*/ 42 w 59"/>
              <a:gd name="T25" fmla="*/ 4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31" y="10"/>
                </a:moveTo>
                <a:cubicBezTo>
                  <a:pt x="22" y="0"/>
                  <a:pt x="22" y="0"/>
                  <a:pt x="22" y="0"/>
                </a:cubicBezTo>
                <a:cubicBezTo>
                  <a:pt x="0" y="23"/>
                  <a:pt x="0" y="23"/>
                  <a:pt x="0" y="23"/>
                </a:cubicBezTo>
                <a:cubicBezTo>
                  <a:pt x="9" y="32"/>
                  <a:pt x="9" y="32"/>
                  <a:pt x="9" y="32"/>
                </a:cubicBezTo>
                <a:cubicBezTo>
                  <a:pt x="8" y="39"/>
                  <a:pt x="10" y="46"/>
                  <a:pt x="15" y="51"/>
                </a:cubicBezTo>
                <a:cubicBezTo>
                  <a:pt x="24" y="60"/>
                  <a:pt x="39" y="59"/>
                  <a:pt x="49" y="49"/>
                </a:cubicBezTo>
                <a:cubicBezTo>
                  <a:pt x="58" y="39"/>
                  <a:pt x="59" y="24"/>
                  <a:pt x="50" y="15"/>
                </a:cubicBezTo>
                <a:cubicBezTo>
                  <a:pt x="45" y="10"/>
                  <a:pt x="38" y="8"/>
                  <a:pt x="31" y="10"/>
                </a:cubicBezTo>
                <a:close/>
                <a:moveTo>
                  <a:pt x="42" y="43"/>
                </a:moveTo>
                <a:cubicBezTo>
                  <a:pt x="36" y="49"/>
                  <a:pt x="27" y="49"/>
                  <a:pt x="21" y="44"/>
                </a:cubicBezTo>
                <a:cubicBezTo>
                  <a:pt x="16" y="39"/>
                  <a:pt x="17" y="30"/>
                  <a:pt x="23" y="24"/>
                </a:cubicBezTo>
                <a:cubicBezTo>
                  <a:pt x="29" y="18"/>
                  <a:pt x="39" y="17"/>
                  <a:pt x="44" y="22"/>
                </a:cubicBezTo>
                <a:cubicBezTo>
                  <a:pt x="49" y="27"/>
                  <a:pt x="48" y="36"/>
                  <a:pt x="42" y="4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5" name="Freeform 446"/>
          <p:cNvSpPr/>
          <p:nvPr/>
        </p:nvSpPr>
        <p:spPr bwMode="auto">
          <a:xfrm>
            <a:off x="8099426" y="3817939"/>
            <a:ext cx="11113" cy="3175"/>
          </a:xfrm>
          <a:custGeom>
            <a:avLst/>
            <a:gdLst>
              <a:gd name="T0" fmla="*/ 0 w 3"/>
              <a:gd name="T1" fmla="*/ 1 h 1"/>
              <a:gd name="T2" fmla="*/ 0 w 3"/>
              <a:gd name="T3" fmla="*/ 0 h 1"/>
              <a:gd name="T4" fmla="*/ 3 w 3"/>
              <a:gd name="T5" fmla="*/ 0 h 1"/>
              <a:gd name="T6" fmla="*/ 3 w 3"/>
              <a:gd name="T7" fmla="*/ 0 h 1"/>
              <a:gd name="T8" fmla="*/ 0 w 3"/>
              <a:gd name="T9" fmla="*/ 1 h 1"/>
            </a:gdLst>
            <a:ahLst/>
            <a:cxnLst>
              <a:cxn ang="0">
                <a:pos x="T0" y="T1"/>
              </a:cxn>
              <a:cxn ang="0">
                <a:pos x="T2" y="T3"/>
              </a:cxn>
              <a:cxn ang="0">
                <a:pos x="T4" y="T5"/>
              </a:cxn>
              <a:cxn ang="0">
                <a:pos x="T6" y="T7"/>
              </a:cxn>
              <a:cxn ang="0">
                <a:pos x="T8" y="T9"/>
              </a:cxn>
            </a:cxnLst>
            <a:rect l="0" t="0" r="r" b="b"/>
            <a:pathLst>
              <a:path w="3" h="1">
                <a:moveTo>
                  <a:pt x="0" y="1"/>
                </a:moveTo>
                <a:cubicBezTo>
                  <a:pt x="0" y="1"/>
                  <a:pt x="0" y="0"/>
                  <a:pt x="0" y="0"/>
                </a:cubicBezTo>
                <a:cubicBezTo>
                  <a:pt x="3" y="0"/>
                  <a:pt x="3" y="0"/>
                  <a:pt x="3" y="0"/>
                </a:cubicBezTo>
                <a:cubicBezTo>
                  <a:pt x="3" y="0"/>
                  <a:pt x="3" y="0"/>
                  <a:pt x="3" y="0"/>
                </a:cubicBezTo>
                <a:lnTo>
                  <a:pt x="0" y="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6" name="Freeform 447"/>
          <p:cNvSpPr>
            <a:spLocks noEditPoints="1"/>
          </p:cNvSpPr>
          <p:nvPr/>
        </p:nvSpPr>
        <p:spPr bwMode="auto">
          <a:xfrm>
            <a:off x="8099426" y="3729038"/>
            <a:ext cx="149225" cy="80962"/>
          </a:xfrm>
          <a:custGeom>
            <a:avLst/>
            <a:gdLst>
              <a:gd name="T0" fmla="*/ 0 w 43"/>
              <a:gd name="T1" fmla="*/ 24 h 24"/>
              <a:gd name="T2" fmla="*/ 3 w 43"/>
              <a:gd name="T3" fmla="*/ 23 h 24"/>
              <a:gd name="T4" fmla="*/ 4 w 43"/>
              <a:gd name="T5" fmla="*/ 21 h 24"/>
              <a:gd name="T6" fmla="*/ 1 w 43"/>
              <a:gd name="T7" fmla="*/ 19 h 24"/>
              <a:gd name="T8" fmla="*/ 4 w 43"/>
              <a:gd name="T9" fmla="*/ 21 h 24"/>
              <a:gd name="T10" fmla="*/ 1 w 43"/>
              <a:gd name="T11" fmla="*/ 18 h 24"/>
              <a:gd name="T12" fmla="*/ 5 w 43"/>
              <a:gd name="T13" fmla="*/ 17 h 24"/>
              <a:gd name="T14" fmla="*/ 5 w 43"/>
              <a:gd name="T15" fmla="*/ 16 h 24"/>
              <a:gd name="T16" fmla="*/ 3 w 43"/>
              <a:gd name="T17" fmla="*/ 13 h 24"/>
              <a:gd name="T18" fmla="*/ 5 w 43"/>
              <a:gd name="T19" fmla="*/ 16 h 24"/>
              <a:gd name="T20" fmla="*/ 4 w 43"/>
              <a:gd name="T21" fmla="*/ 12 h 24"/>
              <a:gd name="T22" fmla="*/ 8 w 43"/>
              <a:gd name="T23" fmla="*/ 12 h 24"/>
              <a:gd name="T24" fmla="*/ 8 w 43"/>
              <a:gd name="T25" fmla="*/ 11 h 24"/>
              <a:gd name="T26" fmla="*/ 7 w 43"/>
              <a:gd name="T27" fmla="*/ 8 h 24"/>
              <a:gd name="T28" fmla="*/ 8 w 43"/>
              <a:gd name="T29" fmla="*/ 11 h 24"/>
              <a:gd name="T30" fmla="*/ 8 w 43"/>
              <a:gd name="T31" fmla="*/ 7 h 24"/>
              <a:gd name="T32" fmla="*/ 12 w 43"/>
              <a:gd name="T33" fmla="*/ 8 h 24"/>
              <a:gd name="T34" fmla="*/ 13 w 43"/>
              <a:gd name="T35" fmla="*/ 7 h 24"/>
              <a:gd name="T36" fmla="*/ 12 w 43"/>
              <a:gd name="T37" fmla="*/ 4 h 24"/>
              <a:gd name="T38" fmla="*/ 13 w 43"/>
              <a:gd name="T39" fmla="*/ 7 h 24"/>
              <a:gd name="T40" fmla="*/ 14 w 43"/>
              <a:gd name="T41" fmla="*/ 3 h 24"/>
              <a:gd name="T42" fmla="*/ 16 w 43"/>
              <a:gd name="T43" fmla="*/ 5 h 24"/>
              <a:gd name="T44" fmla="*/ 18 w 43"/>
              <a:gd name="T45" fmla="*/ 5 h 24"/>
              <a:gd name="T46" fmla="*/ 18 w 43"/>
              <a:gd name="T47" fmla="*/ 1 h 24"/>
              <a:gd name="T48" fmla="*/ 18 w 43"/>
              <a:gd name="T49" fmla="*/ 5 h 24"/>
              <a:gd name="T50" fmla="*/ 41 w 43"/>
              <a:gd name="T51" fmla="*/ 4 h 24"/>
              <a:gd name="T52" fmla="*/ 43 w 43"/>
              <a:gd name="T53" fmla="*/ 1 h 24"/>
              <a:gd name="T54" fmla="*/ 21 w 43"/>
              <a:gd name="T55" fmla="*/ 4 h 24"/>
              <a:gd name="T56" fmla="*/ 21 w 43"/>
              <a:gd name="T57" fmla="*/ 1 h 24"/>
              <a:gd name="T58" fmla="*/ 21 w 43"/>
              <a:gd name="T59" fmla="*/ 4 h 24"/>
              <a:gd name="T60" fmla="*/ 38 w 43"/>
              <a:gd name="T61" fmla="*/ 4 h 24"/>
              <a:gd name="T62" fmla="*/ 40 w 43"/>
              <a:gd name="T63" fmla="*/ 1 h 24"/>
              <a:gd name="T64" fmla="*/ 23 w 43"/>
              <a:gd name="T65" fmla="*/ 4 h 24"/>
              <a:gd name="T66" fmla="*/ 25 w 43"/>
              <a:gd name="T67" fmla="*/ 0 h 24"/>
              <a:gd name="T68" fmla="*/ 23 w 43"/>
              <a:gd name="T69" fmla="*/ 4 h 24"/>
              <a:gd name="T70" fmla="*/ 35 w 43"/>
              <a:gd name="T71" fmla="*/ 3 h 24"/>
              <a:gd name="T72" fmla="*/ 37 w 43"/>
              <a:gd name="T73" fmla="*/ 0 h 24"/>
              <a:gd name="T74" fmla="*/ 34 w 43"/>
              <a:gd name="T75" fmla="*/ 3 h 24"/>
              <a:gd name="T76" fmla="*/ 32 w 43"/>
              <a:gd name="T77" fmla="*/ 0 h 24"/>
              <a:gd name="T78" fmla="*/ 34 w 43"/>
              <a:gd name="T79" fmla="*/ 3 h 24"/>
              <a:gd name="T80" fmla="*/ 26 w 43"/>
              <a:gd name="T81" fmla="*/ 0 h 24"/>
              <a:gd name="T82" fmla="*/ 28 w 43"/>
              <a:gd name="T83" fmla="*/ 3 h 24"/>
              <a:gd name="T84" fmla="*/ 31 w 43"/>
              <a:gd name="T85" fmla="*/ 3 h 24"/>
              <a:gd name="T86" fmla="*/ 29 w 43"/>
              <a:gd name="T87" fmla="*/ 3 h 24"/>
              <a:gd name="T88" fmla="*/ 30 w 43"/>
              <a:gd name="T89" fmla="*/ 0 h 24"/>
              <a:gd name="T90" fmla="*/ 31 w 43"/>
              <a:gd name="T91"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 h="24">
                <a:moveTo>
                  <a:pt x="3" y="24"/>
                </a:moveTo>
                <a:cubicBezTo>
                  <a:pt x="0" y="24"/>
                  <a:pt x="0" y="24"/>
                  <a:pt x="0" y="24"/>
                </a:cubicBezTo>
                <a:cubicBezTo>
                  <a:pt x="0" y="24"/>
                  <a:pt x="0" y="23"/>
                  <a:pt x="0" y="22"/>
                </a:cubicBezTo>
                <a:cubicBezTo>
                  <a:pt x="3" y="23"/>
                  <a:pt x="3" y="23"/>
                  <a:pt x="3" y="23"/>
                </a:cubicBezTo>
                <a:cubicBezTo>
                  <a:pt x="3" y="23"/>
                  <a:pt x="3" y="24"/>
                  <a:pt x="3" y="24"/>
                </a:cubicBezTo>
                <a:close/>
                <a:moveTo>
                  <a:pt x="4" y="21"/>
                </a:moveTo>
                <a:cubicBezTo>
                  <a:pt x="1" y="21"/>
                  <a:pt x="1" y="21"/>
                  <a:pt x="1" y="21"/>
                </a:cubicBezTo>
                <a:cubicBezTo>
                  <a:pt x="1" y="20"/>
                  <a:pt x="1" y="20"/>
                  <a:pt x="1" y="19"/>
                </a:cubicBezTo>
                <a:cubicBezTo>
                  <a:pt x="4" y="20"/>
                  <a:pt x="4" y="20"/>
                  <a:pt x="4" y="20"/>
                </a:cubicBezTo>
                <a:cubicBezTo>
                  <a:pt x="4" y="21"/>
                  <a:pt x="4" y="21"/>
                  <a:pt x="4" y="21"/>
                </a:cubicBezTo>
                <a:close/>
                <a:moveTo>
                  <a:pt x="4" y="19"/>
                </a:moveTo>
                <a:cubicBezTo>
                  <a:pt x="1" y="18"/>
                  <a:pt x="1" y="18"/>
                  <a:pt x="1" y="18"/>
                </a:cubicBezTo>
                <a:cubicBezTo>
                  <a:pt x="2" y="17"/>
                  <a:pt x="2" y="17"/>
                  <a:pt x="2" y="16"/>
                </a:cubicBezTo>
                <a:cubicBezTo>
                  <a:pt x="5" y="17"/>
                  <a:pt x="5" y="17"/>
                  <a:pt x="5" y="17"/>
                </a:cubicBezTo>
                <a:cubicBezTo>
                  <a:pt x="5" y="18"/>
                  <a:pt x="5" y="18"/>
                  <a:pt x="4" y="19"/>
                </a:cubicBezTo>
                <a:close/>
                <a:moveTo>
                  <a:pt x="5" y="16"/>
                </a:moveTo>
                <a:cubicBezTo>
                  <a:pt x="3" y="15"/>
                  <a:pt x="3" y="15"/>
                  <a:pt x="3" y="15"/>
                </a:cubicBezTo>
                <a:cubicBezTo>
                  <a:pt x="3" y="14"/>
                  <a:pt x="3" y="14"/>
                  <a:pt x="3" y="13"/>
                </a:cubicBezTo>
                <a:cubicBezTo>
                  <a:pt x="6" y="15"/>
                  <a:pt x="6" y="15"/>
                  <a:pt x="6" y="15"/>
                </a:cubicBezTo>
                <a:cubicBezTo>
                  <a:pt x="6" y="15"/>
                  <a:pt x="6" y="16"/>
                  <a:pt x="5" y="16"/>
                </a:cubicBezTo>
                <a:close/>
                <a:moveTo>
                  <a:pt x="7" y="13"/>
                </a:moveTo>
                <a:cubicBezTo>
                  <a:pt x="4" y="12"/>
                  <a:pt x="4" y="12"/>
                  <a:pt x="4" y="12"/>
                </a:cubicBezTo>
                <a:cubicBezTo>
                  <a:pt x="4" y="11"/>
                  <a:pt x="5" y="11"/>
                  <a:pt x="5" y="10"/>
                </a:cubicBezTo>
                <a:cubicBezTo>
                  <a:pt x="8" y="12"/>
                  <a:pt x="8" y="12"/>
                  <a:pt x="8" y="12"/>
                </a:cubicBezTo>
                <a:cubicBezTo>
                  <a:pt x="7" y="13"/>
                  <a:pt x="7" y="13"/>
                  <a:pt x="7" y="13"/>
                </a:cubicBezTo>
                <a:close/>
                <a:moveTo>
                  <a:pt x="8" y="11"/>
                </a:moveTo>
                <a:cubicBezTo>
                  <a:pt x="6" y="9"/>
                  <a:pt x="6" y="9"/>
                  <a:pt x="6" y="9"/>
                </a:cubicBezTo>
                <a:cubicBezTo>
                  <a:pt x="6" y="9"/>
                  <a:pt x="7" y="8"/>
                  <a:pt x="7" y="8"/>
                </a:cubicBezTo>
                <a:cubicBezTo>
                  <a:pt x="9" y="10"/>
                  <a:pt x="9" y="10"/>
                  <a:pt x="9" y="10"/>
                </a:cubicBezTo>
                <a:lnTo>
                  <a:pt x="8" y="11"/>
                </a:lnTo>
                <a:close/>
                <a:moveTo>
                  <a:pt x="10" y="9"/>
                </a:moveTo>
                <a:cubicBezTo>
                  <a:pt x="8" y="7"/>
                  <a:pt x="8" y="7"/>
                  <a:pt x="8" y="7"/>
                </a:cubicBezTo>
                <a:cubicBezTo>
                  <a:pt x="9" y="6"/>
                  <a:pt x="9" y="6"/>
                  <a:pt x="10" y="6"/>
                </a:cubicBezTo>
                <a:cubicBezTo>
                  <a:pt x="12" y="8"/>
                  <a:pt x="12" y="8"/>
                  <a:pt x="12" y="8"/>
                </a:cubicBezTo>
                <a:cubicBezTo>
                  <a:pt x="11" y="9"/>
                  <a:pt x="11" y="9"/>
                  <a:pt x="10" y="9"/>
                </a:cubicBezTo>
                <a:close/>
                <a:moveTo>
                  <a:pt x="13" y="7"/>
                </a:moveTo>
                <a:cubicBezTo>
                  <a:pt x="11" y="5"/>
                  <a:pt x="11" y="5"/>
                  <a:pt x="11" y="5"/>
                </a:cubicBezTo>
                <a:cubicBezTo>
                  <a:pt x="11" y="5"/>
                  <a:pt x="12" y="4"/>
                  <a:pt x="12" y="4"/>
                </a:cubicBezTo>
                <a:cubicBezTo>
                  <a:pt x="14" y="7"/>
                  <a:pt x="14" y="7"/>
                  <a:pt x="14" y="7"/>
                </a:cubicBezTo>
                <a:cubicBezTo>
                  <a:pt x="14" y="7"/>
                  <a:pt x="13" y="7"/>
                  <a:pt x="13" y="7"/>
                </a:cubicBezTo>
                <a:close/>
                <a:moveTo>
                  <a:pt x="15" y="6"/>
                </a:moveTo>
                <a:cubicBezTo>
                  <a:pt x="14" y="3"/>
                  <a:pt x="14" y="3"/>
                  <a:pt x="14" y="3"/>
                </a:cubicBezTo>
                <a:cubicBezTo>
                  <a:pt x="14" y="3"/>
                  <a:pt x="15" y="3"/>
                  <a:pt x="15" y="3"/>
                </a:cubicBezTo>
                <a:cubicBezTo>
                  <a:pt x="16" y="5"/>
                  <a:pt x="16" y="5"/>
                  <a:pt x="16" y="5"/>
                </a:cubicBezTo>
                <a:cubicBezTo>
                  <a:pt x="16" y="6"/>
                  <a:pt x="16" y="6"/>
                  <a:pt x="15" y="6"/>
                </a:cubicBezTo>
                <a:close/>
                <a:moveTo>
                  <a:pt x="18" y="5"/>
                </a:moveTo>
                <a:cubicBezTo>
                  <a:pt x="17" y="2"/>
                  <a:pt x="17" y="2"/>
                  <a:pt x="17" y="2"/>
                </a:cubicBezTo>
                <a:cubicBezTo>
                  <a:pt x="17" y="2"/>
                  <a:pt x="18" y="2"/>
                  <a:pt x="18" y="1"/>
                </a:cubicBezTo>
                <a:cubicBezTo>
                  <a:pt x="19" y="4"/>
                  <a:pt x="19" y="4"/>
                  <a:pt x="19" y="4"/>
                </a:cubicBezTo>
                <a:cubicBezTo>
                  <a:pt x="19" y="5"/>
                  <a:pt x="18" y="5"/>
                  <a:pt x="18" y="5"/>
                </a:cubicBezTo>
                <a:close/>
                <a:moveTo>
                  <a:pt x="43" y="4"/>
                </a:moveTo>
                <a:cubicBezTo>
                  <a:pt x="41" y="4"/>
                  <a:pt x="41" y="4"/>
                  <a:pt x="41" y="4"/>
                </a:cubicBezTo>
                <a:cubicBezTo>
                  <a:pt x="42" y="1"/>
                  <a:pt x="42" y="1"/>
                  <a:pt x="42" y="1"/>
                </a:cubicBezTo>
                <a:cubicBezTo>
                  <a:pt x="43" y="1"/>
                  <a:pt x="43" y="1"/>
                  <a:pt x="43" y="1"/>
                </a:cubicBezTo>
                <a:lnTo>
                  <a:pt x="43" y="4"/>
                </a:lnTo>
                <a:close/>
                <a:moveTo>
                  <a:pt x="21" y="4"/>
                </a:moveTo>
                <a:cubicBezTo>
                  <a:pt x="20" y="1"/>
                  <a:pt x="20" y="1"/>
                  <a:pt x="20" y="1"/>
                </a:cubicBezTo>
                <a:cubicBezTo>
                  <a:pt x="20" y="1"/>
                  <a:pt x="21" y="1"/>
                  <a:pt x="21" y="1"/>
                </a:cubicBezTo>
                <a:cubicBezTo>
                  <a:pt x="22" y="4"/>
                  <a:pt x="22" y="4"/>
                  <a:pt x="22" y="4"/>
                </a:cubicBezTo>
                <a:cubicBezTo>
                  <a:pt x="22" y="4"/>
                  <a:pt x="21" y="4"/>
                  <a:pt x="21" y="4"/>
                </a:cubicBezTo>
                <a:close/>
                <a:moveTo>
                  <a:pt x="40" y="4"/>
                </a:moveTo>
                <a:cubicBezTo>
                  <a:pt x="38" y="4"/>
                  <a:pt x="38" y="4"/>
                  <a:pt x="38" y="4"/>
                </a:cubicBezTo>
                <a:cubicBezTo>
                  <a:pt x="39" y="1"/>
                  <a:pt x="39" y="1"/>
                  <a:pt x="39" y="1"/>
                </a:cubicBezTo>
                <a:cubicBezTo>
                  <a:pt x="40" y="1"/>
                  <a:pt x="40" y="1"/>
                  <a:pt x="40" y="1"/>
                </a:cubicBezTo>
                <a:lnTo>
                  <a:pt x="40" y="4"/>
                </a:lnTo>
                <a:close/>
                <a:moveTo>
                  <a:pt x="23" y="4"/>
                </a:moveTo>
                <a:cubicBezTo>
                  <a:pt x="23" y="0"/>
                  <a:pt x="23" y="0"/>
                  <a:pt x="23" y="0"/>
                </a:cubicBezTo>
                <a:cubicBezTo>
                  <a:pt x="24" y="0"/>
                  <a:pt x="24" y="0"/>
                  <a:pt x="25" y="0"/>
                </a:cubicBezTo>
                <a:cubicBezTo>
                  <a:pt x="25" y="3"/>
                  <a:pt x="25" y="3"/>
                  <a:pt x="25" y="3"/>
                </a:cubicBezTo>
                <a:cubicBezTo>
                  <a:pt x="24" y="3"/>
                  <a:pt x="24" y="3"/>
                  <a:pt x="23" y="4"/>
                </a:cubicBezTo>
                <a:close/>
                <a:moveTo>
                  <a:pt x="37" y="3"/>
                </a:moveTo>
                <a:cubicBezTo>
                  <a:pt x="35" y="3"/>
                  <a:pt x="35" y="3"/>
                  <a:pt x="35" y="3"/>
                </a:cubicBezTo>
                <a:cubicBezTo>
                  <a:pt x="36" y="0"/>
                  <a:pt x="36" y="0"/>
                  <a:pt x="36" y="0"/>
                </a:cubicBezTo>
                <a:cubicBezTo>
                  <a:pt x="36" y="0"/>
                  <a:pt x="37" y="0"/>
                  <a:pt x="37" y="0"/>
                </a:cubicBezTo>
                <a:lnTo>
                  <a:pt x="37" y="3"/>
                </a:lnTo>
                <a:close/>
                <a:moveTo>
                  <a:pt x="34" y="3"/>
                </a:moveTo>
                <a:cubicBezTo>
                  <a:pt x="33" y="3"/>
                  <a:pt x="33" y="3"/>
                  <a:pt x="32" y="3"/>
                </a:cubicBezTo>
                <a:cubicBezTo>
                  <a:pt x="32" y="0"/>
                  <a:pt x="32" y="0"/>
                  <a:pt x="32" y="0"/>
                </a:cubicBezTo>
                <a:cubicBezTo>
                  <a:pt x="33" y="0"/>
                  <a:pt x="33" y="0"/>
                  <a:pt x="34" y="0"/>
                </a:cubicBezTo>
                <a:lnTo>
                  <a:pt x="34" y="3"/>
                </a:lnTo>
                <a:close/>
                <a:moveTo>
                  <a:pt x="26" y="3"/>
                </a:moveTo>
                <a:cubicBezTo>
                  <a:pt x="26" y="0"/>
                  <a:pt x="26" y="0"/>
                  <a:pt x="26" y="0"/>
                </a:cubicBezTo>
                <a:cubicBezTo>
                  <a:pt x="27" y="0"/>
                  <a:pt x="27" y="0"/>
                  <a:pt x="28" y="0"/>
                </a:cubicBezTo>
                <a:cubicBezTo>
                  <a:pt x="28" y="3"/>
                  <a:pt x="28" y="3"/>
                  <a:pt x="28" y="3"/>
                </a:cubicBezTo>
                <a:cubicBezTo>
                  <a:pt x="27" y="3"/>
                  <a:pt x="27" y="3"/>
                  <a:pt x="26" y="3"/>
                </a:cubicBezTo>
                <a:close/>
                <a:moveTo>
                  <a:pt x="31" y="3"/>
                </a:moveTo>
                <a:cubicBezTo>
                  <a:pt x="30" y="3"/>
                  <a:pt x="30" y="3"/>
                  <a:pt x="30" y="3"/>
                </a:cubicBezTo>
                <a:cubicBezTo>
                  <a:pt x="29" y="3"/>
                  <a:pt x="29" y="3"/>
                  <a:pt x="29" y="3"/>
                </a:cubicBezTo>
                <a:cubicBezTo>
                  <a:pt x="29" y="0"/>
                  <a:pt x="29" y="0"/>
                  <a:pt x="29" y="0"/>
                </a:cubicBezTo>
                <a:cubicBezTo>
                  <a:pt x="30" y="0"/>
                  <a:pt x="30" y="0"/>
                  <a:pt x="30" y="0"/>
                </a:cubicBezTo>
                <a:cubicBezTo>
                  <a:pt x="31" y="0"/>
                  <a:pt x="31" y="0"/>
                  <a:pt x="31" y="0"/>
                </a:cubicBezTo>
                <a:lnTo>
                  <a:pt x="31" y="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7" name="Freeform 448"/>
          <p:cNvSpPr/>
          <p:nvPr/>
        </p:nvSpPr>
        <p:spPr bwMode="auto">
          <a:xfrm>
            <a:off x="8251825" y="3735388"/>
            <a:ext cx="6350" cy="9525"/>
          </a:xfrm>
          <a:custGeom>
            <a:avLst/>
            <a:gdLst>
              <a:gd name="T0" fmla="*/ 2 w 5"/>
              <a:gd name="T1" fmla="*/ 7 h 7"/>
              <a:gd name="T2" fmla="*/ 0 w 5"/>
              <a:gd name="T3" fmla="*/ 7 h 7"/>
              <a:gd name="T4" fmla="*/ 2 w 5"/>
              <a:gd name="T5" fmla="*/ 0 h 7"/>
              <a:gd name="T6" fmla="*/ 5 w 5"/>
              <a:gd name="T7" fmla="*/ 0 h 7"/>
              <a:gd name="T8" fmla="*/ 2 w 5"/>
              <a:gd name="T9" fmla="*/ 7 h 7"/>
            </a:gdLst>
            <a:ahLst/>
            <a:cxnLst>
              <a:cxn ang="0">
                <a:pos x="T0" y="T1"/>
              </a:cxn>
              <a:cxn ang="0">
                <a:pos x="T2" y="T3"/>
              </a:cxn>
              <a:cxn ang="0">
                <a:pos x="T4" y="T5"/>
              </a:cxn>
              <a:cxn ang="0">
                <a:pos x="T6" y="T7"/>
              </a:cxn>
              <a:cxn ang="0">
                <a:pos x="T8" y="T9"/>
              </a:cxn>
            </a:cxnLst>
            <a:rect l="0" t="0" r="r" b="b"/>
            <a:pathLst>
              <a:path w="5" h="7">
                <a:moveTo>
                  <a:pt x="2" y="7"/>
                </a:moveTo>
                <a:lnTo>
                  <a:pt x="0" y="7"/>
                </a:lnTo>
                <a:lnTo>
                  <a:pt x="2" y="0"/>
                </a:lnTo>
                <a:lnTo>
                  <a:pt x="5" y="0"/>
                </a:lnTo>
                <a:lnTo>
                  <a:pt x="2"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2500" advTm="2692">
        <p:checker/>
      </p:transition>
    </mc:Choice>
    <mc:Fallback>
      <p:transition spd="slow" advTm="2692">
        <p:checke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955676" y="1133475"/>
            <a:ext cx="246063" cy="217488"/>
          </a:xfrm>
          <a:custGeom>
            <a:avLst/>
            <a:gdLst>
              <a:gd name="T0" fmla="*/ 85 w 109"/>
              <a:gd name="T1" fmla="*/ 51 h 96"/>
              <a:gd name="T2" fmla="*/ 85 w 109"/>
              <a:gd name="T3" fmla="*/ 72 h 96"/>
              <a:gd name="T4" fmla="*/ 109 w 109"/>
              <a:gd name="T5" fmla="*/ 36 h 96"/>
              <a:gd name="T6" fmla="*/ 85 w 109"/>
              <a:gd name="T7" fmla="*/ 0 h 96"/>
              <a:gd name="T8" fmla="*/ 85 w 109"/>
              <a:gd name="T9" fmla="*/ 20 h 96"/>
              <a:gd name="T10" fmla="*/ 0 w 109"/>
              <a:gd name="T11" fmla="*/ 96 h 96"/>
              <a:gd name="T12" fmla="*/ 5 w 109"/>
              <a:gd name="T13" fmla="*/ 96 h 96"/>
              <a:gd name="T14" fmla="*/ 85 w 109"/>
              <a:gd name="T15" fmla="*/ 51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96">
                <a:moveTo>
                  <a:pt x="85" y="51"/>
                </a:moveTo>
                <a:cubicBezTo>
                  <a:pt x="85" y="72"/>
                  <a:pt x="85" y="72"/>
                  <a:pt x="85" y="72"/>
                </a:cubicBezTo>
                <a:cubicBezTo>
                  <a:pt x="109" y="36"/>
                  <a:pt x="109" y="36"/>
                  <a:pt x="109" y="36"/>
                </a:cubicBezTo>
                <a:cubicBezTo>
                  <a:pt x="85" y="0"/>
                  <a:pt x="85" y="0"/>
                  <a:pt x="85" y="0"/>
                </a:cubicBezTo>
                <a:cubicBezTo>
                  <a:pt x="85" y="20"/>
                  <a:pt x="85" y="20"/>
                  <a:pt x="85" y="20"/>
                </a:cubicBezTo>
                <a:cubicBezTo>
                  <a:pt x="85" y="20"/>
                  <a:pt x="10" y="11"/>
                  <a:pt x="0" y="96"/>
                </a:cubicBezTo>
                <a:cubicBezTo>
                  <a:pt x="5" y="96"/>
                  <a:pt x="5" y="96"/>
                  <a:pt x="5" y="96"/>
                </a:cubicBezTo>
                <a:cubicBezTo>
                  <a:pt x="36" y="37"/>
                  <a:pt x="85" y="51"/>
                  <a:pt x="85" y="5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 name="Freeform 6"/>
          <p:cNvSpPr/>
          <p:nvPr/>
        </p:nvSpPr>
        <p:spPr bwMode="auto">
          <a:xfrm>
            <a:off x="865188" y="1393826"/>
            <a:ext cx="339725" cy="155575"/>
          </a:xfrm>
          <a:custGeom>
            <a:avLst/>
            <a:gdLst>
              <a:gd name="T0" fmla="*/ 131 w 151"/>
              <a:gd name="T1" fmla="*/ 4 h 69"/>
              <a:gd name="T2" fmla="*/ 124 w 151"/>
              <a:gd name="T3" fmla="*/ 0 h 69"/>
              <a:gd name="T4" fmla="*/ 5 w 151"/>
              <a:gd name="T5" fmla="*/ 0 h 69"/>
              <a:gd name="T6" fmla="*/ 1 w 151"/>
              <a:gd name="T7" fmla="*/ 4 h 69"/>
              <a:gd name="T8" fmla="*/ 21 w 151"/>
              <a:gd name="T9" fmla="*/ 65 h 69"/>
              <a:gd name="T10" fmla="*/ 28 w 151"/>
              <a:gd name="T11" fmla="*/ 69 h 69"/>
              <a:gd name="T12" fmla="*/ 146 w 151"/>
              <a:gd name="T13" fmla="*/ 69 h 69"/>
              <a:gd name="T14" fmla="*/ 151 w 151"/>
              <a:gd name="T15" fmla="*/ 65 h 69"/>
              <a:gd name="T16" fmla="*/ 131 w 151"/>
              <a:gd name="T17"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69">
                <a:moveTo>
                  <a:pt x="131" y="4"/>
                </a:moveTo>
                <a:cubicBezTo>
                  <a:pt x="130" y="1"/>
                  <a:pt x="127" y="0"/>
                  <a:pt x="124" y="0"/>
                </a:cubicBezTo>
                <a:cubicBezTo>
                  <a:pt x="5" y="0"/>
                  <a:pt x="5" y="0"/>
                  <a:pt x="5" y="0"/>
                </a:cubicBezTo>
                <a:cubicBezTo>
                  <a:pt x="2" y="0"/>
                  <a:pt x="0" y="1"/>
                  <a:pt x="1" y="4"/>
                </a:cubicBezTo>
                <a:cubicBezTo>
                  <a:pt x="21" y="65"/>
                  <a:pt x="21" y="65"/>
                  <a:pt x="21" y="65"/>
                </a:cubicBezTo>
                <a:cubicBezTo>
                  <a:pt x="21" y="67"/>
                  <a:pt x="25" y="69"/>
                  <a:pt x="28" y="69"/>
                </a:cubicBezTo>
                <a:cubicBezTo>
                  <a:pt x="146" y="69"/>
                  <a:pt x="146" y="69"/>
                  <a:pt x="146" y="69"/>
                </a:cubicBezTo>
                <a:cubicBezTo>
                  <a:pt x="149" y="69"/>
                  <a:pt x="151" y="67"/>
                  <a:pt x="151" y="65"/>
                </a:cubicBezTo>
                <a:lnTo>
                  <a:pt x="131" y="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 name="Freeform 7"/>
          <p:cNvSpPr/>
          <p:nvPr/>
        </p:nvSpPr>
        <p:spPr bwMode="auto">
          <a:xfrm>
            <a:off x="912813" y="1304925"/>
            <a:ext cx="292100" cy="196850"/>
          </a:xfrm>
          <a:custGeom>
            <a:avLst/>
            <a:gdLst>
              <a:gd name="T0" fmla="*/ 121 w 130"/>
              <a:gd name="T1" fmla="*/ 1 h 87"/>
              <a:gd name="T2" fmla="*/ 90 w 130"/>
              <a:gd name="T3" fmla="*/ 1 h 87"/>
              <a:gd name="T4" fmla="*/ 78 w 130"/>
              <a:gd name="T5" fmla="*/ 20 h 87"/>
              <a:gd name="T6" fmla="*/ 24 w 130"/>
              <a:gd name="T7" fmla="*/ 20 h 87"/>
              <a:gd name="T8" fmla="*/ 20 w 130"/>
              <a:gd name="T9" fmla="*/ 29 h 87"/>
              <a:gd name="T10" fmla="*/ 19 w 130"/>
              <a:gd name="T11" fmla="*/ 20 h 87"/>
              <a:gd name="T12" fmla="*/ 19 w 130"/>
              <a:gd name="T13" fmla="*/ 20 h 87"/>
              <a:gd name="T14" fmla="*/ 6 w 130"/>
              <a:gd name="T15" fmla="*/ 20 h 87"/>
              <a:gd name="T16" fmla="*/ 0 w 130"/>
              <a:gd name="T17" fmla="*/ 26 h 87"/>
              <a:gd name="T18" fmla="*/ 0 w 130"/>
              <a:gd name="T19" fmla="*/ 33 h 87"/>
              <a:gd name="T20" fmla="*/ 103 w 130"/>
              <a:gd name="T21" fmla="*/ 33 h 87"/>
              <a:gd name="T22" fmla="*/ 110 w 130"/>
              <a:gd name="T23" fmla="*/ 35 h 87"/>
              <a:gd name="T24" fmla="*/ 115 w 130"/>
              <a:gd name="T25" fmla="*/ 41 h 87"/>
              <a:gd name="T26" fmla="*/ 130 w 130"/>
              <a:gd name="T27" fmla="*/ 87 h 87"/>
              <a:gd name="T28" fmla="*/ 130 w 130"/>
              <a:gd name="T29" fmla="*/ 14 h 87"/>
              <a:gd name="T30" fmla="*/ 121 w 130"/>
              <a:gd name="T31" fmla="*/ 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87">
                <a:moveTo>
                  <a:pt x="121" y="1"/>
                </a:moveTo>
                <a:cubicBezTo>
                  <a:pt x="90" y="1"/>
                  <a:pt x="90" y="1"/>
                  <a:pt x="90" y="1"/>
                </a:cubicBezTo>
                <a:cubicBezTo>
                  <a:pt x="83" y="0"/>
                  <a:pt x="80" y="11"/>
                  <a:pt x="78" y="20"/>
                </a:cubicBezTo>
                <a:cubicBezTo>
                  <a:pt x="24" y="20"/>
                  <a:pt x="24" y="20"/>
                  <a:pt x="24" y="20"/>
                </a:cubicBezTo>
                <a:cubicBezTo>
                  <a:pt x="23" y="23"/>
                  <a:pt x="21" y="26"/>
                  <a:pt x="20" y="29"/>
                </a:cubicBezTo>
                <a:cubicBezTo>
                  <a:pt x="19" y="31"/>
                  <a:pt x="18" y="22"/>
                  <a:pt x="19" y="20"/>
                </a:cubicBezTo>
                <a:cubicBezTo>
                  <a:pt x="19" y="20"/>
                  <a:pt x="19" y="20"/>
                  <a:pt x="19" y="20"/>
                </a:cubicBezTo>
                <a:cubicBezTo>
                  <a:pt x="6" y="20"/>
                  <a:pt x="6" y="20"/>
                  <a:pt x="6" y="20"/>
                </a:cubicBezTo>
                <a:cubicBezTo>
                  <a:pt x="3" y="20"/>
                  <a:pt x="0" y="23"/>
                  <a:pt x="0" y="26"/>
                </a:cubicBezTo>
                <a:cubicBezTo>
                  <a:pt x="0" y="33"/>
                  <a:pt x="0" y="33"/>
                  <a:pt x="0" y="33"/>
                </a:cubicBezTo>
                <a:cubicBezTo>
                  <a:pt x="103" y="33"/>
                  <a:pt x="103" y="33"/>
                  <a:pt x="103" y="33"/>
                </a:cubicBezTo>
                <a:cubicBezTo>
                  <a:pt x="105" y="33"/>
                  <a:pt x="108" y="33"/>
                  <a:pt x="110" y="35"/>
                </a:cubicBezTo>
                <a:cubicBezTo>
                  <a:pt x="112" y="36"/>
                  <a:pt x="114" y="38"/>
                  <a:pt x="115" y="41"/>
                </a:cubicBezTo>
                <a:cubicBezTo>
                  <a:pt x="130" y="87"/>
                  <a:pt x="130" y="87"/>
                  <a:pt x="130" y="87"/>
                </a:cubicBezTo>
                <a:cubicBezTo>
                  <a:pt x="130" y="14"/>
                  <a:pt x="130" y="14"/>
                  <a:pt x="130" y="14"/>
                </a:cubicBezTo>
                <a:cubicBezTo>
                  <a:pt x="130" y="14"/>
                  <a:pt x="130" y="1"/>
                  <a:pt x="121" y="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 name="Freeform 8"/>
          <p:cNvSpPr/>
          <p:nvPr/>
        </p:nvSpPr>
        <p:spPr bwMode="auto">
          <a:xfrm>
            <a:off x="1558926" y="1136651"/>
            <a:ext cx="239713" cy="247650"/>
          </a:xfrm>
          <a:custGeom>
            <a:avLst/>
            <a:gdLst>
              <a:gd name="T0" fmla="*/ 10 w 106"/>
              <a:gd name="T1" fmla="*/ 0 h 110"/>
              <a:gd name="T2" fmla="*/ 86 w 106"/>
              <a:gd name="T3" fmla="*/ 85 h 110"/>
              <a:gd name="T4" fmla="*/ 106 w 106"/>
              <a:gd name="T5" fmla="*/ 85 h 110"/>
              <a:gd name="T6" fmla="*/ 71 w 106"/>
              <a:gd name="T7" fmla="*/ 110 h 110"/>
              <a:gd name="T8" fmla="*/ 34 w 106"/>
              <a:gd name="T9" fmla="*/ 85 h 110"/>
              <a:gd name="T10" fmla="*/ 55 w 106"/>
              <a:gd name="T11" fmla="*/ 85 h 110"/>
              <a:gd name="T12" fmla="*/ 2 w 106"/>
              <a:gd name="T13" fmla="*/ 1 h 110"/>
              <a:gd name="T14" fmla="*/ 10 w 106"/>
              <a:gd name="T15" fmla="*/ 0 h 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110">
                <a:moveTo>
                  <a:pt x="10" y="0"/>
                </a:moveTo>
                <a:cubicBezTo>
                  <a:pt x="95" y="10"/>
                  <a:pt x="86" y="85"/>
                  <a:pt x="86" y="85"/>
                </a:cubicBezTo>
                <a:cubicBezTo>
                  <a:pt x="106" y="85"/>
                  <a:pt x="106" y="85"/>
                  <a:pt x="106" y="85"/>
                </a:cubicBezTo>
                <a:cubicBezTo>
                  <a:pt x="71" y="110"/>
                  <a:pt x="71" y="110"/>
                  <a:pt x="71" y="110"/>
                </a:cubicBezTo>
                <a:cubicBezTo>
                  <a:pt x="34" y="85"/>
                  <a:pt x="34" y="85"/>
                  <a:pt x="34" y="85"/>
                </a:cubicBezTo>
                <a:cubicBezTo>
                  <a:pt x="55" y="85"/>
                  <a:pt x="55" y="85"/>
                  <a:pt x="55" y="85"/>
                </a:cubicBezTo>
                <a:cubicBezTo>
                  <a:pt x="55" y="85"/>
                  <a:pt x="71" y="31"/>
                  <a:pt x="2" y="1"/>
                </a:cubicBezTo>
                <a:cubicBezTo>
                  <a:pt x="0" y="0"/>
                  <a:pt x="8" y="0"/>
                  <a:pt x="1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 name="Freeform 9"/>
          <p:cNvSpPr/>
          <p:nvPr/>
        </p:nvSpPr>
        <p:spPr bwMode="auto">
          <a:xfrm>
            <a:off x="1531938" y="1390651"/>
            <a:ext cx="341312" cy="155575"/>
          </a:xfrm>
          <a:custGeom>
            <a:avLst/>
            <a:gdLst>
              <a:gd name="T0" fmla="*/ 80 w 151"/>
              <a:gd name="T1" fmla="*/ 0 h 69"/>
              <a:gd name="T2" fmla="*/ 5 w 151"/>
              <a:gd name="T3" fmla="*/ 0 h 69"/>
              <a:gd name="T4" fmla="*/ 1 w 151"/>
              <a:gd name="T5" fmla="*/ 4 h 69"/>
              <a:gd name="T6" fmla="*/ 21 w 151"/>
              <a:gd name="T7" fmla="*/ 65 h 69"/>
              <a:gd name="T8" fmla="*/ 28 w 151"/>
              <a:gd name="T9" fmla="*/ 69 h 69"/>
              <a:gd name="T10" fmla="*/ 146 w 151"/>
              <a:gd name="T11" fmla="*/ 69 h 69"/>
              <a:gd name="T12" fmla="*/ 151 w 151"/>
              <a:gd name="T13" fmla="*/ 65 h 69"/>
              <a:gd name="T14" fmla="*/ 131 w 151"/>
              <a:gd name="T15" fmla="*/ 4 h 69"/>
              <a:gd name="T16" fmla="*/ 124 w 151"/>
              <a:gd name="T17" fmla="*/ 0 h 69"/>
              <a:gd name="T18" fmla="*/ 86 w 151"/>
              <a:gd name="T19" fmla="*/ 0 h 69"/>
              <a:gd name="T20" fmla="*/ 83 w 151"/>
              <a:gd name="T21" fmla="*/ 2 h 69"/>
              <a:gd name="T22" fmla="*/ 80 w 151"/>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69">
                <a:moveTo>
                  <a:pt x="80" y="0"/>
                </a:moveTo>
                <a:cubicBezTo>
                  <a:pt x="5" y="0"/>
                  <a:pt x="5" y="0"/>
                  <a:pt x="5" y="0"/>
                </a:cubicBezTo>
                <a:cubicBezTo>
                  <a:pt x="2" y="0"/>
                  <a:pt x="0" y="2"/>
                  <a:pt x="1" y="4"/>
                </a:cubicBezTo>
                <a:cubicBezTo>
                  <a:pt x="21" y="65"/>
                  <a:pt x="21" y="65"/>
                  <a:pt x="21" y="65"/>
                </a:cubicBezTo>
                <a:cubicBezTo>
                  <a:pt x="21" y="67"/>
                  <a:pt x="25" y="69"/>
                  <a:pt x="28" y="69"/>
                </a:cubicBezTo>
                <a:cubicBezTo>
                  <a:pt x="146" y="69"/>
                  <a:pt x="146" y="69"/>
                  <a:pt x="146" y="69"/>
                </a:cubicBezTo>
                <a:cubicBezTo>
                  <a:pt x="149" y="69"/>
                  <a:pt x="151" y="67"/>
                  <a:pt x="151" y="65"/>
                </a:cubicBezTo>
                <a:cubicBezTo>
                  <a:pt x="131" y="4"/>
                  <a:pt x="131" y="4"/>
                  <a:pt x="131" y="4"/>
                </a:cubicBezTo>
                <a:cubicBezTo>
                  <a:pt x="130" y="2"/>
                  <a:pt x="127" y="0"/>
                  <a:pt x="124" y="0"/>
                </a:cubicBezTo>
                <a:cubicBezTo>
                  <a:pt x="86" y="0"/>
                  <a:pt x="86" y="0"/>
                  <a:pt x="86" y="0"/>
                </a:cubicBezTo>
                <a:cubicBezTo>
                  <a:pt x="83" y="2"/>
                  <a:pt x="83" y="2"/>
                  <a:pt x="83" y="2"/>
                </a:cubicBezTo>
                <a:lnTo>
                  <a:pt x="8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 name="Freeform 10"/>
          <p:cNvSpPr/>
          <p:nvPr/>
        </p:nvSpPr>
        <p:spPr bwMode="auto">
          <a:xfrm>
            <a:off x="1744664" y="1304925"/>
            <a:ext cx="128587" cy="195263"/>
          </a:xfrm>
          <a:custGeom>
            <a:avLst/>
            <a:gdLst>
              <a:gd name="T0" fmla="*/ 0 w 57"/>
              <a:gd name="T1" fmla="*/ 32 h 86"/>
              <a:gd name="T2" fmla="*/ 30 w 57"/>
              <a:gd name="T3" fmla="*/ 32 h 86"/>
              <a:gd name="T4" fmla="*/ 37 w 57"/>
              <a:gd name="T5" fmla="*/ 34 h 86"/>
              <a:gd name="T6" fmla="*/ 42 w 57"/>
              <a:gd name="T7" fmla="*/ 40 h 86"/>
              <a:gd name="T8" fmla="*/ 57 w 57"/>
              <a:gd name="T9" fmla="*/ 86 h 86"/>
              <a:gd name="T10" fmla="*/ 57 w 57"/>
              <a:gd name="T11" fmla="*/ 13 h 86"/>
              <a:gd name="T12" fmla="*/ 48 w 57"/>
              <a:gd name="T13" fmla="*/ 0 h 86"/>
              <a:gd name="T14" fmla="*/ 17 w 57"/>
              <a:gd name="T15" fmla="*/ 0 h 86"/>
              <a:gd name="T16" fmla="*/ 9 w 57"/>
              <a:gd name="T17" fmla="*/ 6 h 86"/>
              <a:gd name="T18" fmla="*/ 38 w 57"/>
              <a:gd name="T19" fmla="*/ 6 h 86"/>
              <a:gd name="T20" fmla="*/ 0 w 57"/>
              <a:gd name="T21" fmla="*/ 3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 h="86">
                <a:moveTo>
                  <a:pt x="0" y="32"/>
                </a:moveTo>
                <a:cubicBezTo>
                  <a:pt x="30" y="32"/>
                  <a:pt x="30" y="32"/>
                  <a:pt x="30" y="32"/>
                </a:cubicBezTo>
                <a:cubicBezTo>
                  <a:pt x="32" y="32"/>
                  <a:pt x="35" y="33"/>
                  <a:pt x="37" y="34"/>
                </a:cubicBezTo>
                <a:cubicBezTo>
                  <a:pt x="39" y="35"/>
                  <a:pt x="41" y="37"/>
                  <a:pt x="42" y="40"/>
                </a:cubicBezTo>
                <a:cubicBezTo>
                  <a:pt x="57" y="86"/>
                  <a:pt x="57" y="86"/>
                  <a:pt x="57" y="86"/>
                </a:cubicBezTo>
                <a:cubicBezTo>
                  <a:pt x="57" y="13"/>
                  <a:pt x="57" y="13"/>
                  <a:pt x="57" y="13"/>
                </a:cubicBezTo>
                <a:cubicBezTo>
                  <a:pt x="57" y="13"/>
                  <a:pt x="57" y="0"/>
                  <a:pt x="48" y="0"/>
                </a:cubicBezTo>
                <a:cubicBezTo>
                  <a:pt x="17" y="0"/>
                  <a:pt x="17" y="0"/>
                  <a:pt x="17" y="0"/>
                </a:cubicBezTo>
                <a:cubicBezTo>
                  <a:pt x="14" y="0"/>
                  <a:pt x="11" y="2"/>
                  <a:pt x="9" y="6"/>
                </a:cubicBezTo>
                <a:cubicBezTo>
                  <a:pt x="38" y="6"/>
                  <a:pt x="38" y="6"/>
                  <a:pt x="38" y="6"/>
                </a:cubicBezTo>
                <a:lnTo>
                  <a:pt x="0" y="3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 name="Freeform 11"/>
          <p:cNvSpPr/>
          <p:nvPr/>
        </p:nvSpPr>
        <p:spPr bwMode="auto">
          <a:xfrm>
            <a:off x="1579563" y="1347788"/>
            <a:ext cx="112712" cy="30162"/>
          </a:xfrm>
          <a:custGeom>
            <a:avLst/>
            <a:gdLst>
              <a:gd name="T0" fmla="*/ 6 w 50"/>
              <a:gd name="T1" fmla="*/ 0 h 13"/>
              <a:gd name="T2" fmla="*/ 0 w 50"/>
              <a:gd name="T3" fmla="*/ 6 h 13"/>
              <a:gd name="T4" fmla="*/ 0 w 50"/>
              <a:gd name="T5" fmla="*/ 13 h 13"/>
              <a:gd name="T6" fmla="*/ 50 w 50"/>
              <a:gd name="T7" fmla="*/ 13 h 13"/>
              <a:gd name="T8" fmla="*/ 31 w 50"/>
              <a:gd name="T9" fmla="*/ 0 h 13"/>
              <a:gd name="T10" fmla="*/ 6 w 50"/>
              <a:gd name="T11" fmla="*/ 0 h 13"/>
            </a:gdLst>
            <a:ahLst/>
            <a:cxnLst>
              <a:cxn ang="0">
                <a:pos x="T0" y="T1"/>
              </a:cxn>
              <a:cxn ang="0">
                <a:pos x="T2" y="T3"/>
              </a:cxn>
              <a:cxn ang="0">
                <a:pos x="T4" y="T5"/>
              </a:cxn>
              <a:cxn ang="0">
                <a:pos x="T6" y="T7"/>
              </a:cxn>
              <a:cxn ang="0">
                <a:pos x="T8" y="T9"/>
              </a:cxn>
              <a:cxn ang="0">
                <a:pos x="T10" y="T11"/>
              </a:cxn>
            </a:cxnLst>
            <a:rect l="0" t="0" r="r" b="b"/>
            <a:pathLst>
              <a:path w="50" h="13">
                <a:moveTo>
                  <a:pt x="6" y="0"/>
                </a:moveTo>
                <a:cubicBezTo>
                  <a:pt x="3" y="0"/>
                  <a:pt x="0" y="3"/>
                  <a:pt x="0" y="6"/>
                </a:cubicBezTo>
                <a:cubicBezTo>
                  <a:pt x="0" y="13"/>
                  <a:pt x="0" y="13"/>
                  <a:pt x="0" y="13"/>
                </a:cubicBezTo>
                <a:cubicBezTo>
                  <a:pt x="50" y="13"/>
                  <a:pt x="50" y="13"/>
                  <a:pt x="50" y="13"/>
                </a:cubicBezTo>
                <a:cubicBezTo>
                  <a:pt x="31" y="0"/>
                  <a:pt x="31" y="0"/>
                  <a:pt x="31" y="0"/>
                </a:cubicBezTo>
                <a:lnTo>
                  <a:pt x="6"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 name="Freeform 12"/>
          <p:cNvSpPr>
            <a:spLocks noEditPoints="1"/>
          </p:cNvSpPr>
          <p:nvPr/>
        </p:nvSpPr>
        <p:spPr bwMode="auto">
          <a:xfrm>
            <a:off x="2217739" y="1174751"/>
            <a:ext cx="306387" cy="333375"/>
          </a:xfrm>
          <a:custGeom>
            <a:avLst/>
            <a:gdLst>
              <a:gd name="T0" fmla="*/ 125 w 136"/>
              <a:gd name="T1" fmla="*/ 55 h 148"/>
              <a:gd name="T2" fmla="*/ 67 w 136"/>
              <a:gd name="T3" fmla="*/ 0 h 148"/>
              <a:gd name="T4" fmla="*/ 9 w 136"/>
              <a:gd name="T5" fmla="*/ 54 h 148"/>
              <a:gd name="T6" fmla="*/ 0 w 136"/>
              <a:gd name="T7" fmla="*/ 63 h 148"/>
              <a:gd name="T8" fmla="*/ 0 w 136"/>
              <a:gd name="T9" fmla="*/ 143 h 148"/>
              <a:gd name="T10" fmla="*/ 5 w 136"/>
              <a:gd name="T11" fmla="*/ 148 h 148"/>
              <a:gd name="T12" fmla="*/ 131 w 136"/>
              <a:gd name="T13" fmla="*/ 148 h 148"/>
              <a:gd name="T14" fmla="*/ 136 w 136"/>
              <a:gd name="T15" fmla="*/ 143 h 148"/>
              <a:gd name="T16" fmla="*/ 136 w 136"/>
              <a:gd name="T17" fmla="*/ 63 h 148"/>
              <a:gd name="T18" fmla="*/ 125 w 136"/>
              <a:gd name="T19" fmla="*/ 55 h 148"/>
              <a:gd name="T20" fmla="*/ 68 w 136"/>
              <a:gd name="T21" fmla="*/ 15 h 148"/>
              <a:gd name="T22" fmla="*/ 121 w 136"/>
              <a:gd name="T23" fmla="*/ 64 h 148"/>
              <a:gd name="T24" fmla="*/ 69 w 136"/>
              <a:gd name="T25" fmla="*/ 113 h 148"/>
              <a:gd name="T26" fmla="*/ 15 w 136"/>
              <a:gd name="T27" fmla="*/ 64 h 148"/>
              <a:gd name="T28" fmla="*/ 68 w 136"/>
              <a:gd name="T29" fmla="*/ 15 h 148"/>
              <a:gd name="T30" fmla="*/ 9 w 136"/>
              <a:gd name="T31" fmla="*/ 73 h 148"/>
              <a:gd name="T32" fmla="*/ 41 w 136"/>
              <a:gd name="T33" fmla="*/ 103 h 148"/>
              <a:gd name="T34" fmla="*/ 9 w 136"/>
              <a:gd name="T35" fmla="*/ 133 h 148"/>
              <a:gd name="T36" fmla="*/ 9 w 136"/>
              <a:gd name="T37" fmla="*/ 73 h 148"/>
              <a:gd name="T38" fmla="*/ 14 w 136"/>
              <a:gd name="T39" fmla="*/ 140 h 148"/>
              <a:gd name="T40" fmla="*/ 48 w 136"/>
              <a:gd name="T41" fmla="*/ 109 h 148"/>
              <a:gd name="T42" fmla="*/ 68 w 136"/>
              <a:gd name="T43" fmla="*/ 128 h 148"/>
              <a:gd name="T44" fmla="*/ 88 w 136"/>
              <a:gd name="T45" fmla="*/ 109 h 148"/>
              <a:gd name="T46" fmla="*/ 122 w 136"/>
              <a:gd name="T47" fmla="*/ 140 h 148"/>
              <a:gd name="T48" fmla="*/ 14 w 136"/>
              <a:gd name="T49" fmla="*/ 140 h 148"/>
              <a:gd name="T50" fmla="*/ 127 w 136"/>
              <a:gd name="T51" fmla="*/ 133 h 148"/>
              <a:gd name="T52" fmla="*/ 96 w 136"/>
              <a:gd name="T53" fmla="*/ 103 h 148"/>
              <a:gd name="T54" fmla="*/ 127 w 136"/>
              <a:gd name="T55" fmla="*/ 73 h 148"/>
              <a:gd name="T56" fmla="*/ 127 w 136"/>
              <a:gd name="T57" fmla="*/ 13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6" h="148">
                <a:moveTo>
                  <a:pt x="125" y="55"/>
                </a:moveTo>
                <a:cubicBezTo>
                  <a:pt x="67" y="0"/>
                  <a:pt x="67" y="0"/>
                  <a:pt x="67" y="0"/>
                </a:cubicBezTo>
                <a:cubicBezTo>
                  <a:pt x="9" y="54"/>
                  <a:pt x="9" y="54"/>
                  <a:pt x="9" y="54"/>
                </a:cubicBezTo>
                <a:cubicBezTo>
                  <a:pt x="2" y="54"/>
                  <a:pt x="0" y="58"/>
                  <a:pt x="0" y="63"/>
                </a:cubicBezTo>
                <a:cubicBezTo>
                  <a:pt x="0" y="143"/>
                  <a:pt x="0" y="143"/>
                  <a:pt x="0" y="143"/>
                </a:cubicBezTo>
                <a:cubicBezTo>
                  <a:pt x="0" y="146"/>
                  <a:pt x="2" y="148"/>
                  <a:pt x="5" y="148"/>
                </a:cubicBezTo>
                <a:cubicBezTo>
                  <a:pt x="131" y="148"/>
                  <a:pt x="131" y="148"/>
                  <a:pt x="131" y="148"/>
                </a:cubicBezTo>
                <a:cubicBezTo>
                  <a:pt x="134" y="148"/>
                  <a:pt x="136" y="146"/>
                  <a:pt x="136" y="143"/>
                </a:cubicBezTo>
                <a:cubicBezTo>
                  <a:pt x="136" y="63"/>
                  <a:pt x="136" y="63"/>
                  <a:pt x="136" y="63"/>
                </a:cubicBezTo>
                <a:cubicBezTo>
                  <a:pt x="136" y="60"/>
                  <a:pt x="134" y="54"/>
                  <a:pt x="125" y="55"/>
                </a:cubicBezTo>
                <a:close/>
                <a:moveTo>
                  <a:pt x="68" y="15"/>
                </a:moveTo>
                <a:cubicBezTo>
                  <a:pt x="121" y="64"/>
                  <a:pt x="121" y="64"/>
                  <a:pt x="121" y="64"/>
                </a:cubicBezTo>
                <a:cubicBezTo>
                  <a:pt x="69" y="113"/>
                  <a:pt x="69" y="113"/>
                  <a:pt x="69" y="113"/>
                </a:cubicBezTo>
                <a:cubicBezTo>
                  <a:pt x="15" y="64"/>
                  <a:pt x="15" y="64"/>
                  <a:pt x="15" y="64"/>
                </a:cubicBezTo>
                <a:lnTo>
                  <a:pt x="68" y="15"/>
                </a:lnTo>
                <a:close/>
                <a:moveTo>
                  <a:pt x="9" y="73"/>
                </a:moveTo>
                <a:cubicBezTo>
                  <a:pt x="41" y="103"/>
                  <a:pt x="41" y="103"/>
                  <a:pt x="41" y="103"/>
                </a:cubicBezTo>
                <a:cubicBezTo>
                  <a:pt x="9" y="133"/>
                  <a:pt x="9" y="133"/>
                  <a:pt x="9" y="133"/>
                </a:cubicBezTo>
                <a:lnTo>
                  <a:pt x="9" y="73"/>
                </a:lnTo>
                <a:close/>
                <a:moveTo>
                  <a:pt x="14" y="140"/>
                </a:moveTo>
                <a:cubicBezTo>
                  <a:pt x="48" y="109"/>
                  <a:pt x="48" y="109"/>
                  <a:pt x="48" y="109"/>
                </a:cubicBezTo>
                <a:cubicBezTo>
                  <a:pt x="68" y="128"/>
                  <a:pt x="68" y="128"/>
                  <a:pt x="68" y="128"/>
                </a:cubicBezTo>
                <a:cubicBezTo>
                  <a:pt x="88" y="109"/>
                  <a:pt x="88" y="109"/>
                  <a:pt x="88" y="109"/>
                </a:cubicBezTo>
                <a:cubicBezTo>
                  <a:pt x="122" y="140"/>
                  <a:pt x="122" y="140"/>
                  <a:pt x="122" y="140"/>
                </a:cubicBezTo>
                <a:lnTo>
                  <a:pt x="14" y="140"/>
                </a:lnTo>
                <a:close/>
                <a:moveTo>
                  <a:pt x="127" y="133"/>
                </a:moveTo>
                <a:cubicBezTo>
                  <a:pt x="96" y="103"/>
                  <a:pt x="96" y="103"/>
                  <a:pt x="96" y="103"/>
                </a:cubicBezTo>
                <a:cubicBezTo>
                  <a:pt x="127" y="73"/>
                  <a:pt x="127" y="73"/>
                  <a:pt x="127" y="73"/>
                </a:cubicBezTo>
                <a:lnTo>
                  <a:pt x="127" y="13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 name="Freeform 13"/>
          <p:cNvSpPr>
            <a:spLocks noEditPoints="1"/>
          </p:cNvSpPr>
          <p:nvPr/>
        </p:nvSpPr>
        <p:spPr bwMode="auto">
          <a:xfrm>
            <a:off x="2303464" y="1287464"/>
            <a:ext cx="134937" cy="115887"/>
          </a:xfrm>
          <a:custGeom>
            <a:avLst/>
            <a:gdLst>
              <a:gd name="T0" fmla="*/ 30 w 60"/>
              <a:gd name="T1" fmla="*/ 51 h 51"/>
              <a:gd name="T2" fmla="*/ 31 w 60"/>
              <a:gd name="T3" fmla="*/ 50 h 51"/>
              <a:gd name="T4" fmla="*/ 29 w 60"/>
              <a:gd name="T5" fmla="*/ 50 h 51"/>
              <a:gd name="T6" fmla="*/ 30 w 60"/>
              <a:gd name="T7" fmla="*/ 51 h 51"/>
              <a:gd name="T8" fmla="*/ 56 w 60"/>
              <a:gd name="T9" fmla="*/ 0 h 51"/>
              <a:gd name="T10" fmla="*/ 5 w 60"/>
              <a:gd name="T11" fmla="*/ 0 h 51"/>
              <a:gd name="T12" fmla="*/ 0 w 60"/>
              <a:gd name="T13" fmla="*/ 0 h 51"/>
              <a:gd name="T14" fmla="*/ 0 w 60"/>
              <a:gd name="T15" fmla="*/ 18 h 51"/>
              <a:gd name="T16" fmla="*/ 0 w 60"/>
              <a:gd name="T17" fmla="*/ 24 h 51"/>
              <a:gd name="T18" fmla="*/ 7 w 60"/>
              <a:gd name="T19" fmla="*/ 31 h 51"/>
              <a:gd name="T20" fmla="*/ 31 w 60"/>
              <a:gd name="T21" fmla="*/ 31 h 51"/>
              <a:gd name="T22" fmla="*/ 32 w 60"/>
              <a:gd name="T23" fmla="*/ 32 h 51"/>
              <a:gd name="T24" fmla="*/ 31 w 60"/>
              <a:gd name="T25" fmla="*/ 34 h 51"/>
              <a:gd name="T26" fmla="*/ 12 w 60"/>
              <a:gd name="T27" fmla="*/ 34 h 51"/>
              <a:gd name="T28" fmla="*/ 16 w 60"/>
              <a:gd name="T29" fmla="*/ 39 h 51"/>
              <a:gd name="T30" fmla="*/ 44 w 60"/>
              <a:gd name="T31" fmla="*/ 39 h 51"/>
              <a:gd name="T32" fmla="*/ 60 w 60"/>
              <a:gd name="T33" fmla="*/ 24 h 51"/>
              <a:gd name="T34" fmla="*/ 60 w 60"/>
              <a:gd name="T35" fmla="*/ 18 h 51"/>
              <a:gd name="T36" fmla="*/ 60 w 60"/>
              <a:gd name="T37" fmla="*/ 0 h 51"/>
              <a:gd name="T38" fmla="*/ 56 w 60"/>
              <a:gd name="T39" fmla="*/ 0 h 51"/>
              <a:gd name="T40" fmla="*/ 54 w 60"/>
              <a:gd name="T41" fmla="*/ 26 h 51"/>
              <a:gd name="T42" fmla="*/ 6 w 60"/>
              <a:gd name="T43" fmla="*/ 26 h 51"/>
              <a:gd name="T44" fmla="*/ 5 w 60"/>
              <a:gd name="T45" fmla="*/ 25 h 51"/>
              <a:gd name="T46" fmla="*/ 6 w 60"/>
              <a:gd name="T47" fmla="*/ 23 h 51"/>
              <a:gd name="T48" fmla="*/ 54 w 60"/>
              <a:gd name="T49" fmla="*/ 23 h 51"/>
              <a:gd name="T50" fmla="*/ 55 w 60"/>
              <a:gd name="T51" fmla="*/ 25 h 51"/>
              <a:gd name="T52" fmla="*/ 54 w 60"/>
              <a:gd name="T53" fmla="*/ 26 h 51"/>
              <a:gd name="T54" fmla="*/ 54 w 60"/>
              <a:gd name="T55" fmla="*/ 19 h 51"/>
              <a:gd name="T56" fmla="*/ 6 w 60"/>
              <a:gd name="T57" fmla="*/ 19 h 51"/>
              <a:gd name="T58" fmla="*/ 5 w 60"/>
              <a:gd name="T59" fmla="*/ 17 h 51"/>
              <a:gd name="T60" fmla="*/ 6 w 60"/>
              <a:gd name="T61" fmla="*/ 15 h 51"/>
              <a:gd name="T62" fmla="*/ 54 w 60"/>
              <a:gd name="T63" fmla="*/ 15 h 51"/>
              <a:gd name="T64" fmla="*/ 55 w 60"/>
              <a:gd name="T65" fmla="*/ 17 h 51"/>
              <a:gd name="T66" fmla="*/ 54 w 60"/>
              <a:gd name="T67" fmla="*/ 19 h 51"/>
              <a:gd name="T68" fmla="*/ 54 w 60"/>
              <a:gd name="T69" fmla="*/ 11 h 51"/>
              <a:gd name="T70" fmla="*/ 6 w 60"/>
              <a:gd name="T71" fmla="*/ 11 h 51"/>
              <a:gd name="T72" fmla="*/ 5 w 60"/>
              <a:gd name="T73" fmla="*/ 9 h 51"/>
              <a:gd name="T74" fmla="*/ 6 w 60"/>
              <a:gd name="T75" fmla="*/ 7 h 51"/>
              <a:gd name="T76" fmla="*/ 54 w 60"/>
              <a:gd name="T77" fmla="*/ 7 h 51"/>
              <a:gd name="T78" fmla="*/ 55 w 60"/>
              <a:gd name="T79" fmla="*/ 9 h 51"/>
              <a:gd name="T80" fmla="*/ 54 w 60"/>
              <a:gd name="T81" fmla="*/ 11 h 51"/>
              <a:gd name="T82" fmla="*/ 25 w 60"/>
              <a:gd name="T83" fmla="*/ 47 h 51"/>
              <a:gd name="T84" fmla="*/ 35 w 60"/>
              <a:gd name="T85" fmla="*/ 47 h 51"/>
              <a:gd name="T86" fmla="*/ 39 w 60"/>
              <a:gd name="T87" fmla="*/ 43 h 51"/>
              <a:gd name="T88" fmla="*/ 21 w 60"/>
              <a:gd name="T89" fmla="*/ 43 h 51"/>
              <a:gd name="T90" fmla="*/ 25 w 60"/>
              <a:gd name="T91"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0" h="51">
                <a:moveTo>
                  <a:pt x="30" y="51"/>
                </a:moveTo>
                <a:cubicBezTo>
                  <a:pt x="31" y="50"/>
                  <a:pt x="31" y="50"/>
                  <a:pt x="31" y="50"/>
                </a:cubicBezTo>
                <a:cubicBezTo>
                  <a:pt x="29" y="50"/>
                  <a:pt x="29" y="50"/>
                  <a:pt x="29" y="50"/>
                </a:cubicBezTo>
                <a:lnTo>
                  <a:pt x="30" y="51"/>
                </a:lnTo>
                <a:close/>
                <a:moveTo>
                  <a:pt x="56" y="0"/>
                </a:moveTo>
                <a:cubicBezTo>
                  <a:pt x="5" y="0"/>
                  <a:pt x="5" y="0"/>
                  <a:pt x="5" y="0"/>
                </a:cubicBezTo>
                <a:cubicBezTo>
                  <a:pt x="0" y="0"/>
                  <a:pt x="0" y="0"/>
                  <a:pt x="0" y="0"/>
                </a:cubicBezTo>
                <a:cubicBezTo>
                  <a:pt x="0" y="18"/>
                  <a:pt x="0" y="18"/>
                  <a:pt x="0" y="18"/>
                </a:cubicBezTo>
                <a:cubicBezTo>
                  <a:pt x="0" y="24"/>
                  <a:pt x="0" y="24"/>
                  <a:pt x="0" y="24"/>
                </a:cubicBezTo>
                <a:cubicBezTo>
                  <a:pt x="7" y="31"/>
                  <a:pt x="7" y="31"/>
                  <a:pt x="7" y="31"/>
                </a:cubicBezTo>
                <a:cubicBezTo>
                  <a:pt x="31" y="31"/>
                  <a:pt x="31" y="31"/>
                  <a:pt x="31" y="31"/>
                </a:cubicBezTo>
                <a:cubicBezTo>
                  <a:pt x="32" y="31"/>
                  <a:pt x="32" y="31"/>
                  <a:pt x="32" y="32"/>
                </a:cubicBezTo>
                <a:cubicBezTo>
                  <a:pt x="32" y="34"/>
                  <a:pt x="32" y="34"/>
                  <a:pt x="31" y="34"/>
                </a:cubicBezTo>
                <a:cubicBezTo>
                  <a:pt x="12" y="34"/>
                  <a:pt x="12" y="34"/>
                  <a:pt x="12" y="34"/>
                </a:cubicBezTo>
                <a:cubicBezTo>
                  <a:pt x="16" y="39"/>
                  <a:pt x="16" y="39"/>
                  <a:pt x="16" y="39"/>
                </a:cubicBezTo>
                <a:cubicBezTo>
                  <a:pt x="44" y="39"/>
                  <a:pt x="44" y="39"/>
                  <a:pt x="44" y="39"/>
                </a:cubicBezTo>
                <a:cubicBezTo>
                  <a:pt x="60" y="24"/>
                  <a:pt x="60" y="24"/>
                  <a:pt x="60" y="24"/>
                </a:cubicBezTo>
                <a:cubicBezTo>
                  <a:pt x="60" y="18"/>
                  <a:pt x="60" y="18"/>
                  <a:pt x="60" y="18"/>
                </a:cubicBezTo>
                <a:cubicBezTo>
                  <a:pt x="60" y="0"/>
                  <a:pt x="60" y="0"/>
                  <a:pt x="60" y="0"/>
                </a:cubicBezTo>
                <a:lnTo>
                  <a:pt x="56" y="0"/>
                </a:lnTo>
                <a:close/>
                <a:moveTo>
                  <a:pt x="54" y="26"/>
                </a:moveTo>
                <a:cubicBezTo>
                  <a:pt x="6" y="26"/>
                  <a:pt x="6" y="26"/>
                  <a:pt x="6" y="26"/>
                </a:cubicBezTo>
                <a:cubicBezTo>
                  <a:pt x="6" y="26"/>
                  <a:pt x="5" y="26"/>
                  <a:pt x="5" y="25"/>
                </a:cubicBezTo>
                <a:cubicBezTo>
                  <a:pt x="5" y="23"/>
                  <a:pt x="6" y="23"/>
                  <a:pt x="6" y="23"/>
                </a:cubicBezTo>
                <a:cubicBezTo>
                  <a:pt x="54" y="23"/>
                  <a:pt x="54" y="23"/>
                  <a:pt x="54" y="23"/>
                </a:cubicBezTo>
                <a:cubicBezTo>
                  <a:pt x="54" y="23"/>
                  <a:pt x="55" y="23"/>
                  <a:pt x="55" y="25"/>
                </a:cubicBezTo>
                <a:cubicBezTo>
                  <a:pt x="55" y="26"/>
                  <a:pt x="54" y="26"/>
                  <a:pt x="54" y="26"/>
                </a:cubicBezTo>
                <a:close/>
                <a:moveTo>
                  <a:pt x="54" y="19"/>
                </a:moveTo>
                <a:cubicBezTo>
                  <a:pt x="6" y="19"/>
                  <a:pt x="6" y="19"/>
                  <a:pt x="6" y="19"/>
                </a:cubicBezTo>
                <a:cubicBezTo>
                  <a:pt x="6" y="19"/>
                  <a:pt x="5" y="18"/>
                  <a:pt x="5" y="17"/>
                </a:cubicBezTo>
                <a:cubicBezTo>
                  <a:pt x="5" y="16"/>
                  <a:pt x="6" y="15"/>
                  <a:pt x="6" y="15"/>
                </a:cubicBezTo>
                <a:cubicBezTo>
                  <a:pt x="54" y="15"/>
                  <a:pt x="54" y="15"/>
                  <a:pt x="54" y="15"/>
                </a:cubicBezTo>
                <a:cubicBezTo>
                  <a:pt x="54" y="15"/>
                  <a:pt x="55" y="16"/>
                  <a:pt x="55" y="17"/>
                </a:cubicBezTo>
                <a:cubicBezTo>
                  <a:pt x="55" y="18"/>
                  <a:pt x="54" y="19"/>
                  <a:pt x="54" y="19"/>
                </a:cubicBezTo>
                <a:close/>
                <a:moveTo>
                  <a:pt x="54" y="11"/>
                </a:moveTo>
                <a:cubicBezTo>
                  <a:pt x="6" y="11"/>
                  <a:pt x="6" y="11"/>
                  <a:pt x="6" y="11"/>
                </a:cubicBezTo>
                <a:cubicBezTo>
                  <a:pt x="6" y="11"/>
                  <a:pt x="5" y="10"/>
                  <a:pt x="5" y="9"/>
                </a:cubicBezTo>
                <a:cubicBezTo>
                  <a:pt x="5" y="8"/>
                  <a:pt x="6" y="7"/>
                  <a:pt x="6" y="7"/>
                </a:cubicBezTo>
                <a:cubicBezTo>
                  <a:pt x="54" y="7"/>
                  <a:pt x="54" y="7"/>
                  <a:pt x="54" y="7"/>
                </a:cubicBezTo>
                <a:cubicBezTo>
                  <a:pt x="54" y="7"/>
                  <a:pt x="55" y="8"/>
                  <a:pt x="55" y="9"/>
                </a:cubicBezTo>
                <a:cubicBezTo>
                  <a:pt x="55" y="10"/>
                  <a:pt x="54" y="11"/>
                  <a:pt x="54" y="11"/>
                </a:cubicBezTo>
                <a:close/>
                <a:moveTo>
                  <a:pt x="25" y="47"/>
                </a:moveTo>
                <a:cubicBezTo>
                  <a:pt x="35" y="47"/>
                  <a:pt x="35" y="47"/>
                  <a:pt x="35" y="47"/>
                </a:cubicBezTo>
                <a:cubicBezTo>
                  <a:pt x="39" y="43"/>
                  <a:pt x="39" y="43"/>
                  <a:pt x="39" y="43"/>
                </a:cubicBezTo>
                <a:cubicBezTo>
                  <a:pt x="21" y="43"/>
                  <a:pt x="21" y="43"/>
                  <a:pt x="21" y="43"/>
                </a:cubicBezTo>
                <a:lnTo>
                  <a:pt x="25" y="4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 name="Freeform 14"/>
          <p:cNvSpPr>
            <a:spLocks noEditPoints="1"/>
          </p:cNvSpPr>
          <p:nvPr/>
        </p:nvSpPr>
        <p:spPr bwMode="auto">
          <a:xfrm>
            <a:off x="2789238" y="1201739"/>
            <a:ext cx="406400" cy="315912"/>
          </a:xfrm>
          <a:custGeom>
            <a:avLst/>
            <a:gdLst>
              <a:gd name="T0" fmla="*/ 53 w 180"/>
              <a:gd name="T1" fmla="*/ 140 h 140"/>
              <a:gd name="T2" fmla="*/ 133 w 180"/>
              <a:gd name="T3" fmla="*/ 134 h 140"/>
              <a:gd name="T4" fmla="*/ 47 w 180"/>
              <a:gd name="T5" fmla="*/ 102 h 140"/>
              <a:gd name="T6" fmla="*/ 63 w 180"/>
              <a:gd name="T7" fmla="*/ 106 h 140"/>
              <a:gd name="T8" fmla="*/ 118 w 180"/>
              <a:gd name="T9" fmla="*/ 108 h 140"/>
              <a:gd name="T10" fmla="*/ 63 w 180"/>
              <a:gd name="T11" fmla="*/ 110 h 140"/>
              <a:gd name="T12" fmla="*/ 63 w 180"/>
              <a:gd name="T13" fmla="*/ 106 h 140"/>
              <a:gd name="T14" fmla="*/ 117 w 180"/>
              <a:gd name="T15" fmla="*/ 113 h 140"/>
              <a:gd name="T16" fmla="*/ 117 w 180"/>
              <a:gd name="T17" fmla="*/ 116 h 140"/>
              <a:gd name="T18" fmla="*/ 62 w 180"/>
              <a:gd name="T19" fmla="*/ 115 h 140"/>
              <a:gd name="T20" fmla="*/ 63 w 180"/>
              <a:gd name="T21" fmla="*/ 119 h 140"/>
              <a:gd name="T22" fmla="*/ 118 w 180"/>
              <a:gd name="T23" fmla="*/ 121 h 140"/>
              <a:gd name="T24" fmla="*/ 63 w 180"/>
              <a:gd name="T25" fmla="*/ 122 h 140"/>
              <a:gd name="T26" fmla="*/ 63 w 180"/>
              <a:gd name="T27" fmla="*/ 119 h 140"/>
              <a:gd name="T28" fmla="*/ 117 w 180"/>
              <a:gd name="T29" fmla="*/ 125 h 140"/>
              <a:gd name="T30" fmla="*/ 117 w 180"/>
              <a:gd name="T31" fmla="*/ 129 h 140"/>
              <a:gd name="T32" fmla="*/ 62 w 180"/>
              <a:gd name="T33" fmla="*/ 127 h 140"/>
              <a:gd name="T34" fmla="*/ 63 w 180"/>
              <a:gd name="T35" fmla="*/ 132 h 140"/>
              <a:gd name="T36" fmla="*/ 118 w 180"/>
              <a:gd name="T37" fmla="*/ 134 h 140"/>
              <a:gd name="T38" fmla="*/ 63 w 180"/>
              <a:gd name="T39" fmla="*/ 135 h 140"/>
              <a:gd name="T40" fmla="*/ 63 w 180"/>
              <a:gd name="T41" fmla="*/ 132 h 140"/>
              <a:gd name="T42" fmla="*/ 126 w 180"/>
              <a:gd name="T43" fmla="*/ 0 h 140"/>
              <a:gd name="T44" fmla="*/ 47 w 180"/>
              <a:gd name="T45" fmla="*/ 6 h 140"/>
              <a:gd name="T46" fmla="*/ 133 w 180"/>
              <a:gd name="T47" fmla="*/ 38 h 140"/>
              <a:gd name="T48" fmla="*/ 167 w 180"/>
              <a:gd name="T49" fmla="*/ 38 h 140"/>
              <a:gd name="T50" fmla="*/ 133 w 180"/>
              <a:gd name="T51" fmla="*/ 61 h 140"/>
              <a:gd name="T52" fmla="*/ 53 w 180"/>
              <a:gd name="T53" fmla="*/ 67 h 140"/>
              <a:gd name="T54" fmla="*/ 47 w 180"/>
              <a:gd name="T55" fmla="*/ 38 h 140"/>
              <a:gd name="T56" fmla="*/ 0 w 180"/>
              <a:gd name="T57" fmla="*/ 74 h 140"/>
              <a:gd name="T58" fmla="*/ 30 w 180"/>
              <a:gd name="T59" fmla="*/ 112 h 140"/>
              <a:gd name="T60" fmla="*/ 35 w 180"/>
              <a:gd name="T61" fmla="*/ 94 h 140"/>
              <a:gd name="T62" fmla="*/ 150 w 180"/>
              <a:gd name="T63" fmla="*/ 98 h 140"/>
              <a:gd name="T64" fmla="*/ 168 w 180"/>
              <a:gd name="T65" fmla="*/ 112 h 140"/>
              <a:gd name="T66" fmla="*/ 167 w 180"/>
              <a:gd name="T67" fmla="*/ 38 h 140"/>
              <a:gd name="T68" fmla="*/ 17 w 180"/>
              <a:gd name="T69" fmla="*/ 46 h 140"/>
              <a:gd name="T70" fmla="*/ 29 w 180"/>
              <a:gd name="T71" fmla="*/ 46 h 140"/>
              <a:gd name="T72" fmla="*/ 147 w 180"/>
              <a:gd name="T73" fmla="*/ 49 h 140"/>
              <a:gd name="T74" fmla="*/ 147 w 180"/>
              <a:gd name="T75" fmla="*/ 42 h 140"/>
              <a:gd name="T76" fmla="*/ 147 w 180"/>
              <a:gd name="T77" fmla="*/ 49 h 140"/>
              <a:gd name="T78" fmla="*/ 154 w 180"/>
              <a:gd name="T79" fmla="*/ 46 h 140"/>
              <a:gd name="T80" fmla="*/ 162 w 180"/>
              <a:gd name="T81" fmla="*/ 4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0" h="140">
                <a:moveTo>
                  <a:pt x="47" y="134"/>
                </a:moveTo>
                <a:cubicBezTo>
                  <a:pt x="47" y="137"/>
                  <a:pt x="50" y="140"/>
                  <a:pt x="53" y="140"/>
                </a:cubicBezTo>
                <a:cubicBezTo>
                  <a:pt x="126" y="140"/>
                  <a:pt x="126" y="140"/>
                  <a:pt x="126" y="140"/>
                </a:cubicBezTo>
                <a:cubicBezTo>
                  <a:pt x="130" y="140"/>
                  <a:pt x="133" y="137"/>
                  <a:pt x="133" y="134"/>
                </a:cubicBezTo>
                <a:cubicBezTo>
                  <a:pt x="133" y="102"/>
                  <a:pt x="133" y="102"/>
                  <a:pt x="133" y="102"/>
                </a:cubicBezTo>
                <a:cubicBezTo>
                  <a:pt x="47" y="102"/>
                  <a:pt x="47" y="102"/>
                  <a:pt x="47" y="102"/>
                </a:cubicBezTo>
                <a:lnTo>
                  <a:pt x="47" y="134"/>
                </a:lnTo>
                <a:close/>
                <a:moveTo>
                  <a:pt x="63" y="106"/>
                </a:moveTo>
                <a:cubicBezTo>
                  <a:pt x="117" y="106"/>
                  <a:pt x="117" y="106"/>
                  <a:pt x="117" y="106"/>
                </a:cubicBezTo>
                <a:cubicBezTo>
                  <a:pt x="117" y="106"/>
                  <a:pt x="118" y="107"/>
                  <a:pt x="118" y="108"/>
                </a:cubicBezTo>
                <a:cubicBezTo>
                  <a:pt x="118" y="109"/>
                  <a:pt x="117" y="110"/>
                  <a:pt x="117" y="110"/>
                </a:cubicBezTo>
                <a:cubicBezTo>
                  <a:pt x="63" y="110"/>
                  <a:pt x="63" y="110"/>
                  <a:pt x="63" y="110"/>
                </a:cubicBezTo>
                <a:cubicBezTo>
                  <a:pt x="62" y="110"/>
                  <a:pt x="62" y="109"/>
                  <a:pt x="62" y="108"/>
                </a:cubicBezTo>
                <a:cubicBezTo>
                  <a:pt x="62" y="107"/>
                  <a:pt x="62" y="106"/>
                  <a:pt x="63" y="106"/>
                </a:cubicBezTo>
                <a:close/>
                <a:moveTo>
                  <a:pt x="63" y="113"/>
                </a:moveTo>
                <a:cubicBezTo>
                  <a:pt x="117" y="113"/>
                  <a:pt x="117" y="113"/>
                  <a:pt x="117" y="113"/>
                </a:cubicBezTo>
                <a:cubicBezTo>
                  <a:pt x="117" y="113"/>
                  <a:pt x="118" y="114"/>
                  <a:pt x="118" y="115"/>
                </a:cubicBezTo>
                <a:cubicBezTo>
                  <a:pt x="118" y="116"/>
                  <a:pt x="117" y="116"/>
                  <a:pt x="117" y="116"/>
                </a:cubicBezTo>
                <a:cubicBezTo>
                  <a:pt x="63" y="116"/>
                  <a:pt x="63" y="116"/>
                  <a:pt x="63" y="116"/>
                </a:cubicBezTo>
                <a:cubicBezTo>
                  <a:pt x="62" y="116"/>
                  <a:pt x="62" y="116"/>
                  <a:pt x="62" y="115"/>
                </a:cubicBezTo>
                <a:cubicBezTo>
                  <a:pt x="62" y="114"/>
                  <a:pt x="62" y="113"/>
                  <a:pt x="63" y="113"/>
                </a:cubicBezTo>
                <a:close/>
                <a:moveTo>
                  <a:pt x="63" y="119"/>
                </a:moveTo>
                <a:cubicBezTo>
                  <a:pt x="117" y="119"/>
                  <a:pt x="117" y="119"/>
                  <a:pt x="117" y="119"/>
                </a:cubicBezTo>
                <a:cubicBezTo>
                  <a:pt x="117" y="119"/>
                  <a:pt x="118" y="120"/>
                  <a:pt x="118" y="121"/>
                </a:cubicBezTo>
                <a:cubicBezTo>
                  <a:pt x="118" y="121"/>
                  <a:pt x="117" y="122"/>
                  <a:pt x="117" y="122"/>
                </a:cubicBezTo>
                <a:cubicBezTo>
                  <a:pt x="63" y="122"/>
                  <a:pt x="63" y="122"/>
                  <a:pt x="63" y="122"/>
                </a:cubicBezTo>
                <a:cubicBezTo>
                  <a:pt x="62" y="122"/>
                  <a:pt x="62" y="121"/>
                  <a:pt x="62" y="121"/>
                </a:cubicBezTo>
                <a:cubicBezTo>
                  <a:pt x="62" y="120"/>
                  <a:pt x="62" y="119"/>
                  <a:pt x="63" y="119"/>
                </a:cubicBezTo>
                <a:close/>
                <a:moveTo>
                  <a:pt x="63" y="125"/>
                </a:moveTo>
                <a:cubicBezTo>
                  <a:pt x="117" y="125"/>
                  <a:pt x="117" y="125"/>
                  <a:pt x="117" y="125"/>
                </a:cubicBezTo>
                <a:cubicBezTo>
                  <a:pt x="117" y="125"/>
                  <a:pt x="118" y="126"/>
                  <a:pt x="118" y="127"/>
                </a:cubicBezTo>
                <a:cubicBezTo>
                  <a:pt x="118" y="128"/>
                  <a:pt x="117" y="129"/>
                  <a:pt x="117" y="129"/>
                </a:cubicBezTo>
                <a:cubicBezTo>
                  <a:pt x="63" y="129"/>
                  <a:pt x="63" y="129"/>
                  <a:pt x="63" y="129"/>
                </a:cubicBezTo>
                <a:cubicBezTo>
                  <a:pt x="62" y="129"/>
                  <a:pt x="62" y="128"/>
                  <a:pt x="62" y="127"/>
                </a:cubicBezTo>
                <a:cubicBezTo>
                  <a:pt x="62" y="126"/>
                  <a:pt x="62" y="125"/>
                  <a:pt x="63" y="125"/>
                </a:cubicBezTo>
                <a:close/>
                <a:moveTo>
                  <a:pt x="63" y="132"/>
                </a:moveTo>
                <a:cubicBezTo>
                  <a:pt x="117" y="132"/>
                  <a:pt x="117" y="132"/>
                  <a:pt x="117" y="132"/>
                </a:cubicBezTo>
                <a:cubicBezTo>
                  <a:pt x="117" y="132"/>
                  <a:pt x="118" y="133"/>
                  <a:pt x="118" y="134"/>
                </a:cubicBezTo>
                <a:cubicBezTo>
                  <a:pt x="118" y="135"/>
                  <a:pt x="117" y="135"/>
                  <a:pt x="117" y="135"/>
                </a:cubicBezTo>
                <a:cubicBezTo>
                  <a:pt x="63" y="135"/>
                  <a:pt x="63" y="135"/>
                  <a:pt x="63" y="135"/>
                </a:cubicBezTo>
                <a:cubicBezTo>
                  <a:pt x="62" y="135"/>
                  <a:pt x="62" y="135"/>
                  <a:pt x="62" y="134"/>
                </a:cubicBezTo>
                <a:cubicBezTo>
                  <a:pt x="62" y="133"/>
                  <a:pt x="62" y="132"/>
                  <a:pt x="63" y="132"/>
                </a:cubicBezTo>
                <a:close/>
                <a:moveTo>
                  <a:pt x="133" y="6"/>
                </a:moveTo>
                <a:cubicBezTo>
                  <a:pt x="133" y="3"/>
                  <a:pt x="130" y="0"/>
                  <a:pt x="126" y="0"/>
                </a:cubicBezTo>
                <a:cubicBezTo>
                  <a:pt x="53" y="0"/>
                  <a:pt x="53" y="0"/>
                  <a:pt x="53" y="0"/>
                </a:cubicBezTo>
                <a:cubicBezTo>
                  <a:pt x="50" y="0"/>
                  <a:pt x="47" y="3"/>
                  <a:pt x="47" y="6"/>
                </a:cubicBezTo>
                <a:cubicBezTo>
                  <a:pt x="47" y="38"/>
                  <a:pt x="47" y="38"/>
                  <a:pt x="47" y="38"/>
                </a:cubicBezTo>
                <a:cubicBezTo>
                  <a:pt x="133" y="38"/>
                  <a:pt x="133" y="38"/>
                  <a:pt x="133" y="38"/>
                </a:cubicBezTo>
                <a:lnTo>
                  <a:pt x="133" y="6"/>
                </a:lnTo>
                <a:close/>
                <a:moveTo>
                  <a:pt x="167" y="38"/>
                </a:moveTo>
                <a:cubicBezTo>
                  <a:pt x="133" y="38"/>
                  <a:pt x="133" y="38"/>
                  <a:pt x="133" y="38"/>
                </a:cubicBezTo>
                <a:cubicBezTo>
                  <a:pt x="133" y="61"/>
                  <a:pt x="133" y="61"/>
                  <a:pt x="133" y="61"/>
                </a:cubicBezTo>
                <a:cubicBezTo>
                  <a:pt x="133" y="64"/>
                  <a:pt x="130" y="67"/>
                  <a:pt x="126" y="67"/>
                </a:cubicBezTo>
                <a:cubicBezTo>
                  <a:pt x="53" y="67"/>
                  <a:pt x="53" y="67"/>
                  <a:pt x="53" y="67"/>
                </a:cubicBezTo>
                <a:cubicBezTo>
                  <a:pt x="50" y="67"/>
                  <a:pt x="47" y="64"/>
                  <a:pt x="47" y="61"/>
                </a:cubicBezTo>
                <a:cubicBezTo>
                  <a:pt x="47" y="38"/>
                  <a:pt x="47" y="38"/>
                  <a:pt x="47" y="38"/>
                </a:cubicBezTo>
                <a:cubicBezTo>
                  <a:pt x="12" y="38"/>
                  <a:pt x="12" y="38"/>
                  <a:pt x="12" y="38"/>
                </a:cubicBezTo>
                <a:cubicBezTo>
                  <a:pt x="9" y="38"/>
                  <a:pt x="0" y="49"/>
                  <a:pt x="0" y="74"/>
                </a:cubicBezTo>
                <a:cubicBezTo>
                  <a:pt x="0" y="100"/>
                  <a:pt x="9" y="112"/>
                  <a:pt x="12" y="112"/>
                </a:cubicBezTo>
                <a:cubicBezTo>
                  <a:pt x="30" y="112"/>
                  <a:pt x="30" y="112"/>
                  <a:pt x="30" y="112"/>
                </a:cubicBezTo>
                <a:cubicBezTo>
                  <a:pt x="30" y="112"/>
                  <a:pt x="30" y="102"/>
                  <a:pt x="30" y="98"/>
                </a:cubicBezTo>
                <a:cubicBezTo>
                  <a:pt x="30" y="96"/>
                  <a:pt x="32" y="94"/>
                  <a:pt x="35" y="94"/>
                </a:cubicBezTo>
                <a:cubicBezTo>
                  <a:pt x="55" y="94"/>
                  <a:pt x="120" y="94"/>
                  <a:pt x="144" y="94"/>
                </a:cubicBezTo>
                <a:cubicBezTo>
                  <a:pt x="148" y="94"/>
                  <a:pt x="150" y="95"/>
                  <a:pt x="150" y="98"/>
                </a:cubicBezTo>
                <a:cubicBezTo>
                  <a:pt x="150" y="102"/>
                  <a:pt x="150" y="112"/>
                  <a:pt x="150" y="112"/>
                </a:cubicBezTo>
                <a:cubicBezTo>
                  <a:pt x="168" y="112"/>
                  <a:pt x="168" y="112"/>
                  <a:pt x="168" y="112"/>
                </a:cubicBezTo>
                <a:cubicBezTo>
                  <a:pt x="171" y="112"/>
                  <a:pt x="180" y="101"/>
                  <a:pt x="180" y="76"/>
                </a:cubicBezTo>
                <a:cubicBezTo>
                  <a:pt x="180" y="50"/>
                  <a:pt x="171" y="38"/>
                  <a:pt x="167" y="38"/>
                </a:cubicBezTo>
                <a:close/>
                <a:moveTo>
                  <a:pt x="23" y="48"/>
                </a:moveTo>
                <a:cubicBezTo>
                  <a:pt x="19" y="48"/>
                  <a:pt x="17" y="47"/>
                  <a:pt x="17" y="46"/>
                </a:cubicBezTo>
                <a:cubicBezTo>
                  <a:pt x="17" y="45"/>
                  <a:pt x="19" y="44"/>
                  <a:pt x="23" y="44"/>
                </a:cubicBezTo>
                <a:cubicBezTo>
                  <a:pt x="26" y="44"/>
                  <a:pt x="29" y="45"/>
                  <a:pt x="29" y="46"/>
                </a:cubicBezTo>
                <a:cubicBezTo>
                  <a:pt x="29" y="47"/>
                  <a:pt x="26" y="48"/>
                  <a:pt x="23" y="48"/>
                </a:cubicBezTo>
                <a:close/>
                <a:moveTo>
                  <a:pt x="147" y="49"/>
                </a:moveTo>
                <a:cubicBezTo>
                  <a:pt x="145" y="49"/>
                  <a:pt x="143" y="48"/>
                  <a:pt x="143" y="46"/>
                </a:cubicBezTo>
                <a:cubicBezTo>
                  <a:pt x="143" y="44"/>
                  <a:pt x="145" y="42"/>
                  <a:pt x="147" y="42"/>
                </a:cubicBezTo>
                <a:cubicBezTo>
                  <a:pt x="149" y="42"/>
                  <a:pt x="151" y="44"/>
                  <a:pt x="151" y="46"/>
                </a:cubicBezTo>
                <a:cubicBezTo>
                  <a:pt x="151" y="48"/>
                  <a:pt x="149" y="49"/>
                  <a:pt x="147" y="49"/>
                </a:cubicBezTo>
                <a:close/>
                <a:moveTo>
                  <a:pt x="158" y="49"/>
                </a:moveTo>
                <a:cubicBezTo>
                  <a:pt x="156" y="49"/>
                  <a:pt x="154" y="48"/>
                  <a:pt x="154" y="46"/>
                </a:cubicBezTo>
                <a:cubicBezTo>
                  <a:pt x="154" y="44"/>
                  <a:pt x="156" y="42"/>
                  <a:pt x="158" y="42"/>
                </a:cubicBezTo>
                <a:cubicBezTo>
                  <a:pt x="160" y="42"/>
                  <a:pt x="162" y="44"/>
                  <a:pt x="162" y="46"/>
                </a:cubicBezTo>
                <a:cubicBezTo>
                  <a:pt x="162" y="48"/>
                  <a:pt x="160" y="49"/>
                  <a:pt x="158" y="4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 name="Freeform 15"/>
          <p:cNvSpPr>
            <a:spLocks noEditPoints="1"/>
          </p:cNvSpPr>
          <p:nvPr/>
        </p:nvSpPr>
        <p:spPr bwMode="auto">
          <a:xfrm>
            <a:off x="3427413" y="1271589"/>
            <a:ext cx="342900" cy="225425"/>
          </a:xfrm>
          <a:custGeom>
            <a:avLst/>
            <a:gdLst>
              <a:gd name="T0" fmla="*/ 36 w 152"/>
              <a:gd name="T1" fmla="*/ 45 h 100"/>
              <a:gd name="T2" fmla="*/ 34 w 152"/>
              <a:gd name="T3" fmla="*/ 53 h 100"/>
              <a:gd name="T4" fmla="*/ 32 w 152"/>
              <a:gd name="T5" fmla="*/ 70 h 100"/>
              <a:gd name="T6" fmla="*/ 40 w 152"/>
              <a:gd name="T7" fmla="*/ 70 h 100"/>
              <a:gd name="T8" fmla="*/ 39 w 152"/>
              <a:gd name="T9" fmla="*/ 49 h 100"/>
              <a:gd name="T10" fmla="*/ 41 w 152"/>
              <a:gd name="T11" fmla="*/ 53 h 100"/>
              <a:gd name="T12" fmla="*/ 38 w 152"/>
              <a:gd name="T13" fmla="*/ 43 h 100"/>
              <a:gd name="T14" fmla="*/ 27 w 152"/>
              <a:gd name="T15" fmla="*/ 40 h 100"/>
              <a:gd name="T16" fmla="*/ 34 w 152"/>
              <a:gd name="T17" fmla="*/ 43 h 100"/>
              <a:gd name="T18" fmla="*/ 14 w 152"/>
              <a:gd name="T19" fmla="*/ 0 h 100"/>
              <a:gd name="T20" fmla="*/ 0 w 152"/>
              <a:gd name="T21" fmla="*/ 86 h 100"/>
              <a:gd name="T22" fmla="*/ 138 w 152"/>
              <a:gd name="T23" fmla="*/ 100 h 100"/>
              <a:gd name="T24" fmla="*/ 152 w 152"/>
              <a:gd name="T25" fmla="*/ 14 h 100"/>
              <a:gd name="T26" fmla="*/ 89 w 152"/>
              <a:gd name="T27" fmla="*/ 17 h 100"/>
              <a:gd name="T28" fmla="*/ 123 w 152"/>
              <a:gd name="T29" fmla="*/ 20 h 100"/>
              <a:gd name="T30" fmla="*/ 89 w 152"/>
              <a:gd name="T31" fmla="*/ 23 h 100"/>
              <a:gd name="T32" fmla="*/ 89 w 152"/>
              <a:gd name="T33" fmla="*/ 17 h 100"/>
              <a:gd name="T34" fmla="*/ 48 w 152"/>
              <a:gd name="T35" fmla="*/ 25 h 100"/>
              <a:gd name="T36" fmla="*/ 24 w 152"/>
              <a:gd name="T37" fmla="*/ 25 h 100"/>
              <a:gd name="T38" fmla="*/ 36 w 152"/>
              <a:gd name="T39" fmla="*/ 75 h 100"/>
              <a:gd name="T40" fmla="*/ 27 w 152"/>
              <a:gd name="T41" fmla="*/ 38 h 100"/>
              <a:gd name="T42" fmla="*/ 45 w 152"/>
              <a:gd name="T43" fmla="*/ 38 h 100"/>
              <a:gd name="T44" fmla="*/ 36 w 152"/>
              <a:gd name="T45" fmla="*/ 75 h 100"/>
              <a:gd name="T46" fmla="*/ 72 w 152"/>
              <a:gd name="T47" fmla="*/ 82 h 100"/>
              <a:gd name="T48" fmla="*/ 72 w 152"/>
              <a:gd name="T49" fmla="*/ 78 h 100"/>
              <a:gd name="T50" fmla="*/ 140 w 152"/>
              <a:gd name="T51" fmla="*/ 80 h 100"/>
              <a:gd name="T52" fmla="*/ 139 w 152"/>
              <a:gd name="T53" fmla="*/ 74 h 100"/>
              <a:gd name="T54" fmla="*/ 70 w 152"/>
              <a:gd name="T55" fmla="*/ 72 h 100"/>
              <a:gd name="T56" fmla="*/ 139 w 152"/>
              <a:gd name="T57" fmla="*/ 70 h 100"/>
              <a:gd name="T58" fmla="*/ 139 w 152"/>
              <a:gd name="T59" fmla="*/ 74 h 100"/>
              <a:gd name="T60" fmla="*/ 72 w 152"/>
              <a:gd name="T61" fmla="*/ 66 h 100"/>
              <a:gd name="T62" fmla="*/ 72 w 152"/>
              <a:gd name="T63" fmla="*/ 63 h 100"/>
              <a:gd name="T64" fmla="*/ 140 w 152"/>
              <a:gd name="T65" fmla="*/ 65 h 100"/>
              <a:gd name="T66" fmla="*/ 139 w 152"/>
              <a:gd name="T67" fmla="*/ 51 h 100"/>
              <a:gd name="T68" fmla="*/ 70 w 152"/>
              <a:gd name="T69" fmla="*/ 49 h 100"/>
              <a:gd name="T70" fmla="*/ 139 w 152"/>
              <a:gd name="T71" fmla="*/ 47 h 100"/>
              <a:gd name="T72" fmla="*/ 139 w 152"/>
              <a:gd name="T73" fmla="*/ 51 h 100"/>
              <a:gd name="T74" fmla="*/ 72 w 152"/>
              <a:gd name="T75" fmla="*/ 43 h 100"/>
              <a:gd name="T76" fmla="*/ 72 w 152"/>
              <a:gd name="T77" fmla="*/ 39 h 100"/>
              <a:gd name="T78" fmla="*/ 140 w 152"/>
              <a:gd name="T79"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 h="100">
                <a:moveTo>
                  <a:pt x="39" y="49"/>
                </a:moveTo>
                <a:cubicBezTo>
                  <a:pt x="39" y="47"/>
                  <a:pt x="38" y="45"/>
                  <a:pt x="36" y="45"/>
                </a:cubicBezTo>
                <a:cubicBezTo>
                  <a:pt x="35" y="45"/>
                  <a:pt x="33" y="47"/>
                  <a:pt x="33" y="49"/>
                </a:cubicBezTo>
                <a:cubicBezTo>
                  <a:pt x="33" y="51"/>
                  <a:pt x="34" y="52"/>
                  <a:pt x="34" y="53"/>
                </a:cubicBezTo>
                <a:cubicBezTo>
                  <a:pt x="34" y="54"/>
                  <a:pt x="34" y="54"/>
                  <a:pt x="34" y="54"/>
                </a:cubicBezTo>
                <a:cubicBezTo>
                  <a:pt x="32" y="70"/>
                  <a:pt x="32" y="70"/>
                  <a:pt x="32" y="70"/>
                </a:cubicBezTo>
                <a:cubicBezTo>
                  <a:pt x="36" y="72"/>
                  <a:pt x="36" y="72"/>
                  <a:pt x="36" y="72"/>
                </a:cubicBezTo>
                <a:cubicBezTo>
                  <a:pt x="40" y="70"/>
                  <a:pt x="40" y="70"/>
                  <a:pt x="40" y="70"/>
                </a:cubicBezTo>
                <a:cubicBezTo>
                  <a:pt x="38" y="53"/>
                  <a:pt x="38" y="53"/>
                  <a:pt x="38" y="53"/>
                </a:cubicBezTo>
                <a:cubicBezTo>
                  <a:pt x="39" y="53"/>
                  <a:pt x="39" y="51"/>
                  <a:pt x="39" y="49"/>
                </a:cubicBezTo>
                <a:close/>
                <a:moveTo>
                  <a:pt x="38" y="43"/>
                </a:moveTo>
                <a:cubicBezTo>
                  <a:pt x="41" y="46"/>
                  <a:pt x="41" y="53"/>
                  <a:pt x="41" y="53"/>
                </a:cubicBezTo>
                <a:cubicBezTo>
                  <a:pt x="45" y="40"/>
                  <a:pt x="45" y="40"/>
                  <a:pt x="45" y="40"/>
                </a:cubicBezTo>
                <a:cubicBezTo>
                  <a:pt x="45" y="40"/>
                  <a:pt x="42" y="43"/>
                  <a:pt x="38" y="43"/>
                </a:cubicBezTo>
                <a:close/>
                <a:moveTo>
                  <a:pt x="34" y="43"/>
                </a:moveTo>
                <a:cubicBezTo>
                  <a:pt x="30" y="43"/>
                  <a:pt x="27" y="40"/>
                  <a:pt x="27" y="40"/>
                </a:cubicBezTo>
                <a:cubicBezTo>
                  <a:pt x="31" y="53"/>
                  <a:pt x="31" y="53"/>
                  <a:pt x="31" y="53"/>
                </a:cubicBezTo>
                <a:cubicBezTo>
                  <a:pt x="31" y="53"/>
                  <a:pt x="31" y="46"/>
                  <a:pt x="34" y="43"/>
                </a:cubicBezTo>
                <a:close/>
                <a:moveTo>
                  <a:pt x="138" y="0"/>
                </a:moveTo>
                <a:cubicBezTo>
                  <a:pt x="14" y="0"/>
                  <a:pt x="14" y="0"/>
                  <a:pt x="14" y="0"/>
                </a:cubicBezTo>
                <a:cubicBezTo>
                  <a:pt x="6" y="0"/>
                  <a:pt x="0" y="6"/>
                  <a:pt x="0" y="14"/>
                </a:cubicBezTo>
                <a:cubicBezTo>
                  <a:pt x="0" y="86"/>
                  <a:pt x="0" y="86"/>
                  <a:pt x="0" y="86"/>
                </a:cubicBezTo>
                <a:cubicBezTo>
                  <a:pt x="0" y="94"/>
                  <a:pt x="6" y="100"/>
                  <a:pt x="14" y="100"/>
                </a:cubicBezTo>
                <a:cubicBezTo>
                  <a:pt x="138" y="100"/>
                  <a:pt x="138" y="100"/>
                  <a:pt x="138" y="100"/>
                </a:cubicBezTo>
                <a:cubicBezTo>
                  <a:pt x="146" y="100"/>
                  <a:pt x="152" y="94"/>
                  <a:pt x="152" y="86"/>
                </a:cubicBezTo>
                <a:cubicBezTo>
                  <a:pt x="152" y="14"/>
                  <a:pt x="152" y="14"/>
                  <a:pt x="152" y="14"/>
                </a:cubicBezTo>
                <a:cubicBezTo>
                  <a:pt x="152" y="6"/>
                  <a:pt x="146" y="0"/>
                  <a:pt x="138" y="0"/>
                </a:cubicBezTo>
                <a:close/>
                <a:moveTo>
                  <a:pt x="89" y="17"/>
                </a:moveTo>
                <a:cubicBezTo>
                  <a:pt x="122" y="17"/>
                  <a:pt x="122" y="17"/>
                  <a:pt x="122" y="17"/>
                </a:cubicBezTo>
                <a:cubicBezTo>
                  <a:pt x="122" y="17"/>
                  <a:pt x="123" y="19"/>
                  <a:pt x="123" y="20"/>
                </a:cubicBezTo>
                <a:cubicBezTo>
                  <a:pt x="123" y="22"/>
                  <a:pt x="122" y="23"/>
                  <a:pt x="122" y="23"/>
                </a:cubicBezTo>
                <a:cubicBezTo>
                  <a:pt x="89" y="23"/>
                  <a:pt x="89" y="23"/>
                  <a:pt x="89" y="23"/>
                </a:cubicBezTo>
                <a:cubicBezTo>
                  <a:pt x="88" y="23"/>
                  <a:pt x="88" y="22"/>
                  <a:pt x="88" y="20"/>
                </a:cubicBezTo>
                <a:cubicBezTo>
                  <a:pt x="88" y="19"/>
                  <a:pt x="88" y="17"/>
                  <a:pt x="89" y="17"/>
                </a:cubicBezTo>
                <a:close/>
                <a:moveTo>
                  <a:pt x="36" y="14"/>
                </a:moveTo>
                <a:cubicBezTo>
                  <a:pt x="43" y="14"/>
                  <a:pt x="48" y="19"/>
                  <a:pt x="48" y="25"/>
                </a:cubicBezTo>
                <a:cubicBezTo>
                  <a:pt x="48" y="32"/>
                  <a:pt x="43" y="37"/>
                  <a:pt x="36" y="37"/>
                </a:cubicBezTo>
                <a:cubicBezTo>
                  <a:pt x="30" y="37"/>
                  <a:pt x="24" y="32"/>
                  <a:pt x="24" y="25"/>
                </a:cubicBezTo>
                <a:cubicBezTo>
                  <a:pt x="24" y="19"/>
                  <a:pt x="30" y="14"/>
                  <a:pt x="36" y="14"/>
                </a:cubicBezTo>
                <a:close/>
                <a:moveTo>
                  <a:pt x="36" y="75"/>
                </a:moveTo>
                <a:cubicBezTo>
                  <a:pt x="22" y="75"/>
                  <a:pt x="11" y="96"/>
                  <a:pt x="11" y="75"/>
                </a:cubicBezTo>
                <a:cubicBezTo>
                  <a:pt x="11" y="58"/>
                  <a:pt x="18" y="43"/>
                  <a:pt x="27" y="38"/>
                </a:cubicBezTo>
                <a:cubicBezTo>
                  <a:pt x="30" y="40"/>
                  <a:pt x="33" y="41"/>
                  <a:pt x="36" y="41"/>
                </a:cubicBezTo>
                <a:cubicBezTo>
                  <a:pt x="39" y="41"/>
                  <a:pt x="42" y="40"/>
                  <a:pt x="45" y="38"/>
                </a:cubicBezTo>
                <a:cubicBezTo>
                  <a:pt x="55" y="43"/>
                  <a:pt x="62" y="58"/>
                  <a:pt x="62" y="75"/>
                </a:cubicBezTo>
                <a:cubicBezTo>
                  <a:pt x="62" y="96"/>
                  <a:pt x="50" y="75"/>
                  <a:pt x="36" y="75"/>
                </a:cubicBezTo>
                <a:close/>
                <a:moveTo>
                  <a:pt x="139" y="82"/>
                </a:moveTo>
                <a:cubicBezTo>
                  <a:pt x="72" y="82"/>
                  <a:pt x="72" y="82"/>
                  <a:pt x="72" y="82"/>
                </a:cubicBezTo>
                <a:cubicBezTo>
                  <a:pt x="71" y="82"/>
                  <a:pt x="70" y="81"/>
                  <a:pt x="70" y="80"/>
                </a:cubicBezTo>
                <a:cubicBezTo>
                  <a:pt x="70" y="79"/>
                  <a:pt x="71" y="78"/>
                  <a:pt x="72" y="78"/>
                </a:cubicBezTo>
                <a:cubicBezTo>
                  <a:pt x="139" y="78"/>
                  <a:pt x="139" y="78"/>
                  <a:pt x="139" y="78"/>
                </a:cubicBezTo>
                <a:cubicBezTo>
                  <a:pt x="140" y="78"/>
                  <a:pt x="140" y="79"/>
                  <a:pt x="140" y="80"/>
                </a:cubicBezTo>
                <a:cubicBezTo>
                  <a:pt x="140" y="81"/>
                  <a:pt x="140" y="82"/>
                  <a:pt x="139" y="82"/>
                </a:cubicBezTo>
                <a:close/>
                <a:moveTo>
                  <a:pt x="139" y="74"/>
                </a:moveTo>
                <a:cubicBezTo>
                  <a:pt x="72" y="74"/>
                  <a:pt x="72" y="74"/>
                  <a:pt x="72" y="74"/>
                </a:cubicBezTo>
                <a:cubicBezTo>
                  <a:pt x="71" y="74"/>
                  <a:pt x="70" y="73"/>
                  <a:pt x="70" y="72"/>
                </a:cubicBezTo>
                <a:cubicBezTo>
                  <a:pt x="70" y="71"/>
                  <a:pt x="71" y="70"/>
                  <a:pt x="72" y="70"/>
                </a:cubicBezTo>
                <a:cubicBezTo>
                  <a:pt x="139" y="70"/>
                  <a:pt x="139" y="70"/>
                  <a:pt x="139" y="70"/>
                </a:cubicBezTo>
                <a:cubicBezTo>
                  <a:pt x="140" y="70"/>
                  <a:pt x="140" y="71"/>
                  <a:pt x="140" y="72"/>
                </a:cubicBezTo>
                <a:cubicBezTo>
                  <a:pt x="140" y="73"/>
                  <a:pt x="140" y="74"/>
                  <a:pt x="139" y="74"/>
                </a:cubicBezTo>
                <a:close/>
                <a:moveTo>
                  <a:pt x="139" y="66"/>
                </a:moveTo>
                <a:cubicBezTo>
                  <a:pt x="72" y="66"/>
                  <a:pt x="72" y="66"/>
                  <a:pt x="72" y="66"/>
                </a:cubicBezTo>
                <a:cubicBezTo>
                  <a:pt x="71" y="66"/>
                  <a:pt x="70" y="66"/>
                  <a:pt x="70" y="65"/>
                </a:cubicBezTo>
                <a:cubicBezTo>
                  <a:pt x="70" y="63"/>
                  <a:pt x="71" y="63"/>
                  <a:pt x="72" y="63"/>
                </a:cubicBezTo>
                <a:cubicBezTo>
                  <a:pt x="139" y="63"/>
                  <a:pt x="139" y="63"/>
                  <a:pt x="139" y="63"/>
                </a:cubicBezTo>
                <a:cubicBezTo>
                  <a:pt x="140" y="63"/>
                  <a:pt x="140" y="63"/>
                  <a:pt x="140" y="65"/>
                </a:cubicBezTo>
                <a:cubicBezTo>
                  <a:pt x="140" y="66"/>
                  <a:pt x="140" y="66"/>
                  <a:pt x="139" y="66"/>
                </a:cubicBezTo>
                <a:close/>
                <a:moveTo>
                  <a:pt x="139" y="51"/>
                </a:moveTo>
                <a:cubicBezTo>
                  <a:pt x="72" y="51"/>
                  <a:pt x="72" y="51"/>
                  <a:pt x="72" y="51"/>
                </a:cubicBezTo>
                <a:cubicBezTo>
                  <a:pt x="71" y="51"/>
                  <a:pt x="70" y="50"/>
                  <a:pt x="70" y="49"/>
                </a:cubicBezTo>
                <a:cubicBezTo>
                  <a:pt x="70" y="48"/>
                  <a:pt x="71" y="47"/>
                  <a:pt x="72" y="47"/>
                </a:cubicBezTo>
                <a:cubicBezTo>
                  <a:pt x="139" y="47"/>
                  <a:pt x="139" y="47"/>
                  <a:pt x="139" y="47"/>
                </a:cubicBezTo>
                <a:cubicBezTo>
                  <a:pt x="140" y="47"/>
                  <a:pt x="140" y="48"/>
                  <a:pt x="140" y="49"/>
                </a:cubicBezTo>
                <a:cubicBezTo>
                  <a:pt x="140" y="50"/>
                  <a:pt x="140" y="51"/>
                  <a:pt x="139" y="51"/>
                </a:cubicBezTo>
                <a:close/>
                <a:moveTo>
                  <a:pt x="139" y="43"/>
                </a:moveTo>
                <a:cubicBezTo>
                  <a:pt x="72" y="43"/>
                  <a:pt x="72" y="43"/>
                  <a:pt x="72" y="43"/>
                </a:cubicBezTo>
                <a:cubicBezTo>
                  <a:pt x="71" y="43"/>
                  <a:pt x="70" y="42"/>
                  <a:pt x="70" y="41"/>
                </a:cubicBezTo>
                <a:cubicBezTo>
                  <a:pt x="70" y="40"/>
                  <a:pt x="71" y="39"/>
                  <a:pt x="72" y="39"/>
                </a:cubicBezTo>
                <a:cubicBezTo>
                  <a:pt x="139" y="39"/>
                  <a:pt x="139" y="39"/>
                  <a:pt x="139" y="39"/>
                </a:cubicBezTo>
                <a:cubicBezTo>
                  <a:pt x="140" y="39"/>
                  <a:pt x="140" y="40"/>
                  <a:pt x="140" y="41"/>
                </a:cubicBezTo>
                <a:cubicBezTo>
                  <a:pt x="140" y="42"/>
                  <a:pt x="140" y="43"/>
                  <a:pt x="139" y="4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 name="Freeform 16"/>
          <p:cNvSpPr/>
          <p:nvPr/>
        </p:nvSpPr>
        <p:spPr bwMode="auto">
          <a:xfrm>
            <a:off x="3479801" y="1222376"/>
            <a:ext cx="339725" cy="225425"/>
          </a:xfrm>
          <a:custGeom>
            <a:avLst/>
            <a:gdLst>
              <a:gd name="T0" fmla="*/ 139 w 151"/>
              <a:gd name="T1" fmla="*/ 100 h 100"/>
              <a:gd name="T2" fmla="*/ 139 w 151"/>
              <a:gd name="T3" fmla="*/ 98 h 100"/>
              <a:gd name="T4" fmla="*/ 139 w 151"/>
              <a:gd name="T5" fmla="*/ 25 h 100"/>
              <a:gd name="T6" fmla="*/ 126 w 151"/>
              <a:gd name="T7" fmla="*/ 11 h 100"/>
              <a:gd name="T8" fmla="*/ 2 w 151"/>
              <a:gd name="T9" fmla="*/ 11 h 100"/>
              <a:gd name="T10" fmla="*/ 0 w 151"/>
              <a:gd name="T11" fmla="*/ 11 h 100"/>
              <a:gd name="T12" fmla="*/ 13 w 151"/>
              <a:gd name="T13" fmla="*/ 0 h 100"/>
              <a:gd name="T14" fmla="*/ 137 w 151"/>
              <a:gd name="T15" fmla="*/ 0 h 100"/>
              <a:gd name="T16" fmla="*/ 151 w 151"/>
              <a:gd name="T17" fmla="*/ 14 h 100"/>
              <a:gd name="T18" fmla="*/ 151 w 151"/>
              <a:gd name="T19" fmla="*/ 86 h 100"/>
              <a:gd name="T20" fmla="*/ 139 w 15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100">
                <a:moveTo>
                  <a:pt x="139" y="100"/>
                </a:moveTo>
                <a:cubicBezTo>
                  <a:pt x="139" y="99"/>
                  <a:pt x="139" y="98"/>
                  <a:pt x="139" y="98"/>
                </a:cubicBezTo>
                <a:cubicBezTo>
                  <a:pt x="139" y="25"/>
                  <a:pt x="139" y="25"/>
                  <a:pt x="139" y="25"/>
                </a:cubicBezTo>
                <a:cubicBezTo>
                  <a:pt x="139" y="17"/>
                  <a:pt x="134" y="11"/>
                  <a:pt x="126" y="11"/>
                </a:cubicBezTo>
                <a:cubicBezTo>
                  <a:pt x="2" y="11"/>
                  <a:pt x="2" y="11"/>
                  <a:pt x="2" y="11"/>
                </a:cubicBezTo>
                <a:cubicBezTo>
                  <a:pt x="1" y="11"/>
                  <a:pt x="0" y="11"/>
                  <a:pt x="0" y="11"/>
                </a:cubicBezTo>
                <a:cubicBezTo>
                  <a:pt x="1" y="5"/>
                  <a:pt x="6" y="0"/>
                  <a:pt x="13" y="0"/>
                </a:cubicBezTo>
                <a:cubicBezTo>
                  <a:pt x="137" y="0"/>
                  <a:pt x="137" y="0"/>
                  <a:pt x="137" y="0"/>
                </a:cubicBezTo>
                <a:cubicBezTo>
                  <a:pt x="145" y="0"/>
                  <a:pt x="151" y="6"/>
                  <a:pt x="151" y="14"/>
                </a:cubicBezTo>
                <a:cubicBezTo>
                  <a:pt x="151" y="86"/>
                  <a:pt x="151" y="86"/>
                  <a:pt x="151" y="86"/>
                </a:cubicBezTo>
                <a:cubicBezTo>
                  <a:pt x="151" y="93"/>
                  <a:pt x="146" y="99"/>
                  <a:pt x="139" y="10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 name="Freeform 17"/>
          <p:cNvSpPr/>
          <p:nvPr/>
        </p:nvSpPr>
        <p:spPr bwMode="auto">
          <a:xfrm>
            <a:off x="4073526" y="1190626"/>
            <a:ext cx="320675" cy="320675"/>
          </a:xfrm>
          <a:custGeom>
            <a:avLst/>
            <a:gdLst>
              <a:gd name="T0" fmla="*/ 138 w 142"/>
              <a:gd name="T1" fmla="*/ 134 h 142"/>
              <a:gd name="T2" fmla="*/ 8 w 142"/>
              <a:gd name="T3" fmla="*/ 134 h 142"/>
              <a:gd name="T4" fmla="*/ 8 w 142"/>
              <a:gd name="T5" fmla="*/ 4 h 142"/>
              <a:gd name="T6" fmla="*/ 6 w 142"/>
              <a:gd name="T7" fmla="*/ 0 h 142"/>
              <a:gd name="T8" fmla="*/ 3 w 142"/>
              <a:gd name="T9" fmla="*/ 0 h 142"/>
              <a:gd name="T10" fmla="*/ 0 w 142"/>
              <a:gd name="T11" fmla="*/ 4 h 142"/>
              <a:gd name="T12" fmla="*/ 0 w 142"/>
              <a:gd name="T13" fmla="*/ 136 h 142"/>
              <a:gd name="T14" fmla="*/ 0 w 142"/>
              <a:gd name="T15" fmla="*/ 138 h 142"/>
              <a:gd name="T16" fmla="*/ 0 w 142"/>
              <a:gd name="T17" fmla="*/ 139 h 142"/>
              <a:gd name="T18" fmla="*/ 1 w 142"/>
              <a:gd name="T19" fmla="*/ 141 h 142"/>
              <a:gd name="T20" fmla="*/ 3 w 142"/>
              <a:gd name="T21" fmla="*/ 142 h 142"/>
              <a:gd name="T22" fmla="*/ 5 w 142"/>
              <a:gd name="T23" fmla="*/ 142 h 142"/>
              <a:gd name="T24" fmla="*/ 6 w 142"/>
              <a:gd name="T25" fmla="*/ 142 h 142"/>
              <a:gd name="T26" fmla="*/ 138 w 142"/>
              <a:gd name="T27" fmla="*/ 142 h 142"/>
              <a:gd name="T28" fmla="*/ 142 w 142"/>
              <a:gd name="T29" fmla="*/ 139 h 142"/>
              <a:gd name="T30" fmla="*/ 142 w 142"/>
              <a:gd name="T31" fmla="*/ 136 h 142"/>
              <a:gd name="T32" fmla="*/ 138 w 142"/>
              <a:gd name="T33" fmla="*/ 134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2" h="142">
                <a:moveTo>
                  <a:pt x="138" y="134"/>
                </a:moveTo>
                <a:cubicBezTo>
                  <a:pt x="8" y="134"/>
                  <a:pt x="8" y="134"/>
                  <a:pt x="8" y="134"/>
                </a:cubicBezTo>
                <a:cubicBezTo>
                  <a:pt x="8" y="4"/>
                  <a:pt x="8" y="4"/>
                  <a:pt x="8" y="4"/>
                </a:cubicBezTo>
                <a:cubicBezTo>
                  <a:pt x="8" y="2"/>
                  <a:pt x="7" y="0"/>
                  <a:pt x="6" y="0"/>
                </a:cubicBezTo>
                <a:cubicBezTo>
                  <a:pt x="3" y="0"/>
                  <a:pt x="3" y="0"/>
                  <a:pt x="3" y="0"/>
                </a:cubicBezTo>
                <a:cubicBezTo>
                  <a:pt x="1" y="0"/>
                  <a:pt x="0" y="2"/>
                  <a:pt x="0" y="4"/>
                </a:cubicBezTo>
                <a:cubicBezTo>
                  <a:pt x="0" y="136"/>
                  <a:pt x="0" y="136"/>
                  <a:pt x="0" y="136"/>
                </a:cubicBezTo>
                <a:cubicBezTo>
                  <a:pt x="0" y="138"/>
                  <a:pt x="0" y="138"/>
                  <a:pt x="0" y="138"/>
                </a:cubicBezTo>
                <a:cubicBezTo>
                  <a:pt x="0" y="139"/>
                  <a:pt x="0" y="139"/>
                  <a:pt x="0" y="139"/>
                </a:cubicBezTo>
                <a:cubicBezTo>
                  <a:pt x="0" y="140"/>
                  <a:pt x="1" y="141"/>
                  <a:pt x="1" y="141"/>
                </a:cubicBezTo>
                <a:cubicBezTo>
                  <a:pt x="2" y="141"/>
                  <a:pt x="2" y="142"/>
                  <a:pt x="3" y="142"/>
                </a:cubicBezTo>
                <a:cubicBezTo>
                  <a:pt x="5" y="142"/>
                  <a:pt x="5" y="142"/>
                  <a:pt x="5" y="142"/>
                </a:cubicBezTo>
                <a:cubicBezTo>
                  <a:pt x="6" y="142"/>
                  <a:pt x="6" y="142"/>
                  <a:pt x="6" y="142"/>
                </a:cubicBezTo>
                <a:cubicBezTo>
                  <a:pt x="138" y="142"/>
                  <a:pt x="138" y="142"/>
                  <a:pt x="138" y="142"/>
                </a:cubicBezTo>
                <a:cubicBezTo>
                  <a:pt x="140" y="142"/>
                  <a:pt x="142" y="141"/>
                  <a:pt x="142" y="139"/>
                </a:cubicBezTo>
                <a:cubicBezTo>
                  <a:pt x="142" y="136"/>
                  <a:pt x="142" y="136"/>
                  <a:pt x="142" y="136"/>
                </a:cubicBezTo>
                <a:cubicBezTo>
                  <a:pt x="142" y="135"/>
                  <a:pt x="140" y="134"/>
                  <a:pt x="138" y="1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 name="Freeform 18"/>
          <p:cNvSpPr/>
          <p:nvPr/>
        </p:nvSpPr>
        <p:spPr bwMode="auto">
          <a:xfrm>
            <a:off x="4105276" y="1208088"/>
            <a:ext cx="293688" cy="266700"/>
          </a:xfrm>
          <a:custGeom>
            <a:avLst/>
            <a:gdLst>
              <a:gd name="T0" fmla="*/ 130 w 130"/>
              <a:gd name="T1" fmla="*/ 0 h 118"/>
              <a:gd name="T2" fmla="*/ 109 w 130"/>
              <a:gd name="T3" fmla="*/ 17 h 118"/>
              <a:gd name="T4" fmla="*/ 116 w 130"/>
              <a:gd name="T5" fmla="*/ 17 h 118"/>
              <a:gd name="T6" fmla="*/ 69 w 130"/>
              <a:gd name="T7" fmla="*/ 108 h 118"/>
              <a:gd name="T8" fmla="*/ 31 w 130"/>
              <a:gd name="T9" fmla="*/ 75 h 118"/>
              <a:gd name="T10" fmla="*/ 28 w 130"/>
              <a:gd name="T11" fmla="*/ 74 h 118"/>
              <a:gd name="T12" fmla="*/ 25 w 130"/>
              <a:gd name="T13" fmla="*/ 76 h 118"/>
              <a:gd name="T14" fmla="*/ 1 w 130"/>
              <a:gd name="T15" fmla="*/ 112 h 118"/>
              <a:gd name="T16" fmla="*/ 2 w 130"/>
              <a:gd name="T17" fmla="*/ 117 h 118"/>
              <a:gd name="T18" fmla="*/ 4 w 130"/>
              <a:gd name="T19" fmla="*/ 118 h 118"/>
              <a:gd name="T20" fmla="*/ 7 w 130"/>
              <a:gd name="T21" fmla="*/ 116 h 118"/>
              <a:gd name="T22" fmla="*/ 7 w 130"/>
              <a:gd name="T23" fmla="*/ 116 h 118"/>
              <a:gd name="T24" fmla="*/ 29 w 130"/>
              <a:gd name="T25" fmla="*/ 83 h 118"/>
              <a:gd name="T26" fmla="*/ 68 w 130"/>
              <a:gd name="T27" fmla="*/ 116 h 118"/>
              <a:gd name="T28" fmla="*/ 71 w 130"/>
              <a:gd name="T29" fmla="*/ 117 h 118"/>
              <a:gd name="T30" fmla="*/ 73 w 130"/>
              <a:gd name="T31" fmla="*/ 115 h 118"/>
              <a:gd name="T32" fmla="*/ 123 w 130"/>
              <a:gd name="T33" fmla="*/ 21 h 118"/>
              <a:gd name="T34" fmla="*/ 127 w 130"/>
              <a:gd name="T35" fmla="*/ 26 h 118"/>
              <a:gd name="T36" fmla="*/ 130 w 130"/>
              <a:gd name="T3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118">
                <a:moveTo>
                  <a:pt x="130" y="0"/>
                </a:moveTo>
                <a:cubicBezTo>
                  <a:pt x="109" y="17"/>
                  <a:pt x="109" y="17"/>
                  <a:pt x="109" y="17"/>
                </a:cubicBezTo>
                <a:cubicBezTo>
                  <a:pt x="116" y="17"/>
                  <a:pt x="116" y="17"/>
                  <a:pt x="116" y="17"/>
                </a:cubicBezTo>
                <a:cubicBezTo>
                  <a:pt x="69" y="108"/>
                  <a:pt x="69" y="108"/>
                  <a:pt x="69" y="108"/>
                </a:cubicBezTo>
                <a:cubicBezTo>
                  <a:pt x="31" y="75"/>
                  <a:pt x="31" y="75"/>
                  <a:pt x="31" y="75"/>
                </a:cubicBezTo>
                <a:cubicBezTo>
                  <a:pt x="30" y="75"/>
                  <a:pt x="29" y="74"/>
                  <a:pt x="28" y="74"/>
                </a:cubicBezTo>
                <a:cubicBezTo>
                  <a:pt x="27" y="75"/>
                  <a:pt x="26" y="75"/>
                  <a:pt x="25" y="76"/>
                </a:cubicBezTo>
                <a:cubicBezTo>
                  <a:pt x="1" y="112"/>
                  <a:pt x="1" y="112"/>
                  <a:pt x="1" y="112"/>
                </a:cubicBezTo>
                <a:cubicBezTo>
                  <a:pt x="0" y="114"/>
                  <a:pt x="1" y="116"/>
                  <a:pt x="2" y="117"/>
                </a:cubicBezTo>
                <a:cubicBezTo>
                  <a:pt x="3" y="117"/>
                  <a:pt x="4" y="118"/>
                  <a:pt x="4" y="118"/>
                </a:cubicBezTo>
                <a:cubicBezTo>
                  <a:pt x="5" y="118"/>
                  <a:pt x="6" y="117"/>
                  <a:pt x="7" y="116"/>
                </a:cubicBezTo>
                <a:cubicBezTo>
                  <a:pt x="7" y="116"/>
                  <a:pt x="7" y="116"/>
                  <a:pt x="7" y="116"/>
                </a:cubicBezTo>
                <a:cubicBezTo>
                  <a:pt x="29" y="83"/>
                  <a:pt x="29" y="83"/>
                  <a:pt x="29" y="83"/>
                </a:cubicBezTo>
                <a:cubicBezTo>
                  <a:pt x="68" y="116"/>
                  <a:pt x="68" y="116"/>
                  <a:pt x="68" y="116"/>
                </a:cubicBezTo>
                <a:cubicBezTo>
                  <a:pt x="68" y="117"/>
                  <a:pt x="69" y="117"/>
                  <a:pt x="71" y="117"/>
                </a:cubicBezTo>
                <a:cubicBezTo>
                  <a:pt x="72" y="117"/>
                  <a:pt x="72" y="116"/>
                  <a:pt x="73" y="115"/>
                </a:cubicBezTo>
                <a:cubicBezTo>
                  <a:pt x="123" y="21"/>
                  <a:pt x="123" y="21"/>
                  <a:pt x="123" y="21"/>
                </a:cubicBezTo>
                <a:cubicBezTo>
                  <a:pt x="127" y="26"/>
                  <a:pt x="127" y="26"/>
                  <a:pt x="127" y="26"/>
                </a:cubicBezTo>
                <a:lnTo>
                  <a:pt x="13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 name="Freeform 19"/>
          <p:cNvSpPr/>
          <p:nvPr/>
        </p:nvSpPr>
        <p:spPr bwMode="auto">
          <a:xfrm>
            <a:off x="4098926" y="1463675"/>
            <a:ext cx="4763" cy="11113"/>
          </a:xfrm>
          <a:custGeom>
            <a:avLst/>
            <a:gdLst>
              <a:gd name="T0" fmla="*/ 0 w 2"/>
              <a:gd name="T1" fmla="*/ 0 h 5"/>
              <a:gd name="T2" fmla="*/ 0 w 2"/>
              <a:gd name="T3" fmla="*/ 2 h 5"/>
              <a:gd name="T4" fmla="*/ 2 w 2"/>
              <a:gd name="T5" fmla="*/ 5 h 5"/>
              <a:gd name="T6" fmla="*/ 0 w 2"/>
              <a:gd name="T7" fmla="*/ 2 h 5"/>
              <a:gd name="T8" fmla="*/ 0 w 2"/>
              <a:gd name="T9" fmla="*/ 0 h 5"/>
            </a:gdLst>
            <a:ahLst/>
            <a:cxnLst>
              <a:cxn ang="0">
                <a:pos x="T0" y="T1"/>
              </a:cxn>
              <a:cxn ang="0">
                <a:pos x="T2" y="T3"/>
              </a:cxn>
              <a:cxn ang="0">
                <a:pos x="T4" y="T5"/>
              </a:cxn>
              <a:cxn ang="0">
                <a:pos x="T6" y="T7"/>
              </a:cxn>
              <a:cxn ang="0">
                <a:pos x="T8" y="T9"/>
              </a:cxn>
            </a:cxnLst>
            <a:rect l="0" t="0" r="r" b="b"/>
            <a:pathLst>
              <a:path w="2" h="5">
                <a:moveTo>
                  <a:pt x="0" y="0"/>
                </a:moveTo>
                <a:cubicBezTo>
                  <a:pt x="0" y="0"/>
                  <a:pt x="0" y="1"/>
                  <a:pt x="0" y="2"/>
                </a:cubicBezTo>
                <a:cubicBezTo>
                  <a:pt x="0" y="4"/>
                  <a:pt x="1" y="5"/>
                  <a:pt x="2" y="5"/>
                </a:cubicBezTo>
                <a:cubicBezTo>
                  <a:pt x="1" y="5"/>
                  <a:pt x="1" y="3"/>
                  <a:pt x="0" y="2"/>
                </a:cubicBezTo>
                <a:cubicBezTo>
                  <a:pt x="0" y="1"/>
                  <a:pt x="0" y="0"/>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 name="Freeform 20"/>
          <p:cNvSpPr/>
          <p:nvPr/>
        </p:nvSpPr>
        <p:spPr bwMode="auto">
          <a:xfrm>
            <a:off x="4271963" y="1458914"/>
            <a:ext cx="112712" cy="17462"/>
          </a:xfrm>
          <a:custGeom>
            <a:avLst/>
            <a:gdLst>
              <a:gd name="T0" fmla="*/ 0 w 50"/>
              <a:gd name="T1" fmla="*/ 8 h 8"/>
              <a:gd name="T2" fmla="*/ 47 w 50"/>
              <a:gd name="T3" fmla="*/ 8 h 8"/>
              <a:gd name="T4" fmla="*/ 50 w 50"/>
              <a:gd name="T5" fmla="*/ 4 h 8"/>
              <a:gd name="T6" fmla="*/ 47 w 50"/>
              <a:gd name="T7" fmla="*/ 0 h 8"/>
              <a:gd name="T8" fmla="*/ 4 w 50"/>
              <a:gd name="T9" fmla="*/ 0 h 8"/>
              <a:gd name="T10" fmla="*/ 2 w 50"/>
              <a:gd name="T11" fmla="*/ 5 h 8"/>
              <a:gd name="T12" fmla="*/ 0 w 50"/>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50" h="8">
                <a:moveTo>
                  <a:pt x="0" y="8"/>
                </a:moveTo>
                <a:cubicBezTo>
                  <a:pt x="47" y="8"/>
                  <a:pt x="47" y="8"/>
                  <a:pt x="47" y="8"/>
                </a:cubicBezTo>
                <a:cubicBezTo>
                  <a:pt x="49" y="8"/>
                  <a:pt x="50" y="6"/>
                  <a:pt x="50" y="4"/>
                </a:cubicBezTo>
                <a:cubicBezTo>
                  <a:pt x="50" y="2"/>
                  <a:pt x="49" y="0"/>
                  <a:pt x="47" y="0"/>
                </a:cubicBezTo>
                <a:cubicBezTo>
                  <a:pt x="4" y="0"/>
                  <a:pt x="4" y="0"/>
                  <a:pt x="4" y="0"/>
                </a:cubicBezTo>
                <a:cubicBezTo>
                  <a:pt x="2" y="5"/>
                  <a:pt x="2" y="5"/>
                  <a:pt x="2" y="5"/>
                </a:cubicBezTo>
                <a:cubicBezTo>
                  <a:pt x="1" y="6"/>
                  <a:pt x="1" y="7"/>
                  <a:pt x="0" y="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 name="Freeform 21"/>
          <p:cNvSpPr/>
          <p:nvPr/>
        </p:nvSpPr>
        <p:spPr bwMode="auto">
          <a:xfrm>
            <a:off x="4125913" y="1458914"/>
            <a:ext cx="127000" cy="17462"/>
          </a:xfrm>
          <a:custGeom>
            <a:avLst/>
            <a:gdLst>
              <a:gd name="T0" fmla="*/ 48 w 56"/>
              <a:gd name="T1" fmla="*/ 0 h 8"/>
              <a:gd name="T2" fmla="*/ 5 w 56"/>
              <a:gd name="T3" fmla="*/ 0 h 8"/>
              <a:gd name="T4" fmla="*/ 1 w 56"/>
              <a:gd name="T5" fmla="*/ 7 h 8"/>
              <a:gd name="T6" fmla="*/ 0 w 56"/>
              <a:gd name="T7" fmla="*/ 8 h 8"/>
              <a:gd name="T8" fmla="*/ 56 w 56"/>
              <a:gd name="T9" fmla="*/ 8 h 8"/>
              <a:gd name="T10" fmla="*/ 56 w 56"/>
              <a:gd name="T11" fmla="*/ 7 h 8"/>
              <a:gd name="T12" fmla="*/ 48 w 5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56" h="8">
                <a:moveTo>
                  <a:pt x="48" y="0"/>
                </a:moveTo>
                <a:cubicBezTo>
                  <a:pt x="5" y="0"/>
                  <a:pt x="5" y="0"/>
                  <a:pt x="5" y="0"/>
                </a:cubicBezTo>
                <a:cubicBezTo>
                  <a:pt x="1" y="7"/>
                  <a:pt x="1" y="7"/>
                  <a:pt x="1" y="7"/>
                </a:cubicBezTo>
                <a:cubicBezTo>
                  <a:pt x="1" y="7"/>
                  <a:pt x="0" y="7"/>
                  <a:pt x="0" y="8"/>
                </a:cubicBezTo>
                <a:cubicBezTo>
                  <a:pt x="56" y="8"/>
                  <a:pt x="56" y="8"/>
                  <a:pt x="56" y="8"/>
                </a:cubicBezTo>
                <a:cubicBezTo>
                  <a:pt x="56" y="7"/>
                  <a:pt x="56" y="7"/>
                  <a:pt x="56" y="7"/>
                </a:cubicBezTo>
                <a:lnTo>
                  <a:pt x="48"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 name="Freeform 22"/>
          <p:cNvSpPr/>
          <p:nvPr/>
        </p:nvSpPr>
        <p:spPr bwMode="auto">
          <a:xfrm>
            <a:off x="4252914" y="1433513"/>
            <a:ext cx="7937" cy="7937"/>
          </a:xfrm>
          <a:custGeom>
            <a:avLst/>
            <a:gdLst>
              <a:gd name="T0" fmla="*/ 4 w 5"/>
              <a:gd name="T1" fmla="*/ 5 h 5"/>
              <a:gd name="T2" fmla="*/ 5 w 5"/>
              <a:gd name="T3" fmla="*/ 0 h 5"/>
              <a:gd name="T4" fmla="*/ 0 w 5"/>
              <a:gd name="T5" fmla="*/ 0 h 5"/>
              <a:gd name="T6" fmla="*/ 4 w 5"/>
              <a:gd name="T7" fmla="*/ 5 h 5"/>
            </a:gdLst>
            <a:ahLst/>
            <a:cxnLst>
              <a:cxn ang="0">
                <a:pos x="T0" y="T1"/>
              </a:cxn>
              <a:cxn ang="0">
                <a:pos x="T2" y="T3"/>
              </a:cxn>
              <a:cxn ang="0">
                <a:pos x="T4" y="T5"/>
              </a:cxn>
              <a:cxn ang="0">
                <a:pos x="T6" y="T7"/>
              </a:cxn>
            </a:cxnLst>
            <a:rect l="0" t="0" r="r" b="b"/>
            <a:pathLst>
              <a:path w="5" h="5">
                <a:moveTo>
                  <a:pt x="4" y="5"/>
                </a:moveTo>
                <a:lnTo>
                  <a:pt x="5" y="0"/>
                </a:lnTo>
                <a:lnTo>
                  <a:pt x="0" y="0"/>
                </a:lnTo>
                <a:lnTo>
                  <a:pt x="4" y="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 name="Freeform 23"/>
          <p:cNvSpPr/>
          <p:nvPr/>
        </p:nvSpPr>
        <p:spPr bwMode="auto">
          <a:xfrm>
            <a:off x="4098925" y="1411289"/>
            <a:ext cx="33338" cy="15875"/>
          </a:xfrm>
          <a:custGeom>
            <a:avLst/>
            <a:gdLst>
              <a:gd name="T0" fmla="*/ 3 w 15"/>
              <a:gd name="T1" fmla="*/ 0 h 7"/>
              <a:gd name="T2" fmla="*/ 0 w 15"/>
              <a:gd name="T3" fmla="*/ 3 h 7"/>
              <a:gd name="T4" fmla="*/ 3 w 15"/>
              <a:gd name="T5" fmla="*/ 7 h 7"/>
              <a:gd name="T6" fmla="*/ 11 w 15"/>
              <a:gd name="T7" fmla="*/ 7 h 7"/>
              <a:gd name="T8" fmla="*/ 15 w 15"/>
              <a:gd name="T9" fmla="*/ 0 h 7"/>
              <a:gd name="T10" fmla="*/ 3 w 15"/>
              <a:gd name="T11" fmla="*/ 0 h 7"/>
            </a:gdLst>
            <a:ahLst/>
            <a:cxnLst>
              <a:cxn ang="0">
                <a:pos x="T0" y="T1"/>
              </a:cxn>
              <a:cxn ang="0">
                <a:pos x="T2" y="T3"/>
              </a:cxn>
              <a:cxn ang="0">
                <a:pos x="T4" y="T5"/>
              </a:cxn>
              <a:cxn ang="0">
                <a:pos x="T6" y="T7"/>
              </a:cxn>
              <a:cxn ang="0">
                <a:pos x="T8" y="T9"/>
              </a:cxn>
              <a:cxn ang="0">
                <a:pos x="T10" y="T11"/>
              </a:cxn>
            </a:cxnLst>
            <a:rect l="0" t="0" r="r" b="b"/>
            <a:pathLst>
              <a:path w="15" h="7">
                <a:moveTo>
                  <a:pt x="3" y="0"/>
                </a:moveTo>
                <a:cubicBezTo>
                  <a:pt x="1" y="0"/>
                  <a:pt x="0" y="1"/>
                  <a:pt x="0" y="3"/>
                </a:cubicBezTo>
                <a:cubicBezTo>
                  <a:pt x="0" y="5"/>
                  <a:pt x="1" y="7"/>
                  <a:pt x="3" y="7"/>
                </a:cubicBezTo>
                <a:cubicBezTo>
                  <a:pt x="11" y="7"/>
                  <a:pt x="11" y="7"/>
                  <a:pt x="11" y="7"/>
                </a:cubicBezTo>
                <a:cubicBezTo>
                  <a:pt x="15" y="0"/>
                  <a:pt x="15" y="0"/>
                  <a:pt x="15" y="0"/>
                </a:cubicBezTo>
                <a:lnTo>
                  <a:pt x="3"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 name="Freeform 24"/>
          <p:cNvSpPr/>
          <p:nvPr/>
        </p:nvSpPr>
        <p:spPr bwMode="auto">
          <a:xfrm>
            <a:off x="4222750" y="1411289"/>
            <a:ext cx="52388" cy="15875"/>
          </a:xfrm>
          <a:custGeom>
            <a:avLst/>
            <a:gdLst>
              <a:gd name="T0" fmla="*/ 13 w 33"/>
              <a:gd name="T1" fmla="*/ 10 h 10"/>
              <a:gd name="T2" fmla="*/ 27 w 33"/>
              <a:gd name="T3" fmla="*/ 10 h 10"/>
              <a:gd name="T4" fmla="*/ 33 w 33"/>
              <a:gd name="T5" fmla="*/ 0 h 10"/>
              <a:gd name="T6" fmla="*/ 0 w 33"/>
              <a:gd name="T7" fmla="*/ 0 h 10"/>
              <a:gd name="T8" fmla="*/ 13 w 33"/>
              <a:gd name="T9" fmla="*/ 10 h 10"/>
            </a:gdLst>
            <a:ahLst/>
            <a:cxnLst>
              <a:cxn ang="0">
                <a:pos x="T0" y="T1"/>
              </a:cxn>
              <a:cxn ang="0">
                <a:pos x="T2" y="T3"/>
              </a:cxn>
              <a:cxn ang="0">
                <a:pos x="T4" y="T5"/>
              </a:cxn>
              <a:cxn ang="0">
                <a:pos x="T6" y="T7"/>
              </a:cxn>
              <a:cxn ang="0">
                <a:pos x="T8" y="T9"/>
              </a:cxn>
            </a:cxnLst>
            <a:rect l="0" t="0" r="r" b="b"/>
            <a:pathLst>
              <a:path w="33" h="10">
                <a:moveTo>
                  <a:pt x="13" y="10"/>
                </a:moveTo>
                <a:lnTo>
                  <a:pt x="27" y="10"/>
                </a:lnTo>
                <a:lnTo>
                  <a:pt x="33" y="0"/>
                </a:lnTo>
                <a:lnTo>
                  <a:pt x="0" y="0"/>
                </a:lnTo>
                <a:lnTo>
                  <a:pt x="13" y="1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 name="Freeform 25"/>
          <p:cNvSpPr/>
          <p:nvPr/>
        </p:nvSpPr>
        <p:spPr bwMode="auto">
          <a:xfrm>
            <a:off x="4159250" y="1411289"/>
            <a:ext cx="36513" cy="15875"/>
          </a:xfrm>
          <a:custGeom>
            <a:avLst/>
            <a:gdLst>
              <a:gd name="T0" fmla="*/ 12 w 23"/>
              <a:gd name="T1" fmla="*/ 0 h 10"/>
              <a:gd name="T2" fmla="*/ 7 w 23"/>
              <a:gd name="T3" fmla="*/ 0 h 10"/>
              <a:gd name="T4" fmla="*/ 0 w 23"/>
              <a:gd name="T5" fmla="*/ 10 h 10"/>
              <a:gd name="T6" fmla="*/ 23 w 23"/>
              <a:gd name="T7" fmla="*/ 10 h 10"/>
              <a:gd name="T8" fmla="*/ 12 w 23"/>
              <a:gd name="T9" fmla="*/ 0 h 10"/>
            </a:gdLst>
            <a:ahLst/>
            <a:cxnLst>
              <a:cxn ang="0">
                <a:pos x="T0" y="T1"/>
              </a:cxn>
              <a:cxn ang="0">
                <a:pos x="T2" y="T3"/>
              </a:cxn>
              <a:cxn ang="0">
                <a:pos x="T4" y="T5"/>
              </a:cxn>
              <a:cxn ang="0">
                <a:pos x="T6" y="T7"/>
              </a:cxn>
              <a:cxn ang="0">
                <a:pos x="T8" y="T9"/>
              </a:cxn>
            </a:cxnLst>
            <a:rect l="0" t="0" r="r" b="b"/>
            <a:pathLst>
              <a:path w="23" h="10">
                <a:moveTo>
                  <a:pt x="12" y="0"/>
                </a:moveTo>
                <a:lnTo>
                  <a:pt x="7" y="0"/>
                </a:lnTo>
                <a:lnTo>
                  <a:pt x="0" y="10"/>
                </a:lnTo>
                <a:lnTo>
                  <a:pt x="23" y="10"/>
                </a:lnTo>
                <a:lnTo>
                  <a:pt x="1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 name="Freeform 26"/>
          <p:cNvSpPr/>
          <p:nvPr/>
        </p:nvSpPr>
        <p:spPr bwMode="auto">
          <a:xfrm>
            <a:off x="4298951" y="1411289"/>
            <a:ext cx="85725" cy="15875"/>
          </a:xfrm>
          <a:custGeom>
            <a:avLst/>
            <a:gdLst>
              <a:gd name="T0" fmla="*/ 35 w 38"/>
              <a:gd name="T1" fmla="*/ 7 h 7"/>
              <a:gd name="T2" fmla="*/ 38 w 38"/>
              <a:gd name="T3" fmla="*/ 3 h 7"/>
              <a:gd name="T4" fmla="*/ 35 w 38"/>
              <a:gd name="T5" fmla="*/ 0 h 7"/>
              <a:gd name="T6" fmla="*/ 4 w 38"/>
              <a:gd name="T7" fmla="*/ 0 h 7"/>
              <a:gd name="T8" fmla="*/ 0 w 38"/>
              <a:gd name="T9" fmla="*/ 7 h 7"/>
              <a:gd name="T10" fmla="*/ 35 w 38"/>
              <a:gd name="T11" fmla="*/ 7 h 7"/>
            </a:gdLst>
            <a:ahLst/>
            <a:cxnLst>
              <a:cxn ang="0">
                <a:pos x="T0" y="T1"/>
              </a:cxn>
              <a:cxn ang="0">
                <a:pos x="T2" y="T3"/>
              </a:cxn>
              <a:cxn ang="0">
                <a:pos x="T4" y="T5"/>
              </a:cxn>
              <a:cxn ang="0">
                <a:pos x="T6" y="T7"/>
              </a:cxn>
              <a:cxn ang="0">
                <a:pos x="T8" y="T9"/>
              </a:cxn>
              <a:cxn ang="0">
                <a:pos x="T10" y="T11"/>
              </a:cxn>
            </a:cxnLst>
            <a:rect l="0" t="0" r="r" b="b"/>
            <a:pathLst>
              <a:path w="38" h="7">
                <a:moveTo>
                  <a:pt x="35" y="7"/>
                </a:moveTo>
                <a:cubicBezTo>
                  <a:pt x="37" y="7"/>
                  <a:pt x="38" y="5"/>
                  <a:pt x="38" y="3"/>
                </a:cubicBezTo>
                <a:cubicBezTo>
                  <a:pt x="38" y="1"/>
                  <a:pt x="37" y="0"/>
                  <a:pt x="35" y="0"/>
                </a:cubicBezTo>
                <a:cubicBezTo>
                  <a:pt x="4" y="0"/>
                  <a:pt x="4" y="0"/>
                  <a:pt x="4" y="0"/>
                </a:cubicBezTo>
                <a:cubicBezTo>
                  <a:pt x="0" y="7"/>
                  <a:pt x="0" y="7"/>
                  <a:pt x="0" y="7"/>
                </a:cubicBezTo>
                <a:lnTo>
                  <a:pt x="35"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 name="Freeform 27"/>
          <p:cNvSpPr/>
          <p:nvPr/>
        </p:nvSpPr>
        <p:spPr bwMode="auto">
          <a:xfrm>
            <a:off x="4098926" y="1362076"/>
            <a:ext cx="200025" cy="15875"/>
          </a:xfrm>
          <a:custGeom>
            <a:avLst/>
            <a:gdLst>
              <a:gd name="T0" fmla="*/ 30 w 89"/>
              <a:gd name="T1" fmla="*/ 3 h 7"/>
              <a:gd name="T2" fmla="*/ 31 w 89"/>
              <a:gd name="T3" fmla="*/ 3 h 7"/>
              <a:gd name="T4" fmla="*/ 36 w 89"/>
              <a:gd name="T5" fmla="*/ 5 h 7"/>
              <a:gd name="T6" fmla="*/ 38 w 89"/>
              <a:gd name="T7" fmla="*/ 7 h 7"/>
              <a:gd name="T8" fmla="*/ 85 w 89"/>
              <a:gd name="T9" fmla="*/ 7 h 7"/>
              <a:gd name="T10" fmla="*/ 89 w 89"/>
              <a:gd name="T11" fmla="*/ 0 h 7"/>
              <a:gd name="T12" fmla="*/ 3 w 89"/>
              <a:gd name="T13" fmla="*/ 0 h 7"/>
              <a:gd name="T14" fmla="*/ 0 w 89"/>
              <a:gd name="T15" fmla="*/ 3 h 7"/>
              <a:gd name="T16" fmla="*/ 3 w 89"/>
              <a:gd name="T17" fmla="*/ 7 h 7"/>
              <a:gd name="T18" fmla="*/ 25 w 89"/>
              <a:gd name="T19" fmla="*/ 7 h 7"/>
              <a:gd name="T20" fmla="*/ 26 w 89"/>
              <a:gd name="T21" fmla="*/ 6 h 7"/>
              <a:gd name="T22" fmla="*/ 30 w 89"/>
              <a:gd name="T2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7">
                <a:moveTo>
                  <a:pt x="30" y="3"/>
                </a:moveTo>
                <a:cubicBezTo>
                  <a:pt x="31" y="3"/>
                  <a:pt x="31" y="3"/>
                  <a:pt x="31" y="3"/>
                </a:cubicBezTo>
                <a:cubicBezTo>
                  <a:pt x="33" y="3"/>
                  <a:pt x="34" y="4"/>
                  <a:pt x="36" y="5"/>
                </a:cubicBezTo>
                <a:cubicBezTo>
                  <a:pt x="38" y="7"/>
                  <a:pt x="38" y="7"/>
                  <a:pt x="38" y="7"/>
                </a:cubicBezTo>
                <a:cubicBezTo>
                  <a:pt x="85" y="7"/>
                  <a:pt x="85" y="7"/>
                  <a:pt x="85" y="7"/>
                </a:cubicBezTo>
                <a:cubicBezTo>
                  <a:pt x="89" y="0"/>
                  <a:pt x="89" y="0"/>
                  <a:pt x="89" y="0"/>
                </a:cubicBezTo>
                <a:cubicBezTo>
                  <a:pt x="3" y="0"/>
                  <a:pt x="3" y="0"/>
                  <a:pt x="3" y="0"/>
                </a:cubicBezTo>
                <a:cubicBezTo>
                  <a:pt x="1" y="0"/>
                  <a:pt x="0" y="1"/>
                  <a:pt x="0" y="3"/>
                </a:cubicBezTo>
                <a:cubicBezTo>
                  <a:pt x="0" y="5"/>
                  <a:pt x="1" y="7"/>
                  <a:pt x="3" y="7"/>
                </a:cubicBezTo>
                <a:cubicBezTo>
                  <a:pt x="25" y="7"/>
                  <a:pt x="25" y="7"/>
                  <a:pt x="25" y="7"/>
                </a:cubicBezTo>
                <a:cubicBezTo>
                  <a:pt x="26" y="6"/>
                  <a:pt x="26" y="6"/>
                  <a:pt x="26" y="6"/>
                </a:cubicBezTo>
                <a:cubicBezTo>
                  <a:pt x="27" y="4"/>
                  <a:pt x="28" y="3"/>
                  <a:pt x="30"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 name="Freeform 28"/>
          <p:cNvSpPr/>
          <p:nvPr/>
        </p:nvSpPr>
        <p:spPr bwMode="auto">
          <a:xfrm>
            <a:off x="4325938" y="1362076"/>
            <a:ext cx="58737" cy="15875"/>
          </a:xfrm>
          <a:custGeom>
            <a:avLst/>
            <a:gdLst>
              <a:gd name="T0" fmla="*/ 23 w 26"/>
              <a:gd name="T1" fmla="*/ 7 h 7"/>
              <a:gd name="T2" fmla="*/ 26 w 26"/>
              <a:gd name="T3" fmla="*/ 3 h 7"/>
              <a:gd name="T4" fmla="*/ 23 w 26"/>
              <a:gd name="T5" fmla="*/ 0 h 7"/>
              <a:gd name="T6" fmla="*/ 3 w 26"/>
              <a:gd name="T7" fmla="*/ 0 h 7"/>
              <a:gd name="T8" fmla="*/ 0 w 26"/>
              <a:gd name="T9" fmla="*/ 7 h 7"/>
              <a:gd name="T10" fmla="*/ 23 w 26"/>
              <a:gd name="T11" fmla="*/ 7 h 7"/>
            </a:gdLst>
            <a:ahLst/>
            <a:cxnLst>
              <a:cxn ang="0">
                <a:pos x="T0" y="T1"/>
              </a:cxn>
              <a:cxn ang="0">
                <a:pos x="T2" y="T3"/>
              </a:cxn>
              <a:cxn ang="0">
                <a:pos x="T4" y="T5"/>
              </a:cxn>
              <a:cxn ang="0">
                <a:pos x="T6" y="T7"/>
              </a:cxn>
              <a:cxn ang="0">
                <a:pos x="T8" y="T9"/>
              </a:cxn>
              <a:cxn ang="0">
                <a:pos x="T10" y="T11"/>
              </a:cxn>
            </a:cxnLst>
            <a:rect l="0" t="0" r="r" b="b"/>
            <a:pathLst>
              <a:path w="26" h="7">
                <a:moveTo>
                  <a:pt x="23" y="7"/>
                </a:moveTo>
                <a:cubicBezTo>
                  <a:pt x="25" y="7"/>
                  <a:pt x="26" y="5"/>
                  <a:pt x="26" y="3"/>
                </a:cubicBezTo>
                <a:cubicBezTo>
                  <a:pt x="26" y="1"/>
                  <a:pt x="25" y="0"/>
                  <a:pt x="23" y="0"/>
                </a:cubicBezTo>
                <a:cubicBezTo>
                  <a:pt x="3" y="0"/>
                  <a:pt x="3" y="0"/>
                  <a:pt x="3" y="0"/>
                </a:cubicBezTo>
                <a:cubicBezTo>
                  <a:pt x="0" y="7"/>
                  <a:pt x="0" y="7"/>
                  <a:pt x="0" y="7"/>
                </a:cubicBezTo>
                <a:lnTo>
                  <a:pt x="23"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 name="Freeform 29"/>
          <p:cNvSpPr/>
          <p:nvPr/>
        </p:nvSpPr>
        <p:spPr bwMode="auto">
          <a:xfrm>
            <a:off x="4351338" y="1312864"/>
            <a:ext cx="33337" cy="15875"/>
          </a:xfrm>
          <a:custGeom>
            <a:avLst/>
            <a:gdLst>
              <a:gd name="T0" fmla="*/ 12 w 15"/>
              <a:gd name="T1" fmla="*/ 7 h 7"/>
              <a:gd name="T2" fmla="*/ 15 w 15"/>
              <a:gd name="T3" fmla="*/ 3 h 7"/>
              <a:gd name="T4" fmla="*/ 12 w 15"/>
              <a:gd name="T5" fmla="*/ 0 h 7"/>
              <a:gd name="T6" fmla="*/ 4 w 15"/>
              <a:gd name="T7" fmla="*/ 0 h 7"/>
              <a:gd name="T8" fmla="*/ 0 w 15"/>
              <a:gd name="T9" fmla="*/ 7 h 7"/>
              <a:gd name="T10" fmla="*/ 12 w 15"/>
              <a:gd name="T11" fmla="*/ 7 h 7"/>
            </a:gdLst>
            <a:ahLst/>
            <a:cxnLst>
              <a:cxn ang="0">
                <a:pos x="T0" y="T1"/>
              </a:cxn>
              <a:cxn ang="0">
                <a:pos x="T2" y="T3"/>
              </a:cxn>
              <a:cxn ang="0">
                <a:pos x="T4" y="T5"/>
              </a:cxn>
              <a:cxn ang="0">
                <a:pos x="T6" y="T7"/>
              </a:cxn>
              <a:cxn ang="0">
                <a:pos x="T8" y="T9"/>
              </a:cxn>
              <a:cxn ang="0">
                <a:pos x="T10" y="T11"/>
              </a:cxn>
            </a:cxnLst>
            <a:rect l="0" t="0" r="r" b="b"/>
            <a:pathLst>
              <a:path w="15" h="7">
                <a:moveTo>
                  <a:pt x="12" y="7"/>
                </a:moveTo>
                <a:cubicBezTo>
                  <a:pt x="14" y="7"/>
                  <a:pt x="15" y="5"/>
                  <a:pt x="15" y="3"/>
                </a:cubicBezTo>
                <a:cubicBezTo>
                  <a:pt x="15" y="1"/>
                  <a:pt x="14" y="0"/>
                  <a:pt x="12" y="0"/>
                </a:cubicBezTo>
                <a:cubicBezTo>
                  <a:pt x="4" y="0"/>
                  <a:pt x="4" y="0"/>
                  <a:pt x="4" y="0"/>
                </a:cubicBezTo>
                <a:cubicBezTo>
                  <a:pt x="0" y="7"/>
                  <a:pt x="0" y="7"/>
                  <a:pt x="0" y="7"/>
                </a:cubicBezTo>
                <a:lnTo>
                  <a:pt x="12"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 name="Freeform 30"/>
          <p:cNvSpPr/>
          <p:nvPr/>
        </p:nvSpPr>
        <p:spPr bwMode="auto">
          <a:xfrm>
            <a:off x="4098926" y="1312864"/>
            <a:ext cx="227013" cy="15875"/>
          </a:xfrm>
          <a:custGeom>
            <a:avLst/>
            <a:gdLst>
              <a:gd name="T0" fmla="*/ 3 w 101"/>
              <a:gd name="T1" fmla="*/ 0 h 7"/>
              <a:gd name="T2" fmla="*/ 0 w 101"/>
              <a:gd name="T3" fmla="*/ 3 h 7"/>
              <a:gd name="T4" fmla="*/ 3 w 101"/>
              <a:gd name="T5" fmla="*/ 7 h 7"/>
              <a:gd name="T6" fmla="*/ 97 w 101"/>
              <a:gd name="T7" fmla="*/ 7 h 7"/>
              <a:gd name="T8" fmla="*/ 101 w 101"/>
              <a:gd name="T9" fmla="*/ 0 h 7"/>
              <a:gd name="T10" fmla="*/ 3 w 101"/>
              <a:gd name="T11" fmla="*/ 0 h 7"/>
            </a:gdLst>
            <a:ahLst/>
            <a:cxnLst>
              <a:cxn ang="0">
                <a:pos x="T0" y="T1"/>
              </a:cxn>
              <a:cxn ang="0">
                <a:pos x="T2" y="T3"/>
              </a:cxn>
              <a:cxn ang="0">
                <a:pos x="T4" y="T5"/>
              </a:cxn>
              <a:cxn ang="0">
                <a:pos x="T6" y="T7"/>
              </a:cxn>
              <a:cxn ang="0">
                <a:pos x="T8" y="T9"/>
              </a:cxn>
              <a:cxn ang="0">
                <a:pos x="T10" y="T11"/>
              </a:cxn>
            </a:cxnLst>
            <a:rect l="0" t="0" r="r" b="b"/>
            <a:pathLst>
              <a:path w="101" h="7">
                <a:moveTo>
                  <a:pt x="3" y="0"/>
                </a:moveTo>
                <a:cubicBezTo>
                  <a:pt x="1" y="0"/>
                  <a:pt x="0" y="1"/>
                  <a:pt x="0" y="3"/>
                </a:cubicBezTo>
                <a:cubicBezTo>
                  <a:pt x="0" y="5"/>
                  <a:pt x="1" y="7"/>
                  <a:pt x="3" y="7"/>
                </a:cubicBezTo>
                <a:cubicBezTo>
                  <a:pt x="97" y="7"/>
                  <a:pt x="97" y="7"/>
                  <a:pt x="97" y="7"/>
                </a:cubicBezTo>
                <a:cubicBezTo>
                  <a:pt x="101" y="0"/>
                  <a:pt x="101" y="0"/>
                  <a:pt x="101" y="0"/>
                </a:cubicBezTo>
                <a:lnTo>
                  <a:pt x="3"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 name="Freeform 31"/>
          <p:cNvSpPr/>
          <p:nvPr/>
        </p:nvSpPr>
        <p:spPr bwMode="auto">
          <a:xfrm>
            <a:off x="4378325" y="1266826"/>
            <a:ext cx="6350" cy="11113"/>
          </a:xfrm>
          <a:custGeom>
            <a:avLst/>
            <a:gdLst>
              <a:gd name="T0" fmla="*/ 0 w 3"/>
              <a:gd name="T1" fmla="*/ 5 h 5"/>
              <a:gd name="T2" fmla="*/ 0 w 3"/>
              <a:gd name="T3" fmla="*/ 5 h 5"/>
              <a:gd name="T4" fmla="*/ 3 w 3"/>
              <a:gd name="T5" fmla="*/ 2 h 5"/>
              <a:gd name="T6" fmla="*/ 2 w 3"/>
              <a:gd name="T7" fmla="*/ 0 h 5"/>
              <a:gd name="T8" fmla="*/ 0 w 3"/>
              <a:gd name="T9" fmla="*/ 5 h 5"/>
            </a:gdLst>
            <a:ahLst/>
            <a:cxnLst>
              <a:cxn ang="0">
                <a:pos x="T0" y="T1"/>
              </a:cxn>
              <a:cxn ang="0">
                <a:pos x="T2" y="T3"/>
              </a:cxn>
              <a:cxn ang="0">
                <a:pos x="T4" y="T5"/>
              </a:cxn>
              <a:cxn ang="0">
                <a:pos x="T6" y="T7"/>
              </a:cxn>
              <a:cxn ang="0">
                <a:pos x="T8" y="T9"/>
              </a:cxn>
            </a:cxnLst>
            <a:rect l="0" t="0" r="r" b="b"/>
            <a:pathLst>
              <a:path w="3" h="5">
                <a:moveTo>
                  <a:pt x="0" y="5"/>
                </a:moveTo>
                <a:cubicBezTo>
                  <a:pt x="0" y="5"/>
                  <a:pt x="0" y="5"/>
                  <a:pt x="0" y="5"/>
                </a:cubicBezTo>
                <a:cubicBezTo>
                  <a:pt x="2" y="5"/>
                  <a:pt x="3" y="4"/>
                  <a:pt x="3" y="2"/>
                </a:cubicBezTo>
                <a:cubicBezTo>
                  <a:pt x="2" y="0"/>
                  <a:pt x="2" y="0"/>
                  <a:pt x="2" y="0"/>
                </a:cubicBezTo>
                <a:lnTo>
                  <a:pt x="0" y="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 name="Freeform 32"/>
          <p:cNvSpPr/>
          <p:nvPr/>
        </p:nvSpPr>
        <p:spPr bwMode="auto">
          <a:xfrm>
            <a:off x="4098926" y="1262064"/>
            <a:ext cx="252413" cy="15875"/>
          </a:xfrm>
          <a:custGeom>
            <a:avLst/>
            <a:gdLst>
              <a:gd name="T0" fmla="*/ 3 w 112"/>
              <a:gd name="T1" fmla="*/ 0 h 7"/>
              <a:gd name="T2" fmla="*/ 0 w 112"/>
              <a:gd name="T3" fmla="*/ 3 h 7"/>
              <a:gd name="T4" fmla="*/ 3 w 112"/>
              <a:gd name="T5" fmla="*/ 7 h 7"/>
              <a:gd name="T6" fmla="*/ 108 w 112"/>
              <a:gd name="T7" fmla="*/ 7 h 7"/>
              <a:gd name="T8" fmla="*/ 112 w 112"/>
              <a:gd name="T9" fmla="*/ 0 h 7"/>
              <a:gd name="T10" fmla="*/ 3 w 112"/>
              <a:gd name="T11" fmla="*/ 0 h 7"/>
            </a:gdLst>
            <a:ahLst/>
            <a:cxnLst>
              <a:cxn ang="0">
                <a:pos x="T0" y="T1"/>
              </a:cxn>
              <a:cxn ang="0">
                <a:pos x="T2" y="T3"/>
              </a:cxn>
              <a:cxn ang="0">
                <a:pos x="T4" y="T5"/>
              </a:cxn>
              <a:cxn ang="0">
                <a:pos x="T6" y="T7"/>
              </a:cxn>
              <a:cxn ang="0">
                <a:pos x="T8" y="T9"/>
              </a:cxn>
              <a:cxn ang="0">
                <a:pos x="T10" y="T11"/>
              </a:cxn>
            </a:cxnLst>
            <a:rect l="0" t="0" r="r" b="b"/>
            <a:pathLst>
              <a:path w="112" h="7">
                <a:moveTo>
                  <a:pt x="3" y="0"/>
                </a:moveTo>
                <a:cubicBezTo>
                  <a:pt x="1" y="0"/>
                  <a:pt x="0" y="1"/>
                  <a:pt x="0" y="3"/>
                </a:cubicBezTo>
                <a:cubicBezTo>
                  <a:pt x="0" y="5"/>
                  <a:pt x="1" y="7"/>
                  <a:pt x="3" y="7"/>
                </a:cubicBezTo>
                <a:cubicBezTo>
                  <a:pt x="108" y="7"/>
                  <a:pt x="108" y="7"/>
                  <a:pt x="108" y="7"/>
                </a:cubicBezTo>
                <a:cubicBezTo>
                  <a:pt x="112" y="0"/>
                  <a:pt x="112" y="0"/>
                  <a:pt x="112" y="0"/>
                </a:cubicBezTo>
                <a:lnTo>
                  <a:pt x="3"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 name="Freeform 33"/>
          <p:cNvSpPr/>
          <p:nvPr/>
        </p:nvSpPr>
        <p:spPr bwMode="auto">
          <a:xfrm>
            <a:off x="4098925" y="1212851"/>
            <a:ext cx="280988" cy="15875"/>
          </a:xfrm>
          <a:custGeom>
            <a:avLst/>
            <a:gdLst>
              <a:gd name="T0" fmla="*/ 124 w 125"/>
              <a:gd name="T1" fmla="*/ 0 h 7"/>
              <a:gd name="T2" fmla="*/ 3 w 125"/>
              <a:gd name="T3" fmla="*/ 0 h 7"/>
              <a:gd name="T4" fmla="*/ 0 w 125"/>
              <a:gd name="T5" fmla="*/ 3 h 7"/>
              <a:gd name="T6" fmla="*/ 3 w 125"/>
              <a:gd name="T7" fmla="*/ 7 h 7"/>
              <a:gd name="T8" fmla="*/ 116 w 125"/>
              <a:gd name="T9" fmla="*/ 7 h 7"/>
              <a:gd name="T10" fmla="*/ 125 w 125"/>
              <a:gd name="T11" fmla="*/ 0 h 7"/>
              <a:gd name="T12" fmla="*/ 124 w 125"/>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5" h="7">
                <a:moveTo>
                  <a:pt x="124" y="0"/>
                </a:moveTo>
                <a:cubicBezTo>
                  <a:pt x="3" y="0"/>
                  <a:pt x="3" y="0"/>
                  <a:pt x="3" y="0"/>
                </a:cubicBezTo>
                <a:cubicBezTo>
                  <a:pt x="1" y="0"/>
                  <a:pt x="0" y="1"/>
                  <a:pt x="0" y="3"/>
                </a:cubicBezTo>
                <a:cubicBezTo>
                  <a:pt x="0" y="5"/>
                  <a:pt x="1" y="7"/>
                  <a:pt x="3" y="7"/>
                </a:cubicBezTo>
                <a:cubicBezTo>
                  <a:pt x="116" y="7"/>
                  <a:pt x="116" y="7"/>
                  <a:pt x="116" y="7"/>
                </a:cubicBezTo>
                <a:cubicBezTo>
                  <a:pt x="125" y="0"/>
                  <a:pt x="125" y="0"/>
                  <a:pt x="125" y="0"/>
                </a:cubicBezTo>
                <a:cubicBezTo>
                  <a:pt x="124" y="0"/>
                  <a:pt x="124" y="0"/>
                  <a:pt x="124"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 name="Freeform 34"/>
          <p:cNvSpPr/>
          <p:nvPr/>
        </p:nvSpPr>
        <p:spPr bwMode="auto">
          <a:xfrm>
            <a:off x="4738689" y="1200150"/>
            <a:ext cx="268287" cy="242888"/>
          </a:xfrm>
          <a:custGeom>
            <a:avLst/>
            <a:gdLst>
              <a:gd name="T0" fmla="*/ 119 w 119"/>
              <a:gd name="T1" fmla="*/ 0 h 108"/>
              <a:gd name="T2" fmla="*/ 100 w 119"/>
              <a:gd name="T3" fmla="*/ 15 h 108"/>
              <a:gd name="T4" fmla="*/ 107 w 119"/>
              <a:gd name="T5" fmla="*/ 16 h 108"/>
              <a:gd name="T6" fmla="*/ 63 w 119"/>
              <a:gd name="T7" fmla="*/ 99 h 108"/>
              <a:gd name="T8" fmla="*/ 28 w 119"/>
              <a:gd name="T9" fmla="*/ 69 h 108"/>
              <a:gd name="T10" fmla="*/ 26 w 119"/>
              <a:gd name="T11" fmla="*/ 68 h 108"/>
              <a:gd name="T12" fmla="*/ 23 w 119"/>
              <a:gd name="T13" fmla="*/ 70 h 108"/>
              <a:gd name="T14" fmla="*/ 1 w 119"/>
              <a:gd name="T15" fmla="*/ 103 h 108"/>
              <a:gd name="T16" fmla="*/ 2 w 119"/>
              <a:gd name="T17" fmla="*/ 107 h 108"/>
              <a:gd name="T18" fmla="*/ 4 w 119"/>
              <a:gd name="T19" fmla="*/ 108 h 108"/>
              <a:gd name="T20" fmla="*/ 7 w 119"/>
              <a:gd name="T21" fmla="*/ 106 h 108"/>
              <a:gd name="T22" fmla="*/ 7 w 119"/>
              <a:gd name="T23" fmla="*/ 106 h 108"/>
              <a:gd name="T24" fmla="*/ 27 w 119"/>
              <a:gd name="T25" fmla="*/ 76 h 108"/>
              <a:gd name="T26" fmla="*/ 62 w 119"/>
              <a:gd name="T27" fmla="*/ 106 h 108"/>
              <a:gd name="T28" fmla="*/ 65 w 119"/>
              <a:gd name="T29" fmla="*/ 107 h 108"/>
              <a:gd name="T30" fmla="*/ 67 w 119"/>
              <a:gd name="T31" fmla="*/ 105 h 108"/>
              <a:gd name="T32" fmla="*/ 112 w 119"/>
              <a:gd name="T33" fmla="*/ 19 h 108"/>
              <a:gd name="T34" fmla="*/ 117 w 119"/>
              <a:gd name="T35" fmla="*/ 24 h 108"/>
              <a:gd name="T36" fmla="*/ 119 w 119"/>
              <a:gd name="T3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08">
                <a:moveTo>
                  <a:pt x="119" y="0"/>
                </a:moveTo>
                <a:cubicBezTo>
                  <a:pt x="100" y="15"/>
                  <a:pt x="100" y="15"/>
                  <a:pt x="100" y="15"/>
                </a:cubicBezTo>
                <a:cubicBezTo>
                  <a:pt x="107" y="16"/>
                  <a:pt x="107" y="16"/>
                  <a:pt x="107" y="16"/>
                </a:cubicBezTo>
                <a:cubicBezTo>
                  <a:pt x="63" y="99"/>
                  <a:pt x="63" y="99"/>
                  <a:pt x="63" y="99"/>
                </a:cubicBezTo>
                <a:cubicBezTo>
                  <a:pt x="28" y="69"/>
                  <a:pt x="28" y="69"/>
                  <a:pt x="28" y="69"/>
                </a:cubicBezTo>
                <a:cubicBezTo>
                  <a:pt x="27" y="68"/>
                  <a:pt x="27" y="68"/>
                  <a:pt x="26" y="68"/>
                </a:cubicBezTo>
                <a:cubicBezTo>
                  <a:pt x="25" y="68"/>
                  <a:pt x="24" y="69"/>
                  <a:pt x="23" y="70"/>
                </a:cubicBezTo>
                <a:cubicBezTo>
                  <a:pt x="1" y="103"/>
                  <a:pt x="1" y="103"/>
                  <a:pt x="1" y="103"/>
                </a:cubicBezTo>
                <a:cubicBezTo>
                  <a:pt x="0" y="104"/>
                  <a:pt x="1" y="106"/>
                  <a:pt x="2" y="107"/>
                </a:cubicBezTo>
                <a:cubicBezTo>
                  <a:pt x="3" y="108"/>
                  <a:pt x="3" y="108"/>
                  <a:pt x="4" y="108"/>
                </a:cubicBezTo>
                <a:cubicBezTo>
                  <a:pt x="5" y="108"/>
                  <a:pt x="6" y="107"/>
                  <a:pt x="7" y="106"/>
                </a:cubicBezTo>
                <a:cubicBezTo>
                  <a:pt x="7" y="106"/>
                  <a:pt x="7" y="106"/>
                  <a:pt x="7" y="106"/>
                </a:cubicBezTo>
                <a:cubicBezTo>
                  <a:pt x="27" y="76"/>
                  <a:pt x="27" y="76"/>
                  <a:pt x="27" y="76"/>
                </a:cubicBezTo>
                <a:cubicBezTo>
                  <a:pt x="62" y="106"/>
                  <a:pt x="62" y="106"/>
                  <a:pt x="62" y="106"/>
                </a:cubicBezTo>
                <a:cubicBezTo>
                  <a:pt x="63" y="107"/>
                  <a:pt x="64" y="107"/>
                  <a:pt x="65" y="107"/>
                </a:cubicBezTo>
                <a:cubicBezTo>
                  <a:pt x="66" y="107"/>
                  <a:pt x="66" y="106"/>
                  <a:pt x="67" y="105"/>
                </a:cubicBezTo>
                <a:cubicBezTo>
                  <a:pt x="112" y="19"/>
                  <a:pt x="112" y="19"/>
                  <a:pt x="112" y="19"/>
                </a:cubicBezTo>
                <a:cubicBezTo>
                  <a:pt x="117" y="24"/>
                  <a:pt x="117" y="24"/>
                  <a:pt x="117" y="24"/>
                </a:cubicBezTo>
                <a:lnTo>
                  <a:pt x="119"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 name="Freeform 35"/>
          <p:cNvSpPr/>
          <p:nvPr/>
        </p:nvSpPr>
        <p:spPr bwMode="auto">
          <a:xfrm>
            <a:off x="4710113" y="1195389"/>
            <a:ext cx="292100" cy="293687"/>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 name="Freeform 36"/>
          <p:cNvSpPr/>
          <p:nvPr/>
        </p:nvSpPr>
        <p:spPr bwMode="auto">
          <a:xfrm>
            <a:off x="4749800" y="1447801"/>
            <a:ext cx="14288" cy="17463"/>
          </a:xfrm>
          <a:custGeom>
            <a:avLst/>
            <a:gdLst>
              <a:gd name="T0" fmla="*/ 0 w 6"/>
              <a:gd name="T1" fmla="*/ 6 h 8"/>
              <a:gd name="T2" fmla="*/ 3 w 6"/>
              <a:gd name="T3" fmla="*/ 8 h 8"/>
              <a:gd name="T4" fmla="*/ 6 w 6"/>
              <a:gd name="T5" fmla="*/ 5 h 8"/>
              <a:gd name="T6" fmla="*/ 6 w 6"/>
              <a:gd name="T7" fmla="*/ 0 h 8"/>
              <a:gd name="T8" fmla="*/ 4 w 6"/>
              <a:gd name="T9" fmla="*/ 3 h 8"/>
              <a:gd name="T10" fmla="*/ 0 w 6"/>
              <a:gd name="T11" fmla="*/ 6 h 8"/>
            </a:gdLst>
            <a:ahLst/>
            <a:cxnLst>
              <a:cxn ang="0">
                <a:pos x="T0" y="T1"/>
              </a:cxn>
              <a:cxn ang="0">
                <a:pos x="T2" y="T3"/>
              </a:cxn>
              <a:cxn ang="0">
                <a:pos x="T4" y="T5"/>
              </a:cxn>
              <a:cxn ang="0">
                <a:pos x="T6" y="T7"/>
              </a:cxn>
              <a:cxn ang="0">
                <a:pos x="T8" y="T9"/>
              </a:cxn>
              <a:cxn ang="0">
                <a:pos x="T10" y="T11"/>
              </a:cxn>
            </a:cxnLst>
            <a:rect l="0" t="0" r="r" b="b"/>
            <a:pathLst>
              <a:path w="6" h="8">
                <a:moveTo>
                  <a:pt x="0" y="6"/>
                </a:moveTo>
                <a:cubicBezTo>
                  <a:pt x="0" y="7"/>
                  <a:pt x="1" y="8"/>
                  <a:pt x="3" y="8"/>
                </a:cubicBezTo>
                <a:cubicBezTo>
                  <a:pt x="5" y="8"/>
                  <a:pt x="6" y="7"/>
                  <a:pt x="6" y="5"/>
                </a:cubicBezTo>
                <a:cubicBezTo>
                  <a:pt x="6" y="0"/>
                  <a:pt x="6" y="0"/>
                  <a:pt x="6" y="0"/>
                </a:cubicBezTo>
                <a:cubicBezTo>
                  <a:pt x="4" y="3"/>
                  <a:pt x="4" y="3"/>
                  <a:pt x="4" y="3"/>
                </a:cubicBezTo>
                <a:cubicBezTo>
                  <a:pt x="3" y="5"/>
                  <a:pt x="1" y="5"/>
                  <a:pt x="0" y="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 name="Freeform 37"/>
          <p:cNvSpPr/>
          <p:nvPr/>
        </p:nvSpPr>
        <p:spPr bwMode="auto">
          <a:xfrm>
            <a:off x="4772025" y="1414464"/>
            <a:ext cx="14288" cy="50800"/>
          </a:xfrm>
          <a:custGeom>
            <a:avLst/>
            <a:gdLst>
              <a:gd name="T0" fmla="*/ 0 w 6"/>
              <a:gd name="T1" fmla="*/ 20 h 23"/>
              <a:gd name="T2" fmla="*/ 3 w 6"/>
              <a:gd name="T3" fmla="*/ 23 h 23"/>
              <a:gd name="T4" fmla="*/ 6 w 6"/>
              <a:gd name="T5" fmla="*/ 20 h 23"/>
              <a:gd name="T6" fmla="*/ 6 w 6"/>
              <a:gd name="T7" fmla="*/ 0 h 23"/>
              <a:gd name="T8" fmla="*/ 0 w 6"/>
              <a:gd name="T9" fmla="*/ 9 h 23"/>
              <a:gd name="T10" fmla="*/ 0 w 6"/>
              <a:gd name="T11" fmla="*/ 20 h 23"/>
            </a:gdLst>
            <a:ahLst/>
            <a:cxnLst>
              <a:cxn ang="0">
                <a:pos x="T0" y="T1"/>
              </a:cxn>
              <a:cxn ang="0">
                <a:pos x="T2" y="T3"/>
              </a:cxn>
              <a:cxn ang="0">
                <a:pos x="T4" y="T5"/>
              </a:cxn>
              <a:cxn ang="0">
                <a:pos x="T6" y="T7"/>
              </a:cxn>
              <a:cxn ang="0">
                <a:pos x="T8" y="T9"/>
              </a:cxn>
              <a:cxn ang="0">
                <a:pos x="T10" y="T11"/>
              </a:cxn>
            </a:cxnLst>
            <a:rect l="0" t="0" r="r" b="b"/>
            <a:pathLst>
              <a:path w="6" h="23">
                <a:moveTo>
                  <a:pt x="0" y="20"/>
                </a:moveTo>
                <a:cubicBezTo>
                  <a:pt x="0" y="22"/>
                  <a:pt x="1" y="23"/>
                  <a:pt x="3" y="23"/>
                </a:cubicBezTo>
                <a:cubicBezTo>
                  <a:pt x="5" y="23"/>
                  <a:pt x="6" y="22"/>
                  <a:pt x="6" y="20"/>
                </a:cubicBezTo>
                <a:cubicBezTo>
                  <a:pt x="6" y="0"/>
                  <a:pt x="6" y="0"/>
                  <a:pt x="6" y="0"/>
                </a:cubicBezTo>
                <a:cubicBezTo>
                  <a:pt x="0" y="9"/>
                  <a:pt x="0" y="9"/>
                  <a:pt x="0" y="9"/>
                </a:cubicBezTo>
                <a:lnTo>
                  <a:pt x="0" y="2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5" name="Freeform 38"/>
          <p:cNvSpPr/>
          <p:nvPr/>
        </p:nvSpPr>
        <p:spPr bwMode="auto">
          <a:xfrm>
            <a:off x="4795838" y="1393825"/>
            <a:ext cx="12700" cy="71438"/>
          </a:xfrm>
          <a:custGeom>
            <a:avLst/>
            <a:gdLst>
              <a:gd name="T0" fmla="*/ 0 w 6"/>
              <a:gd name="T1" fmla="*/ 3 h 32"/>
              <a:gd name="T2" fmla="*/ 0 w 6"/>
              <a:gd name="T3" fmla="*/ 29 h 32"/>
              <a:gd name="T4" fmla="*/ 3 w 6"/>
              <a:gd name="T5" fmla="*/ 32 h 32"/>
              <a:gd name="T6" fmla="*/ 6 w 6"/>
              <a:gd name="T7" fmla="*/ 29 h 32"/>
              <a:gd name="T8" fmla="*/ 6 w 6"/>
              <a:gd name="T9" fmla="*/ 3 h 32"/>
              <a:gd name="T10" fmla="*/ 2 w 6"/>
              <a:gd name="T11" fmla="*/ 0 h 32"/>
              <a:gd name="T12" fmla="*/ 0 w 6"/>
              <a:gd name="T13" fmla="*/ 3 h 32"/>
            </a:gdLst>
            <a:ahLst/>
            <a:cxnLst>
              <a:cxn ang="0">
                <a:pos x="T0" y="T1"/>
              </a:cxn>
              <a:cxn ang="0">
                <a:pos x="T2" y="T3"/>
              </a:cxn>
              <a:cxn ang="0">
                <a:pos x="T4" y="T5"/>
              </a:cxn>
              <a:cxn ang="0">
                <a:pos x="T6" y="T7"/>
              </a:cxn>
              <a:cxn ang="0">
                <a:pos x="T8" y="T9"/>
              </a:cxn>
              <a:cxn ang="0">
                <a:pos x="T10" y="T11"/>
              </a:cxn>
              <a:cxn ang="0">
                <a:pos x="T12" y="T13"/>
              </a:cxn>
            </a:cxnLst>
            <a:rect l="0" t="0" r="r" b="b"/>
            <a:pathLst>
              <a:path w="6" h="32">
                <a:moveTo>
                  <a:pt x="0" y="3"/>
                </a:moveTo>
                <a:cubicBezTo>
                  <a:pt x="0" y="29"/>
                  <a:pt x="0" y="29"/>
                  <a:pt x="0" y="29"/>
                </a:cubicBezTo>
                <a:cubicBezTo>
                  <a:pt x="0" y="31"/>
                  <a:pt x="1" y="32"/>
                  <a:pt x="3" y="32"/>
                </a:cubicBezTo>
                <a:cubicBezTo>
                  <a:pt x="5" y="32"/>
                  <a:pt x="6" y="31"/>
                  <a:pt x="6" y="29"/>
                </a:cubicBezTo>
                <a:cubicBezTo>
                  <a:pt x="6" y="3"/>
                  <a:pt x="6" y="3"/>
                  <a:pt x="6" y="3"/>
                </a:cubicBezTo>
                <a:cubicBezTo>
                  <a:pt x="2" y="0"/>
                  <a:pt x="2" y="0"/>
                  <a:pt x="2" y="0"/>
                </a:cubicBezTo>
                <a:lnTo>
                  <a:pt x="0" y="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6" name="Freeform 39"/>
          <p:cNvSpPr/>
          <p:nvPr/>
        </p:nvSpPr>
        <p:spPr bwMode="auto">
          <a:xfrm>
            <a:off x="4818063" y="1409701"/>
            <a:ext cx="12700" cy="55563"/>
          </a:xfrm>
          <a:custGeom>
            <a:avLst/>
            <a:gdLst>
              <a:gd name="T0" fmla="*/ 0 w 6"/>
              <a:gd name="T1" fmla="*/ 22 h 25"/>
              <a:gd name="T2" fmla="*/ 3 w 6"/>
              <a:gd name="T3" fmla="*/ 25 h 25"/>
              <a:gd name="T4" fmla="*/ 6 w 6"/>
              <a:gd name="T5" fmla="*/ 22 h 25"/>
              <a:gd name="T6" fmla="*/ 6 w 6"/>
              <a:gd name="T7" fmla="*/ 5 h 25"/>
              <a:gd name="T8" fmla="*/ 0 w 6"/>
              <a:gd name="T9" fmla="*/ 0 h 25"/>
              <a:gd name="T10" fmla="*/ 0 w 6"/>
              <a:gd name="T11" fmla="*/ 22 h 25"/>
            </a:gdLst>
            <a:ahLst/>
            <a:cxnLst>
              <a:cxn ang="0">
                <a:pos x="T0" y="T1"/>
              </a:cxn>
              <a:cxn ang="0">
                <a:pos x="T2" y="T3"/>
              </a:cxn>
              <a:cxn ang="0">
                <a:pos x="T4" y="T5"/>
              </a:cxn>
              <a:cxn ang="0">
                <a:pos x="T6" y="T7"/>
              </a:cxn>
              <a:cxn ang="0">
                <a:pos x="T8" y="T9"/>
              </a:cxn>
              <a:cxn ang="0">
                <a:pos x="T10" y="T11"/>
              </a:cxn>
            </a:cxnLst>
            <a:rect l="0" t="0" r="r" b="b"/>
            <a:pathLst>
              <a:path w="6" h="25">
                <a:moveTo>
                  <a:pt x="0" y="22"/>
                </a:moveTo>
                <a:cubicBezTo>
                  <a:pt x="0" y="24"/>
                  <a:pt x="1" y="25"/>
                  <a:pt x="3" y="25"/>
                </a:cubicBezTo>
                <a:cubicBezTo>
                  <a:pt x="5" y="25"/>
                  <a:pt x="6" y="24"/>
                  <a:pt x="6" y="22"/>
                </a:cubicBezTo>
                <a:cubicBezTo>
                  <a:pt x="6" y="5"/>
                  <a:pt x="6" y="5"/>
                  <a:pt x="6" y="5"/>
                </a:cubicBezTo>
                <a:cubicBezTo>
                  <a:pt x="0" y="0"/>
                  <a:pt x="0" y="0"/>
                  <a:pt x="0" y="0"/>
                </a:cubicBezTo>
                <a:lnTo>
                  <a:pt x="0" y="2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7" name="Freeform 40"/>
          <p:cNvSpPr/>
          <p:nvPr/>
        </p:nvSpPr>
        <p:spPr bwMode="auto">
          <a:xfrm>
            <a:off x="4840288" y="1427164"/>
            <a:ext cx="12700" cy="38100"/>
          </a:xfrm>
          <a:custGeom>
            <a:avLst/>
            <a:gdLst>
              <a:gd name="T0" fmla="*/ 0 w 6"/>
              <a:gd name="T1" fmla="*/ 14 h 17"/>
              <a:gd name="T2" fmla="*/ 3 w 6"/>
              <a:gd name="T3" fmla="*/ 17 h 17"/>
              <a:gd name="T4" fmla="*/ 6 w 6"/>
              <a:gd name="T5" fmla="*/ 14 h 17"/>
              <a:gd name="T6" fmla="*/ 6 w 6"/>
              <a:gd name="T7" fmla="*/ 6 h 17"/>
              <a:gd name="T8" fmla="*/ 0 w 6"/>
              <a:gd name="T9" fmla="*/ 0 h 17"/>
              <a:gd name="T10" fmla="*/ 0 w 6"/>
              <a:gd name="T11" fmla="*/ 14 h 17"/>
            </a:gdLst>
            <a:ahLst/>
            <a:cxnLst>
              <a:cxn ang="0">
                <a:pos x="T0" y="T1"/>
              </a:cxn>
              <a:cxn ang="0">
                <a:pos x="T2" y="T3"/>
              </a:cxn>
              <a:cxn ang="0">
                <a:pos x="T4" y="T5"/>
              </a:cxn>
              <a:cxn ang="0">
                <a:pos x="T6" y="T7"/>
              </a:cxn>
              <a:cxn ang="0">
                <a:pos x="T8" y="T9"/>
              </a:cxn>
              <a:cxn ang="0">
                <a:pos x="T10" y="T11"/>
              </a:cxn>
            </a:cxnLst>
            <a:rect l="0" t="0" r="r" b="b"/>
            <a:pathLst>
              <a:path w="6" h="17">
                <a:moveTo>
                  <a:pt x="0" y="14"/>
                </a:moveTo>
                <a:cubicBezTo>
                  <a:pt x="0" y="16"/>
                  <a:pt x="1" y="17"/>
                  <a:pt x="3" y="17"/>
                </a:cubicBezTo>
                <a:cubicBezTo>
                  <a:pt x="5" y="17"/>
                  <a:pt x="6" y="16"/>
                  <a:pt x="6" y="14"/>
                </a:cubicBezTo>
                <a:cubicBezTo>
                  <a:pt x="6" y="6"/>
                  <a:pt x="6" y="6"/>
                  <a:pt x="6" y="6"/>
                </a:cubicBezTo>
                <a:cubicBezTo>
                  <a:pt x="0" y="0"/>
                  <a:pt x="0" y="0"/>
                  <a:pt x="0" y="0"/>
                </a:cubicBezTo>
                <a:lnTo>
                  <a:pt x="0" y="1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8" name="Freeform 41"/>
          <p:cNvSpPr/>
          <p:nvPr/>
        </p:nvSpPr>
        <p:spPr bwMode="auto">
          <a:xfrm>
            <a:off x="4862514" y="1447801"/>
            <a:ext cx="14287" cy="17463"/>
          </a:xfrm>
          <a:custGeom>
            <a:avLst/>
            <a:gdLst>
              <a:gd name="T0" fmla="*/ 0 w 6"/>
              <a:gd name="T1" fmla="*/ 0 h 8"/>
              <a:gd name="T2" fmla="*/ 0 w 6"/>
              <a:gd name="T3" fmla="*/ 5 h 8"/>
              <a:gd name="T4" fmla="*/ 3 w 6"/>
              <a:gd name="T5" fmla="*/ 8 h 8"/>
              <a:gd name="T6" fmla="*/ 6 w 6"/>
              <a:gd name="T7" fmla="*/ 5 h 8"/>
              <a:gd name="T8" fmla="*/ 6 w 6"/>
              <a:gd name="T9" fmla="*/ 5 h 8"/>
              <a:gd name="T10" fmla="*/ 5 w 6"/>
              <a:gd name="T11" fmla="*/ 4 h 8"/>
              <a:gd name="T12" fmla="*/ 0 w 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6" h="8">
                <a:moveTo>
                  <a:pt x="0" y="0"/>
                </a:moveTo>
                <a:cubicBezTo>
                  <a:pt x="0" y="5"/>
                  <a:pt x="0" y="5"/>
                  <a:pt x="0" y="5"/>
                </a:cubicBezTo>
                <a:cubicBezTo>
                  <a:pt x="0" y="7"/>
                  <a:pt x="1" y="8"/>
                  <a:pt x="3" y="8"/>
                </a:cubicBezTo>
                <a:cubicBezTo>
                  <a:pt x="5" y="8"/>
                  <a:pt x="6" y="7"/>
                  <a:pt x="6" y="5"/>
                </a:cubicBezTo>
                <a:cubicBezTo>
                  <a:pt x="6" y="5"/>
                  <a:pt x="6" y="5"/>
                  <a:pt x="6" y="5"/>
                </a:cubicBezTo>
                <a:cubicBezTo>
                  <a:pt x="6" y="5"/>
                  <a:pt x="5" y="4"/>
                  <a:pt x="5" y="4"/>
                </a:cubicBez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9" name="Freeform 42"/>
          <p:cNvSpPr/>
          <p:nvPr/>
        </p:nvSpPr>
        <p:spPr bwMode="auto">
          <a:xfrm>
            <a:off x="4884739" y="1443038"/>
            <a:ext cx="14287" cy="22225"/>
          </a:xfrm>
          <a:custGeom>
            <a:avLst/>
            <a:gdLst>
              <a:gd name="T0" fmla="*/ 0 w 6"/>
              <a:gd name="T1" fmla="*/ 7 h 10"/>
              <a:gd name="T2" fmla="*/ 0 w 6"/>
              <a:gd name="T3" fmla="*/ 7 h 10"/>
              <a:gd name="T4" fmla="*/ 3 w 6"/>
              <a:gd name="T5" fmla="*/ 10 h 10"/>
              <a:gd name="T6" fmla="*/ 6 w 6"/>
              <a:gd name="T7" fmla="*/ 7 h 10"/>
              <a:gd name="T8" fmla="*/ 6 w 6"/>
              <a:gd name="T9" fmla="*/ 0 h 10"/>
              <a:gd name="T10" fmla="*/ 4 w 6"/>
              <a:gd name="T11" fmla="*/ 4 h 10"/>
              <a:gd name="T12" fmla="*/ 0 w 6"/>
              <a:gd name="T13" fmla="*/ 7 h 10"/>
            </a:gdLst>
            <a:ahLst/>
            <a:cxnLst>
              <a:cxn ang="0">
                <a:pos x="T0" y="T1"/>
              </a:cxn>
              <a:cxn ang="0">
                <a:pos x="T2" y="T3"/>
              </a:cxn>
              <a:cxn ang="0">
                <a:pos x="T4" y="T5"/>
              </a:cxn>
              <a:cxn ang="0">
                <a:pos x="T6" y="T7"/>
              </a:cxn>
              <a:cxn ang="0">
                <a:pos x="T8" y="T9"/>
              </a:cxn>
              <a:cxn ang="0">
                <a:pos x="T10" y="T11"/>
              </a:cxn>
              <a:cxn ang="0">
                <a:pos x="T12" y="T13"/>
              </a:cxn>
            </a:cxnLst>
            <a:rect l="0" t="0" r="r" b="b"/>
            <a:pathLst>
              <a:path w="6" h="10">
                <a:moveTo>
                  <a:pt x="0" y="7"/>
                </a:moveTo>
                <a:cubicBezTo>
                  <a:pt x="0" y="7"/>
                  <a:pt x="0" y="7"/>
                  <a:pt x="0" y="7"/>
                </a:cubicBezTo>
                <a:cubicBezTo>
                  <a:pt x="0" y="9"/>
                  <a:pt x="1" y="10"/>
                  <a:pt x="3" y="10"/>
                </a:cubicBezTo>
                <a:cubicBezTo>
                  <a:pt x="5" y="10"/>
                  <a:pt x="6" y="9"/>
                  <a:pt x="6" y="7"/>
                </a:cubicBezTo>
                <a:cubicBezTo>
                  <a:pt x="6" y="0"/>
                  <a:pt x="6" y="0"/>
                  <a:pt x="6" y="0"/>
                </a:cubicBezTo>
                <a:cubicBezTo>
                  <a:pt x="4" y="4"/>
                  <a:pt x="4" y="4"/>
                  <a:pt x="4" y="4"/>
                </a:cubicBezTo>
                <a:cubicBezTo>
                  <a:pt x="3" y="6"/>
                  <a:pt x="2" y="7"/>
                  <a:pt x="0"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0" name="Freeform 43"/>
          <p:cNvSpPr/>
          <p:nvPr/>
        </p:nvSpPr>
        <p:spPr bwMode="auto">
          <a:xfrm>
            <a:off x="4908550" y="1400175"/>
            <a:ext cx="12700" cy="65088"/>
          </a:xfrm>
          <a:custGeom>
            <a:avLst/>
            <a:gdLst>
              <a:gd name="T0" fmla="*/ 0 w 6"/>
              <a:gd name="T1" fmla="*/ 26 h 29"/>
              <a:gd name="T2" fmla="*/ 3 w 6"/>
              <a:gd name="T3" fmla="*/ 29 h 29"/>
              <a:gd name="T4" fmla="*/ 6 w 6"/>
              <a:gd name="T5" fmla="*/ 26 h 29"/>
              <a:gd name="T6" fmla="*/ 6 w 6"/>
              <a:gd name="T7" fmla="*/ 0 h 29"/>
              <a:gd name="T8" fmla="*/ 0 w 6"/>
              <a:gd name="T9" fmla="*/ 11 h 29"/>
              <a:gd name="T10" fmla="*/ 0 w 6"/>
              <a:gd name="T11" fmla="*/ 26 h 29"/>
            </a:gdLst>
            <a:ahLst/>
            <a:cxnLst>
              <a:cxn ang="0">
                <a:pos x="T0" y="T1"/>
              </a:cxn>
              <a:cxn ang="0">
                <a:pos x="T2" y="T3"/>
              </a:cxn>
              <a:cxn ang="0">
                <a:pos x="T4" y="T5"/>
              </a:cxn>
              <a:cxn ang="0">
                <a:pos x="T6" y="T7"/>
              </a:cxn>
              <a:cxn ang="0">
                <a:pos x="T8" y="T9"/>
              </a:cxn>
              <a:cxn ang="0">
                <a:pos x="T10" y="T11"/>
              </a:cxn>
            </a:cxnLst>
            <a:rect l="0" t="0" r="r" b="b"/>
            <a:pathLst>
              <a:path w="6" h="29">
                <a:moveTo>
                  <a:pt x="0" y="26"/>
                </a:moveTo>
                <a:cubicBezTo>
                  <a:pt x="0" y="28"/>
                  <a:pt x="2" y="29"/>
                  <a:pt x="3" y="29"/>
                </a:cubicBezTo>
                <a:cubicBezTo>
                  <a:pt x="5" y="29"/>
                  <a:pt x="6" y="28"/>
                  <a:pt x="6" y="26"/>
                </a:cubicBezTo>
                <a:cubicBezTo>
                  <a:pt x="6" y="0"/>
                  <a:pt x="6" y="0"/>
                  <a:pt x="6" y="0"/>
                </a:cubicBezTo>
                <a:cubicBezTo>
                  <a:pt x="0" y="11"/>
                  <a:pt x="0" y="11"/>
                  <a:pt x="0" y="11"/>
                </a:cubicBezTo>
                <a:lnTo>
                  <a:pt x="0" y="2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1" name="Freeform 44"/>
          <p:cNvSpPr/>
          <p:nvPr/>
        </p:nvSpPr>
        <p:spPr bwMode="auto">
          <a:xfrm>
            <a:off x="4930775" y="1357314"/>
            <a:ext cx="12700" cy="107950"/>
          </a:xfrm>
          <a:custGeom>
            <a:avLst/>
            <a:gdLst>
              <a:gd name="T0" fmla="*/ 0 w 6"/>
              <a:gd name="T1" fmla="*/ 45 h 48"/>
              <a:gd name="T2" fmla="*/ 3 w 6"/>
              <a:gd name="T3" fmla="*/ 48 h 48"/>
              <a:gd name="T4" fmla="*/ 6 w 6"/>
              <a:gd name="T5" fmla="*/ 45 h 48"/>
              <a:gd name="T6" fmla="*/ 6 w 6"/>
              <a:gd name="T7" fmla="*/ 0 h 48"/>
              <a:gd name="T8" fmla="*/ 0 w 6"/>
              <a:gd name="T9" fmla="*/ 11 h 48"/>
              <a:gd name="T10" fmla="*/ 0 w 6"/>
              <a:gd name="T11" fmla="*/ 45 h 48"/>
            </a:gdLst>
            <a:ahLst/>
            <a:cxnLst>
              <a:cxn ang="0">
                <a:pos x="T0" y="T1"/>
              </a:cxn>
              <a:cxn ang="0">
                <a:pos x="T2" y="T3"/>
              </a:cxn>
              <a:cxn ang="0">
                <a:pos x="T4" y="T5"/>
              </a:cxn>
              <a:cxn ang="0">
                <a:pos x="T6" y="T7"/>
              </a:cxn>
              <a:cxn ang="0">
                <a:pos x="T8" y="T9"/>
              </a:cxn>
              <a:cxn ang="0">
                <a:pos x="T10" y="T11"/>
              </a:cxn>
            </a:cxnLst>
            <a:rect l="0" t="0" r="r" b="b"/>
            <a:pathLst>
              <a:path w="6" h="48">
                <a:moveTo>
                  <a:pt x="0" y="45"/>
                </a:moveTo>
                <a:cubicBezTo>
                  <a:pt x="0" y="47"/>
                  <a:pt x="2" y="48"/>
                  <a:pt x="3" y="48"/>
                </a:cubicBezTo>
                <a:cubicBezTo>
                  <a:pt x="5" y="48"/>
                  <a:pt x="6" y="47"/>
                  <a:pt x="6" y="45"/>
                </a:cubicBezTo>
                <a:cubicBezTo>
                  <a:pt x="6" y="0"/>
                  <a:pt x="6" y="0"/>
                  <a:pt x="6" y="0"/>
                </a:cubicBezTo>
                <a:cubicBezTo>
                  <a:pt x="0" y="11"/>
                  <a:pt x="0" y="11"/>
                  <a:pt x="0" y="11"/>
                </a:cubicBezTo>
                <a:lnTo>
                  <a:pt x="0" y="4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2" name="Freeform 45"/>
          <p:cNvSpPr/>
          <p:nvPr/>
        </p:nvSpPr>
        <p:spPr bwMode="auto">
          <a:xfrm>
            <a:off x="4953000" y="1314450"/>
            <a:ext cx="12700" cy="150813"/>
          </a:xfrm>
          <a:custGeom>
            <a:avLst/>
            <a:gdLst>
              <a:gd name="T0" fmla="*/ 0 w 6"/>
              <a:gd name="T1" fmla="*/ 64 h 67"/>
              <a:gd name="T2" fmla="*/ 3 w 6"/>
              <a:gd name="T3" fmla="*/ 67 h 67"/>
              <a:gd name="T4" fmla="*/ 6 w 6"/>
              <a:gd name="T5" fmla="*/ 64 h 67"/>
              <a:gd name="T6" fmla="*/ 6 w 6"/>
              <a:gd name="T7" fmla="*/ 0 h 67"/>
              <a:gd name="T8" fmla="*/ 0 w 6"/>
              <a:gd name="T9" fmla="*/ 11 h 67"/>
              <a:gd name="T10" fmla="*/ 0 w 6"/>
              <a:gd name="T11" fmla="*/ 64 h 67"/>
            </a:gdLst>
            <a:ahLst/>
            <a:cxnLst>
              <a:cxn ang="0">
                <a:pos x="T0" y="T1"/>
              </a:cxn>
              <a:cxn ang="0">
                <a:pos x="T2" y="T3"/>
              </a:cxn>
              <a:cxn ang="0">
                <a:pos x="T4" y="T5"/>
              </a:cxn>
              <a:cxn ang="0">
                <a:pos x="T6" y="T7"/>
              </a:cxn>
              <a:cxn ang="0">
                <a:pos x="T8" y="T9"/>
              </a:cxn>
              <a:cxn ang="0">
                <a:pos x="T10" y="T11"/>
              </a:cxn>
            </a:cxnLst>
            <a:rect l="0" t="0" r="r" b="b"/>
            <a:pathLst>
              <a:path w="6" h="67">
                <a:moveTo>
                  <a:pt x="0" y="64"/>
                </a:moveTo>
                <a:cubicBezTo>
                  <a:pt x="0" y="66"/>
                  <a:pt x="2" y="67"/>
                  <a:pt x="3" y="67"/>
                </a:cubicBezTo>
                <a:cubicBezTo>
                  <a:pt x="5" y="67"/>
                  <a:pt x="6" y="66"/>
                  <a:pt x="6" y="64"/>
                </a:cubicBezTo>
                <a:cubicBezTo>
                  <a:pt x="6" y="0"/>
                  <a:pt x="6" y="0"/>
                  <a:pt x="6" y="0"/>
                </a:cubicBezTo>
                <a:cubicBezTo>
                  <a:pt x="0" y="11"/>
                  <a:pt x="0" y="11"/>
                  <a:pt x="0" y="11"/>
                </a:cubicBezTo>
                <a:lnTo>
                  <a:pt x="0" y="6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3" name="Freeform 46"/>
          <p:cNvSpPr/>
          <p:nvPr/>
        </p:nvSpPr>
        <p:spPr bwMode="auto">
          <a:xfrm>
            <a:off x="4975225" y="1271588"/>
            <a:ext cx="14288" cy="193675"/>
          </a:xfrm>
          <a:custGeom>
            <a:avLst/>
            <a:gdLst>
              <a:gd name="T0" fmla="*/ 0 w 6"/>
              <a:gd name="T1" fmla="*/ 83 h 86"/>
              <a:gd name="T2" fmla="*/ 3 w 6"/>
              <a:gd name="T3" fmla="*/ 86 h 86"/>
              <a:gd name="T4" fmla="*/ 6 w 6"/>
              <a:gd name="T5" fmla="*/ 83 h 86"/>
              <a:gd name="T6" fmla="*/ 6 w 6"/>
              <a:gd name="T7" fmla="*/ 0 h 86"/>
              <a:gd name="T8" fmla="*/ 0 w 6"/>
              <a:gd name="T9" fmla="*/ 11 h 86"/>
              <a:gd name="T10" fmla="*/ 0 w 6"/>
              <a:gd name="T11" fmla="*/ 83 h 86"/>
            </a:gdLst>
            <a:ahLst/>
            <a:cxnLst>
              <a:cxn ang="0">
                <a:pos x="T0" y="T1"/>
              </a:cxn>
              <a:cxn ang="0">
                <a:pos x="T2" y="T3"/>
              </a:cxn>
              <a:cxn ang="0">
                <a:pos x="T4" y="T5"/>
              </a:cxn>
              <a:cxn ang="0">
                <a:pos x="T6" y="T7"/>
              </a:cxn>
              <a:cxn ang="0">
                <a:pos x="T8" y="T9"/>
              </a:cxn>
              <a:cxn ang="0">
                <a:pos x="T10" y="T11"/>
              </a:cxn>
            </a:cxnLst>
            <a:rect l="0" t="0" r="r" b="b"/>
            <a:pathLst>
              <a:path w="6" h="86">
                <a:moveTo>
                  <a:pt x="0" y="83"/>
                </a:moveTo>
                <a:cubicBezTo>
                  <a:pt x="0" y="85"/>
                  <a:pt x="2" y="86"/>
                  <a:pt x="3" y="86"/>
                </a:cubicBezTo>
                <a:cubicBezTo>
                  <a:pt x="5" y="86"/>
                  <a:pt x="6" y="85"/>
                  <a:pt x="6" y="83"/>
                </a:cubicBezTo>
                <a:cubicBezTo>
                  <a:pt x="6" y="0"/>
                  <a:pt x="6" y="0"/>
                  <a:pt x="6" y="0"/>
                </a:cubicBezTo>
                <a:cubicBezTo>
                  <a:pt x="0" y="11"/>
                  <a:pt x="0" y="11"/>
                  <a:pt x="0" y="11"/>
                </a:cubicBezTo>
                <a:lnTo>
                  <a:pt x="0" y="8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4" name="Freeform 47"/>
          <p:cNvSpPr/>
          <p:nvPr/>
        </p:nvSpPr>
        <p:spPr bwMode="auto">
          <a:xfrm>
            <a:off x="5349875" y="1195389"/>
            <a:ext cx="292100" cy="293687"/>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7"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1" y="129"/>
                  <a:pt x="1" y="129"/>
                </a:cubicBezTo>
                <a:cubicBezTo>
                  <a:pt x="2"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5" name="Freeform 48"/>
          <p:cNvSpPr/>
          <p:nvPr/>
        </p:nvSpPr>
        <p:spPr bwMode="auto">
          <a:xfrm>
            <a:off x="5378450" y="1211264"/>
            <a:ext cx="268288" cy="242887"/>
          </a:xfrm>
          <a:custGeom>
            <a:avLst/>
            <a:gdLst>
              <a:gd name="T0" fmla="*/ 119 w 119"/>
              <a:gd name="T1" fmla="*/ 0 h 108"/>
              <a:gd name="T2" fmla="*/ 100 w 119"/>
              <a:gd name="T3" fmla="*/ 15 h 108"/>
              <a:gd name="T4" fmla="*/ 107 w 119"/>
              <a:gd name="T5" fmla="*/ 16 h 108"/>
              <a:gd name="T6" fmla="*/ 63 w 119"/>
              <a:gd name="T7" fmla="*/ 99 h 108"/>
              <a:gd name="T8" fmla="*/ 28 w 119"/>
              <a:gd name="T9" fmla="*/ 69 h 108"/>
              <a:gd name="T10" fmla="*/ 25 w 119"/>
              <a:gd name="T11" fmla="*/ 68 h 108"/>
              <a:gd name="T12" fmla="*/ 23 w 119"/>
              <a:gd name="T13" fmla="*/ 70 h 108"/>
              <a:gd name="T14" fmla="*/ 1 w 119"/>
              <a:gd name="T15" fmla="*/ 103 h 108"/>
              <a:gd name="T16" fmla="*/ 2 w 119"/>
              <a:gd name="T17" fmla="*/ 107 h 108"/>
              <a:gd name="T18" fmla="*/ 4 w 119"/>
              <a:gd name="T19" fmla="*/ 108 h 108"/>
              <a:gd name="T20" fmla="*/ 6 w 119"/>
              <a:gd name="T21" fmla="*/ 107 h 108"/>
              <a:gd name="T22" fmla="*/ 6 w 119"/>
              <a:gd name="T23" fmla="*/ 107 h 108"/>
              <a:gd name="T24" fmla="*/ 26 w 119"/>
              <a:gd name="T25" fmla="*/ 76 h 108"/>
              <a:gd name="T26" fmla="*/ 62 w 119"/>
              <a:gd name="T27" fmla="*/ 106 h 108"/>
              <a:gd name="T28" fmla="*/ 64 w 119"/>
              <a:gd name="T29" fmla="*/ 107 h 108"/>
              <a:gd name="T30" fmla="*/ 67 w 119"/>
              <a:gd name="T31" fmla="*/ 106 h 108"/>
              <a:gd name="T32" fmla="*/ 112 w 119"/>
              <a:gd name="T33" fmla="*/ 19 h 108"/>
              <a:gd name="T34" fmla="*/ 117 w 119"/>
              <a:gd name="T35" fmla="*/ 24 h 108"/>
              <a:gd name="T36" fmla="*/ 119 w 119"/>
              <a:gd name="T3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108">
                <a:moveTo>
                  <a:pt x="119" y="0"/>
                </a:moveTo>
                <a:cubicBezTo>
                  <a:pt x="100" y="15"/>
                  <a:pt x="100" y="15"/>
                  <a:pt x="100" y="15"/>
                </a:cubicBezTo>
                <a:cubicBezTo>
                  <a:pt x="107" y="16"/>
                  <a:pt x="107" y="16"/>
                  <a:pt x="107" y="16"/>
                </a:cubicBezTo>
                <a:cubicBezTo>
                  <a:pt x="63" y="99"/>
                  <a:pt x="63" y="99"/>
                  <a:pt x="63" y="99"/>
                </a:cubicBezTo>
                <a:cubicBezTo>
                  <a:pt x="28" y="69"/>
                  <a:pt x="28" y="69"/>
                  <a:pt x="28" y="69"/>
                </a:cubicBezTo>
                <a:cubicBezTo>
                  <a:pt x="27" y="69"/>
                  <a:pt x="26" y="68"/>
                  <a:pt x="25" y="68"/>
                </a:cubicBezTo>
                <a:cubicBezTo>
                  <a:pt x="24" y="69"/>
                  <a:pt x="24" y="69"/>
                  <a:pt x="23" y="70"/>
                </a:cubicBezTo>
                <a:cubicBezTo>
                  <a:pt x="1" y="103"/>
                  <a:pt x="1" y="103"/>
                  <a:pt x="1" y="103"/>
                </a:cubicBezTo>
                <a:cubicBezTo>
                  <a:pt x="0" y="104"/>
                  <a:pt x="0" y="106"/>
                  <a:pt x="2" y="107"/>
                </a:cubicBezTo>
                <a:cubicBezTo>
                  <a:pt x="2" y="108"/>
                  <a:pt x="3" y="108"/>
                  <a:pt x="4" y="108"/>
                </a:cubicBezTo>
                <a:cubicBezTo>
                  <a:pt x="5" y="108"/>
                  <a:pt x="6" y="107"/>
                  <a:pt x="6" y="107"/>
                </a:cubicBezTo>
                <a:cubicBezTo>
                  <a:pt x="6" y="107"/>
                  <a:pt x="6" y="107"/>
                  <a:pt x="6" y="107"/>
                </a:cubicBezTo>
                <a:cubicBezTo>
                  <a:pt x="26" y="76"/>
                  <a:pt x="26" y="76"/>
                  <a:pt x="26" y="76"/>
                </a:cubicBezTo>
                <a:cubicBezTo>
                  <a:pt x="62" y="106"/>
                  <a:pt x="62" y="106"/>
                  <a:pt x="62" y="106"/>
                </a:cubicBezTo>
                <a:cubicBezTo>
                  <a:pt x="62" y="107"/>
                  <a:pt x="63" y="107"/>
                  <a:pt x="64" y="107"/>
                </a:cubicBezTo>
                <a:cubicBezTo>
                  <a:pt x="65" y="107"/>
                  <a:pt x="66" y="106"/>
                  <a:pt x="67" y="106"/>
                </a:cubicBezTo>
                <a:cubicBezTo>
                  <a:pt x="112" y="19"/>
                  <a:pt x="112" y="19"/>
                  <a:pt x="112" y="19"/>
                </a:cubicBezTo>
                <a:cubicBezTo>
                  <a:pt x="117" y="24"/>
                  <a:pt x="117" y="24"/>
                  <a:pt x="117" y="24"/>
                </a:cubicBezTo>
                <a:lnTo>
                  <a:pt x="119"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6" name="Freeform 49"/>
          <p:cNvSpPr/>
          <p:nvPr/>
        </p:nvSpPr>
        <p:spPr bwMode="auto">
          <a:xfrm>
            <a:off x="6013450" y="1219200"/>
            <a:ext cx="276225" cy="239713"/>
          </a:xfrm>
          <a:custGeom>
            <a:avLst/>
            <a:gdLst>
              <a:gd name="T0" fmla="*/ 122 w 122"/>
              <a:gd name="T1" fmla="*/ 106 h 106"/>
              <a:gd name="T2" fmla="*/ 100 w 122"/>
              <a:gd name="T3" fmla="*/ 95 h 106"/>
              <a:gd name="T4" fmla="*/ 108 w 122"/>
              <a:gd name="T5" fmla="*/ 93 h 106"/>
              <a:gd name="T6" fmla="*/ 65 w 122"/>
              <a:gd name="T7" fmla="*/ 44 h 106"/>
              <a:gd name="T8" fmla="*/ 31 w 122"/>
              <a:gd name="T9" fmla="*/ 77 h 106"/>
              <a:gd name="T10" fmla="*/ 28 w 122"/>
              <a:gd name="T11" fmla="*/ 77 h 106"/>
              <a:gd name="T12" fmla="*/ 26 w 122"/>
              <a:gd name="T13" fmla="*/ 76 h 106"/>
              <a:gd name="T14" fmla="*/ 1 w 122"/>
              <a:gd name="T15" fmla="*/ 5 h 106"/>
              <a:gd name="T16" fmla="*/ 2 w 122"/>
              <a:gd name="T17" fmla="*/ 1 h 106"/>
              <a:gd name="T18" fmla="*/ 4 w 122"/>
              <a:gd name="T19" fmla="*/ 0 h 106"/>
              <a:gd name="T20" fmla="*/ 7 w 122"/>
              <a:gd name="T21" fmla="*/ 2 h 106"/>
              <a:gd name="T22" fmla="*/ 7 w 122"/>
              <a:gd name="T23" fmla="*/ 2 h 106"/>
              <a:gd name="T24" fmla="*/ 30 w 122"/>
              <a:gd name="T25" fmla="*/ 70 h 106"/>
              <a:gd name="T26" fmla="*/ 64 w 122"/>
              <a:gd name="T27" fmla="*/ 37 h 106"/>
              <a:gd name="T28" fmla="*/ 67 w 122"/>
              <a:gd name="T29" fmla="*/ 36 h 106"/>
              <a:gd name="T30" fmla="*/ 69 w 122"/>
              <a:gd name="T31" fmla="*/ 38 h 106"/>
              <a:gd name="T32" fmla="*/ 113 w 122"/>
              <a:gd name="T33" fmla="*/ 89 h 106"/>
              <a:gd name="T34" fmla="*/ 117 w 122"/>
              <a:gd name="T35" fmla="*/ 83 h 106"/>
              <a:gd name="T36" fmla="*/ 122 w 122"/>
              <a:gd name="T3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 h="106">
                <a:moveTo>
                  <a:pt x="122" y="106"/>
                </a:moveTo>
                <a:cubicBezTo>
                  <a:pt x="100" y="95"/>
                  <a:pt x="100" y="95"/>
                  <a:pt x="100" y="95"/>
                </a:cubicBezTo>
                <a:cubicBezTo>
                  <a:pt x="108" y="93"/>
                  <a:pt x="108" y="93"/>
                  <a:pt x="108" y="93"/>
                </a:cubicBezTo>
                <a:cubicBezTo>
                  <a:pt x="65" y="44"/>
                  <a:pt x="65" y="44"/>
                  <a:pt x="65" y="44"/>
                </a:cubicBezTo>
                <a:cubicBezTo>
                  <a:pt x="31" y="77"/>
                  <a:pt x="31" y="77"/>
                  <a:pt x="31" y="77"/>
                </a:cubicBezTo>
                <a:cubicBezTo>
                  <a:pt x="30" y="77"/>
                  <a:pt x="29" y="78"/>
                  <a:pt x="28" y="77"/>
                </a:cubicBezTo>
                <a:cubicBezTo>
                  <a:pt x="28" y="77"/>
                  <a:pt x="27" y="77"/>
                  <a:pt x="26" y="76"/>
                </a:cubicBezTo>
                <a:cubicBezTo>
                  <a:pt x="1" y="5"/>
                  <a:pt x="1" y="5"/>
                  <a:pt x="1" y="5"/>
                </a:cubicBezTo>
                <a:cubicBezTo>
                  <a:pt x="0" y="4"/>
                  <a:pt x="1" y="2"/>
                  <a:pt x="2" y="1"/>
                </a:cubicBezTo>
                <a:cubicBezTo>
                  <a:pt x="3" y="0"/>
                  <a:pt x="4" y="0"/>
                  <a:pt x="4" y="0"/>
                </a:cubicBezTo>
                <a:cubicBezTo>
                  <a:pt x="5" y="0"/>
                  <a:pt x="6" y="1"/>
                  <a:pt x="7" y="2"/>
                </a:cubicBezTo>
                <a:cubicBezTo>
                  <a:pt x="7" y="2"/>
                  <a:pt x="7" y="2"/>
                  <a:pt x="7" y="2"/>
                </a:cubicBezTo>
                <a:cubicBezTo>
                  <a:pt x="30" y="70"/>
                  <a:pt x="30" y="70"/>
                  <a:pt x="30" y="70"/>
                </a:cubicBezTo>
                <a:cubicBezTo>
                  <a:pt x="64" y="37"/>
                  <a:pt x="64" y="37"/>
                  <a:pt x="64" y="37"/>
                </a:cubicBezTo>
                <a:cubicBezTo>
                  <a:pt x="65" y="36"/>
                  <a:pt x="66" y="36"/>
                  <a:pt x="67" y="36"/>
                </a:cubicBezTo>
                <a:cubicBezTo>
                  <a:pt x="68" y="36"/>
                  <a:pt x="69" y="37"/>
                  <a:pt x="69" y="38"/>
                </a:cubicBezTo>
                <a:cubicBezTo>
                  <a:pt x="113" y="89"/>
                  <a:pt x="113" y="89"/>
                  <a:pt x="113" y="89"/>
                </a:cubicBezTo>
                <a:cubicBezTo>
                  <a:pt x="117" y="83"/>
                  <a:pt x="117" y="83"/>
                  <a:pt x="117" y="83"/>
                </a:cubicBezTo>
                <a:lnTo>
                  <a:pt x="122" y="10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7" name="Freeform 50"/>
          <p:cNvSpPr/>
          <p:nvPr/>
        </p:nvSpPr>
        <p:spPr bwMode="auto">
          <a:xfrm>
            <a:off x="5986463" y="1203325"/>
            <a:ext cx="293687" cy="293688"/>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8" name="Freeform 51"/>
          <p:cNvSpPr/>
          <p:nvPr/>
        </p:nvSpPr>
        <p:spPr bwMode="auto">
          <a:xfrm>
            <a:off x="6037264" y="1219200"/>
            <a:ext cx="236537" cy="19050"/>
          </a:xfrm>
          <a:custGeom>
            <a:avLst/>
            <a:gdLst>
              <a:gd name="T0" fmla="*/ 0 w 105"/>
              <a:gd name="T1" fmla="*/ 1 h 8"/>
              <a:gd name="T2" fmla="*/ 2 w 105"/>
              <a:gd name="T3" fmla="*/ 8 h 8"/>
              <a:gd name="T4" fmla="*/ 101 w 105"/>
              <a:gd name="T5" fmla="*/ 8 h 8"/>
              <a:gd name="T6" fmla="*/ 105 w 105"/>
              <a:gd name="T7" fmla="*/ 4 h 8"/>
              <a:gd name="T8" fmla="*/ 101 w 105"/>
              <a:gd name="T9" fmla="*/ 0 h 8"/>
              <a:gd name="T10" fmla="*/ 0 w 105"/>
              <a:gd name="T11" fmla="*/ 0 h 8"/>
              <a:gd name="T12" fmla="*/ 0 w 105"/>
              <a:gd name="T13" fmla="*/ 0 h 8"/>
              <a:gd name="T14" fmla="*/ 0 w 105"/>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8">
                <a:moveTo>
                  <a:pt x="0" y="1"/>
                </a:moveTo>
                <a:cubicBezTo>
                  <a:pt x="2" y="8"/>
                  <a:pt x="2" y="8"/>
                  <a:pt x="2" y="8"/>
                </a:cubicBezTo>
                <a:cubicBezTo>
                  <a:pt x="101" y="8"/>
                  <a:pt x="101" y="8"/>
                  <a:pt x="101" y="8"/>
                </a:cubicBezTo>
                <a:cubicBezTo>
                  <a:pt x="103" y="8"/>
                  <a:pt x="105" y="6"/>
                  <a:pt x="105" y="4"/>
                </a:cubicBezTo>
                <a:cubicBezTo>
                  <a:pt x="105" y="2"/>
                  <a:pt x="103" y="0"/>
                  <a:pt x="101" y="0"/>
                </a:cubicBezTo>
                <a:cubicBezTo>
                  <a:pt x="0" y="0"/>
                  <a:pt x="0" y="0"/>
                  <a:pt x="0" y="0"/>
                </a:cubicBezTo>
                <a:cubicBezTo>
                  <a:pt x="0" y="0"/>
                  <a:pt x="0" y="0"/>
                  <a:pt x="0" y="0"/>
                </a:cubicBezTo>
                <a:lnTo>
                  <a:pt x="0" y="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9" name="Freeform 52"/>
          <p:cNvSpPr/>
          <p:nvPr/>
        </p:nvSpPr>
        <p:spPr bwMode="auto">
          <a:xfrm>
            <a:off x="6049963" y="1265239"/>
            <a:ext cx="223837" cy="17462"/>
          </a:xfrm>
          <a:custGeom>
            <a:avLst/>
            <a:gdLst>
              <a:gd name="T0" fmla="*/ 95 w 99"/>
              <a:gd name="T1" fmla="*/ 8 h 8"/>
              <a:gd name="T2" fmla="*/ 99 w 99"/>
              <a:gd name="T3" fmla="*/ 4 h 8"/>
              <a:gd name="T4" fmla="*/ 95 w 99"/>
              <a:gd name="T5" fmla="*/ 0 h 8"/>
              <a:gd name="T6" fmla="*/ 0 w 99"/>
              <a:gd name="T7" fmla="*/ 0 h 8"/>
              <a:gd name="T8" fmla="*/ 3 w 99"/>
              <a:gd name="T9" fmla="*/ 8 h 8"/>
              <a:gd name="T10" fmla="*/ 95 w 99"/>
              <a:gd name="T11" fmla="*/ 8 h 8"/>
            </a:gdLst>
            <a:ahLst/>
            <a:cxnLst>
              <a:cxn ang="0">
                <a:pos x="T0" y="T1"/>
              </a:cxn>
              <a:cxn ang="0">
                <a:pos x="T2" y="T3"/>
              </a:cxn>
              <a:cxn ang="0">
                <a:pos x="T4" y="T5"/>
              </a:cxn>
              <a:cxn ang="0">
                <a:pos x="T6" y="T7"/>
              </a:cxn>
              <a:cxn ang="0">
                <a:pos x="T8" y="T9"/>
              </a:cxn>
              <a:cxn ang="0">
                <a:pos x="T10" y="T11"/>
              </a:cxn>
            </a:cxnLst>
            <a:rect l="0" t="0" r="r" b="b"/>
            <a:pathLst>
              <a:path w="99" h="8">
                <a:moveTo>
                  <a:pt x="95" y="8"/>
                </a:moveTo>
                <a:cubicBezTo>
                  <a:pt x="97" y="8"/>
                  <a:pt x="99" y="6"/>
                  <a:pt x="99" y="4"/>
                </a:cubicBezTo>
                <a:cubicBezTo>
                  <a:pt x="99" y="2"/>
                  <a:pt x="97" y="0"/>
                  <a:pt x="95" y="0"/>
                </a:cubicBezTo>
                <a:cubicBezTo>
                  <a:pt x="0" y="0"/>
                  <a:pt x="0" y="0"/>
                  <a:pt x="0" y="0"/>
                </a:cubicBezTo>
                <a:cubicBezTo>
                  <a:pt x="3" y="8"/>
                  <a:pt x="3" y="8"/>
                  <a:pt x="3" y="8"/>
                </a:cubicBezTo>
                <a:lnTo>
                  <a:pt x="95"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0" name="Freeform 53"/>
          <p:cNvSpPr/>
          <p:nvPr/>
        </p:nvSpPr>
        <p:spPr bwMode="auto">
          <a:xfrm>
            <a:off x="6011864" y="1265239"/>
            <a:ext cx="15875" cy="17462"/>
          </a:xfrm>
          <a:custGeom>
            <a:avLst/>
            <a:gdLst>
              <a:gd name="T0" fmla="*/ 4 w 7"/>
              <a:gd name="T1" fmla="*/ 0 h 8"/>
              <a:gd name="T2" fmla="*/ 0 w 7"/>
              <a:gd name="T3" fmla="*/ 4 h 8"/>
              <a:gd name="T4" fmla="*/ 4 w 7"/>
              <a:gd name="T5" fmla="*/ 8 h 8"/>
              <a:gd name="T6" fmla="*/ 7 w 7"/>
              <a:gd name="T7" fmla="*/ 8 h 8"/>
              <a:gd name="T8" fmla="*/ 5 w 7"/>
              <a:gd name="T9" fmla="*/ 0 h 8"/>
              <a:gd name="T10" fmla="*/ 4 w 7"/>
              <a:gd name="T11" fmla="*/ 0 h 8"/>
            </a:gdLst>
            <a:ahLst/>
            <a:cxnLst>
              <a:cxn ang="0">
                <a:pos x="T0" y="T1"/>
              </a:cxn>
              <a:cxn ang="0">
                <a:pos x="T2" y="T3"/>
              </a:cxn>
              <a:cxn ang="0">
                <a:pos x="T4" y="T5"/>
              </a:cxn>
              <a:cxn ang="0">
                <a:pos x="T6" y="T7"/>
              </a:cxn>
              <a:cxn ang="0">
                <a:pos x="T8" y="T9"/>
              </a:cxn>
              <a:cxn ang="0">
                <a:pos x="T10" y="T11"/>
              </a:cxn>
            </a:cxnLst>
            <a:rect l="0" t="0" r="r" b="b"/>
            <a:pathLst>
              <a:path w="7" h="8">
                <a:moveTo>
                  <a:pt x="4" y="0"/>
                </a:moveTo>
                <a:cubicBezTo>
                  <a:pt x="2" y="0"/>
                  <a:pt x="0" y="2"/>
                  <a:pt x="0" y="4"/>
                </a:cubicBezTo>
                <a:cubicBezTo>
                  <a:pt x="0" y="6"/>
                  <a:pt x="2" y="8"/>
                  <a:pt x="4" y="8"/>
                </a:cubicBezTo>
                <a:cubicBezTo>
                  <a:pt x="7" y="8"/>
                  <a:pt x="7" y="8"/>
                  <a:pt x="7" y="8"/>
                </a:cubicBezTo>
                <a:cubicBezTo>
                  <a:pt x="5" y="0"/>
                  <a:pt x="5" y="0"/>
                  <a:pt x="5" y="0"/>
                </a:cubicBezTo>
                <a:lnTo>
                  <a:pt x="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1" name="Freeform 54"/>
          <p:cNvSpPr/>
          <p:nvPr/>
        </p:nvSpPr>
        <p:spPr bwMode="auto">
          <a:xfrm>
            <a:off x="6183314" y="1309688"/>
            <a:ext cx="90487" cy="19050"/>
          </a:xfrm>
          <a:custGeom>
            <a:avLst/>
            <a:gdLst>
              <a:gd name="T0" fmla="*/ 36 w 40"/>
              <a:gd name="T1" fmla="*/ 8 h 8"/>
              <a:gd name="T2" fmla="*/ 40 w 40"/>
              <a:gd name="T3" fmla="*/ 4 h 8"/>
              <a:gd name="T4" fmla="*/ 36 w 40"/>
              <a:gd name="T5" fmla="*/ 0 h 8"/>
              <a:gd name="T6" fmla="*/ 0 w 40"/>
              <a:gd name="T7" fmla="*/ 0 h 8"/>
              <a:gd name="T8" fmla="*/ 7 w 40"/>
              <a:gd name="T9" fmla="*/ 8 h 8"/>
              <a:gd name="T10" fmla="*/ 36 w 40"/>
              <a:gd name="T11" fmla="*/ 8 h 8"/>
            </a:gdLst>
            <a:ahLst/>
            <a:cxnLst>
              <a:cxn ang="0">
                <a:pos x="T0" y="T1"/>
              </a:cxn>
              <a:cxn ang="0">
                <a:pos x="T2" y="T3"/>
              </a:cxn>
              <a:cxn ang="0">
                <a:pos x="T4" y="T5"/>
              </a:cxn>
              <a:cxn ang="0">
                <a:pos x="T6" y="T7"/>
              </a:cxn>
              <a:cxn ang="0">
                <a:pos x="T8" y="T9"/>
              </a:cxn>
              <a:cxn ang="0">
                <a:pos x="T10" y="T11"/>
              </a:cxn>
            </a:cxnLst>
            <a:rect l="0" t="0" r="r" b="b"/>
            <a:pathLst>
              <a:path w="40" h="8">
                <a:moveTo>
                  <a:pt x="36" y="8"/>
                </a:moveTo>
                <a:cubicBezTo>
                  <a:pt x="38" y="8"/>
                  <a:pt x="40" y="6"/>
                  <a:pt x="40" y="4"/>
                </a:cubicBezTo>
                <a:cubicBezTo>
                  <a:pt x="40" y="2"/>
                  <a:pt x="38" y="0"/>
                  <a:pt x="36" y="0"/>
                </a:cubicBezTo>
                <a:cubicBezTo>
                  <a:pt x="0" y="0"/>
                  <a:pt x="0" y="0"/>
                  <a:pt x="0" y="0"/>
                </a:cubicBezTo>
                <a:cubicBezTo>
                  <a:pt x="7" y="8"/>
                  <a:pt x="7" y="8"/>
                  <a:pt x="7" y="8"/>
                </a:cubicBezTo>
                <a:lnTo>
                  <a:pt x="36"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2" name="Freeform 55"/>
          <p:cNvSpPr/>
          <p:nvPr/>
        </p:nvSpPr>
        <p:spPr bwMode="auto">
          <a:xfrm>
            <a:off x="6011863" y="1309688"/>
            <a:ext cx="31750" cy="19050"/>
          </a:xfrm>
          <a:custGeom>
            <a:avLst/>
            <a:gdLst>
              <a:gd name="T0" fmla="*/ 4 w 14"/>
              <a:gd name="T1" fmla="*/ 0 h 8"/>
              <a:gd name="T2" fmla="*/ 0 w 14"/>
              <a:gd name="T3" fmla="*/ 4 h 8"/>
              <a:gd name="T4" fmla="*/ 4 w 14"/>
              <a:gd name="T5" fmla="*/ 8 h 8"/>
              <a:gd name="T6" fmla="*/ 14 w 14"/>
              <a:gd name="T7" fmla="*/ 8 h 8"/>
              <a:gd name="T8" fmla="*/ 12 w 14"/>
              <a:gd name="T9" fmla="*/ 0 h 8"/>
              <a:gd name="T10" fmla="*/ 4 w 14"/>
              <a:gd name="T11" fmla="*/ 0 h 8"/>
            </a:gdLst>
            <a:ahLst/>
            <a:cxnLst>
              <a:cxn ang="0">
                <a:pos x="T0" y="T1"/>
              </a:cxn>
              <a:cxn ang="0">
                <a:pos x="T2" y="T3"/>
              </a:cxn>
              <a:cxn ang="0">
                <a:pos x="T4" y="T5"/>
              </a:cxn>
              <a:cxn ang="0">
                <a:pos x="T6" y="T7"/>
              </a:cxn>
              <a:cxn ang="0">
                <a:pos x="T8" y="T9"/>
              </a:cxn>
              <a:cxn ang="0">
                <a:pos x="T10" y="T11"/>
              </a:cxn>
            </a:cxnLst>
            <a:rect l="0" t="0" r="r" b="b"/>
            <a:pathLst>
              <a:path w="14" h="8">
                <a:moveTo>
                  <a:pt x="4" y="0"/>
                </a:moveTo>
                <a:cubicBezTo>
                  <a:pt x="2" y="0"/>
                  <a:pt x="0" y="2"/>
                  <a:pt x="0" y="4"/>
                </a:cubicBezTo>
                <a:cubicBezTo>
                  <a:pt x="0" y="6"/>
                  <a:pt x="2" y="8"/>
                  <a:pt x="4" y="8"/>
                </a:cubicBezTo>
                <a:cubicBezTo>
                  <a:pt x="14" y="8"/>
                  <a:pt x="14" y="8"/>
                  <a:pt x="14" y="8"/>
                </a:cubicBezTo>
                <a:cubicBezTo>
                  <a:pt x="12" y="0"/>
                  <a:pt x="12" y="0"/>
                  <a:pt x="12" y="0"/>
                </a:cubicBezTo>
                <a:lnTo>
                  <a:pt x="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3" name="Freeform 56"/>
          <p:cNvSpPr/>
          <p:nvPr/>
        </p:nvSpPr>
        <p:spPr bwMode="auto">
          <a:xfrm>
            <a:off x="6065838" y="1309688"/>
            <a:ext cx="74612" cy="19050"/>
          </a:xfrm>
          <a:custGeom>
            <a:avLst/>
            <a:gdLst>
              <a:gd name="T0" fmla="*/ 36 w 47"/>
              <a:gd name="T1" fmla="*/ 12 h 12"/>
              <a:gd name="T2" fmla="*/ 47 w 47"/>
              <a:gd name="T3" fmla="*/ 0 h 12"/>
              <a:gd name="T4" fmla="*/ 0 w 47"/>
              <a:gd name="T5" fmla="*/ 0 h 12"/>
              <a:gd name="T6" fmla="*/ 4 w 47"/>
              <a:gd name="T7" fmla="*/ 12 h 12"/>
              <a:gd name="T8" fmla="*/ 36 w 47"/>
              <a:gd name="T9" fmla="*/ 12 h 12"/>
            </a:gdLst>
            <a:ahLst/>
            <a:cxnLst>
              <a:cxn ang="0">
                <a:pos x="T0" y="T1"/>
              </a:cxn>
              <a:cxn ang="0">
                <a:pos x="T2" y="T3"/>
              </a:cxn>
              <a:cxn ang="0">
                <a:pos x="T4" y="T5"/>
              </a:cxn>
              <a:cxn ang="0">
                <a:pos x="T6" y="T7"/>
              </a:cxn>
              <a:cxn ang="0">
                <a:pos x="T8" y="T9"/>
              </a:cxn>
            </a:cxnLst>
            <a:rect l="0" t="0" r="r" b="b"/>
            <a:pathLst>
              <a:path w="47" h="12">
                <a:moveTo>
                  <a:pt x="36" y="12"/>
                </a:moveTo>
                <a:lnTo>
                  <a:pt x="47" y="0"/>
                </a:lnTo>
                <a:lnTo>
                  <a:pt x="0" y="0"/>
                </a:lnTo>
                <a:lnTo>
                  <a:pt x="4" y="12"/>
                </a:lnTo>
                <a:lnTo>
                  <a:pt x="36"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4" name="Freeform 57"/>
          <p:cNvSpPr/>
          <p:nvPr/>
        </p:nvSpPr>
        <p:spPr bwMode="auto">
          <a:xfrm>
            <a:off x="6115050" y="1355726"/>
            <a:ext cx="84138" cy="17463"/>
          </a:xfrm>
          <a:custGeom>
            <a:avLst/>
            <a:gdLst>
              <a:gd name="T0" fmla="*/ 43 w 53"/>
              <a:gd name="T1" fmla="*/ 0 h 11"/>
              <a:gd name="T2" fmla="*/ 12 w 53"/>
              <a:gd name="T3" fmla="*/ 0 h 11"/>
              <a:gd name="T4" fmla="*/ 0 w 53"/>
              <a:gd name="T5" fmla="*/ 11 h 11"/>
              <a:gd name="T6" fmla="*/ 53 w 53"/>
              <a:gd name="T7" fmla="*/ 11 h 11"/>
              <a:gd name="T8" fmla="*/ 43 w 53"/>
              <a:gd name="T9" fmla="*/ 0 h 11"/>
            </a:gdLst>
            <a:ahLst/>
            <a:cxnLst>
              <a:cxn ang="0">
                <a:pos x="T0" y="T1"/>
              </a:cxn>
              <a:cxn ang="0">
                <a:pos x="T2" y="T3"/>
              </a:cxn>
              <a:cxn ang="0">
                <a:pos x="T4" y="T5"/>
              </a:cxn>
              <a:cxn ang="0">
                <a:pos x="T6" y="T7"/>
              </a:cxn>
              <a:cxn ang="0">
                <a:pos x="T8" y="T9"/>
              </a:cxn>
            </a:cxnLst>
            <a:rect l="0" t="0" r="r" b="b"/>
            <a:pathLst>
              <a:path w="53" h="11">
                <a:moveTo>
                  <a:pt x="43" y="0"/>
                </a:moveTo>
                <a:lnTo>
                  <a:pt x="12" y="0"/>
                </a:lnTo>
                <a:lnTo>
                  <a:pt x="0" y="11"/>
                </a:lnTo>
                <a:lnTo>
                  <a:pt x="53" y="11"/>
                </a:lnTo>
                <a:lnTo>
                  <a:pt x="43"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5" name="Freeform 58"/>
          <p:cNvSpPr/>
          <p:nvPr/>
        </p:nvSpPr>
        <p:spPr bwMode="auto">
          <a:xfrm>
            <a:off x="6081713" y="1355726"/>
            <a:ext cx="11112" cy="7938"/>
          </a:xfrm>
          <a:custGeom>
            <a:avLst/>
            <a:gdLst>
              <a:gd name="T0" fmla="*/ 1 w 7"/>
              <a:gd name="T1" fmla="*/ 5 h 5"/>
              <a:gd name="T2" fmla="*/ 7 w 7"/>
              <a:gd name="T3" fmla="*/ 0 h 5"/>
              <a:gd name="T4" fmla="*/ 0 w 7"/>
              <a:gd name="T5" fmla="*/ 0 h 5"/>
              <a:gd name="T6" fmla="*/ 1 w 7"/>
              <a:gd name="T7" fmla="*/ 5 h 5"/>
            </a:gdLst>
            <a:ahLst/>
            <a:cxnLst>
              <a:cxn ang="0">
                <a:pos x="T0" y="T1"/>
              </a:cxn>
              <a:cxn ang="0">
                <a:pos x="T2" y="T3"/>
              </a:cxn>
              <a:cxn ang="0">
                <a:pos x="T4" y="T5"/>
              </a:cxn>
              <a:cxn ang="0">
                <a:pos x="T6" y="T7"/>
              </a:cxn>
            </a:cxnLst>
            <a:rect l="0" t="0" r="r" b="b"/>
            <a:pathLst>
              <a:path w="7" h="5">
                <a:moveTo>
                  <a:pt x="1" y="5"/>
                </a:moveTo>
                <a:lnTo>
                  <a:pt x="7" y="0"/>
                </a:lnTo>
                <a:lnTo>
                  <a:pt x="0" y="0"/>
                </a:lnTo>
                <a:lnTo>
                  <a:pt x="1" y="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6" name="Freeform 59"/>
          <p:cNvSpPr/>
          <p:nvPr/>
        </p:nvSpPr>
        <p:spPr bwMode="auto">
          <a:xfrm>
            <a:off x="6011863" y="1355726"/>
            <a:ext cx="47625" cy="17463"/>
          </a:xfrm>
          <a:custGeom>
            <a:avLst/>
            <a:gdLst>
              <a:gd name="T0" fmla="*/ 4 w 21"/>
              <a:gd name="T1" fmla="*/ 0 h 8"/>
              <a:gd name="T2" fmla="*/ 0 w 21"/>
              <a:gd name="T3" fmla="*/ 4 h 8"/>
              <a:gd name="T4" fmla="*/ 4 w 21"/>
              <a:gd name="T5" fmla="*/ 8 h 8"/>
              <a:gd name="T6" fmla="*/ 21 w 21"/>
              <a:gd name="T7" fmla="*/ 8 h 8"/>
              <a:gd name="T8" fmla="*/ 19 w 21"/>
              <a:gd name="T9" fmla="*/ 0 h 8"/>
              <a:gd name="T10" fmla="*/ 4 w 21"/>
              <a:gd name="T11" fmla="*/ 0 h 8"/>
            </a:gdLst>
            <a:ahLst/>
            <a:cxnLst>
              <a:cxn ang="0">
                <a:pos x="T0" y="T1"/>
              </a:cxn>
              <a:cxn ang="0">
                <a:pos x="T2" y="T3"/>
              </a:cxn>
              <a:cxn ang="0">
                <a:pos x="T4" y="T5"/>
              </a:cxn>
              <a:cxn ang="0">
                <a:pos x="T6" y="T7"/>
              </a:cxn>
              <a:cxn ang="0">
                <a:pos x="T8" y="T9"/>
              </a:cxn>
              <a:cxn ang="0">
                <a:pos x="T10" y="T11"/>
              </a:cxn>
            </a:cxnLst>
            <a:rect l="0" t="0" r="r" b="b"/>
            <a:pathLst>
              <a:path w="21" h="8">
                <a:moveTo>
                  <a:pt x="4" y="0"/>
                </a:moveTo>
                <a:cubicBezTo>
                  <a:pt x="2" y="0"/>
                  <a:pt x="0" y="2"/>
                  <a:pt x="0" y="4"/>
                </a:cubicBezTo>
                <a:cubicBezTo>
                  <a:pt x="0" y="6"/>
                  <a:pt x="2" y="8"/>
                  <a:pt x="4" y="8"/>
                </a:cubicBezTo>
                <a:cubicBezTo>
                  <a:pt x="21" y="8"/>
                  <a:pt x="21" y="8"/>
                  <a:pt x="21" y="8"/>
                </a:cubicBezTo>
                <a:cubicBezTo>
                  <a:pt x="19" y="0"/>
                  <a:pt x="19" y="0"/>
                  <a:pt x="19" y="0"/>
                </a:cubicBezTo>
                <a:lnTo>
                  <a:pt x="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7" name="Freeform 60"/>
          <p:cNvSpPr/>
          <p:nvPr/>
        </p:nvSpPr>
        <p:spPr bwMode="auto">
          <a:xfrm>
            <a:off x="6221413" y="1355726"/>
            <a:ext cx="52387" cy="17463"/>
          </a:xfrm>
          <a:custGeom>
            <a:avLst/>
            <a:gdLst>
              <a:gd name="T0" fmla="*/ 19 w 23"/>
              <a:gd name="T1" fmla="*/ 8 h 8"/>
              <a:gd name="T2" fmla="*/ 23 w 23"/>
              <a:gd name="T3" fmla="*/ 4 h 8"/>
              <a:gd name="T4" fmla="*/ 19 w 23"/>
              <a:gd name="T5" fmla="*/ 0 h 8"/>
              <a:gd name="T6" fmla="*/ 0 w 23"/>
              <a:gd name="T7" fmla="*/ 0 h 8"/>
              <a:gd name="T8" fmla="*/ 7 w 23"/>
              <a:gd name="T9" fmla="*/ 8 h 8"/>
              <a:gd name="T10" fmla="*/ 19 w 23"/>
              <a:gd name="T11" fmla="*/ 8 h 8"/>
            </a:gdLst>
            <a:ahLst/>
            <a:cxnLst>
              <a:cxn ang="0">
                <a:pos x="T0" y="T1"/>
              </a:cxn>
              <a:cxn ang="0">
                <a:pos x="T2" y="T3"/>
              </a:cxn>
              <a:cxn ang="0">
                <a:pos x="T4" y="T5"/>
              </a:cxn>
              <a:cxn ang="0">
                <a:pos x="T6" y="T7"/>
              </a:cxn>
              <a:cxn ang="0">
                <a:pos x="T8" y="T9"/>
              </a:cxn>
              <a:cxn ang="0">
                <a:pos x="T10" y="T11"/>
              </a:cxn>
            </a:cxnLst>
            <a:rect l="0" t="0" r="r" b="b"/>
            <a:pathLst>
              <a:path w="23" h="8">
                <a:moveTo>
                  <a:pt x="19" y="8"/>
                </a:moveTo>
                <a:cubicBezTo>
                  <a:pt x="21" y="8"/>
                  <a:pt x="23" y="6"/>
                  <a:pt x="23" y="4"/>
                </a:cubicBezTo>
                <a:cubicBezTo>
                  <a:pt x="23" y="2"/>
                  <a:pt x="21" y="0"/>
                  <a:pt x="19" y="0"/>
                </a:cubicBezTo>
                <a:cubicBezTo>
                  <a:pt x="0" y="0"/>
                  <a:pt x="0" y="0"/>
                  <a:pt x="0" y="0"/>
                </a:cubicBezTo>
                <a:cubicBezTo>
                  <a:pt x="7" y="8"/>
                  <a:pt x="7" y="8"/>
                  <a:pt x="7" y="8"/>
                </a:cubicBezTo>
                <a:lnTo>
                  <a:pt x="19"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8" name="Freeform 61"/>
          <p:cNvSpPr/>
          <p:nvPr/>
        </p:nvSpPr>
        <p:spPr bwMode="auto">
          <a:xfrm>
            <a:off x="6011863" y="1400176"/>
            <a:ext cx="227012" cy="17463"/>
          </a:xfrm>
          <a:custGeom>
            <a:avLst/>
            <a:gdLst>
              <a:gd name="T0" fmla="*/ 32 w 101"/>
              <a:gd name="T1" fmla="*/ 0 h 8"/>
              <a:gd name="T2" fmla="*/ 30 w 101"/>
              <a:gd name="T3" fmla="*/ 1 h 8"/>
              <a:gd name="T4" fmla="*/ 29 w 101"/>
              <a:gd name="T5" fmla="*/ 0 h 8"/>
              <a:gd name="T6" fmla="*/ 29 w 101"/>
              <a:gd name="T7" fmla="*/ 0 h 8"/>
              <a:gd name="T8" fmla="*/ 4 w 101"/>
              <a:gd name="T9" fmla="*/ 0 h 8"/>
              <a:gd name="T10" fmla="*/ 0 w 101"/>
              <a:gd name="T11" fmla="*/ 4 h 8"/>
              <a:gd name="T12" fmla="*/ 4 w 101"/>
              <a:gd name="T13" fmla="*/ 8 h 8"/>
              <a:gd name="T14" fmla="*/ 101 w 101"/>
              <a:gd name="T15" fmla="*/ 8 h 8"/>
              <a:gd name="T16" fmla="*/ 94 w 101"/>
              <a:gd name="T17" fmla="*/ 0 h 8"/>
              <a:gd name="T18" fmla="*/ 32 w 10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8">
                <a:moveTo>
                  <a:pt x="32" y="0"/>
                </a:moveTo>
                <a:cubicBezTo>
                  <a:pt x="31" y="0"/>
                  <a:pt x="31" y="1"/>
                  <a:pt x="30" y="1"/>
                </a:cubicBezTo>
                <a:cubicBezTo>
                  <a:pt x="30" y="1"/>
                  <a:pt x="30" y="1"/>
                  <a:pt x="29" y="0"/>
                </a:cubicBezTo>
                <a:cubicBezTo>
                  <a:pt x="29" y="0"/>
                  <a:pt x="29" y="0"/>
                  <a:pt x="29" y="0"/>
                </a:cubicBezTo>
                <a:cubicBezTo>
                  <a:pt x="4" y="0"/>
                  <a:pt x="4" y="0"/>
                  <a:pt x="4" y="0"/>
                </a:cubicBezTo>
                <a:cubicBezTo>
                  <a:pt x="2" y="0"/>
                  <a:pt x="0" y="2"/>
                  <a:pt x="0" y="4"/>
                </a:cubicBezTo>
                <a:cubicBezTo>
                  <a:pt x="0" y="6"/>
                  <a:pt x="2" y="8"/>
                  <a:pt x="4" y="8"/>
                </a:cubicBezTo>
                <a:cubicBezTo>
                  <a:pt x="101" y="8"/>
                  <a:pt x="101" y="8"/>
                  <a:pt x="101" y="8"/>
                </a:cubicBezTo>
                <a:cubicBezTo>
                  <a:pt x="94" y="0"/>
                  <a:pt x="94" y="0"/>
                  <a:pt x="94" y="0"/>
                </a:cubicBezTo>
                <a:lnTo>
                  <a:pt x="3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9" name="Freeform 62"/>
          <p:cNvSpPr/>
          <p:nvPr/>
        </p:nvSpPr>
        <p:spPr bwMode="auto">
          <a:xfrm>
            <a:off x="6259513" y="1400176"/>
            <a:ext cx="11112" cy="9525"/>
          </a:xfrm>
          <a:custGeom>
            <a:avLst/>
            <a:gdLst>
              <a:gd name="T0" fmla="*/ 5 w 5"/>
              <a:gd name="T1" fmla="*/ 2 h 4"/>
              <a:gd name="T2" fmla="*/ 2 w 5"/>
              <a:gd name="T3" fmla="*/ 0 h 4"/>
              <a:gd name="T4" fmla="*/ 0 w 5"/>
              <a:gd name="T5" fmla="*/ 0 h 4"/>
              <a:gd name="T6" fmla="*/ 4 w 5"/>
              <a:gd name="T7" fmla="*/ 4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1"/>
                  <a:pt x="4" y="0"/>
                  <a:pt x="2" y="0"/>
                </a:cubicBezTo>
                <a:cubicBezTo>
                  <a:pt x="0" y="0"/>
                  <a:pt x="0" y="0"/>
                  <a:pt x="0" y="0"/>
                </a:cubicBezTo>
                <a:cubicBezTo>
                  <a:pt x="4" y="4"/>
                  <a:pt x="4" y="4"/>
                  <a:pt x="4" y="4"/>
                </a:cubicBezTo>
                <a:lnTo>
                  <a:pt x="5" y="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0" name="Freeform 63"/>
          <p:cNvSpPr/>
          <p:nvPr/>
        </p:nvSpPr>
        <p:spPr bwMode="auto">
          <a:xfrm>
            <a:off x="6011864" y="1446213"/>
            <a:ext cx="261937" cy="17462"/>
          </a:xfrm>
          <a:custGeom>
            <a:avLst/>
            <a:gdLst>
              <a:gd name="T0" fmla="*/ 4 w 116"/>
              <a:gd name="T1" fmla="*/ 0 h 8"/>
              <a:gd name="T2" fmla="*/ 0 w 116"/>
              <a:gd name="T3" fmla="*/ 4 h 8"/>
              <a:gd name="T4" fmla="*/ 4 w 116"/>
              <a:gd name="T5" fmla="*/ 8 h 8"/>
              <a:gd name="T6" fmla="*/ 112 w 116"/>
              <a:gd name="T7" fmla="*/ 8 h 8"/>
              <a:gd name="T8" fmla="*/ 116 w 116"/>
              <a:gd name="T9" fmla="*/ 5 h 8"/>
              <a:gd name="T10" fmla="*/ 106 w 116"/>
              <a:gd name="T11" fmla="*/ 0 h 8"/>
              <a:gd name="T12" fmla="*/ 4 w 11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116" h="8">
                <a:moveTo>
                  <a:pt x="4" y="0"/>
                </a:moveTo>
                <a:cubicBezTo>
                  <a:pt x="2" y="0"/>
                  <a:pt x="0" y="2"/>
                  <a:pt x="0" y="4"/>
                </a:cubicBezTo>
                <a:cubicBezTo>
                  <a:pt x="0" y="7"/>
                  <a:pt x="2" y="8"/>
                  <a:pt x="4" y="8"/>
                </a:cubicBezTo>
                <a:cubicBezTo>
                  <a:pt x="112" y="8"/>
                  <a:pt x="112" y="8"/>
                  <a:pt x="112" y="8"/>
                </a:cubicBezTo>
                <a:cubicBezTo>
                  <a:pt x="114" y="8"/>
                  <a:pt x="115" y="7"/>
                  <a:pt x="116" y="5"/>
                </a:cubicBezTo>
                <a:cubicBezTo>
                  <a:pt x="106" y="0"/>
                  <a:pt x="106" y="0"/>
                  <a:pt x="106" y="0"/>
                </a:cubicBezTo>
                <a:lnTo>
                  <a:pt x="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1" name="Freeform 64"/>
          <p:cNvSpPr/>
          <p:nvPr/>
        </p:nvSpPr>
        <p:spPr bwMode="auto">
          <a:xfrm>
            <a:off x="6654800" y="1185863"/>
            <a:ext cx="292100" cy="293687"/>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2" name="Freeform 65"/>
          <p:cNvSpPr/>
          <p:nvPr/>
        </p:nvSpPr>
        <p:spPr bwMode="auto">
          <a:xfrm>
            <a:off x="6683375" y="1201738"/>
            <a:ext cx="273050" cy="239712"/>
          </a:xfrm>
          <a:custGeom>
            <a:avLst/>
            <a:gdLst>
              <a:gd name="T0" fmla="*/ 121 w 121"/>
              <a:gd name="T1" fmla="*/ 106 h 106"/>
              <a:gd name="T2" fmla="*/ 100 w 121"/>
              <a:gd name="T3" fmla="*/ 95 h 106"/>
              <a:gd name="T4" fmla="*/ 107 w 121"/>
              <a:gd name="T5" fmla="*/ 93 h 106"/>
              <a:gd name="T6" fmla="*/ 64 w 121"/>
              <a:gd name="T7" fmla="*/ 44 h 106"/>
              <a:gd name="T8" fmla="*/ 30 w 121"/>
              <a:gd name="T9" fmla="*/ 77 h 106"/>
              <a:gd name="T10" fmla="*/ 28 w 121"/>
              <a:gd name="T11" fmla="*/ 77 h 106"/>
              <a:gd name="T12" fmla="*/ 25 w 121"/>
              <a:gd name="T13" fmla="*/ 76 h 106"/>
              <a:gd name="T14" fmla="*/ 1 w 121"/>
              <a:gd name="T15" fmla="*/ 5 h 106"/>
              <a:gd name="T16" fmla="*/ 1 w 121"/>
              <a:gd name="T17" fmla="*/ 1 h 106"/>
              <a:gd name="T18" fmla="*/ 3 w 121"/>
              <a:gd name="T19" fmla="*/ 0 h 106"/>
              <a:gd name="T20" fmla="*/ 6 w 121"/>
              <a:gd name="T21" fmla="*/ 2 h 106"/>
              <a:gd name="T22" fmla="*/ 6 w 121"/>
              <a:gd name="T23" fmla="*/ 2 h 106"/>
              <a:gd name="T24" fmla="*/ 29 w 121"/>
              <a:gd name="T25" fmla="*/ 70 h 106"/>
              <a:gd name="T26" fmla="*/ 63 w 121"/>
              <a:gd name="T27" fmla="*/ 37 h 106"/>
              <a:gd name="T28" fmla="*/ 66 w 121"/>
              <a:gd name="T29" fmla="*/ 36 h 106"/>
              <a:gd name="T30" fmla="*/ 68 w 121"/>
              <a:gd name="T31" fmla="*/ 38 h 106"/>
              <a:gd name="T32" fmla="*/ 112 w 121"/>
              <a:gd name="T33" fmla="*/ 89 h 106"/>
              <a:gd name="T34" fmla="*/ 116 w 121"/>
              <a:gd name="T35" fmla="*/ 83 h 106"/>
              <a:gd name="T36" fmla="*/ 121 w 121"/>
              <a:gd name="T3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06">
                <a:moveTo>
                  <a:pt x="121" y="106"/>
                </a:moveTo>
                <a:cubicBezTo>
                  <a:pt x="100" y="95"/>
                  <a:pt x="100" y="95"/>
                  <a:pt x="100" y="95"/>
                </a:cubicBezTo>
                <a:cubicBezTo>
                  <a:pt x="107" y="93"/>
                  <a:pt x="107" y="93"/>
                  <a:pt x="107" y="93"/>
                </a:cubicBezTo>
                <a:cubicBezTo>
                  <a:pt x="64" y="44"/>
                  <a:pt x="64" y="44"/>
                  <a:pt x="64" y="44"/>
                </a:cubicBezTo>
                <a:cubicBezTo>
                  <a:pt x="30" y="77"/>
                  <a:pt x="30" y="77"/>
                  <a:pt x="30" y="77"/>
                </a:cubicBezTo>
                <a:cubicBezTo>
                  <a:pt x="29" y="77"/>
                  <a:pt x="28" y="78"/>
                  <a:pt x="28" y="77"/>
                </a:cubicBezTo>
                <a:cubicBezTo>
                  <a:pt x="27" y="77"/>
                  <a:pt x="26" y="77"/>
                  <a:pt x="25" y="76"/>
                </a:cubicBezTo>
                <a:cubicBezTo>
                  <a:pt x="1" y="5"/>
                  <a:pt x="1" y="5"/>
                  <a:pt x="1" y="5"/>
                </a:cubicBezTo>
                <a:cubicBezTo>
                  <a:pt x="0" y="4"/>
                  <a:pt x="0" y="2"/>
                  <a:pt x="1" y="1"/>
                </a:cubicBezTo>
                <a:cubicBezTo>
                  <a:pt x="2" y="0"/>
                  <a:pt x="3" y="0"/>
                  <a:pt x="3" y="0"/>
                </a:cubicBezTo>
                <a:cubicBezTo>
                  <a:pt x="4" y="0"/>
                  <a:pt x="5" y="1"/>
                  <a:pt x="6" y="2"/>
                </a:cubicBezTo>
                <a:cubicBezTo>
                  <a:pt x="6" y="2"/>
                  <a:pt x="6" y="2"/>
                  <a:pt x="6" y="2"/>
                </a:cubicBezTo>
                <a:cubicBezTo>
                  <a:pt x="29" y="70"/>
                  <a:pt x="29" y="70"/>
                  <a:pt x="29" y="70"/>
                </a:cubicBezTo>
                <a:cubicBezTo>
                  <a:pt x="63" y="37"/>
                  <a:pt x="63" y="37"/>
                  <a:pt x="63" y="37"/>
                </a:cubicBezTo>
                <a:cubicBezTo>
                  <a:pt x="64" y="36"/>
                  <a:pt x="65" y="36"/>
                  <a:pt x="66" y="36"/>
                </a:cubicBezTo>
                <a:cubicBezTo>
                  <a:pt x="67" y="36"/>
                  <a:pt x="68" y="37"/>
                  <a:pt x="68" y="38"/>
                </a:cubicBezTo>
                <a:cubicBezTo>
                  <a:pt x="112" y="89"/>
                  <a:pt x="112" y="89"/>
                  <a:pt x="112" y="89"/>
                </a:cubicBezTo>
                <a:cubicBezTo>
                  <a:pt x="116" y="83"/>
                  <a:pt x="116" y="83"/>
                  <a:pt x="116" y="83"/>
                </a:cubicBezTo>
                <a:lnTo>
                  <a:pt x="121" y="10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3" name="Freeform 66"/>
          <p:cNvSpPr/>
          <p:nvPr/>
        </p:nvSpPr>
        <p:spPr bwMode="auto">
          <a:xfrm>
            <a:off x="6688138" y="1244601"/>
            <a:ext cx="15875" cy="212725"/>
          </a:xfrm>
          <a:custGeom>
            <a:avLst/>
            <a:gdLst>
              <a:gd name="T0" fmla="*/ 0 w 7"/>
              <a:gd name="T1" fmla="*/ 90 h 94"/>
              <a:gd name="T2" fmla="*/ 4 w 7"/>
              <a:gd name="T3" fmla="*/ 94 h 94"/>
              <a:gd name="T4" fmla="*/ 7 w 7"/>
              <a:gd name="T5" fmla="*/ 90 h 94"/>
              <a:gd name="T6" fmla="*/ 7 w 7"/>
              <a:gd name="T7" fmla="*/ 21 h 94"/>
              <a:gd name="T8" fmla="*/ 0 w 7"/>
              <a:gd name="T9" fmla="*/ 0 h 94"/>
              <a:gd name="T10" fmla="*/ 0 w 7"/>
              <a:gd name="T11" fmla="*/ 90 h 94"/>
            </a:gdLst>
            <a:ahLst/>
            <a:cxnLst>
              <a:cxn ang="0">
                <a:pos x="T0" y="T1"/>
              </a:cxn>
              <a:cxn ang="0">
                <a:pos x="T2" y="T3"/>
              </a:cxn>
              <a:cxn ang="0">
                <a:pos x="T4" y="T5"/>
              </a:cxn>
              <a:cxn ang="0">
                <a:pos x="T6" y="T7"/>
              </a:cxn>
              <a:cxn ang="0">
                <a:pos x="T8" y="T9"/>
              </a:cxn>
              <a:cxn ang="0">
                <a:pos x="T10" y="T11"/>
              </a:cxn>
            </a:cxnLst>
            <a:rect l="0" t="0" r="r" b="b"/>
            <a:pathLst>
              <a:path w="7" h="94">
                <a:moveTo>
                  <a:pt x="0" y="90"/>
                </a:moveTo>
                <a:cubicBezTo>
                  <a:pt x="0" y="92"/>
                  <a:pt x="2" y="94"/>
                  <a:pt x="4" y="94"/>
                </a:cubicBezTo>
                <a:cubicBezTo>
                  <a:pt x="6" y="94"/>
                  <a:pt x="7" y="92"/>
                  <a:pt x="7" y="90"/>
                </a:cubicBezTo>
                <a:cubicBezTo>
                  <a:pt x="7" y="21"/>
                  <a:pt x="7" y="21"/>
                  <a:pt x="7" y="21"/>
                </a:cubicBezTo>
                <a:cubicBezTo>
                  <a:pt x="0" y="0"/>
                  <a:pt x="0" y="0"/>
                  <a:pt x="0" y="0"/>
                </a:cubicBezTo>
                <a:lnTo>
                  <a:pt x="0" y="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4" name="Freeform 67"/>
          <p:cNvSpPr/>
          <p:nvPr/>
        </p:nvSpPr>
        <p:spPr bwMode="auto">
          <a:xfrm>
            <a:off x="6710364" y="1309688"/>
            <a:ext cx="15875" cy="147637"/>
          </a:xfrm>
          <a:custGeom>
            <a:avLst/>
            <a:gdLst>
              <a:gd name="T0" fmla="*/ 0 w 7"/>
              <a:gd name="T1" fmla="*/ 61 h 65"/>
              <a:gd name="T2" fmla="*/ 4 w 7"/>
              <a:gd name="T3" fmla="*/ 65 h 65"/>
              <a:gd name="T4" fmla="*/ 7 w 7"/>
              <a:gd name="T5" fmla="*/ 61 h 65"/>
              <a:gd name="T6" fmla="*/ 7 w 7"/>
              <a:gd name="T7" fmla="*/ 20 h 65"/>
              <a:gd name="T8" fmla="*/ 0 w 7"/>
              <a:gd name="T9" fmla="*/ 0 h 65"/>
              <a:gd name="T10" fmla="*/ 0 w 7"/>
              <a:gd name="T11" fmla="*/ 61 h 65"/>
            </a:gdLst>
            <a:ahLst/>
            <a:cxnLst>
              <a:cxn ang="0">
                <a:pos x="T0" y="T1"/>
              </a:cxn>
              <a:cxn ang="0">
                <a:pos x="T2" y="T3"/>
              </a:cxn>
              <a:cxn ang="0">
                <a:pos x="T4" y="T5"/>
              </a:cxn>
              <a:cxn ang="0">
                <a:pos x="T6" y="T7"/>
              </a:cxn>
              <a:cxn ang="0">
                <a:pos x="T8" y="T9"/>
              </a:cxn>
              <a:cxn ang="0">
                <a:pos x="T10" y="T11"/>
              </a:cxn>
            </a:cxnLst>
            <a:rect l="0" t="0" r="r" b="b"/>
            <a:pathLst>
              <a:path w="7" h="65">
                <a:moveTo>
                  <a:pt x="0" y="61"/>
                </a:moveTo>
                <a:cubicBezTo>
                  <a:pt x="0" y="63"/>
                  <a:pt x="2" y="65"/>
                  <a:pt x="4" y="65"/>
                </a:cubicBezTo>
                <a:cubicBezTo>
                  <a:pt x="6" y="65"/>
                  <a:pt x="7" y="63"/>
                  <a:pt x="7" y="61"/>
                </a:cubicBezTo>
                <a:cubicBezTo>
                  <a:pt x="7" y="20"/>
                  <a:pt x="7" y="20"/>
                  <a:pt x="7" y="20"/>
                </a:cubicBezTo>
                <a:cubicBezTo>
                  <a:pt x="0" y="0"/>
                  <a:pt x="0" y="0"/>
                  <a:pt x="0" y="0"/>
                </a:cubicBezTo>
                <a:lnTo>
                  <a:pt x="0" y="6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5" name="Freeform 68"/>
          <p:cNvSpPr/>
          <p:nvPr/>
        </p:nvSpPr>
        <p:spPr bwMode="auto">
          <a:xfrm>
            <a:off x="6732588" y="1374775"/>
            <a:ext cx="19050" cy="82550"/>
          </a:xfrm>
          <a:custGeom>
            <a:avLst/>
            <a:gdLst>
              <a:gd name="T0" fmla="*/ 5 w 8"/>
              <a:gd name="T1" fmla="*/ 3 h 36"/>
              <a:gd name="T2" fmla="*/ 1 w 8"/>
              <a:gd name="T3" fmla="*/ 1 h 36"/>
              <a:gd name="T4" fmla="*/ 1 w 8"/>
              <a:gd name="T5" fmla="*/ 0 h 36"/>
              <a:gd name="T6" fmla="*/ 0 w 8"/>
              <a:gd name="T7" fmla="*/ 0 h 36"/>
              <a:gd name="T8" fmla="*/ 0 w 8"/>
              <a:gd name="T9" fmla="*/ 0 h 36"/>
              <a:gd name="T10" fmla="*/ 0 w 8"/>
              <a:gd name="T11" fmla="*/ 32 h 36"/>
              <a:gd name="T12" fmla="*/ 4 w 8"/>
              <a:gd name="T13" fmla="*/ 36 h 36"/>
              <a:gd name="T14" fmla="*/ 8 w 8"/>
              <a:gd name="T15" fmla="*/ 32 h 36"/>
              <a:gd name="T16" fmla="*/ 8 w 8"/>
              <a:gd name="T17" fmla="*/ 3 h 36"/>
              <a:gd name="T18" fmla="*/ 6 w 8"/>
              <a:gd name="T19" fmla="*/ 3 h 36"/>
              <a:gd name="T20" fmla="*/ 5 w 8"/>
              <a:gd name="T21"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36">
                <a:moveTo>
                  <a:pt x="5" y="3"/>
                </a:moveTo>
                <a:cubicBezTo>
                  <a:pt x="3" y="3"/>
                  <a:pt x="2" y="2"/>
                  <a:pt x="1" y="1"/>
                </a:cubicBezTo>
                <a:cubicBezTo>
                  <a:pt x="1" y="0"/>
                  <a:pt x="1" y="0"/>
                  <a:pt x="1" y="0"/>
                </a:cubicBezTo>
                <a:cubicBezTo>
                  <a:pt x="0" y="0"/>
                  <a:pt x="0" y="0"/>
                  <a:pt x="0" y="0"/>
                </a:cubicBezTo>
                <a:cubicBezTo>
                  <a:pt x="0" y="0"/>
                  <a:pt x="0" y="0"/>
                  <a:pt x="0" y="0"/>
                </a:cubicBezTo>
                <a:cubicBezTo>
                  <a:pt x="0" y="32"/>
                  <a:pt x="0" y="32"/>
                  <a:pt x="0" y="32"/>
                </a:cubicBezTo>
                <a:cubicBezTo>
                  <a:pt x="0" y="34"/>
                  <a:pt x="2" y="36"/>
                  <a:pt x="4" y="36"/>
                </a:cubicBezTo>
                <a:cubicBezTo>
                  <a:pt x="6" y="36"/>
                  <a:pt x="8" y="34"/>
                  <a:pt x="8" y="32"/>
                </a:cubicBezTo>
                <a:cubicBezTo>
                  <a:pt x="8" y="3"/>
                  <a:pt x="8" y="3"/>
                  <a:pt x="8" y="3"/>
                </a:cubicBezTo>
                <a:cubicBezTo>
                  <a:pt x="7" y="3"/>
                  <a:pt x="7" y="3"/>
                  <a:pt x="6" y="3"/>
                </a:cubicBezTo>
                <a:cubicBezTo>
                  <a:pt x="6" y="3"/>
                  <a:pt x="5" y="3"/>
                  <a:pt x="5"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6" name="Freeform 69"/>
          <p:cNvSpPr/>
          <p:nvPr/>
        </p:nvSpPr>
        <p:spPr bwMode="auto">
          <a:xfrm>
            <a:off x="6757988" y="1363664"/>
            <a:ext cx="15875" cy="93662"/>
          </a:xfrm>
          <a:custGeom>
            <a:avLst/>
            <a:gdLst>
              <a:gd name="T0" fmla="*/ 0 w 7"/>
              <a:gd name="T1" fmla="*/ 37 h 41"/>
              <a:gd name="T2" fmla="*/ 3 w 7"/>
              <a:gd name="T3" fmla="*/ 41 h 41"/>
              <a:gd name="T4" fmla="*/ 7 w 7"/>
              <a:gd name="T5" fmla="*/ 37 h 41"/>
              <a:gd name="T6" fmla="*/ 7 w 7"/>
              <a:gd name="T7" fmla="*/ 0 h 41"/>
              <a:gd name="T8" fmla="*/ 0 w 7"/>
              <a:gd name="T9" fmla="*/ 6 h 41"/>
              <a:gd name="T10" fmla="*/ 0 w 7"/>
              <a:gd name="T11" fmla="*/ 37 h 41"/>
            </a:gdLst>
            <a:ahLst/>
            <a:cxnLst>
              <a:cxn ang="0">
                <a:pos x="T0" y="T1"/>
              </a:cxn>
              <a:cxn ang="0">
                <a:pos x="T2" y="T3"/>
              </a:cxn>
              <a:cxn ang="0">
                <a:pos x="T4" y="T5"/>
              </a:cxn>
              <a:cxn ang="0">
                <a:pos x="T6" y="T7"/>
              </a:cxn>
              <a:cxn ang="0">
                <a:pos x="T8" y="T9"/>
              </a:cxn>
              <a:cxn ang="0">
                <a:pos x="T10" y="T11"/>
              </a:cxn>
            </a:cxnLst>
            <a:rect l="0" t="0" r="r" b="b"/>
            <a:pathLst>
              <a:path w="7" h="41">
                <a:moveTo>
                  <a:pt x="0" y="37"/>
                </a:moveTo>
                <a:cubicBezTo>
                  <a:pt x="0" y="39"/>
                  <a:pt x="1" y="41"/>
                  <a:pt x="3" y="41"/>
                </a:cubicBezTo>
                <a:cubicBezTo>
                  <a:pt x="5" y="41"/>
                  <a:pt x="7" y="39"/>
                  <a:pt x="7" y="37"/>
                </a:cubicBezTo>
                <a:cubicBezTo>
                  <a:pt x="7" y="0"/>
                  <a:pt x="7" y="0"/>
                  <a:pt x="7" y="0"/>
                </a:cubicBezTo>
                <a:cubicBezTo>
                  <a:pt x="0" y="6"/>
                  <a:pt x="0" y="6"/>
                  <a:pt x="0" y="6"/>
                </a:cubicBezTo>
                <a:lnTo>
                  <a:pt x="0" y="3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7" name="Freeform 70"/>
          <p:cNvSpPr/>
          <p:nvPr/>
        </p:nvSpPr>
        <p:spPr bwMode="auto">
          <a:xfrm>
            <a:off x="6780214" y="1341439"/>
            <a:ext cx="15875" cy="115887"/>
          </a:xfrm>
          <a:custGeom>
            <a:avLst/>
            <a:gdLst>
              <a:gd name="T0" fmla="*/ 0 w 7"/>
              <a:gd name="T1" fmla="*/ 47 h 51"/>
              <a:gd name="T2" fmla="*/ 3 w 7"/>
              <a:gd name="T3" fmla="*/ 51 h 51"/>
              <a:gd name="T4" fmla="*/ 7 w 7"/>
              <a:gd name="T5" fmla="*/ 47 h 51"/>
              <a:gd name="T6" fmla="*/ 7 w 7"/>
              <a:gd name="T7" fmla="*/ 0 h 51"/>
              <a:gd name="T8" fmla="*/ 0 w 7"/>
              <a:gd name="T9" fmla="*/ 7 h 51"/>
              <a:gd name="T10" fmla="*/ 0 w 7"/>
              <a:gd name="T11" fmla="*/ 47 h 51"/>
            </a:gdLst>
            <a:ahLst/>
            <a:cxnLst>
              <a:cxn ang="0">
                <a:pos x="T0" y="T1"/>
              </a:cxn>
              <a:cxn ang="0">
                <a:pos x="T2" y="T3"/>
              </a:cxn>
              <a:cxn ang="0">
                <a:pos x="T4" y="T5"/>
              </a:cxn>
              <a:cxn ang="0">
                <a:pos x="T6" y="T7"/>
              </a:cxn>
              <a:cxn ang="0">
                <a:pos x="T8" y="T9"/>
              </a:cxn>
              <a:cxn ang="0">
                <a:pos x="T10" y="T11"/>
              </a:cxn>
            </a:cxnLst>
            <a:rect l="0" t="0" r="r" b="b"/>
            <a:pathLst>
              <a:path w="7" h="51">
                <a:moveTo>
                  <a:pt x="0" y="47"/>
                </a:moveTo>
                <a:cubicBezTo>
                  <a:pt x="0" y="49"/>
                  <a:pt x="1" y="51"/>
                  <a:pt x="3" y="51"/>
                </a:cubicBezTo>
                <a:cubicBezTo>
                  <a:pt x="5" y="51"/>
                  <a:pt x="7" y="49"/>
                  <a:pt x="7" y="47"/>
                </a:cubicBezTo>
                <a:cubicBezTo>
                  <a:pt x="7" y="0"/>
                  <a:pt x="7" y="0"/>
                  <a:pt x="7" y="0"/>
                </a:cubicBezTo>
                <a:cubicBezTo>
                  <a:pt x="0" y="7"/>
                  <a:pt x="0" y="7"/>
                  <a:pt x="0" y="7"/>
                </a:cubicBezTo>
                <a:lnTo>
                  <a:pt x="0" y="4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8" name="Freeform 71"/>
          <p:cNvSpPr/>
          <p:nvPr/>
        </p:nvSpPr>
        <p:spPr bwMode="auto">
          <a:xfrm>
            <a:off x="6802438" y="1320800"/>
            <a:ext cx="15875" cy="136525"/>
          </a:xfrm>
          <a:custGeom>
            <a:avLst/>
            <a:gdLst>
              <a:gd name="T0" fmla="*/ 0 w 7"/>
              <a:gd name="T1" fmla="*/ 56 h 60"/>
              <a:gd name="T2" fmla="*/ 3 w 7"/>
              <a:gd name="T3" fmla="*/ 60 h 60"/>
              <a:gd name="T4" fmla="*/ 7 w 7"/>
              <a:gd name="T5" fmla="*/ 56 h 60"/>
              <a:gd name="T6" fmla="*/ 7 w 7"/>
              <a:gd name="T7" fmla="*/ 0 h 60"/>
              <a:gd name="T8" fmla="*/ 0 w 7"/>
              <a:gd name="T9" fmla="*/ 6 h 60"/>
              <a:gd name="T10" fmla="*/ 0 w 7"/>
              <a:gd name="T11" fmla="*/ 56 h 60"/>
            </a:gdLst>
            <a:ahLst/>
            <a:cxnLst>
              <a:cxn ang="0">
                <a:pos x="T0" y="T1"/>
              </a:cxn>
              <a:cxn ang="0">
                <a:pos x="T2" y="T3"/>
              </a:cxn>
              <a:cxn ang="0">
                <a:pos x="T4" y="T5"/>
              </a:cxn>
              <a:cxn ang="0">
                <a:pos x="T6" y="T7"/>
              </a:cxn>
              <a:cxn ang="0">
                <a:pos x="T8" y="T9"/>
              </a:cxn>
              <a:cxn ang="0">
                <a:pos x="T10" y="T11"/>
              </a:cxn>
            </a:cxnLst>
            <a:rect l="0" t="0" r="r" b="b"/>
            <a:pathLst>
              <a:path w="7" h="60">
                <a:moveTo>
                  <a:pt x="0" y="56"/>
                </a:moveTo>
                <a:cubicBezTo>
                  <a:pt x="0" y="58"/>
                  <a:pt x="1" y="60"/>
                  <a:pt x="3" y="60"/>
                </a:cubicBezTo>
                <a:cubicBezTo>
                  <a:pt x="5" y="60"/>
                  <a:pt x="7" y="58"/>
                  <a:pt x="7" y="56"/>
                </a:cubicBezTo>
                <a:cubicBezTo>
                  <a:pt x="7" y="0"/>
                  <a:pt x="7" y="0"/>
                  <a:pt x="7" y="0"/>
                </a:cubicBezTo>
                <a:cubicBezTo>
                  <a:pt x="0" y="6"/>
                  <a:pt x="0" y="6"/>
                  <a:pt x="0" y="6"/>
                </a:cubicBezTo>
                <a:lnTo>
                  <a:pt x="0" y="5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9" name="Freeform 72"/>
          <p:cNvSpPr/>
          <p:nvPr/>
        </p:nvSpPr>
        <p:spPr bwMode="auto">
          <a:xfrm>
            <a:off x="6824664" y="1312863"/>
            <a:ext cx="15875" cy="144462"/>
          </a:xfrm>
          <a:custGeom>
            <a:avLst/>
            <a:gdLst>
              <a:gd name="T0" fmla="*/ 0 w 7"/>
              <a:gd name="T1" fmla="*/ 1 h 64"/>
              <a:gd name="T2" fmla="*/ 0 w 7"/>
              <a:gd name="T3" fmla="*/ 60 h 64"/>
              <a:gd name="T4" fmla="*/ 3 w 7"/>
              <a:gd name="T5" fmla="*/ 64 h 64"/>
              <a:gd name="T6" fmla="*/ 7 w 7"/>
              <a:gd name="T7" fmla="*/ 60 h 64"/>
              <a:gd name="T8" fmla="*/ 7 w 7"/>
              <a:gd name="T9" fmla="*/ 6 h 64"/>
              <a:gd name="T10" fmla="*/ 1 w 7"/>
              <a:gd name="T11" fmla="*/ 0 h 64"/>
              <a:gd name="T12" fmla="*/ 0 w 7"/>
              <a:gd name="T13" fmla="*/ 1 h 64"/>
            </a:gdLst>
            <a:ahLst/>
            <a:cxnLst>
              <a:cxn ang="0">
                <a:pos x="T0" y="T1"/>
              </a:cxn>
              <a:cxn ang="0">
                <a:pos x="T2" y="T3"/>
              </a:cxn>
              <a:cxn ang="0">
                <a:pos x="T4" y="T5"/>
              </a:cxn>
              <a:cxn ang="0">
                <a:pos x="T6" y="T7"/>
              </a:cxn>
              <a:cxn ang="0">
                <a:pos x="T8" y="T9"/>
              </a:cxn>
              <a:cxn ang="0">
                <a:pos x="T10" y="T11"/>
              </a:cxn>
              <a:cxn ang="0">
                <a:pos x="T12" y="T13"/>
              </a:cxn>
            </a:cxnLst>
            <a:rect l="0" t="0" r="r" b="b"/>
            <a:pathLst>
              <a:path w="7" h="64">
                <a:moveTo>
                  <a:pt x="0" y="1"/>
                </a:moveTo>
                <a:cubicBezTo>
                  <a:pt x="0" y="60"/>
                  <a:pt x="0" y="60"/>
                  <a:pt x="0" y="60"/>
                </a:cubicBezTo>
                <a:cubicBezTo>
                  <a:pt x="0" y="62"/>
                  <a:pt x="1" y="64"/>
                  <a:pt x="3" y="64"/>
                </a:cubicBezTo>
                <a:cubicBezTo>
                  <a:pt x="5" y="64"/>
                  <a:pt x="7" y="62"/>
                  <a:pt x="7" y="60"/>
                </a:cubicBezTo>
                <a:cubicBezTo>
                  <a:pt x="7" y="6"/>
                  <a:pt x="7" y="6"/>
                  <a:pt x="7" y="6"/>
                </a:cubicBezTo>
                <a:cubicBezTo>
                  <a:pt x="1" y="0"/>
                  <a:pt x="1" y="0"/>
                  <a:pt x="1" y="0"/>
                </a:cubicBezTo>
                <a:lnTo>
                  <a:pt x="0" y="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0" name="Freeform 73"/>
          <p:cNvSpPr/>
          <p:nvPr/>
        </p:nvSpPr>
        <p:spPr bwMode="auto">
          <a:xfrm>
            <a:off x="6848475" y="1331913"/>
            <a:ext cx="15875" cy="125412"/>
          </a:xfrm>
          <a:custGeom>
            <a:avLst/>
            <a:gdLst>
              <a:gd name="T0" fmla="*/ 0 w 7"/>
              <a:gd name="T1" fmla="*/ 51 h 55"/>
              <a:gd name="T2" fmla="*/ 3 w 7"/>
              <a:gd name="T3" fmla="*/ 55 h 55"/>
              <a:gd name="T4" fmla="*/ 7 w 7"/>
              <a:gd name="T5" fmla="*/ 51 h 55"/>
              <a:gd name="T6" fmla="*/ 7 w 7"/>
              <a:gd name="T7" fmla="*/ 8 h 55"/>
              <a:gd name="T8" fmla="*/ 0 w 7"/>
              <a:gd name="T9" fmla="*/ 0 h 55"/>
              <a:gd name="T10" fmla="*/ 0 w 7"/>
              <a:gd name="T11" fmla="*/ 51 h 55"/>
            </a:gdLst>
            <a:ahLst/>
            <a:cxnLst>
              <a:cxn ang="0">
                <a:pos x="T0" y="T1"/>
              </a:cxn>
              <a:cxn ang="0">
                <a:pos x="T2" y="T3"/>
              </a:cxn>
              <a:cxn ang="0">
                <a:pos x="T4" y="T5"/>
              </a:cxn>
              <a:cxn ang="0">
                <a:pos x="T6" y="T7"/>
              </a:cxn>
              <a:cxn ang="0">
                <a:pos x="T8" y="T9"/>
              </a:cxn>
              <a:cxn ang="0">
                <a:pos x="T10" y="T11"/>
              </a:cxn>
            </a:cxnLst>
            <a:rect l="0" t="0" r="r" b="b"/>
            <a:pathLst>
              <a:path w="7" h="55">
                <a:moveTo>
                  <a:pt x="0" y="51"/>
                </a:moveTo>
                <a:cubicBezTo>
                  <a:pt x="0" y="53"/>
                  <a:pt x="1" y="55"/>
                  <a:pt x="3" y="55"/>
                </a:cubicBezTo>
                <a:cubicBezTo>
                  <a:pt x="5" y="55"/>
                  <a:pt x="7" y="53"/>
                  <a:pt x="7" y="51"/>
                </a:cubicBezTo>
                <a:cubicBezTo>
                  <a:pt x="7" y="8"/>
                  <a:pt x="7" y="8"/>
                  <a:pt x="7" y="8"/>
                </a:cubicBezTo>
                <a:cubicBezTo>
                  <a:pt x="0" y="0"/>
                  <a:pt x="0" y="0"/>
                  <a:pt x="0" y="0"/>
                </a:cubicBezTo>
                <a:lnTo>
                  <a:pt x="0" y="5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1" name="Freeform 74"/>
          <p:cNvSpPr/>
          <p:nvPr/>
        </p:nvSpPr>
        <p:spPr bwMode="auto">
          <a:xfrm>
            <a:off x="6870701" y="1360489"/>
            <a:ext cx="15875" cy="96837"/>
          </a:xfrm>
          <a:custGeom>
            <a:avLst/>
            <a:gdLst>
              <a:gd name="T0" fmla="*/ 0 w 7"/>
              <a:gd name="T1" fmla="*/ 39 h 43"/>
              <a:gd name="T2" fmla="*/ 3 w 7"/>
              <a:gd name="T3" fmla="*/ 43 h 43"/>
              <a:gd name="T4" fmla="*/ 7 w 7"/>
              <a:gd name="T5" fmla="*/ 39 h 43"/>
              <a:gd name="T6" fmla="*/ 7 w 7"/>
              <a:gd name="T7" fmla="*/ 8 h 43"/>
              <a:gd name="T8" fmla="*/ 0 w 7"/>
              <a:gd name="T9" fmla="*/ 0 h 43"/>
              <a:gd name="T10" fmla="*/ 0 w 7"/>
              <a:gd name="T11" fmla="*/ 39 h 43"/>
            </a:gdLst>
            <a:ahLst/>
            <a:cxnLst>
              <a:cxn ang="0">
                <a:pos x="T0" y="T1"/>
              </a:cxn>
              <a:cxn ang="0">
                <a:pos x="T2" y="T3"/>
              </a:cxn>
              <a:cxn ang="0">
                <a:pos x="T4" y="T5"/>
              </a:cxn>
              <a:cxn ang="0">
                <a:pos x="T6" y="T7"/>
              </a:cxn>
              <a:cxn ang="0">
                <a:pos x="T8" y="T9"/>
              </a:cxn>
              <a:cxn ang="0">
                <a:pos x="T10" y="T11"/>
              </a:cxn>
            </a:cxnLst>
            <a:rect l="0" t="0" r="r" b="b"/>
            <a:pathLst>
              <a:path w="7" h="43">
                <a:moveTo>
                  <a:pt x="0" y="39"/>
                </a:moveTo>
                <a:cubicBezTo>
                  <a:pt x="0" y="41"/>
                  <a:pt x="1" y="43"/>
                  <a:pt x="3" y="43"/>
                </a:cubicBezTo>
                <a:cubicBezTo>
                  <a:pt x="5" y="43"/>
                  <a:pt x="7" y="41"/>
                  <a:pt x="7" y="39"/>
                </a:cubicBezTo>
                <a:cubicBezTo>
                  <a:pt x="7" y="8"/>
                  <a:pt x="7" y="8"/>
                  <a:pt x="7" y="8"/>
                </a:cubicBezTo>
                <a:cubicBezTo>
                  <a:pt x="0" y="0"/>
                  <a:pt x="0" y="0"/>
                  <a:pt x="0" y="0"/>
                </a:cubicBezTo>
                <a:lnTo>
                  <a:pt x="0" y="3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2" name="Freeform 75"/>
          <p:cNvSpPr/>
          <p:nvPr/>
        </p:nvSpPr>
        <p:spPr bwMode="auto">
          <a:xfrm>
            <a:off x="6892926" y="1384301"/>
            <a:ext cx="15875" cy="30163"/>
          </a:xfrm>
          <a:custGeom>
            <a:avLst/>
            <a:gdLst>
              <a:gd name="T0" fmla="*/ 10 w 10"/>
              <a:gd name="T1" fmla="*/ 16 h 19"/>
              <a:gd name="T2" fmla="*/ 10 w 10"/>
              <a:gd name="T3" fmla="*/ 12 h 19"/>
              <a:gd name="T4" fmla="*/ 0 w 10"/>
              <a:gd name="T5" fmla="*/ 0 h 19"/>
              <a:gd name="T6" fmla="*/ 0 w 10"/>
              <a:gd name="T7" fmla="*/ 19 h 19"/>
              <a:gd name="T8" fmla="*/ 9 w 10"/>
              <a:gd name="T9" fmla="*/ 16 h 19"/>
              <a:gd name="T10" fmla="*/ 10 w 10"/>
              <a:gd name="T11" fmla="*/ 16 h 19"/>
            </a:gdLst>
            <a:ahLst/>
            <a:cxnLst>
              <a:cxn ang="0">
                <a:pos x="T0" y="T1"/>
              </a:cxn>
              <a:cxn ang="0">
                <a:pos x="T2" y="T3"/>
              </a:cxn>
              <a:cxn ang="0">
                <a:pos x="T4" y="T5"/>
              </a:cxn>
              <a:cxn ang="0">
                <a:pos x="T6" y="T7"/>
              </a:cxn>
              <a:cxn ang="0">
                <a:pos x="T8" y="T9"/>
              </a:cxn>
              <a:cxn ang="0">
                <a:pos x="T10" y="T11"/>
              </a:cxn>
            </a:cxnLst>
            <a:rect l="0" t="0" r="r" b="b"/>
            <a:pathLst>
              <a:path w="10" h="19">
                <a:moveTo>
                  <a:pt x="10" y="16"/>
                </a:moveTo>
                <a:lnTo>
                  <a:pt x="10" y="12"/>
                </a:lnTo>
                <a:lnTo>
                  <a:pt x="0" y="0"/>
                </a:lnTo>
                <a:lnTo>
                  <a:pt x="0" y="19"/>
                </a:lnTo>
                <a:lnTo>
                  <a:pt x="9" y="16"/>
                </a:lnTo>
                <a:lnTo>
                  <a:pt x="10" y="1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3" name="Freeform 76"/>
          <p:cNvSpPr/>
          <p:nvPr/>
        </p:nvSpPr>
        <p:spPr bwMode="auto">
          <a:xfrm>
            <a:off x="6892926" y="1416051"/>
            <a:ext cx="15875" cy="41275"/>
          </a:xfrm>
          <a:custGeom>
            <a:avLst/>
            <a:gdLst>
              <a:gd name="T0" fmla="*/ 0 w 7"/>
              <a:gd name="T1" fmla="*/ 0 h 18"/>
              <a:gd name="T2" fmla="*/ 0 w 7"/>
              <a:gd name="T3" fmla="*/ 14 h 18"/>
              <a:gd name="T4" fmla="*/ 3 w 7"/>
              <a:gd name="T5" fmla="*/ 18 h 18"/>
              <a:gd name="T6" fmla="*/ 7 w 7"/>
              <a:gd name="T7" fmla="*/ 14 h 18"/>
              <a:gd name="T8" fmla="*/ 7 w 7"/>
              <a:gd name="T9" fmla="*/ 3 h 18"/>
              <a:gd name="T10" fmla="*/ 5 w 7"/>
              <a:gd name="T11" fmla="*/ 3 h 18"/>
              <a:gd name="T12" fmla="*/ 0 w 7"/>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7" h="18">
                <a:moveTo>
                  <a:pt x="0" y="0"/>
                </a:moveTo>
                <a:cubicBezTo>
                  <a:pt x="0" y="14"/>
                  <a:pt x="0" y="14"/>
                  <a:pt x="0" y="14"/>
                </a:cubicBezTo>
                <a:cubicBezTo>
                  <a:pt x="0" y="16"/>
                  <a:pt x="1" y="18"/>
                  <a:pt x="3" y="18"/>
                </a:cubicBezTo>
                <a:cubicBezTo>
                  <a:pt x="5" y="18"/>
                  <a:pt x="7" y="16"/>
                  <a:pt x="7" y="14"/>
                </a:cubicBezTo>
                <a:cubicBezTo>
                  <a:pt x="7" y="3"/>
                  <a:pt x="7" y="3"/>
                  <a:pt x="7" y="3"/>
                </a:cubicBezTo>
                <a:cubicBezTo>
                  <a:pt x="5" y="3"/>
                  <a:pt x="5" y="3"/>
                  <a:pt x="5" y="3"/>
                </a:cubicBez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4" name="Freeform 77"/>
          <p:cNvSpPr/>
          <p:nvPr/>
        </p:nvSpPr>
        <p:spPr bwMode="auto">
          <a:xfrm>
            <a:off x="6915150" y="1427163"/>
            <a:ext cx="15875" cy="30162"/>
          </a:xfrm>
          <a:custGeom>
            <a:avLst/>
            <a:gdLst>
              <a:gd name="T0" fmla="*/ 0 w 7"/>
              <a:gd name="T1" fmla="*/ 9 h 13"/>
              <a:gd name="T2" fmla="*/ 3 w 7"/>
              <a:gd name="T3" fmla="*/ 13 h 13"/>
              <a:gd name="T4" fmla="*/ 7 w 7"/>
              <a:gd name="T5" fmla="*/ 9 h 13"/>
              <a:gd name="T6" fmla="*/ 7 w 7"/>
              <a:gd name="T7" fmla="*/ 3 h 13"/>
              <a:gd name="T8" fmla="*/ 0 w 7"/>
              <a:gd name="T9" fmla="*/ 0 h 13"/>
              <a:gd name="T10" fmla="*/ 0 w 7"/>
              <a:gd name="T11" fmla="*/ 9 h 13"/>
            </a:gdLst>
            <a:ahLst/>
            <a:cxnLst>
              <a:cxn ang="0">
                <a:pos x="T0" y="T1"/>
              </a:cxn>
              <a:cxn ang="0">
                <a:pos x="T2" y="T3"/>
              </a:cxn>
              <a:cxn ang="0">
                <a:pos x="T4" y="T5"/>
              </a:cxn>
              <a:cxn ang="0">
                <a:pos x="T6" y="T7"/>
              </a:cxn>
              <a:cxn ang="0">
                <a:pos x="T8" y="T9"/>
              </a:cxn>
              <a:cxn ang="0">
                <a:pos x="T10" y="T11"/>
              </a:cxn>
            </a:cxnLst>
            <a:rect l="0" t="0" r="r" b="b"/>
            <a:pathLst>
              <a:path w="7" h="13">
                <a:moveTo>
                  <a:pt x="0" y="9"/>
                </a:moveTo>
                <a:cubicBezTo>
                  <a:pt x="0" y="11"/>
                  <a:pt x="1" y="13"/>
                  <a:pt x="3" y="13"/>
                </a:cubicBezTo>
                <a:cubicBezTo>
                  <a:pt x="5" y="13"/>
                  <a:pt x="7" y="11"/>
                  <a:pt x="7" y="9"/>
                </a:cubicBezTo>
                <a:cubicBezTo>
                  <a:pt x="7" y="3"/>
                  <a:pt x="7" y="3"/>
                  <a:pt x="7" y="3"/>
                </a:cubicBezTo>
                <a:cubicBezTo>
                  <a:pt x="0" y="0"/>
                  <a:pt x="0" y="0"/>
                  <a:pt x="0" y="0"/>
                </a:cubicBezTo>
                <a:lnTo>
                  <a:pt x="0" y="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5" name="Freeform 78"/>
          <p:cNvSpPr/>
          <p:nvPr/>
        </p:nvSpPr>
        <p:spPr bwMode="auto">
          <a:xfrm>
            <a:off x="7312026" y="1185863"/>
            <a:ext cx="293688" cy="293687"/>
          </a:xfrm>
          <a:custGeom>
            <a:avLst/>
            <a:gdLst>
              <a:gd name="T0" fmla="*/ 126 w 130"/>
              <a:gd name="T1" fmla="*/ 123 h 130"/>
              <a:gd name="T2" fmla="*/ 7 w 130"/>
              <a:gd name="T3" fmla="*/ 123 h 130"/>
              <a:gd name="T4" fmla="*/ 7 w 130"/>
              <a:gd name="T5" fmla="*/ 4 h 130"/>
              <a:gd name="T6" fmla="*/ 5 w 130"/>
              <a:gd name="T7" fmla="*/ 0 h 130"/>
              <a:gd name="T8" fmla="*/ 2 w 130"/>
              <a:gd name="T9" fmla="*/ 0 h 130"/>
              <a:gd name="T10" fmla="*/ 0 w 130"/>
              <a:gd name="T11" fmla="*/ 4 h 130"/>
              <a:gd name="T12" fmla="*/ 0 w 130"/>
              <a:gd name="T13" fmla="*/ 125 h 130"/>
              <a:gd name="T14" fmla="*/ 0 w 130"/>
              <a:gd name="T15" fmla="*/ 126 h 130"/>
              <a:gd name="T16" fmla="*/ 0 w 130"/>
              <a:gd name="T17" fmla="*/ 128 h 130"/>
              <a:gd name="T18" fmla="*/ 1 w 130"/>
              <a:gd name="T19" fmla="*/ 129 h 130"/>
              <a:gd name="T20" fmla="*/ 2 w 130"/>
              <a:gd name="T21" fmla="*/ 130 h 130"/>
              <a:gd name="T22" fmla="*/ 4 w 130"/>
              <a:gd name="T23" fmla="*/ 130 h 130"/>
              <a:gd name="T24" fmla="*/ 5 w 130"/>
              <a:gd name="T25" fmla="*/ 130 h 130"/>
              <a:gd name="T26" fmla="*/ 126 w 130"/>
              <a:gd name="T27" fmla="*/ 130 h 130"/>
              <a:gd name="T28" fmla="*/ 130 w 130"/>
              <a:gd name="T29" fmla="*/ 128 h 130"/>
              <a:gd name="T30" fmla="*/ 130 w 130"/>
              <a:gd name="T31" fmla="*/ 125 h 130"/>
              <a:gd name="T32" fmla="*/ 126 w 130"/>
              <a:gd name="T33"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0" h="130">
                <a:moveTo>
                  <a:pt x="126" y="123"/>
                </a:moveTo>
                <a:cubicBezTo>
                  <a:pt x="7" y="123"/>
                  <a:pt x="7" y="123"/>
                  <a:pt x="7" y="123"/>
                </a:cubicBezTo>
                <a:cubicBezTo>
                  <a:pt x="7" y="4"/>
                  <a:pt x="7" y="4"/>
                  <a:pt x="7" y="4"/>
                </a:cubicBezTo>
                <a:cubicBezTo>
                  <a:pt x="7" y="2"/>
                  <a:pt x="6" y="0"/>
                  <a:pt x="5" y="0"/>
                </a:cubicBezTo>
                <a:cubicBezTo>
                  <a:pt x="2" y="0"/>
                  <a:pt x="2" y="0"/>
                  <a:pt x="2" y="0"/>
                </a:cubicBezTo>
                <a:cubicBezTo>
                  <a:pt x="1" y="0"/>
                  <a:pt x="0" y="2"/>
                  <a:pt x="0" y="4"/>
                </a:cubicBezTo>
                <a:cubicBezTo>
                  <a:pt x="0" y="125"/>
                  <a:pt x="0" y="125"/>
                  <a:pt x="0" y="125"/>
                </a:cubicBezTo>
                <a:cubicBezTo>
                  <a:pt x="0" y="126"/>
                  <a:pt x="0" y="126"/>
                  <a:pt x="0" y="126"/>
                </a:cubicBezTo>
                <a:cubicBezTo>
                  <a:pt x="0" y="128"/>
                  <a:pt x="0" y="128"/>
                  <a:pt x="0" y="128"/>
                </a:cubicBezTo>
                <a:cubicBezTo>
                  <a:pt x="0" y="128"/>
                  <a:pt x="0" y="129"/>
                  <a:pt x="1" y="129"/>
                </a:cubicBezTo>
                <a:cubicBezTo>
                  <a:pt x="1" y="130"/>
                  <a:pt x="2" y="130"/>
                  <a:pt x="2" y="130"/>
                </a:cubicBezTo>
                <a:cubicBezTo>
                  <a:pt x="4" y="130"/>
                  <a:pt x="4" y="130"/>
                  <a:pt x="4" y="130"/>
                </a:cubicBezTo>
                <a:cubicBezTo>
                  <a:pt x="5" y="130"/>
                  <a:pt x="5" y="130"/>
                  <a:pt x="5" y="130"/>
                </a:cubicBezTo>
                <a:cubicBezTo>
                  <a:pt x="126" y="130"/>
                  <a:pt x="126" y="130"/>
                  <a:pt x="126" y="130"/>
                </a:cubicBezTo>
                <a:cubicBezTo>
                  <a:pt x="128" y="130"/>
                  <a:pt x="130" y="129"/>
                  <a:pt x="130" y="128"/>
                </a:cubicBezTo>
                <a:cubicBezTo>
                  <a:pt x="130" y="125"/>
                  <a:pt x="130" y="125"/>
                  <a:pt x="130" y="125"/>
                </a:cubicBezTo>
                <a:cubicBezTo>
                  <a:pt x="130" y="124"/>
                  <a:pt x="128" y="123"/>
                  <a:pt x="126" y="1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6" name="Freeform 79"/>
          <p:cNvSpPr/>
          <p:nvPr/>
        </p:nvSpPr>
        <p:spPr bwMode="auto">
          <a:xfrm>
            <a:off x="7340601" y="1201738"/>
            <a:ext cx="273050" cy="239712"/>
          </a:xfrm>
          <a:custGeom>
            <a:avLst/>
            <a:gdLst>
              <a:gd name="T0" fmla="*/ 121 w 121"/>
              <a:gd name="T1" fmla="*/ 106 h 106"/>
              <a:gd name="T2" fmla="*/ 100 w 121"/>
              <a:gd name="T3" fmla="*/ 95 h 106"/>
              <a:gd name="T4" fmla="*/ 107 w 121"/>
              <a:gd name="T5" fmla="*/ 93 h 106"/>
              <a:gd name="T6" fmla="*/ 64 w 121"/>
              <a:gd name="T7" fmla="*/ 44 h 106"/>
              <a:gd name="T8" fmla="*/ 30 w 121"/>
              <a:gd name="T9" fmla="*/ 77 h 106"/>
              <a:gd name="T10" fmla="*/ 28 w 121"/>
              <a:gd name="T11" fmla="*/ 77 h 106"/>
              <a:gd name="T12" fmla="*/ 25 w 121"/>
              <a:gd name="T13" fmla="*/ 76 h 106"/>
              <a:gd name="T14" fmla="*/ 1 w 121"/>
              <a:gd name="T15" fmla="*/ 5 h 106"/>
              <a:gd name="T16" fmla="*/ 1 w 121"/>
              <a:gd name="T17" fmla="*/ 1 h 106"/>
              <a:gd name="T18" fmla="*/ 3 w 121"/>
              <a:gd name="T19" fmla="*/ 0 h 106"/>
              <a:gd name="T20" fmla="*/ 6 w 121"/>
              <a:gd name="T21" fmla="*/ 2 h 106"/>
              <a:gd name="T22" fmla="*/ 6 w 121"/>
              <a:gd name="T23" fmla="*/ 2 h 106"/>
              <a:gd name="T24" fmla="*/ 29 w 121"/>
              <a:gd name="T25" fmla="*/ 70 h 106"/>
              <a:gd name="T26" fmla="*/ 63 w 121"/>
              <a:gd name="T27" fmla="*/ 37 h 106"/>
              <a:gd name="T28" fmla="*/ 66 w 121"/>
              <a:gd name="T29" fmla="*/ 36 h 106"/>
              <a:gd name="T30" fmla="*/ 68 w 121"/>
              <a:gd name="T31" fmla="*/ 38 h 106"/>
              <a:gd name="T32" fmla="*/ 112 w 121"/>
              <a:gd name="T33" fmla="*/ 89 h 106"/>
              <a:gd name="T34" fmla="*/ 116 w 121"/>
              <a:gd name="T35" fmla="*/ 83 h 106"/>
              <a:gd name="T36" fmla="*/ 121 w 121"/>
              <a:gd name="T3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1" h="106">
                <a:moveTo>
                  <a:pt x="121" y="106"/>
                </a:moveTo>
                <a:cubicBezTo>
                  <a:pt x="100" y="95"/>
                  <a:pt x="100" y="95"/>
                  <a:pt x="100" y="95"/>
                </a:cubicBezTo>
                <a:cubicBezTo>
                  <a:pt x="107" y="93"/>
                  <a:pt x="107" y="93"/>
                  <a:pt x="107" y="93"/>
                </a:cubicBezTo>
                <a:cubicBezTo>
                  <a:pt x="64" y="44"/>
                  <a:pt x="64" y="44"/>
                  <a:pt x="64" y="44"/>
                </a:cubicBezTo>
                <a:cubicBezTo>
                  <a:pt x="30" y="77"/>
                  <a:pt x="30" y="77"/>
                  <a:pt x="30" y="77"/>
                </a:cubicBezTo>
                <a:cubicBezTo>
                  <a:pt x="29" y="77"/>
                  <a:pt x="28" y="78"/>
                  <a:pt x="28" y="77"/>
                </a:cubicBezTo>
                <a:cubicBezTo>
                  <a:pt x="27" y="77"/>
                  <a:pt x="26" y="77"/>
                  <a:pt x="25" y="76"/>
                </a:cubicBezTo>
                <a:cubicBezTo>
                  <a:pt x="1" y="5"/>
                  <a:pt x="1" y="5"/>
                  <a:pt x="1" y="5"/>
                </a:cubicBezTo>
                <a:cubicBezTo>
                  <a:pt x="0" y="4"/>
                  <a:pt x="0" y="2"/>
                  <a:pt x="1" y="1"/>
                </a:cubicBezTo>
                <a:cubicBezTo>
                  <a:pt x="2" y="0"/>
                  <a:pt x="3" y="0"/>
                  <a:pt x="3" y="0"/>
                </a:cubicBezTo>
                <a:cubicBezTo>
                  <a:pt x="4" y="0"/>
                  <a:pt x="5" y="1"/>
                  <a:pt x="6" y="2"/>
                </a:cubicBezTo>
                <a:cubicBezTo>
                  <a:pt x="6" y="2"/>
                  <a:pt x="6" y="2"/>
                  <a:pt x="6" y="2"/>
                </a:cubicBezTo>
                <a:cubicBezTo>
                  <a:pt x="29" y="70"/>
                  <a:pt x="29" y="70"/>
                  <a:pt x="29" y="70"/>
                </a:cubicBezTo>
                <a:cubicBezTo>
                  <a:pt x="63" y="37"/>
                  <a:pt x="63" y="37"/>
                  <a:pt x="63" y="37"/>
                </a:cubicBezTo>
                <a:cubicBezTo>
                  <a:pt x="64" y="36"/>
                  <a:pt x="65" y="36"/>
                  <a:pt x="66" y="36"/>
                </a:cubicBezTo>
                <a:cubicBezTo>
                  <a:pt x="67" y="36"/>
                  <a:pt x="68" y="37"/>
                  <a:pt x="68" y="38"/>
                </a:cubicBezTo>
                <a:cubicBezTo>
                  <a:pt x="112" y="89"/>
                  <a:pt x="112" y="89"/>
                  <a:pt x="112" y="89"/>
                </a:cubicBezTo>
                <a:cubicBezTo>
                  <a:pt x="116" y="83"/>
                  <a:pt x="116" y="83"/>
                  <a:pt x="116" y="83"/>
                </a:cubicBezTo>
                <a:lnTo>
                  <a:pt x="121" y="10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7" name="Freeform 80"/>
          <p:cNvSpPr/>
          <p:nvPr/>
        </p:nvSpPr>
        <p:spPr bwMode="auto">
          <a:xfrm>
            <a:off x="7993063" y="1138239"/>
            <a:ext cx="258762" cy="192087"/>
          </a:xfrm>
          <a:custGeom>
            <a:avLst/>
            <a:gdLst>
              <a:gd name="T0" fmla="*/ 42 w 115"/>
              <a:gd name="T1" fmla="*/ 85 h 85"/>
              <a:gd name="T2" fmla="*/ 0 w 115"/>
              <a:gd name="T3" fmla="*/ 20 h 85"/>
              <a:gd name="T4" fmla="*/ 98 w 115"/>
              <a:gd name="T5" fmla="*/ 32 h 85"/>
              <a:gd name="T6" fmla="*/ 115 w 115"/>
              <a:gd name="T7" fmla="*/ 61 h 85"/>
              <a:gd name="T8" fmla="*/ 42 w 115"/>
              <a:gd name="T9" fmla="*/ 85 h 85"/>
            </a:gdLst>
            <a:ahLst/>
            <a:cxnLst>
              <a:cxn ang="0">
                <a:pos x="T0" y="T1"/>
              </a:cxn>
              <a:cxn ang="0">
                <a:pos x="T2" y="T3"/>
              </a:cxn>
              <a:cxn ang="0">
                <a:pos x="T4" y="T5"/>
              </a:cxn>
              <a:cxn ang="0">
                <a:pos x="T6" y="T7"/>
              </a:cxn>
              <a:cxn ang="0">
                <a:pos x="T8" y="T9"/>
              </a:cxn>
            </a:cxnLst>
            <a:rect l="0" t="0" r="r" b="b"/>
            <a:pathLst>
              <a:path w="115" h="85">
                <a:moveTo>
                  <a:pt x="42" y="85"/>
                </a:moveTo>
                <a:cubicBezTo>
                  <a:pt x="0" y="20"/>
                  <a:pt x="0" y="20"/>
                  <a:pt x="0" y="20"/>
                </a:cubicBezTo>
                <a:cubicBezTo>
                  <a:pt x="31" y="0"/>
                  <a:pt x="72" y="5"/>
                  <a:pt x="98" y="32"/>
                </a:cubicBezTo>
                <a:cubicBezTo>
                  <a:pt x="105" y="40"/>
                  <a:pt x="111" y="50"/>
                  <a:pt x="115" y="61"/>
                </a:cubicBezTo>
                <a:lnTo>
                  <a:pt x="42" y="8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8" name="Freeform 81"/>
          <p:cNvSpPr/>
          <p:nvPr/>
        </p:nvSpPr>
        <p:spPr bwMode="auto">
          <a:xfrm>
            <a:off x="7896226" y="1176338"/>
            <a:ext cx="158750" cy="144462"/>
          </a:xfrm>
          <a:custGeom>
            <a:avLst/>
            <a:gdLst>
              <a:gd name="T0" fmla="*/ 71 w 71"/>
              <a:gd name="T1" fmla="*/ 64 h 64"/>
              <a:gd name="T2" fmla="*/ 0 w 71"/>
              <a:gd name="T3" fmla="*/ 35 h 64"/>
              <a:gd name="T4" fmla="*/ 19 w 71"/>
              <a:gd name="T5" fmla="*/ 8 h 64"/>
              <a:gd name="T6" fmla="*/ 29 w 71"/>
              <a:gd name="T7" fmla="*/ 0 h 64"/>
              <a:gd name="T8" fmla="*/ 71 w 71"/>
              <a:gd name="T9" fmla="*/ 64 h 64"/>
            </a:gdLst>
            <a:ahLst/>
            <a:cxnLst>
              <a:cxn ang="0">
                <a:pos x="T0" y="T1"/>
              </a:cxn>
              <a:cxn ang="0">
                <a:pos x="T2" y="T3"/>
              </a:cxn>
              <a:cxn ang="0">
                <a:pos x="T4" y="T5"/>
              </a:cxn>
              <a:cxn ang="0">
                <a:pos x="T6" y="T7"/>
              </a:cxn>
              <a:cxn ang="0">
                <a:pos x="T8" y="T9"/>
              </a:cxn>
            </a:cxnLst>
            <a:rect l="0" t="0" r="r" b="b"/>
            <a:pathLst>
              <a:path w="71" h="64">
                <a:moveTo>
                  <a:pt x="71" y="64"/>
                </a:moveTo>
                <a:cubicBezTo>
                  <a:pt x="0" y="35"/>
                  <a:pt x="0" y="35"/>
                  <a:pt x="0" y="35"/>
                </a:cubicBezTo>
                <a:cubicBezTo>
                  <a:pt x="5" y="25"/>
                  <a:pt x="11" y="15"/>
                  <a:pt x="19" y="8"/>
                </a:cubicBezTo>
                <a:cubicBezTo>
                  <a:pt x="22" y="5"/>
                  <a:pt x="26" y="2"/>
                  <a:pt x="29" y="0"/>
                </a:cubicBezTo>
                <a:lnTo>
                  <a:pt x="71" y="6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9" name="Freeform 82"/>
          <p:cNvSpPr/>
          <p:nvPr/>
        </p:nvSpPr>
        <p:spPr bwMode="auto">
          <a:xfrm>
            <a:off x="7897814" y="1289050"/>
            <a:ext cx="369887" cy="255588"/>
          </a:xfrm>
          <a:custGeom>
            <a:avLst/>
            <a:gdLst>
              <a:gd name="T0" fmla="*/ 82 w 164"/>
              <a:gd name="T1" fmla="*/ 28 h 113"/>
              <a:gd name="T2" fmla="*/ 155 w 164"/>
              <a:gd name="T3" fmla="*/ 4 h 113"/>
              <a:gd name="T4" fmla="*/ 135 w 164"/>
              <a:gd name="T5" fmla="*/ 84 h 113"/>
              <a:gd name="T6" fmla="*/ 26 w 164"/>
              <a:gd name="T7" fmla="*/ 81 h 113"/>
              <a:gd name="T8" fmla="*/ 11 w 164"/>
              <a:gd name="T9" fmla="*/ 0 h 113"/>
              <a:gd name="T10" fmla="*/ 82 w 164"/>
              <a:gd name="T11" fmla="*/ 28 h 113"/>
            </a:gdLst>
            <a:ahLst/>
            <a:cxnLst>
              <a:cxn ang="0">
                <a:pos x="T0" y="T1"/>
              </a:cxn>
              <a:cxn ang="0">
                <a:pos x="T2" y="T3"/>
              </a:cxn>
              <a:cxn ang="0">
                <a:pos x="T4" y="T5"/>
              </a:cxn>
              <a:cxn ang="0">
                <a:pos x="T6" y="T7"/>
              </a:cxn>
              <a:cxn ang="0">
                <a:pos x="T8" y="T9"/>
              </a:cxn>
              <a:cxn ang="0">
                <a:pos x="T10" y="T11"/>
              </a:cxn>
            </a:cxnLst>
            <a:rect l="0" t="0" r="r" b="b"/>
            <a:pathLst>
              <a:path w="164" h="113">
                <a:moveTo>
                  <a:pt x="82" y="28"/>
                </a:moveTo>
                <a:cubicBezTo>
                  <a:pt x="155" y="4"/>
                  <a:pt x="155" y="4"/>
                  <a:pt x="155" y="4"/>
                </a:cubicBezTo>
                <a:cubicBezTo>
                  <a:pt x="164" y="33"/>
                  <a:pt x="156" y="64"/>
                  <a:pt x="135" y="84"/>
                </a:cubicBezTo>
                <a:cubicBezTo>
                  <a:pt x="104" y="113"/>
                  <a:pt x="55" y="111"/>
                  <a:pt x="26" y="81"/>
                </a:cubicBezTo>
                <a:cubicBezTo>
                  <a:pt x="6" y="59"/>
                  <a:pt x="0" y="28"/>
                  <a:pt x="11" y="0"/>
                </a:cubicBezTo>
                <a:lnTo>
                  <a:pt x="82" y="2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0" name="Freeform 83"/>
          <p:cNvSpPr>
            <a:spLocks noEditPoints="1"/>
          </p:cNvSpPr>
          <p:nvPr/>
        </p:nvSpPr>
        <p:spPr bwMode="auto">
          <a:xfrm>
            <a:off x="868363" y="1838325"/>
            <a:ext cx="339725" cy="241300"/>
          </a:xfrm>
          <a:custGeom>
            <a:avLst/>
            <a:gdLst>
              <a:gd name="T0" fmla="*/ 81 w 151"/>
              <a:gd name="T1" fmla="*/ 11 h 107"/>
              <a:gd name="T2" fmla="*/ 41 w 151"/>
              <a:gd name="T3" fmla="*/ 20 h 107"/>
              <a:gd name="T4" fmla="*/ 25 w 151"/>
              <a:gd name="T5" fmla="*/ 2 h 107"/>
              <a:gd name="T6" fmla="*/ 27 w 151"/>
              <a:gd name="T7" fmla="*/ 28 h 107"/>
              <a:gd name="T8" fmla="*/ 12 w 151"/>
              <a:gd name="T9" fmla="*/ 49 h 107"/>
              <a:gd name="T10" fmla="*/ 7 w 151"/>
              <a:gd name="T11" fmla="*/ 49 h 107"/>
              <a:gd name="T12" fmla="*/ 4 w 151"/>
              <a:gd name="T13" fmla="*/ 47 h 107"/>
              <a:gd name="T14" fmla="*/ 0 w 151"/>
              <a:gd name="T15" fmla="*/ 59 h 107"/>
              <a:gd name="T16" fmla="*/ 4 w 151"/>
              <a:gd name="T17" fmla="*/ 71 h 107"/>
              <a:gd name="T18" fmla="*/ 7 w 151"/>
              <a:gd name="T19" fmla="*/ 69 h 107"/>
              <a:gd name="T20" fmla="*/ 12 w 151"/>
              <a:gd name="T21" fmla="*/ 69 h 107"/>
              <a:gd name="T22" fmla="*/ 81 w 151"/>
              <a:gd name="T23" fmla="*/ 107 h 107"/>
              <a:gd name="T24" fmla="*/ 151 w 151"/>
              <a:gd name="T25" fmla="*/ 59 h 107"/>
              <a:gd name="T26" fmla="*/ 81 w 151"/>
              <a:gd name="T27" fmla="*/ 11 h 107"/>
              <a:gd name="T28" fmla="*/ 108 w 151"/>
              <a:gd name="T29" fmla="*/ 29 h 107"/>
              <a:gd name="T30" fmla="*/ 104 w 151"/>
              <a:gd name="T31" fmla="*/ 31 h 107"/>
              <a:gd name="T32" fmla="*/ 81 w 151"/>
              <a:gd name="T33" fmla="*/ 26 h 107"/>
              <a:gd name="T34" fmla="*/ 58 w 151"/>
              <a:gd name="T35" fmla="*/ 31 h 107"/>
              <a:gd name="T36" fmla="*/ 57 w 151"/>
              <a:gd name="T37" fmla="*/ 31 h 107"/>
              <a:gd name="T38" fmla="*/ 57 w 151"/>
              <a:gd name="T39" fmla="*/ 31 h 107"/>
              <a:gd name="T40" fmla="*/ 56 w 151"/>
              <a:gd name="T41" fmla="*/ 31 h 107"/>
              <a:gd name="T42" fmla="*/ 54 w 151"/>
              <a:gd name="T43" fmla="*/ 29 h 107"/>
              <a:gd name="T44" fmla="*/ 55 w 151"/>
              <a:gd name="T45" fmla="*/ 25 h 107"/>
              <a:gd name="T46" fmla="*/ 81 w 151"/>
              <a:gd name="T47" fmla="*/ 20 h 107"/>
              <a:gd name="T48" fmla="*/ 106 w 151"/>
              <a:gd name="T49" fmla="*/ 25 h 107"/>
              <a:gd name="T50" fmla="*/ 108 w 151"/>
              <a:gd name="T51"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1" h="107">
                <a:moveTo>
                  <a:pt x="81" y="11"/>
                </a:moveTo>
                <a:cubicBezTo>
                  <a:pt x="66" y="11"/>
                  <a:pt x="52" y="14"/>
                  <a:pt x="41" y="20"/>
                </a:cubicBezTo>
                <a:cubicBezTo>
                  <a:pt x="38" y="11"/>
                  <a:pt x="30" y="0"/>
                  <a:pt x="25" y="2"/>
                </a:cubicBezTo>
                <a:cubicBezTo>
                  <a:pt x="31" y="13"/>
                  <a:pt x="28" y="25"/>
                  <a:pt x="27" y="28"/>
                </a:cubicBezTo>
                <a:cubicBezTo>
                  <a:pt x="20" y="34"/>
                  <a:pt x="15" y="41"/>
                  <a:pt x="12" y="49"/>
                </a:cubicBezTo>
                <a:cubicBezTo>
                  <a:pt x="7" y="49"/>
                  <a:pt x="7" y="49"/>
                  <a:pt x="7" y="49"/>
                </a:cubicBezTo>
                <a:cubicBezTo>
                  <a:pt x="6" y="48"/>
                  <a:pt x="5" y="47"/>
                  <a:pt x="4" y="47"/>
                </a:cubicBezTo>
                <a:cubicBezTo>
                  <a:pt x="2" y="47"/>
                  <a:pt x="0" y="53"/>
                  <a:pt x="0" y="59"/>
                </a:cubicBezTo>
                <a:cubicBezTo>
                  <a:pt x="0" y="66"/>
                  <a:pt x="2" y="71"/>
                  <a:pt x="4" y="71"/>
                </a:cubicBezTo>
                <a:cubicBezTo>
                  <a:pt x="5" y="71"/>
                  <a:pt x="6" y="70"/>
                  <a:pt x="7" y="69"/>
                </a:cubicBezTo>
                <a:cubicBezTo>
                  <a:pt x="12" y="69"/>
                  <a:pt x="12" y="69"/>
                  <a:pt x="12" y="69"/>
                </a:cubicBezTo>
                <a:cubicBezTo>
                  <a:pt x="19" y="91"/>
                  <a:pt x="47" y="107"/>
                  <a:pt x="81" y="107"/>
                </a:cubicBezTo>
                <a:cubicBezTo>
                  <a:pt x="120" y="107"/>
                  <a:pt x="151" y="85"/>
                  <a:pt x="151" y="59"/>
                </a:cubicBezTo>
                <a:cubicBezTo>
                  <a:pt x="151" y="33"/>
                  <a:pt x="120" y="11"/>
                  <a:pt x="81" y="11"/>
                </a:cubicBezTo>
                <a:close/>
                <a:moveTo>
                  <a:pt x="108" y="29"/>
                </a:moveTo>
                <a:cubicBezTo>
                  <a:pt x="107" y="31"/>
                  <a:pt x="105" y="31"/>
                  <a:pt x="104" y="31"/>
                </a:cubicBezTo>
                <a:cubicBezTo>
                  <a:pt x="96" y="27"/>
                  <a:pt x="88" y="26"/>
                  <a:pt x="81" y="26"/>
                </a:cubicBezTo>
                <a:cubicBezTo>
                  <a:pt x="68" y="26"/>
                  <a:pt x="59" y="30"/>
                  <a:pt x="58" y="31"/>
                </a:cubicBezTo>
                <a:cubicBezTo>
                  <a:pt x="58" y="31"/>
                  <a:pt x="57" y="31"/>
                  <a:pt x="57" y="31"/>
                </a:cubicBezTo>
                <a:cubicBezTo>
                  <a:pt x="57" y="31"/>
                  <a:pt x="57" y="31"/>
                  <a:pt x="57" y="31"/>
                </a:cubicBezTo>
                <a:cubicBezTo>
                  <a:pt x="57" y="31"/>
                  <a:pt x="57" y="31"/>
                  <a:pt x="56" y="31"/>
                </a:cubicBezTo>
                <a:cubicBezTo>
                  <a:pt x="55" y="31"/>
                  <a:pt x="54" y="30"/>
                  <a:pt x="54" y="29"/>
                </a:cubicBezTo>
                <a:cubicBezTo>
                  <a:pt x="53" y="28"/>
                  <a:pt x="53" y="26"/>
                  <a:pt x="55" y="25"/>
                </a:cubicBezTo>
                <a:cubicBezTo>
                  <a:pt x="55" y="25"/>
                  <a:pt x="66" y="20"/>
                  <a:pt x="81" y="20"/>
                </a:cubicBezTo>
                <a:cubicBezTo>
                  <a:pt x="89" y="20"/>
                  <a:pt x="98" y="21"/>
                  <a:pt x="106" y="25"/>
                </a:cubicBezTo>
                <a:cubicBezTo>
                  <a:pt x="108" y="26"/>
                  <a:pt x="108" y="28"/>
                  <a:pt x="108" y="2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1" name="Oval 84"/>
          <p:cNvSpPr>
            <a:spLocks noChangeArrowheads="1"/>
          </p:cNvSpPr>
          <p:nvPr/>
        </p:nvSpPr>
        <p:spPr bwMode="auto">
          <a:xfrm>
            <a:off x="1019176" y="1800226"/>
            <a:ext cx="55563" cy="5556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2" name="Freeform 85"/>
          <p:cNvSpPr/>
          <p:nvPr/>
        </p:nvSpPr>
        <p:spPr bwMode="auto">
          <a:xfrm>
            <a:off x="965200" y="2017714"/>
            <a:ext cx="38100" cy="93662"/>
          </a:xfrm>
          <a:custGeom>
            <a:avLst/>
            <a:gdLst>
              <a:gd name="T0" fmla="*/ 24 w 24"/>
              <a:gd name="T1" fmla="*/ 59 h 59"/>
              <a:gd name="T2" fmla="*/ 12 w 24"/>
              <a:gd name="T3" fmla="*/ 52 h 59"/>
              <a:gd name="T4" fmla="*/ 0 w 24"/>
              <a:gd name="T5" fmla="*/ 59 h 59"/>
              <a:gd name="T6" fmla="*/ 0 w 24"/>
              <a:gd name="T7" fmla="*/ 29 h 59"/>
              <a:gd name="T8" fmla="*/ 0 w 24"/>
              <a:gd name="T9" fmla="*/ 0 h 59"/>
              <a:gd name="T10" fmla="*/ 12 w 24"/>
              <a:gd name="T11" fmla="*/ 0 h 59"/>
              <a:gd name="T12" fmla="*/ 24 w 24"/>
              <a:gd name="T13" fmla="*/ 0 h 59"/>
              <a:gd name="T14" fmla="*/ 24 w 24"/>
              <a:gd name="T15" fmla="*/ 29 h 59"/>
              <a:gd name="T16" fmla="*/ 24 w 24"/>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59">
                <a:moveTo>
                  <a:pt x="24" y="59"/>
                </a:moveTo>
                <a:lnTo>
                  <a:pt x="12" y="52"/>
                </a:lnTo>
                <a:lnTo>
                  <a:pt x="0" y="59"/>
                </a:lnTo>
                <a:lnTo>
                  <a:pt x="0" y="29"/>
                </a:lnTo>
                <a:lnTo>
                  <a:pt x="0" y="0"/>
                </a:lnTo>
                <a:lnTo>
                  <a:pt x="12" y="0"/>
                </a:lnTo>
                <a:lnTo>
                  <a:pt x="24" y="0"/>
                </a:lnTo>
                <a:lnTo>
                  <a:pt x="24" y="29"/>
                </a:lnTo>
                <a:lnTo>
                  <a:pt x="24" y="5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3" name="Freeform 86"/>
          <p:cNvSpPr/>
          <p:nvPr/>
        </p:nvSpPr>
        <p:spPr bwMode="auto">
          <a:xfrm>
            <a:off x="1108075" y="2017714"/>
            <a:ext cx="39688" cy="93662"/>
          </a:xfrm>
          <a:custGeom>
            <a:avLst/>
            <a:gdLst>
              <a:gd name="T0" fmla="*/ 25 w 25"/>
              <a:gd name="T1" fmla="*/ 59 h 59"/>
              <a:gd name="T2" fmla="*/ 13 w 25"/>
              <a:gd name="T3" fmla="*/ 52 h 59"/>
              <a:gd name="T4" fmla="*/ 0 w 25"/>
              <a:gd name="T5" fmla="*/ 59 h 59"/>
              <a:gd name="T6" fmla="*/ 0 w 25"/>
              <a:gd name="T7" fmla="*/ 29 h 59"/>
              <a:gd name="T8" fmla="*/ 0 w 25"/>
              <a:gd name="T9" fmla="*/ 0 h 59"/>
              <a:gd name="T10" fmla="*/ 13 w 25"/>
              <a:gd name="T11" fmla="*/ 0 h 59"/>
              <a:gd name="T12" fmla="*/ 25 w 25"/>
              <a:gd name="T13" fmla="*/ 0 h 59"/>
              <a:gd name="T14" fmla="*/ 25 w 25"/>
              <a:gd name="T15" fmla="*/ 29 h 59"/>
              <a:gd name="T16" fmla="*/ 25 w 25"/>
              <a:gd name="T17"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59">
                <a:moveTo>
                  <a:pt x="25" y="59"/>
                </a:moveTo>
                <a:lnTo>
                  <a:pt x="13" y="52"/>
                </a:lnTo>
                <a:lnTo>
                  <a:pt x="0" y="59"/>
                </a:lnTo>
                <a:lnTo>
                  <a:pt x="0" y="29"/>
                </a:lnTo>
                <a:lnTo>
                  <a:pt x="0" y="0"/>
                </a:lnTo>
                <a:lnTo>
                  <a:pt x="13" y="0"/>
                </a:lnTo>
                <a:lnTo>
                  <a:pt x="25" y="0"/>
                </a:lnTo>
                <a:lnTo>
                  <a:pt x="25" y="29"/>
                </a:lnTo>
                <a:lnTo>
                  <a:pt x="25" y="5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4" name="Freeform 87"/>
          <p:cNvSpPr>
            <a:spLocks noEditPoints="1"/>
          </p:cNvSpPr>
          <p:nvPr/>
        </p:nvSpPr>
        <p:spPr bwMode="auto">
          <a:xfrm>
            <a:off x="1198564" y="1955800"/>
            <a:ext cx="61912" cy="34925"/>
          </a:xfrm>
          <a:custGeom>
            <a:avLst/>
            <a:gdLst>
              <a:gd name="T0" fmla="*/ 0 w 27"/>
              <a:gd name="T1" fmla="*/ 10 h 16"/>
              <a:gd name="T2" fmla="*/ 0 w 27"/>
              <a:gd name="T3" fmla="*/ 10 h 16"/>
              <a:gd name="T4" fmla="*/ 1 w 27"/>
              <a:gd name="T5" fmla="*/ 8 h 16"/>
              <a:gd name="T6" fmla="*/ 3 w 27"/>
              <a:gd name="T7" fmla="*/ 9 h 16"/>
              <a:gd name="T8" fmla="*/ 3 w 27"/>
              <a:gd name="T9" fmla="*/ 9 h 16"/>
              <a:gd name="T10" fmla="*/ 3 w 27"/>
              <a:gd name="T11" fmla="*/ 9 h 16"/>
              <a:gd name="T12" fmla="*/ 3 w 27"/>
              <a:gd name="T13" fmla="*/ 9 h 16"/>
              <a:gd name="T14" fmla="*/ 5 w 27"/>
              <a:gd name="T15" fmla="*/ 11 h 16"/>
              <a:gd name="T16" fmla="*/ 11 w 27"/>
              <a:gd name="T17" fmla="*/ 13 h 16"/>
              <a:gd name="T18" fmla="*/ 10 w 27"/>
              <a:gd name="T19" fmla="*/ 12 h 16"/>
              <a:gd name="T20" fmla="*/ 7 w 27"/>
              <a:gd name="T21" fmla="*/ 9 h 16"/>
              <a:gd name="T22" fmla="*/ 7 w 27"/>
              <a:gd name="T23" fmla="*/ 7 h 16"/>
              <a:gd name="T24" fmla="*/ 9 w 27"/>
              <a:gd name="T25" fmla="*/ 2 h 16"/>
              <a:gd name="T26" fmla="*/ 14 w 27"/>
              <a:gd name="T27" fmla="*/ 0 h 16"/>
              <a:gd name="T28" fmla="*/ 15 w 27"/>
              <a:gd name="T29" fmla="*/ 0 h 16"/>
              <a:gd name="T30" fmla="*/ 19 w 27"/>
              <a:gd name="T31" fmla="*/ 2 h 16"/>
              <a:gd name="T32" fmla="*/ 21 w 27"/>
              <a:gd name="T33" fmla="*/ 7 h 16"/>
              <a:gd name="T34" fmla="*/ 20 w 27"/>
              <a:gd name="T35" fmla="*/ 10 h 16"/>
              <a:gd name="T36" fmla="*/ 25 w 27"/>
              <a:gd name="T37" fmla="*/ 8 h 16"/>
              <a:gd name="T38" fmla="*/ 27 w 27"/>
              <a:gd name="T39" fmla="*/ 8 h 16"/>
              <a:gd name="T40" fmla="*/ 26 w 27"/>
              <a:gd name="T41" fmla="*/ 10 h 16"/>
              <a:gd name="T42" fmla="*/ 17 w 27"/>
              <a:gd name="T43" fmla="*/ 14 h 16"/>
              <a:gd name="T44" fmla="*/ 15 w 27"/>
              <a:gd name="T45" fmla="*/ 15 h 16"/>
              <a:gd name="T46" fmla="*/ 11 w 27"/>
              <a:gd name="T47" fmla="*/ 16 h 16"/>
              <a:gd name="T48" fmla="*/ 3 w 27"/>
              <a:gd name="T49" fmla="*/ 13 h 16"/>
              <a:gd name="T50" fmla="*/ 14 w 27"/>
              <a:gd name="T51" fmla="*/ 3 h 16"/>
              <a:gd name="T52" fmla="*/ 11 w 27"/>
              <a:gd name="T53" fmla="*/ 4 h 16"/>
              <a:gd name="T54" fmla="*/ 10 w 27"/>
              <a:gd name="T55" fmla="*/ 7 h 16"/>
              <a:gd name="T56" fmla="*/ 10 w 27"/>
              <a:gd name="T57" fmla="*/ 8 h 16"/>
              <a:gd name="T58" fmla="*/ 11 w 27"/>
              <a:gd name="T59" fmla="*/ 10 h 16"/>
              <a:gd name="T60" fmla="*/ 16 w 27"/>
              <a:gd name="T61" fmla="*/ 11 h 16"/>
              <a:gd name="T62" fmla="*/ 16 w 27"/>
              <a:gd name="T63" fmla="*/ 11 h 16"/>
              <a:gd name="T64" fmla="*/ 18 w 27"/>
              <a:gd name="T65" fmla="*/ 7 h 16"/>
              <a:gd name="T66" fmla="*/ 17 w 27"/>
              <a:gd name="T67" fmla="*/ 4 h 16"/>
              <a:gd name="T68" fmla="*/ 15 w 27"/>
              <a:gd name="T69"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 h="16">
                <a:moveTo>
                  <a:pt x="3" y="13"/>
                </a:moveTo>
                <a:cubicBezTo>
                  <a:pt x="1" y="12"/>
                  <a:pt x="0" y="10"/>
                  <a:pt x="0" y="10"/>
                </a:cubicBezTo>
                <a:cubicBezTo>
                  <a:pt x="0" y="10"/>
                  <a:pt x="0" y="10"/>
                  <a:pt x="0" y="10"/>
                </a:cubicBezTo>
                <a:cubicBezTo>
                  <a:pt x="0" y="10"/>
                  <a:pt x="0" y="10"/>
                  <a:pt x="0" y="10"/>
                </a:cubicBezTo>
                <a:cubicBezTo>
                  <a:pt x="0" y="10"/>
                  <a:pt x="0" y="9"/>
                  <a:pt x="1" y="8"/>
                </a:cubicBezTo>
                <a:cubicBezTo>
                  <a:pt x="1" y="8"/>
                  <a:pt x="1" y="8"/>
                  <a:pt x="1" y="8"/>
                </a:cubicBezTo>
                <a:cubicBezTo>
                  <a:pt x="1" y="8"/>
                  <a:pt x="2" y="8"/>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3" y="9"/>
                  <a:pt x="3" y="9"/>
                  <a:pt x="3" y="9"/>
                </a:cubicBezTo>
                <a:cubicBezTo>
                  <a:pt x="4" y="10"/>
                  <a:pt x="4" y="10"/>
                  <a:pt x="5" y="11"/>
                </a:cubicBezTo>
                <a:cubicBezTo>
                  <a:pt x="5" y="11"/>
                  <a:pt x="5" y="11"/>
                  <a:pt x="5" y="11"/>
                </a:cubicBezTo>
                <a:cubicBezTo>
                  <a:pt x="6" y="12"/>
                  <a:pt x="8" y="13"/>
                  <a:pt x="11" y="13"/>
                </a:cubicBezTo>
                <a:cubicBezTo>
                  <a:pt x="11" y="13"/>
                  <a:pt x="11" y="13"/>
                  <a:pt x="11" y="13"/>
                </a:cubicBezTo>
                <a:cubicBezTo>
                  <a:pt x="10" y="12"/>
                  <a:pt x="10" y="12"/>
                  <a:pt x="10" y="12"/>
                </a:cubicBezTo>
                <a:cubicBezTo>
                  <a:pt x="10" y="12"/>
                  <a:pt x="10" y="12"/>
                  <a:pt x="10" y="12"/>
                </a:cubicBezTo>
                <a:cubicBezTo>
                  <a:pt x="8" y="11"/>
                  <a:pt x="8" y="10"/>
                  <a:pt x="7" y="9"/>
                </a:cubicBezTo>
                <a:cubicBezTo>
                  <a:pt x="7" y="9"/>
                  <a:pt x="7" y="9"/>
                  <a:pt x="7" y="9"/>
                </a:cubicBezTo>
                <a:cubicBezTo>
                  <a:pt x="7" y="8"/>
                  <a:pt x="7" y="7"/>
                  <a:pt x="7" y="7"/>
                </a:cubicBezTo>
                <a:cubicBezTo>
                  <a:pt x="7" y="7"/>
                  <a:pt x="7" y="7"/>
                  <a:pt x="7" y="7"/>
                </a:cubicBezTo>
                <a:cubicBezTo>
                  <a:pt x="7" y="5"/>
                  <a:pt x="7" y="4"/>
                  <a:pt x="9" y="2"/>
                </a:cubicBezTo>
                <a:cubicBezTo>
                  <a:pt x="9" y="2"/>
                  <a:pt x="9" y="2"/>
                  <a:pt x="9" y="2"/>
                </a:cubicBezTo>
                <a:cubicBezTo>
                  <a:pt x="10" y="1"/>
                  <a:pt x="12" y="0"/>
                  <a:pt x="14" y="0"/>
                </a:cubicBezTo>
                <a:cubicBezTo>
                  <a:pt x="14" y="0"/>
                  <a:pt x="14" y="0"/>
                  <a:pt x="14" y="0"/>
                </a:cubicBezTo>
                <a:cubicBezTo>
                  <a:pt x="14" y="0"/>
                  <a:pt x="14" y="0"/>
                  <a:pt x="14" y="0"/>
                </a:cubicBezTo>
                <a:cubicBezTo>
                  <a:pt x="14" y="0"/>
                  <a:pt x="15" y="0"/>
                  <a:pt x="15" y="0"/>
                </a:cubicBezTo>
                <a:cubicBezTo>
                  <a:pt x="15" y="0"/>
                  <a:pt x="15" y="0"/>
                  <a:pt x="15" y="0"/>
                </a:cubicBezTo>
                <a:cubicBezTo>
                  <a:pt x="17" y="0"/>
                  <a:pt x="18" y="1"/>
                  <a:pt x="19" y="2"/>
                </a:cubicBezTo>
                <a:cubicBezTo>
                  <a:pt x="19" y="2"/>
                  <a:pt x="19" y="2"/>
                  <a:pt x="19" y="2"/>
                </a:cubicBezTo>
                <a:cubicBezTo>
                  <a:pt x="20" y="3"/>
                  <a:pt x="21" y="5"/>
                  <a:pt x="21" y="7"/>
                </a:cubicBezTo>
                <a:cubicBezTo>
                  <a:pt x="21" y="7"/>
                  <a:pt x="21" y="7"/>
                  <a:pt x="21" y="7"/>
                </a:cubicBezTo>
                <a:cubicBezTo>
                  <a:pt x="21" y="8"/>
                  <a:pt x="21" y="9"/>
                  <a:pt x="20" y="10"/>
                </a:cubicBezTo>
                <a:cubicBezTo>
                  <a:pt x="20" y="10"/>
                  <a:pt x="20" y="10"/>
                  <a:pt x="20" y="10"/>
                </a:cubicBezTo>
                <a:cubicBezTo>
                  <a:pt x="22" y="10"/>
                  <a:pt x="23" y="9"/>
                  <a:pt x="25" y="8"/>
                </a:cubicBezTo>
                <a:cubicBezTo>
                  <a:pt x="25" y="8"/>
                  <a:pt x="25" y="8"/>
                  <a:pt x="25" y="8"/>
                </a:cubicBezTo>
                <a:cubicBezTo>
                  <a:pt x="25" y="7"/>
                  <a:pt x="26" y="8"/>
                  <a:pt x="27" y="8"/>
                </a:cubicBezTo>
                <a:cubicBezTo>
                  <a:pt x="27" y="8"/>
                  <a:pt x="27" y="8"/>
                  <a:pt x="27" y="8"/>
                </a:cubicBezTo>
                <a:cubicBezTo>
                  <a:pt x="27" y="9"/>
                  <a:pt x="27" y="10"/>
                  <a:pt x="26" y="10"/>
                </a:cubicBezTo>
                <a:cubicBezTo>
                  <a:pt x="26" y="10"/>
                  <a:pt x="26" y="10"/>
                  <a:pt x="26" y="10"/>
                </a:cubicBezTo>
                <a:cubicBezTo>
                  <a:pt x="23" y="13"/>
                  <a:pt x="20" y="14"/>
                  <a:pt x="17" y="14"/>
                </a:cubicBezTo>
                <a:cubicBezTo>
                  <a:pt x="17" y="14"/>
                  <a:pt x="17" y="14"/>
                  <a:pt x="17" y="14"/>
                </a:cubicBezTo>
                <a:cubicBezTo>
                  <a:pt x="16" y="14"/>
                  <a:pt x="16" y="15"/>
                  <a:pt x="15" y="15"/>
                </a:cubicBezTo>
                <a:cubicBezTo>
                  <a:pt x="15" y="15"/>
                  <a:pt x="15" y="15"/>
                  <a:pt x="15" y="15"/>
                </a:cubicBezTo>
                <a:cubicBezTo>
                  <a:pt x="13" y="15"/>
                  <a:pt x="12" y="16"/>
                  <a:pt x="11" y="16"/>
                </a:cubicBezTo>
                <a:cubicBezTo>
                  <a:pt x="11" y="16"/>
                  <a:pt x="11" y="16"/>
                  <a:pt x="11" y="16"/>
                </a:cubicBezTo>
                <a:cubicBezTo>
                  <a:pt x="7" y="16"/>
                  <a:pt x="5" y="14"/>
                  <a:pt x="3" y="13"/>
                </a:cubicBezTo>
                <a:close/>
                <a:moveTo>
                  <a:pt x="15" y="3"/>
                </a:moveTo>
                <a:cubicBezTo>
                  <a:pt x="14" y="3"/>
                  <a:pt x="14" y="3"/>
                  <a:pt x="14" y="3"/>
                </a:cubicBezTo>
                <a:cubicBezTo>
                  <a:pt x="12" y="3"/>
                  <a:pt x="11" y="4"/>
                  <a:pt x="11" y="4"/>
                </a:cubicBezTo>
                <a:cubicBezTo>
                  <a:pt x="11" y="4"/>
                  <a:pt x="11" y="4"/>
                  <a:pt x="11" y="4"/>
                </a:cubicBezTo>
                <a:cubicBezTo>
                  <a:pt x="10" y="5"/>
                  <a:pt x="10" y="6"/>
                  <a:pt x="10" y="7"/>
                </a:cubicBezTo>
                <a:cubicBezTo>
                  <a:pt x="10" y="7"/>
                  <a:pt x="10" y="7"/>
                  <a:pt x="10" y="7"/>
                </a:cubicBezTo>
                <a:cubicBezTo>
                  <a:pt x="10" y="7"/>
                  <a:pt x="10" y="8"/>
                  <a:pt x="10" y="8"/>
                </a:cubicBezTo>
                <a:cubicBezTo>
                  <a:pt x="10" y="8"/>
                  <a:pt x="10" y="8"/>
                  <a:pt x="10" y="8"/>
                </a:cubicBezTo>
                <a:cubicBezTo>
                  <a:pt x="10" y="8"/>
                  <a:pt x="11" y="9"/>
                  <a:pt x="11" y="10"/>
                </a:cubicBezTo>
                <a:cubicBezTo>
                  <a:pt x="11" y="10"/>
                  <a:pt x="11" y="10"/>
                  <a:pt x="11" y="10"/>
                </a:cubicBezTo>
                <a:cubicBezTo>
                  <a:pt x="12" y="10"/>
                  <a:pt x="14" y="11"/>
                  <a:pt x="16" y="11"/>
                </a:cubicBezTo>
                <a:cubicBezTo>
                  <a:pt x="16" y="11"/>
                  <a:pt x="16" y="11"/>
                  <a:pt x="16" y="11"/>
                </a:cubicBezTo>
                <a:cubicBezTo>
                  <a:pt x="16" y="11"/>
                  <a:pt x="16" y="11"/>
                  <a:pt x="16" y="11"/>
                </a:cubicBezTo>
                <a:cubicBezTo>
                  <a:pt x="16" y="11"/>
                  <a:pt x="16" y="11"/>
                  <a:pt x="16" y="11"/>
                </a:cubicBezTo>
                <a:cubicBezTo>
                  <a:pt x="17" y="10"/>
                  <a:pt x="18" y="8"/>
                  <a:pt x="18" y="7"/>
                </a:cubicBezTo>
                <a:cubicBezTo>
                  <a:pt x="18" y="7"/>
                  <a:pt x="18" y="7"/>
                  <a:pt x="18" y="7"/>
                </a:cubicBezTo>
                <a:cubicBezTo>
                  <a:pt x="18" y="6"/>
                  <a:pt x="18" y="5"/>
                  <a:pt x="17" y="4"/>
                </a:cubicBezTo>
                <a:cubicBezTo>
                  <a:pt x="17" y="4"/>
                  <a:pt x="17" y="4"/>
                  <a:pt x="17" y="4"/>
                </a:cubicBezTo>
                <a:cubicBezTo>
                  <a:pt x="16" y="3"/>
                  <a:pt x="16" y="3"/>
                  <a:pt x="15" y="3"/>
                </a:cubicBezTo>
                <a:cubicBezTo>
                  <a:pt x="15" y="3"/>
                  <a:pt x="15" y="3"/>
                  <a:pt x="15" y="3"/>
                </a:cubicBezTo>
                <a:cubicBezTo>
                  <a:pt x="15" y="3"/>
                  <a:pt x="15" y="3"/>
                  <a:pt x="15"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5" name="Freeform 88"/>
          <p:cNvSpPr>
            <a:spLocks noEditPoints="1"/>
          </p:cNvSpPr>
          <p:nvPr/>
        </p:nvSpPr>
        <p:spPr bwMode="auto">
          <a:xfrm>
            <a:off x="1546226" y="1752600"/>
            <a:ext cx="315913" cy="423863"/>
          </a:xfrm>
          <a:custGeom>
            <a:avLst/>
            <a:gdLst>
              <a:gd name="T0" fmla="*/ 89 w 140"/>
              <a:gd name="T1" fmla="*/ 100 h 188"/>
              <a:gd name="T2" fmla="*/ 89 w 140"/>
              <a:gd name="T3" fmla="*/ 81 h 188"/>
              <a:gd name="T4" fmla="*/ 69 w 140"/>
              <a:gd name="T5" fmla="*/ 81 h 188"/>
              <a:gd name="T6" fmla="*/ 89 w 140"/>
              <a:gd name="T7" fmla="*/ 100 h 188"/>
              <a:gd name="T8" fmla="*/ 71 w 140"/>
              <a:gd name="T9" fmla="*/ 129 h 188"/>
              <a:gd name="T10" fmla="*/ 78 w 140"/>
              <a:gd name="T11" fmla="*/ 136 h 188"/>
              <a:gd name="T12" fmla="*/ 85 w 140"/>
              <a:gd name="T13" fmla="*/ 129 h 188"/>
              <a:gd name="T14" fmla="*/ 78 w 140"/>
              <a:gd name="T15" fmla="*/ 122 h 188"/>
              <a:gd name="T16" fmla="*/ 71 w 140"/>
              <a:gd name="T17" fmla="*/ 129 h 188"/>
              <a:gd name="T18" fmla="*/ 94 w 140"/>
              <a:gd name="T19" fmla="*/ 100 h 188"/>
              <a:gd name="T20" fmla="*/ 114 w 140"/>
              <a:gd name="T21" fmla="*/ 81 h 188"/>
              <a:gd name="T22" fmla="*/ 94 w 140"/>
              <a:gd name="T23" fmla="*/ 81 h 188"/>
              <a:gd name="T24" fmla="*/ 94 w 140"/>
              <a:gd name="T25" fmla="*/ 100 h 188"/>
              <a:gd name="T26" fmla="*/ 69 w 140"/>
              <a:gd name="T27" fmla="*/ 75 h 188"/>
              <a:gd name="T28" fmla="*/ 89 w 140"/>
              <a:gd name="T29" fmla="*/ 75 h 188"/>
              <a:gd name="T30" fmla="*/ 89 w 140"/>
              <a:gd name="T31" fmla="*/ 56 h 188"/>
              <a:gd name="T32" fmla="*/ 69 w 140"/>
              <a:gd name="T33" fmla="*/ 75 h 188"/>
              <a:gd name="T34" fmla="*/ 94 w 140"/>
              <a:gd name="T35" fmla="*/ 56 h 188"/>
              <a:gd name="T36" fmla="*/ 94 w 140"/>
              <a:gd name="T37" fmla="*/ 75 h 188"/>
              <a:gd name="T38" fmla="*/ 114 w 140"/>
              <a:gd name="T39" fmla="*/ 75 h 188"/>
              <a:gd name="T40" fmla="*/ 94 w 140"/>
              <a:gd name="T41" fmla="*/ 56 h 188"/>
              <a:gd name="T42" fmla="*/ 116 w 140"/>
              <a:gd name="T43" fmla="*/ 0 h 188"/>
              <a:gd name="T44" fmla="*/ 24 w 140"/>
              <a:gd name="T45" fmla="*/ 0 h 188"/>
              <a:gd name="T46" fmla="*/ 0 w 140"/>
              <a:gd name="T47" fmla="*/ 25 h 188"/>
              <a:gd name="T48" fmla="*/ 0 w 140"/>
              <a:gd name="T49" fmla="*/ 163 h 188"/>
              <a:gd name="T50" fmla="*/ 24 w 140"/>
              <a:gd name="T51" fmla="*/ 188 h 188"/>
              <a:gd name="T52" fmla="*/ 116 w 140"/>
              <a:gd name="T53" fmla="*/ 188 h 188"/>
              <a:gd name="T54" fmla="*/ 140 w 140"/>
              <a:gd name="T55" fmla="*/ 163 h 188"/>
              <a:gd name="T56" fmla="*/ 140 w 140"/>
              <a:gd name="T57" fmla="*/ 25 h 188"/>
              <a:gd name="T58" fmla="*/ 116 w 140"/>
              <a:gd name="T59" fmla="*/ 0 h 188"/>
              <a:gd name="T60" fmla="*/ 135 w 140"/>
              <a:gd name="T61" fmla="*/ 163 h 188"/>
              <a:gd name="T62" fmla="*/ 116 w 140"/>
              <a:gd name="T63" fmla="*/ 183 h 188"/>
              <a:gd name="T64" fmla="*/ 24 w 140"/>
              <a:gd name="T65" fmla="*/ 183 h 188"/>
              <a:gd name="T66" fmla="*/ 5 w 140"/>
              <a:gd name="T67" fmla="*/ 163 h 188"/>
              <a:gd name="T68" fmla="*/ 5 w 140"/>
              <a:gd name="T69" fmla="*/ 25 h 188"/>
              <a:gd name="T70" fmla="*/ 24 w 140"/>
              <a:gd name="T71" fmla="*/ 5 h 188"/>
              <a:gd name="T72" fmla="*/ 116 w 140"/>
              <a:gd name="T73" fmla="*/ 5 h 188"/>
              <a:gd name="T74" fmla="*/ 135 w 140"/>
              <a:gd name="T75" fmla="*/ 25 h 188"/>
              <a:gd name="T76" fmla="*/ 135 w 140"/>
              <a:gd name="T77" fmla="*/ 163 h 188"/>
              <a:gd name="T78" fmla="*/ 116 w 140"/>
              <a:gd name="T79" fmla="*/ 10 h 188"/>
              <a:gd name="T80" fmla="*/ 24 w 140"/>
              <a:gd name="T81" fmla="*/ 10 h 188"/>
              <a:gd name="T82" fmla="*/ 10 w 140"/>
              <a:gd name="T83" fmla="*/ 25 h 188"/>
              <a:gd name="T84" fmla="*/ 10 w 140"/>
              <a:gd name="T85" fmla="*/ 163 h 188"/>
              <a:gd name="T86" fmla="*/ 24 w 140"/>
              <a:gd name="T87" fmla="*/ 178 h 188"/>
              <a:gd name="T88" fmla="*/ 116 w 140"/>
              <a:gd name="T89" fmla="*/ 178 h 188"/>
              <a:gd name="T90" fmla="*/ 130 w 140"/>
              <a:gd name="T91" fmla="*/ 163 h 188"/>
              <a:gd name="T92" fmla="*/ 130 w 140"/>
              <a:gd name="T93" fmla="*/ 25 h 188"/>
              <a:gd name="T94" fmla="*/ 116 w 140"/>
              <a:gd name="T95" fmla="*/ 10 h 188"/>
              <a:gd name="T96" fmla="*/ 116 w 140"/>
              <a:gd name="T97" fmla="*/ 139 h 188"/>
              <a:gd name="T98" fmla="*/ 77 w 140"/>
              <a:gd name="T99" fmla="*/ 139 h 188"/>
              <a:gd name="T100" fmla="*/ 68 w 140"/>
              <a:gd name="T101" fmla="*/ 129 h 188"/>
              <a:gd name="T102" fmla="*/ 77 w 140"/>
              <a:gd name="T103" fmla="*/ 119 h 188"/>
              <a:gd name="T104" fmla="*/ 116 w 140"/>
              <a:gd name="T105" fmla="*/ 119 h 188"/>
              <a:gd name="T106" fmla="*/ 116 w 140"/>
              <a:gd name="T107" fmla="*/ 139 h 188"/>
              <a:gd name="T108" fmla="*/ 91 w 140"/>
              <a:gd name="T109" fmla="*/ 106 h 188"/>
              <a:gd name="T110" fmla="*/ 63 w 140"/>
              <a:gd name="T111" fmla="*/ 78 h 188"/>
              <a:gd name="T112" fmla="*/ 91 w 140"/>
              <a:gd name="T113" fmla="*/ 50 h 188"/>
              <a:gd name="T114" fmla="*/ 119 w 140"/>
              <a:gd name="T115" fmla="*/ 78 h 188"/>
              <a:gd name="T116" fmla="*/ 91 w 140"/>
              <a:gd name="T117" fmla="*/ 106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88">
                <a:moveTo>
                  <a:pt x="89" y="100"/>
                </a:moveTo>
                <a:cubicBezTo>
                  <a:pt x="89" y="81"/>
                  <a:pt x="89" y="81"/>
                  <a:pt x="89" y="81"/>
                </a:cubicBezTo>
                <a:cubicBezTo>
                  <a:pt x="69" y="81"/>
                  <a:pt x="69" y="81"/>
                  <a:pt x="69" y="81"/>
                </a:cubicBezTo>
                <a:cubicBezTo>
                  <a:pt x="70" y="91"/>
                  <a:pt x="78" y="99"/>
                  <a:pt x="89" y="100"/>
                </a:cubicBezTo>
                <a:close/>
                <a:moveTo>
                  <a:pt x="71" y="129"/>
                </a:moveTo>
                <a:cubicBezTo>
                  <a:pt x="71" y="133"/>
                  <a:pt x="74" y="136"/>
                  <a:pt x="78" y="136"/>
                </a:cubicBezTo>
                <a:cubicBezTo>
                  <a:pt x="82" y="136"/>
                  <a:pt x="85" y="133"/>
                  <a:pt x="85" y="129"/>
                </a:cubicBezTo>
                <a:cubicBezTo>
                  <a:pt x="85" y="125"/>
                  <a:pt x="82" y="122"/>
                  <a:pt x="78" y="122"/>
                </a:cubicBezTo>
                <a:cubicBezTo>
                  <a:pt x="74" y="122"/>
                  <a:pt x="71" y="125"/>
                  <a:pt x="71" y="129"/>
                </a:cubicBezTo>
                <a:close/>
                <a:moveTo>
                  <a:pt x="94" y="100"/>
                </a:moveTo>
                <a:cubicBezTo>
                  <a:pt x="104" y="99"/>
                  <a:pt x="112" y="91"/>
                  <a:pt x="114" y="81"/>
                </a:cubicBezTo>
                <a:cubicBezTo>
                  <a:pt x="94" y="81"/>
                  <a:pt x="94" y="81"/>
                  <a:pt x="94" y="81"/>
                </a:cubicBezTo>
                <a:lnTo>
                  <a:pt x="94" y="100"/>
                </a:lnTo>
                <a:close/>
                <a:moveTo>
                  <a:pt x="69" y="75"/>
                </a:moveTo>
                <a:cubicBezTo>
                  <a:pt x="89" y="75"/>
                  <a:pt x="89" y="75"/>
                  <a:pt x="89" y="75"/>
                </a:cubicBezTo>
                <a:cubicBezTo>
                  <a:pt x="89" y="56"/>
                  <a:pt x="89" y="56"/>
                  <a:pt x="89" y="56"/>
                </a:cubicBezTo>
                <a:cubicBezTo>
                  <a:pt x="78" y="57"/>
                  <a:pt x="70" y="65"/>
                  <a:pt x="69" y="75"/>
                </a:cubicBezTo>
                <a:close/>
                <a:moveTo>
                  <a:pt x="94" y="56"/>
                </a:moveTo>
                <a:cubicBezTo>
                  <a:pt x="94" y="75"/>
                  <a:pt x="94" y="75"/>
                  <a:pt x="94" y="75"/>
                </a:cubicBezTo>
                <a:cubicBezTo>
                  <a:pt x="114" y="75"/>
                  <a:pt x="114" y="75"/>
                  <a:pt x="114" y="75"/>
                </a:cubicBezTo>
                <a:cubicBezTo>
                  <a:pt x="112" y="65"/>
                  <a:pt x="104" y="57"/>
                  <a:pt x="94" y="56"/>
                </a:cubicBezTo>
                <a:close/>
                <a:moveTo>
                  <a:pt x="116" y="0"/>
                </a:moveTo>
                <a:cubicBezTo>
                  <a:pt x="24" y="0"/>
                  <a:pt x="24" y="0"/>
                  <a:pt x="24" y="0"/>
                </a:cubicBezTo>
                <a:cubicBezTo>
                  <a:pt x="11" y="0"/>
                  <a:pt x="0" y="11"/>
                  <a:pt x="0" y="25"/>
                </a:cubicBezTo>
                <a:cubicBezTo>
                  <a:pt x="0" y="163"/>
                  <a:pt x="0" y="163"/>
                  <a:pt x="0" y="163"/>
                </a:cubicBezTo>
                <a:cubicBezTo>
                  <a:pt x="0" y="177"/>
                  <a:pt x="11" y="188"/>
                  <a:pt x="24" y="188"/>
                </a:cubicBezTo>
                <a:cubicBezTo>
                  <a:pt x="116" y="188"/>
                  <a:pt x="116" y="188"/>
                  <a:pt x="116" y="188"/>
                </a:cubicBezTo>
                <a:cubicBezTo>
                  <a:pt x="129" y="188"/>
                  <a:pt x="140" y="177"/>
                  <a:pt x="140" y="163"/>
                </a:cubicBezTo>
                <a:cubicBezTo>
                  <a:pt x="140" y="25"/>
                  <a:pt x="140" y="25"/>
                  <a:pt x="140" y="25"/>
                </a:cubicBezTo>
                <a:cubicBezTo>
                  <a:pt x="140" y="11"/>
                  <a:pt x="129" y="0"/>
                  <a:pt x="116" y="0"/>
                </a:cubicBezTo>
                <a:close/>
                <a:moveTo>
                  <a:pt x="135" y="163"/>
                </a:moveTo>
                <a:cubicBezTo>
                  <a:pt x="135" y="174"/>
                  <a:pt x="126" y="183"/>
                  <a:pt x="116" y="183"/>
                </a:cubicBezTo>
                <a:cubicBezTo>
                  <a:pt x="24" y="183"/>
                  <a:pt x="24" y="183"/>
                  <a:pt x="24" y="183"/>
                </a:cubicBezTo>
                <a:cubicBezTo>
                  <a:pt x="14" y="183"/>
                  <a:pt x="5" y="174"/>
                  <a:pt x="5" y="163"/>
                </a:cubicBezTo>
                <a:cubicBezTo>
                  <a:pt x="5" y="25"/>
                  <a:pt x="5" y="25"/>
                  <a:pt x="5" y="25"/>
                </a:cubicBezTo>
                <a:cubicBezTo>
                  <a:pt x="5" y="14"/>
                  <a:pt x="14" y="5"/>
                  <a:pt x="24" y="5"/>
                </a:cubicBezTo>
                <a:cubicBezTo>
                  <a:pt x="116" y="5"/>
                  <a:pt x="116" y="5"/>
                  <a:pt x="116" y="5"/>
                </a:cubicBezTo>
                <a:cubicBezTo>
                  <a:pt x="126" y="5"/>
                  <a:pt x="135" y="14"/>
                  <a:pt x="135" y="25"/>
                </a:cubicBezTo>
                <a:lnTo>
                  <a:pt x="135" y="163"/>
                </a:lnTo>
                <a:close/>
                <a:moveTo>
                  <a:pt x="116" y="10"/>
                </a:moveTo>
                <a:cubicBezTo>
                  <a:pt x="24" y="10"/>
                  <a:pt x="24" y="10"/>
                  <a:pt x="24" y="10"/>
                </a:cubicBezTo>
                <a:cubicBezTo>
                  <a:pt x="16" y="10"/>
                  <a:pt x="10" y="17"/>
                  <a:pt x="10" y="25"/>
                </a:cubicBezTo>
                <a:cubicBezTo>
                  <a:pt x="10" y="163"/>
                  <a:pt x="10" y="163"/>
                  <a:pt x="10" y="163"/>
                </a:cubicBezTo>
                <a:cubicBezTo>
                  <a:pt x="10" y="171"/>
                  <a:pt x="16" y="178"/>
                  <a:pt x="24" y="178"/>
                </a:cubicBezTo>
                <a:cubicBezTo>
                  <a:pt x="116" y="178"/>
                  <a:pt x="116" y="178"/>
                  <a:pt x="116" y="178"/>
                </a:cubicBezTo>
                <a:cubicBezTo>
                  <a:pt x="124" y="178"/>
                  <a:pt x="130" y="171"/>
                  <a:pt x="130" y="163"/>
                </a:cubicBezTo>
                <a:cubicBezTo>
                  <a:pt x="130" y="25"/>
                  <a:pt x="130" y="25"/>
                  <a:pt x="130" y="25"/>
                </a:cubicBezTo>
                <a:cubicBezTo>
                  <a:pt x="130" y="17"/>
                  <a:pt x="124" y="10"/>
                  <a:pt x="116" y="10"/>
                </a:cubicBezTo>
                <a:close/>
                <a:moveTo>
                  <a:pt x="116" y="139"/>
                </a:moveTo>
                <a:cubicBezTo>
                  <a:pt x="77" y="139"/>
                  <a:pt x="77" y="139"/>
                  <a:pt x="77" y="139"/>
                </a:cubicBezTo>
                <a:cubicBezTo>
                  <a:pt x="72" y="139"/>
                  <a:pt x="68" y="134"/>
                  <a:pt x="68" y="129"/>
                </a:cubicBezTo>
                <a:cubicBezTo>
                  <a:pt x="68" y="124"/>
                  <a:pt x="72" y="119"/>
                  <a:pt x="77" y="119"/>
                </a:cubicBezTo>
                <a:cubicBezTo>
                  <a:pt x="116" y="119"/>
                  <a:pt x="116" y="119"/>
                  <a:pt x="116" y="119"/>
                </a:cubicBezTo>
                <a:lnTo>
                  <a:pt x="116" y="139"/>
                </a:lnTo>
                <a:close/>
                <a:moveTo>
                  <a:pt x="91" y="106"/>
                </a:moveTo>
                <a:cubicBezTo>
                  <a:pt x="76" y="106"/>
                  <a:pt x="63" y="93"/>
                  <a:pt x="63" y="78"/>
                </a:cubicBezTo>
                <a:cubicBezTo>
                  <a:pt x="63" y="63"/>
                  <a:pt x="76" y="50"/>
                  <a:pt x="91" y="50"/>
                </a:cubicBezTo>
                <a:cubicBezTo>
                  <a:pt x="107" y="50"/>
                  <a:pt x="119" y="63"/>
                  <a:pt x="119" y="78"/>
                </a:cubicBezTo>
                <a:cubicBezTo>
                  <a:pt x="119" y="93"/>
                  <a:pt x="107" y="106"/>
                  <a:pt x="91" y="10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6" name="Freeform 89"/>
          <p:cNvSpPr>
            <a:spLocks noEditPoints="1"/>
          </p:cNvSpPr>
          <p:nvPr/>
        </p:nvSpPr>
        <p:spPr bwMode="auto">
          <a:xfrm>
            <a:off x="2246313" y="1871663"/>
            <a:ext cx="290512" cy="138112"/>
          </a:xfrm>
          <a:custGeom>
            <a:avLst/>
            <a:gdLst>
              <a:gd name="T0" fmla="*/ 121 w 129"/>
              <a:gd name="T1" fmla="*/ 22 h 61"/>
              <a:gd name="T2" fmla="*/ 40 w 129"/>
              <a:gd name="T3" fmla="*/ 22 h 61"/>
              <a:gd name="T4" fmla="*/ 40 w 129"/>
              <a:gd name="T5" fmla="*/ 22 h 61"/>
              <a:gd name="T6" fmla="*/ 40 w 129"/>
              <a:gd name="T7" fmla="*/ 17 h 61"/>
              <a:gd name="T8" fmla="*/ 39 w 129"/>
              <a:gd name="T9" fmla="*/ 13 h 61"/>
              <a:gd name="T10" fmla="*/ 39 w 129"/>
              <a:gd name="T11" fmla="*/ 13 h 61"/>
              <a:gd name="T12" fmla="*/ 45 w 129"/>
              <a:gd name="T13" fmla="*/ 7 h 61"/>
              <a:gd name="T14" fmla="*/ 39 w 129"/>
              <a:gd name="T15" fmla="*/ 0 h 61"/>
              <a:gd name="T16" fmla="*/ 7 w 129"/>
              <a:gd name="T17" fmla="*/ 0 h 61"/>
              <a:gd name="T18" fmla="*/ 0 w 129"/>
              <a:gd name="T19" fmla="*/ 7 h 61"/>
              <a:gd name="T20" fmla="*/ 7 w 129"/>
              <a:gd name="T21" fmla="*/ 13 h 61"/>
              <a:gd name="T22" fmla="*/ 7 w 129"/>
              <a:gd name="T23" fmla="*/ 13 h 61"/>
              <a:gd name="T24" fmla="*/ 6 w 129"/>
              <a:gd name="T25" fmla="*/ 17 h 61"/>
              <a:gd name="T26" fmla="*/ 6 w 129"/>
              <a:gd name="T27" fmla="*/ 45 h 61"/>
              <a:gd name="T28" fmla="*/ 7 w 129"/>
              <a:gd name="T29" fmla="*/ 49 h 61"/>
              <a:gd name="T30" fmla="*/ 7 w 129"/>
              <a:gd name="T31" fmla="*/ 49 h 61"/>
              <a:gd name="T32" fmla="*/ 0 w 129"/>
              <a:gd name="T33" fmla="*/ 55 h 61"/>
              <a:gd name="T34" fmla="*/ 7 w 129"/>
              <a:gd name="T35" fmla="*/ 61 h 61"/>
              <a:gd name="T36" fmla="*/ 39 w 129"/>
              <a:gd name="T37" fmla="*/ 61 h 61"/>
              <a:gd name="T38" fmla="*/ 45 w 129"/>
              <a:gd name="T39" fmla="*/ 55 h 61"/>
              <a:gd name="T40" fmla="*/ 39 w 129"/>
              <a:gd name="T41" fmla="*/ 49 h 61"/>
              <a:gd name="T42" fmla="*/ 39 w 129"/>
              <a:gd name="T43" fmla="*/ 49 h 61"/>
              <a:gd name="T44" fmla="*/ 40 w 129"/>
              <a:gd name="T45" fmla="*/ 45 h 61"/>
              <a:gd name="T46" fmla="*/ 40 w 129"/>
              <a:gd name="T47" fmla="*/ 39 h 61"/>
              <a:gd name="T48" fmla="*/ 40 w 129"/>
              <a:gd name="T49" fmla="*/ 39 h 61"/>
              <a:gd name="T50" fmla="*/ 121 w 129"/>
              <a:gd name="T51" fmla="*/ 39 h 61"/>
              <a:gd name="T52" fmla="*/ 129 w 129"/>
              <a:gd name="T53" fmla="*/ 31 h 61"/>
              <a:gd name="T54" fmla="*/ 129 w 129"/>
              <a:gd name="T55" fmla="*/ 30 h 61"/>
              <a:gd name="T56" fmla="*/ 121 w 129"/>
              <a:gd name="T57" fmla="*/ 22 h 61"/>
              <a:gd name="T58" fmla="*/ 41 w 129"/>
              <a:gd name="T59" fmla="*/ 52 h 61"/>
              <a:gd name="T60" fmla="*/ 38 w 129"/>
              <a:gd name="T61" fmla="*/ 54 h 61"/>
              <a:gd name="T62" fmla="*/ 7 w 129"/>
              <a:gd name="T63" fmla="*/ 54 h 61"/>
              <a:gd name="T64" fmla="*/ 5 w 129"/>
              <a:gd name="T65" fmla="*/ 52 h 61"/>
              <a:gd name="T66" fmla="*/ 7 w 129"/>
              <a:gd name="T67" fmla="*/ 50 h 61"/>
              <a:gd name="T68" fmla="*/ 38 w 129"/>
              <a:gd name="T69" fmla="*/ 50 h 61"/>
              <a:gd name="T70" fmla="*/ 41 w 129"/>
              <a:gd name="T71" fmla="*/ 52 h 61"/>
              <a:gd name="T72" fmla="*/ 38 w 129"/>
              <a:gd name="T73" fmla="*/ 6 h 61"/>
              <a:gd name="T74" fmla="*/ 7 w 129"/>
              <a:gd name="T75" fmla="*/ 6 h 61"/>
              <a:gd name="T76" fmla="*/ 5 w 129"/>
              <a:gd name="T77" fmla="*/ 4 h 61"/>
              <a:gd name="T78" fmla="*/ 7 w 129"/>
              <a:gd name="T79" fmla="*/ 2 h 61"/>
              <a:gd name="T80" fmla="*/ 38 w 129"/>
              <a:gd name="T81" fmla="*/ 2 h 61"/>
              <a:gd name="T82" fmla="*/ 41 w 129"/>
              <a:gd name="T83" fmla="*/ 4 h 61"/>
              <a:gd name="T84" fmla="*/ 38 w 129"/>
              <a:gd name="T85"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 h="61">
                <a:moveTo>
                  <a:pt x="121" y="22"/>
                </a:moveTo>
                <a:cubicBezTo>
                  <a:pt x="40" y="22"/>
                  <a:pt x="40" y="22"/>
                  <a:pt x="40" y="22"/>
                </a:cubicBezTo>
                <a:cubicBezTo>
                  <a:pt x="40" y="22"/>
                  <a:pt x="40" y="22"/>
                  <a:pt x="40" y="22"/>
                </a:cubicBezTo>
                <a:cubicBezTo>
                  <a:pt x="40" y="17"/>
                  <a:pt x="40" y="17"/>
                  <a:pt x="40" y="17"/>
                </a:cubicBezTo>
                <a:cubicBezTo>
                  <a:pt x="40" y="15"/>
                  <a:pt x="39" y="14"/>
                  <a:pt x="39" y="13"/>
                </a:cubicBezTo>
                <a:cubicBezTo>
                  <a:pt x="39" y="13"/>
                  <a:pt x="39" y="13"/>
                  <a:pt x="39" y="13"/>
                </a:cubicBezTo>
                <a:cubicBezTo>
                  <a:pt x="43" y="13"/>
                  <a:pt x="45" y="10"/>
                  <a:pt x="45" y="7"/>
                </a:cubicBezTo>
                <a:cubicBezTo>
                  <a:pt x="45" y="3"/>
                  <a:pt x="43" y="0"/>
                  <a:pt x="39" y="0"/>
                </a:cubicBezTo>
                <a:cubicBezTo>
                  <a:pt x="7" y="0"/>
                  <a:pt x="7" y="0"/>
                  <a:pt x="7" y="0"/>
                </a:cubicBezTo>
                <a:cubicBezTo>
                  <a:pt x="3" y="0"/>
                  <a:pt x="0" y="3"/>
                  <a:pt x="0" y="7"/>
                </a:cubicBezTo>
                <a:cubicBezTo>
                  <a:pt x="0" y="10"/>
                  <a:pt x="3" y="13"/>
                  <a:pt x="7" y="13"/>
                </a:cubicBezTo>
                <a:cubicBezTo>
                  <a:pt x="7" y="13"/>
                  <a:pt x="7" y="13"/>
                  <a:pt x="7" y="13"/>
                </a:cubicBezTo>
                <a:cubicBezTo>
                  <a:pt x="6" y="14"/>
                  <a:pt x="6" y="15"/>
                  <a:pt x="6" y="17"/>
                </a:cubicBezTo>
                <a:cubicBezTo>
                  <a:pt x="6" y="45"/>
                  <a:pt x="6" y="45"/>
                  <a:pt x="6" y="45"/>
                </a:cubicBezTo>
                <a:cubicBezTo>
                  <a:pt x="6" y="46"/>
                  <a:pt x="6" y="48"/>
                  <a:pt x="7" y="49"/>
                </a:cubicBezTo>
                <a:cubicBezTo>
                  <a:pt x="7" y="49"/>
                  <a:pt x="7" y="49"/>
                  <a:pt x="7" y="49"/>
                </a:cubicBezTo>
                <a:cubicBezTo>
                  <a:pt x="3" y="49"/>
                  <a:pt x="0" y="51"/>
                  <a:pt x="0" y="55"/>
                </a:cubicBezTo>
                <a:cubicBezTo>
                  <a:pt x="0" y="58"/>
                  <a:pt x="3" y="61"/>
                  <a:pt x="7" y="61"/>
                </a:cubicBezTo>
                <a:cubicBezTo>
                  <a:pt x="39" y="61"/>
                  <a:pt x="39" y="61"/>
                  <a:pt x="39" y="61"/>
                </a:cubicBezTo>
                <a:cubicBezTo>
                  <a:pt x="43" y="61"/>
                  <a:pt x="45" y="58"/>
                  <a:pt x="45" y="55"/>
                </a:cubicBezTo>
                <a:cubicBezTo>
                  <a:pt x="45" y="51"/>
                  <a:pt x="43" y="49"/>
                  <a:pt x="39" y="49"/>
                </a:cubicBezTo>
                <a:cubicBezTo>
                  <a:pt x="39" y="49"/>
                  <a:pt x="39" y="49"/>
                  <a:pt x="39" y="49"/>
                </a:cubicBezTo>
                <a:cubicBezTo>
                  <a:pt x="39" y="48"/>
                  <a:pt x="40" y="46"/>
                  <a:pt x="40" y="45"/>
                </a:cubicBezTo>
                <a:cubicBezTo>
                  <a:pt x="40" y="39"/>
                  <a:pt x="40" y="39"/>
                  <a:pt x="40" y="39"/>
                </a:cubicBezTo>
                <a:cubicBezTo>
                  <a:pt x="40" y="39"/>
                  <a:pt x="40" y="39"/>
                  <a:pt x="40" y="39"/>
                </a:cubicBezTo>
                <a:cubicBezTo>
                  <a:pt x="121" y="39"/>
                  <a:pt x="121" y="39"/>
                  <a:pt x="121" y="39"/>
                </a:cubicBezTo>
                <a:cubicBezTo>
                  <a:pt x="125" y="39"/>
                  <a:pt x="129" y="36"/>
                  <a:pt x="129" y="31"/>
                </a:cubicBezTo>
                <a:cubicBezTo>
                  <a:pt x="129" y="30"/>
                  <a:pt x="129" y="30"/>
                  <a:pt x="129" y="30"/>
                </a:cubicBezTo>
                <a:cubicBezTo>
                  <a:pt x="129" y="26"/>
                  <a:pt x="125" y="22"/>
                  <a:pt x="121" y="22"/>
                </a:cubicBezTo>
                <a:close/>
                <a:moveTo>
                  <a:pt x="41" y="52"/>
                </a:moveTo>
                <a:cubicBezTo>
                  <a:pt x="41" y="53"/>
                  <a:pt x="40" y="54"/>
                  <a:pt x="38" y="54"/>
                </a:cubicBezTo>
                <a:cubicBezTo>
                  <a:pt x="7" y="54"/>
                  <a:pt x="7" y="54"/>
                  <a:pt x="7" y="54"/>
                </a:cubicBezTo>
                <a:cubicBezTo>
                  <a:pt x="6" y="54"/>
                  <a:pt x="5" y="53"/>
                  <a:pt x="5" y="52"/>
                </a:cubicBezTo>
                <a:cubicBezTo>
                  <a:pt x="5" y="51"/>
                  <a:pt x="6" y="50"/>
                  <a:pt x="7" y="50"/>
                </a:cubicBezTo>
                <a:cubicBezTo>
                  <a:pt x="38" y="50"/>
                  <a:pt x="38" y="50"/>
                  <a:pt x="38" y="50"/>
                </a:cubicBezTo>
                <a:cubicBezTo>
                  <a:pt x="40" y="50"/>
                  <a:pt x="41" y="51"/>
                  <a:pt x="41" y="52"/>
                </a:cubicBezTo>
                <a:close/>
                <a:moveTo>
                  <a:pt x="38" y="6"/>
                </a:moveTo>
                <a:cubicBezTo>
                  <a:pt x="7" y="6"/>
                  <a:pt x="7" y="6"/>
                  <a:pt x="7" y="6"/>
                </a:cubicBezTo>
                <a:cubicBezTo>
                  <a:pt x="6" y="6"/>
                  <a:pt x="5" y="5"/>
                  <a:pt x="5" y="4"/>
                </a:cubicBezTo>
                <a:cubicBezTo>
                  <a:pt x="5" y="3"/>
                  <a:pt x="6" y="2"/>
                  <a:pt x="7" y="2"/>
                </a:cubicBezTo>
                <a:cubicBezTo>
                  <a:pt x="38" y="2"/>
                  <a:pt x="38" y="2"/>
                  <a:pt x="38" y="2"/>
                </a:cubicBezTo>
                <a:cubicBezTo>
                  <a:pt x="40" y="2"/>
                  <a:pt x="41" y="3"/>
                  <a:pt x="41" y="4"/>
                </a:cubicBezTo>
                <a:cubicBezTo>
                  <a:pt x="41" y="5"/>
                  <a:pt x="40" y="6"/>
                  <a:pt x="38" y="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7" name="Freeform 90"/>
          <p:cNvSpPr>
            <a:spLocks noEditPoints="1"/>
          </p:cNvSpPr>
          <p:nvPr/>
        </p:nvSpPr>
        <p:spPr bwMode="auto">
          <a:xfrm>
            <a:off x="2203451" y="2020888"/>
            <a:ext cx="187325" cy="36512"/>
          </a:xfrm>
          <a:custGeom>
            <a:avLst/>
            <a:gdLst>
              <a:gd name="T0" fmla="*/ 79 w 83"/>
              <a:gd name="T1" fmla="*/ 5 h 16"/>
              <a:gd name="T2" fmla="*/ 80 w 83"/>
              <a:gd name="T3" fmla="*/ 3 h 16"/>
              <a:gd name="T4" fmla="*/ 78 w 83"/>
              <a:gd name="T5" fmla="*/ 0 h 16"/>
              <a:gd name="T6" fmla="*/ 6 w 83"/>
              <a:gd name="T7" fmla="*/ 0 h 16"/>
              <a:gd name="T8" fmla="*/ 3 w 83"/>
              <a:gd name="T9" fmla="*/ 3 h 16"/>
              <a:gd name="T10" fmla="*/ 5 w 83"/>
              <a:gd name="T11" fmla="*/ 5 h 16"/>
              <a:gd name="T12" fmla="*/ 0 w 83"/>
              <a:gd name="T13" fmla="*/ 10 h 16"/>
              <a:gd name="T14" fmla="*/ 5 w 83"/>
              <a:gd name="T15" fmla="*/ 16 h 16"/>
              <a:gd name="T16" fmla="*/ 78 w 83"/>
              <a:gd name="T17" fmla="*/ 16 h 16"/>
              <a:gd name="T18" fmla="*/ 83 w 83"/>
              <a:gd name="T19" fmla="*/ 10 h 16"/>
              <a:gd name="T20" fmla="*/ 79 w 83"/>
              <a:gd name="T21" fmla="*/ 5 h 16"/>
              <a:gd name="T22" fmla="*/ 79 w 83"/>
              <a:gd name="T23" fmla="*/ 9 h 16"/>
              <a:gd name="T24" fmla="*/ 5 w 83"/>
              <a:gd name="T25" fmla="*/ 9 h 16"/>
              <a:gd name="T26" fmla="*/ 4 w 83"/>
              <a:gd name="T27" fmla="*/ 8 h 16"/>
              <a:gd name="T28" fmla="*/ 5 w 83"/>
              <a:gd name="T29" fmla="*/ 6 h 16"/>
              <a:gd name="T30" fmla="*/ 79 w 83"/>
              <a:gd name="T31" fmla="*/ 6 h 16"/>
              <a:gd name="T32" fmla="*/ 80 w 83"/>
              <a:gd name="T33" fmla="*/ 8 h 16"/>
              <a:gd name="T34" fmla="*/ 79 w 83"/>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6">
                <a:moveTo>
                  <a:pt x="79" y="5"/>
                </a:moveTo>
                <a:cubicBezTo>
                  <a:pt x="80" y="5"/>
                  <a:pt x="80" y="4"/>
                  <a:pt x="80" y="3"/>
                </a:cubicBezTo>
                <a:cubicBezTo>
                  <a:pt x="80" y="1"/>
                  <a:pt x="79" y="0"/>
                  <a:pt x="78" y="0"/>
                </a:cubicBezTo>
                <a:cubicBezTo>
                  <a:pt x="6" y="0"/>
                  <a:pt x="6" y="0"/>
                  <a:pt x="6" y="0"/>
                </a:cubicBezTo>
                <a:cubicBezTo>
                  <a:pt x="4" y="0"/>
                  <a:pt x="3" y="1"/>
                  <a:pt x="3" y="3"/>
                </a:cubicBezTo>
                <a:cubicBezTo>
                  <a:pt x="3" y="4"/>
                  <a:pt x="4" y="5"/>
                  <a:pt x="5" y="5"/>
                </a:cubicBezTo>
                <a:cubicBezTo>
                  <a:pt x="2" y="5"/>
                  <a:pt x="0" y="8"/>
                  <a:pt x="0" y="10"/>
                </a:cubicBezTo>
                <a:cubicBezTo>
                  <a:pt x="0" y="13"/>
                  <a:pt x="3" y="16"/>
                  <a:pt x="5" y="16"/>
                </a:cubicBezTo>
                <a:cubicBezTo>
                  <a:pt x="78" y="16"/>
                  <a:pt x="78" y="16"/>
                  <a:pt x="78" y="16"/>
                </a:cubicBezTo>
                <a:cubicBezTo>
                  <a:pt x="81" y="16"/>
                  <a:pt x="83" y="13"/>
                  <a:pt x="83" y="10"/>
                </a:cubicBezTo>
                <a:cubicBezTo>
                  <a:pt x="83" y="8"/>
                  <a:pt x="81" y="5"/>
                  <a:pt x="79" y="5"/>
                </a:cubicBezTo>
                <a:close/>
                <a:moveTo>
                  <a:pt x="79" y="9"/>
                </a:moveTo>
                <a:cubicBezTo>
                  <a:pt x="5" y="9"/>
                  <a:pt x="5" y="9"/>
                  <a:pt x="5" y="9"/>
                </a:cubicBezTo>
                <a:cubicBezTo>
                  <a:pt x="4" y="9"/>
                  <a:pt x="4" y="8"/>
                  <a:pt x="4" y="8"/>
                </a:cubicBezTo>
                <a:cubicBezTo>
                  <a:pt x="4" y="7"/>
                  <a:pt x="4" y="6"/>
                  <a:pt x="5" y="6"/>
                </a:cubicBezTo>
                <a:cubicBezTo>
                  <a:pt x="79" y="6"/>
                  <a:pt x="79" y="6"/>
                  <a:pt x="79" y="6"/>
                </a:cubicBezTo>
                <a:cubicBezTo>
                  <a:pt x="79" y="6"/>
                  <a:pt x="80" y="7"/>
                  <a:pt x="80" y="8"/>
                </a:cubicBezTo>
                <a:cubicBezTo>
                  <a:pt x="80" y="8"/>
                  <a:pt x="79" y="9"/>
                  <a:pt x="79" y="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8" name="Freeform 91"/>
          <p:cNvSpPr>
            <a:spLocks noEditPoints="1"/>
          </p:cNvSpPr>
          <p:nvPr/>
        </p:nvSpPr>
        <p:spPr bwMode="auto">
          <a:xfrm>
            <a:off x="2776538" y="1774826"/>
            <a:ext cx="396875" cy="354013"/>
          </a:xfrm>
          <a:custGeom>
            <a:avLst/>
            <a:gdLst>
              <a:gd name="T0" fmla="*/ 129 w 176"/>
              <a:gd name="T1" fmla="*/ 55 h 157"/>
              <a:gd name="T2" fmla="*/ 104 w 176"/>
              <a:gd name="T3" fmla="*/ 33 h 157"/>
              <a:gd name="T4" fmla="*/ 104 w 176"/>
              <a:gd name="T5" fmla="*/ 32 h 157"/>
              <a:gd name="T6" fmla="*/ 106 w 176"/>
              <a:gd name="T7" fmla="*/ 30 h 157"/>
              <a:gd name="T8" fmla="*/ 103 w 176"/>
              <a:gd name="T9" fmla="*/ 28 h 157"/>
              <a:gd name="T10" fmla="*/ 103 w 176"/>
              <a:gd name="T11" fmla="*/ 28 h 157"/>
              <a:gd name="T12" fmla="*/ 112 w 176"/>
              <a:gd name="T13" fmla="*/ 6 h 157"/>
              <a:gd name="T14" fmla="*/ 82 w 176"/>
              <a:gd name="T15" fmla="*/ 11 h 157"/>
              <a:gd name="T16" fmla="*/ 60 w 176"/>
              <a:gd name="T17" fmla="*/ 6 h 157"/>
              <a:gd name="T18" fmla="*/ 73 w 176"/>
              <a:gd name="T19" fmla="*/ 28 h 157"/>
              <a:gd name="T20" fmla="*/ 70 w 176"/>
              <a:gd name="T21" fmla="*/ 30 h 157"/>
              <a:gd name="T22" fmla="*/ 73 w 176"/>
              <a:gd name="T23" fmla="*/ 32 h 157"/>
              <a:gd name="T24" fmla="*/ 73 w 176"/>
              <a:gd name="T25" fmla="*/ 33 h 157"/>
              <a:gd name="T26" fmla="*/ 47 w 176"/>
              <a:gd name="T27" fmla="*/ 55 h 157"/>
              <a:gd name="T28" fmla="*/ 57 w 176"/>
              <a:gd name="T29" fmla="*/ 156 h 157"/>
              <a:gd name="T30" fmla="*/ 88 w 176"/>
              <a:gd name="T31" fmla="*/ 157 h 157"/>
              <a:gd name="T32" fmla="*/ 118 w 176"/>
              <a:gd name="T33" fmla="*/ 156 h 157"/>
              <a:gd name="T34" fmla="*/ 129 w 176"/>
              <a:gd name="T35" fmla="*/ 55 h 157"/>
              <a:gd name="T36" fmla="*/ 117 w 176"/>
              <a:gd name="T37" fmla="*/ 133 h 157"/>
              <a:gd name="T38" fmla="*/ 106 w 176"/>
              <a:gd name="T39" fmla="*/ 136 h 157"/>
              <a:gd name="T40" fmla="*/ 96 w 176"/>
              <a:gd name="T41" fmla="*/ 136 h 157"/>
              <a:gd name="T42" fmla="*/ 85 w 176"/>
              <a:gd name="T43" fmla="*/ 134 h 157"/>
              <a:gd name="T44" fmla="*/ 70 w 176"/>
              <a:gd name="T45" fmla="*/ 137 h 157"/>
              <a:gd name="T46" fmla="*/ 66 w 176"/>
              <a:gd name="T47" fmla="*/ 130 h 157"/>
              <a:gd name="T48" fmla="*/ 76 w 176"/>
              <a:gd name="T49" fmla="*/ 116 h 157"/>
              <a:gd name="T50" fmla="*/ 76 w 176"/>
              <a:gd name="T51" fmla="*/ 114 h 157"/>
              <a:gd name="T52" fmla="*/ 63 w 176"/>
              <a:gd name="T53" fmla="*/ 113 h 157"/>
              <a:gd name="T54" fmla="*/ 58 w 176"/>
              <a:gd name="T55" fmla="*/ 109 h 157"/>
              <a:gd name="T56" fmla="*/ 63 w 176"/>
              <a:gd name="T57" fmla="*/ 104 h 157"/>
              <a:gd name="T58" fmla="*/ 75 w 176"/>
              <a:gd name="T59" fmla="*/ 105 h 157"/>
              <a:gd name="T60" fmla="*/ 73 w 176"/>
              <a:gd name="T61" fmla="*/ 99 h 157"/>
              <a:gd name="T62" fmla="*/ 63 w 176"/>
              <a:gd name="T63" fmla="*/ 99 h 157"/>
              <a:gd name="T64" fmla="*/ 58 w 176"/>
              <a:gd name="T65" fmla="*/ 94 h 157"/>
              <a:gd name="T66" fmla="*/ 63 w 176"/>
              <a:gd name="T67" fmla="*/ 89 h 157"/>
              <a:gd name="T68" fmla="*/ 71 w 176"/>
              <a:gd name="T69" fmla="*/ 89 h 157"/>
              <a:gd name="T70" fmla="*/ 70 w 176"/>
              <a:gd name="T71" fmla="*/ 80 h 157"/>
              <a:gd name="T72" fmla="*/ 78 w 176"/>
              <a:gd name="T73" fmla="*/ 65 h 157"/>
              <a:gd name="T74" fmla="*/ 95 w 176"/>
              <a:gd name="T75" fmla="*/ 61 h 157"/>
              <a:gd name="T76" fmla="*/ 109 w 176"/>
              <a:gd name="T77" fmla="*/ 67 h 157"/>
              <a:gd name="T78" fmla="*/ 118 w 176"/>
              <a:gd name="T79" fmla="*/ 80 h 157"/>
              <a:gd name="T80" fmla="*/ 110 w 176"/>
              <a:gd name="T81" fmla="*/ 81 h 157"/>
              <a:gd name="T82" fmla="*/ 105 w 176"/>
              <a:gd name="T83" fmla="*/ 71 h 157"/>
              <a:gd name="T84" fmla="*/ 95 w 176"/>
              <a:gd name="T85" fmla="*/ 67 h 157"/>
              <a:gd name="T86" fmla="*/ 85 w 176"/>
              <a:gd name="T87" fmla="*/ 70 h 157"/>
              <a:gd name="T88" fmla="*/ 81 w 176"/>
              <a:gd name="T89" fmla="*/ 78 h 157"/>
              <a:gd name="T90" fmla="*/ 83 w 176"/>
              <a:gd name="T91" fmla="*/ 89 h 157"/>
              <a:gd name="T92" fmla="*/ 97 w 176"/>
              <a:gd name="T93" fmla="*/ 89 h 157"/>
              <a:gd name="T94" fmla="*/ 103 w 176"/>
              <a:gd name="T95" fmla="*/ 94 h 157"/>
              <a:gd name="T96" fmla="*/ 97 w 176"/>
              <a:gd name="T97" fmla="*/ 99 h 157"/>
              <a:gd name="T98" fmla="*/ 85 w 176"/>
              <a:gd name="T99" fmla="*/ 99 h 157"/>
              <a:gd name="T100" fmla="*/ 86 w 176"/>
              <a:gd name="T101" fmla="*/ 105 h 157"/>
              <a:gd name="T102" fmla="*/ 97 w 176"/>
              <a:gd name="T103" fmla="*/ 105 h 157"/>
              <a:gd name="T104" fmla="*/ 102 w 176"/>
              <a:gd name="T105" fmla="*/ 109 h 157"/>
              <a:gd name="T106" fmla="*/ 97 w 176"/>
              <a:gd name="T107" fmla="*/ 114 h 157"/>
              <a:gd name="T108" fmla="*/ 87 w 176"/>
              <a:gd name="T109" fmla="*/ 114 h 157"/>
              <a:gd name="T110" fmla="*/ 87 w 176"/>
              <a:gd name="T111" fmla="*/ 116 h 157"/>
              <a:gd name="T112" fmla="*/ 80 w 176"/>
              <a:gd name="T113" fmla="*/ 129 h 157"/>
              <a:gd name="T114" fmla="*/ 85 w 176"/>
              <a:gd name="T115" fmla="*/ 128 h 157"/>
              <a:gd name="T116" fmla="*/ 96 w 176"/>
              <a:gd name="T117" fmla="*/ 129 h 157"/>
              <a:gd name="T118" fmla="*/ 107 w 176"/>
              <a:gd name="T119" fmla="*/ 130 h 157"/>
              <a:gd name="T120" fmla="*/ 116 w 176"/>
              <a:gd name="T121" fmla="*/ 126 h 157"/>
              <a:gd name="T122" fmla="*/ 117 w 176"/>
              <a:gd name="T123" fmla="*/ 133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6" h="157">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7" y="133"/>
                </a:moveTo>
                <a:cubicBezTo>
                  <a:pt x="113" y="136"/>
                  <a:pt x="109" y="136"/>
                  <a:pt x="106" y="136"/>
                </a:cubicBezTo>
                <a:cubicBezTo>
                  <a:pt x="104" y="137"/>
                  <a:pt x="101" y="137"/>
                  <a:pt x="96" y="136"/>
                </a:cubicBezTo>
                <a:cubicBezTo>
                  <a:pt x="91" y="135"/>
                  <a:pt x="87" y="134"/>
                  <a:pt x="85" y="134"/>
                </a:cubicBezTo>
                <a:cubicBezTo>
                  <a:pt x="79" y="134"/>
                  <a:pt x="74" y="136"/>
                  <a:pt x="70" y="137"/>
                </a:cubicBezTo>
                <a:cubicBezTo>
                  <a:pt x="66" y="137"/>
                  <a:pt x="63" y="133"/>
                  <a:pt x="66" y="130"/>
                </a:cubicBezTo>
                <a:cubicBezTo>
                  <a:pt x="70" y="127"/>
                  <a:pt x="76" y="123"/>
                  <a:pt x="76" y="116"/>
                </a:cubicBezTo>
                <a:cubicBezTo>
                  <a:pt x="76" y="115"/>
                  <a:pt x="76" y="115"/>
                  <a:pt x="76" y="114"/>
                </a:cubicBezTo>
                <a:cubicBezTo>
                  <a:pt x="63" y="113"/>
                  <a:pt x="63" y="113"/>
                  <a:pt x="63" y="113"/>
                </a:cubicBezTo>
                <a:cubicBezTo>
                  <a:pt x="61" y="113"/>
                  <a:pt x="59" y="111"/>
                  <a:pt x="58" y="109"/>
                </a:cubicBezTo>
                <a:cubicBezTo>
                  <a:pt x="58" y="106"/>
                  <a:pt x="60" y="104"/>
                  <a:pt x="63" y="104"/>
                </a:cubicBezTo>
                <a:cubicBezTo>
                  <a:pt x="75" y="105"/>
                  <a:pt x="75" y="105"/>
                  <a:pt x="75" y="105"/>
                </a:cubicBezTo>
                <a:cubicBezTo>
                  <a:pt x="75" y="103"/>
                  <a:pt x="74" y="101"/>
                  <a:pt x="73" y="99"/>
                </a:cubicBezTo>
                <a:cubicBezTo>
                  <a:pt x="63" y="99"/>
                  <a:pt x="63" y="99"/>
                  <a:pt x="63" y="99"/>
                </a:cubicBezTo>
                <a:cubicBezTo>
                  <a:pt x="60" y="99"/>
                  <a:pt x="58" y="97"/>
                  <a:pt x="58" y="94"/>
                </a:cubicBezTo>
                <a:cubicBezTo>
                  <a:pt x="58" y="92"/>
                  <a:pt x="60" y="89"/>
                  <a:pt x="63" y="89"/>
                </a:cubicBezTo>
                <a:cubicBezTo>
                  <a:pt x="71" y="89"/>
                  <a:pt x="71" y="89"/>
                  <a:pt x="71" y="89"/>
                </a:cubicBezTo>
                <a:cubicBezTo>
                  <a:pt x="70" y="86"/>
                  <a:pt x="70" y="83"/>
                  <a:pt x="70" y="80"/>
                </a:cubicBezTo>
                <a:cubicBezTo>
                  <a:pt x="71" y="73"/>
                  <a:pt x="74" y="69"/>
                  <a:pt x="78" y="65"/>
                </a:cubicBezTo>
                <a:cubicBezTo>
                  <a:pt x="83" y="62"/>
                  <a:pt x="89" y="61"/>
                  <a:pt x="95" y="61"/>
                </a:cubicBezTo>
                <a:cubicBezTo>
                  <a:pt x="101" y="62"/>
                  <a:pt x="105" y="63"/>
                  <a:pt x="109" y="67"/>
                </a:cubicBezTo>
                <a:cubicBezTo>
                  <a:pt x="114" y="70"/>
                  <a:pt x="116" y="75"/>
                  <a:pt x="118" y="80"/>
                </a:cubicBezTo>
                <a:cubicBezTo>
                  <a:pt x="117" y="83"/>
                  <a:pt x="114" y="85"/>
                  <a:pt x="110" y="81"/>
                </a:cubicBezTo>
                <a:cubicBezTo>
                  <a:pt x="109" y="76"/>
                  <a:pt x="108" y="74"/>
                  <a:pt x="105" y="71"/>
                </a:cubicBezTo>
                <a:cubicBezTo>
                  <a:pt x="102" y="69"/>
                  <a:pt x="99" y="67"/>
                  <a:pt x="95" y="67"/>
                </a:cubicBezTo>
                <a:cubicBezTo>
                  <a:pt x="91" y="67"/>
                  <a:pt x="88" y="68"/>
                  <a:pt x="85" y="70"/>
                </a:cubicBezTo>
                <a:cubicBezTo>
                  <a:pt x="83" y="72"/>
                  <a:pt x="81" y="75"/>
                  <a:pt x="81" y="78"/>
                </a:cubicBezTo>
                <a:cubicBezTo>
                  <a:pt x="81" y="80"/>
                  <a:pt x="82" y="84"/>
                  <a:pt x="83" y="89"/>
                </a:cubicBezTo>
                <a:cubicBezTo>
                  <a:pt x="97" y="89"/>
                  <a:pt x="97" y="89"/>
                  <a:pt x="97" y="89"/>
                </a:cubicBezTo>
                <a:cubicBezTo>
                  <a:pt x="100" y="89"/>
                  <a:pt x="102" y="91"/>
                  <a:pt x="103" y="94"/>
                </a:cubicBezTo>
                <a:cubicBezTo>
                  <a:pt x="103" y="96"/>
                  <a:pt x="100" y="99"/>
                  <a:pt x="97" y="99"/>
                </a:cubicBezTo>
                <a:cubicBezTo>
                  <a:pt x="85" y="99"/>
                  <a:pt x="85" y="99"/>
                  <a:pt x="85" y="99"/>
                </a:cubicBezTo>
                <a:cubicBezTo>
                  <a:pt x="86" y="101"/>
                  <a:pt x="86" y="103"/>
                  <a:pt x="86" y="105"/>
                </a:cubicBezTo>
                <a:cubicBezTo>
                  <a:pt x="97" y="105"/>
                  <a:pt x="97" y="105"/>
                  <a:pt x="97" y="105"/>
                </a:cubicBezTo>
                <a:cubicBezTo>
                  <a:pt x="100" y="105"/>
                  <a:pt x="102" y="107"/>
                  <a:pt x="102" y="109"/>
                </a:cubicBezTo>
                <a:cubicBezTo>
                  <a:pt x="102" y="112"/>
                  <a:pt x="100" y="114"/>
                  <a:pt x="97" y="114"/>
                </a:cubicBezTo>
                <a:cubicBezTo>
                  <a:pt x="87" y="114"/>
                  <a:pt x="87" y="114"/>
                  <a:pt x="87" y="114"/>
                </a:cubicBezTo>
                <a:cubicBezTo>
                  <a:pt x="87" y="115"/>
                  <a:pt x="87" y="116"/>
                  <a:pt x="87" y="116"/>
                </a:cubicBezTo>
                <a:cubicBezTo>
                  <a:pt x="86" y="121"/>
                  <a:pt x="84" y="125"/>
                  <a:pt x="80" y="129"/>
                </a:cubicBezTo>
                <a:cubicBezTo>
                  <a:pt x="82" y="128"/>
                  <a:pt x="83" y="128"/>
                  <a:pt x="85" y="128"/>
                </a:cubicBezTo>
                <a:cubicBezTo>
                  <a:pt x="88" y="128"/>
                  <a:pt x="92" y="129"/>
                  <a:pt x="96" y="129"/>
                </a:cubicBezTo>
                <a:cubicBezTo>
                  <a:pt x="101" y="130"/>
                  <a:pt x="105" y="130"/>
                  <a:pt x="107" y="130"/>
                </a:cubicBezTo>
                <a:cubicBezTo>
                  <a:pt x="109" y="129"/>
                  <a:pt x="113" y="128"/>
                  <a:pt x="116" y="126"/>
                </a:cubicBezTo>
                <a:cubicBezTo>
                  <a:pt x="119" y="125"/>
                  <a:pt x="121" y="127"/>
                  <a:pt x="117" y="13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9" name="Freeform 92"/>
          <p:cNvSpPr>
            <a:spLocks noEditPoints="1"/>
          </p:cNvSpPr>
          <p:nvPr/>
        </p:nvSpPr>
        <p:spPr bwMode="auto">
          <a:xfrm>
            <a:off x="4089401" y="1928814"/>
            <a:ext cx="284163" cy="260350"/>
          </a:xfrm>
          <a:custGeom>
            <a:avLst/>
            <a:gdLst>
              <a:gd name="T0" fmla="*/ 36 w 126"/>
              <a:gd name="T1" fmla="*/ 33 h 116"/>
              <a:gd name="T2" fmla="*/ 52 w 126"/>
              <a:gd name="T3" fmla="*/ 16 h 116"/>
              <a:gd name="T4" fmla="*/ 36 w 126"/>
              <a:gd name="T5" fmla="*/ 0 h 116"/>
              <a:gd name="T6" fmla="*/ 20 w 126"/>
              <a:gd name="T7" fmla="*/ 16 h 116"/>
              <a:gd name="T8" fmla="*/ 36 w 126"/>
              <a:gd name="T9" fmla="*/ 33 h 116"/>
              <a:gd name="T10" fmla="*/ 63 w 126"/>
              <a:gd name="T11" fmla="*/ 87 h 116"/>
              <a:gd name="T12" fmla="*/ 68 w 126"/>
              <a:gd name="T13" fmla="*/ 60 h 116"/>
              <a:gd name="T14" fmla="*/ 48 w 126"/>
              <a:gd name="T15" fmla="*/ 34 h 116"/>
              <a:gd name="T16" fmla="*/ 36 w 126"/>
              <a:gd name="T17" fmla="*/ 38 h 116"/>
              <a:gd name="T18" fmla="*/ 24 w 126"/>
              <a:gd name="T19" fmla="*/ 34 h 116"/>
              <a:gd name="T20" fmla="*/ 0 w 126"/>
              <a:gd name="T21" fmla="*/ 85 h 116"/>
              <a:gd name="T22" fmla="*/ 36 w 126"/>
              <a:gd name="T23" fmla="*/ 87 h 116"/>
              <a:gd name="T24" fmla="*/ 67 w 126"/>
              <a:gd name="T25" fmla="*/ 99 h 116"/>
              <a:gd name="T26" fmla="*/ 63 w 126"/>
              <a:gd name="T27" fmla="*/ 87 h 116"/>
              <a:gd name="T28" fmla="*/ 24 w 126"/>
              <a:gd name="T29" fmla="*/ 37 h 116"/>
              <a:gd name="T30" fmla="*/ 34 w 126"/>
              <a:gd name="T31" fmla="*/ 41 h 116"/>
              <a:gd name="T32" fmla="*/ 29 w 126"/>
              <a:gd name="T33" fmla="*/ 55 h 116"/>
              <a:gd name="T34" fmla="*/ 24 w 126"/>
              <a:gd name="T35" fmla="*/ 37 h 116"/>
              <a:gd name="T36" fmla="*/ 36 w 126"/>
              <a:gd name="T37" fmla="*/ 83 h 116"/>
              <a:gd name="T38" fmla="*/ 31 w 126"/>
              <a:gd name="T39" fmla="*/ 79 h 116"/>
              <a:gd name="T40" fmla="*/ 34 w 126"/>
              <a:gd name="T41" fmla="*/ 56 h 116"/>
              <a:gd name="T42" fmla="*/ 34 w 126"/>
              <a:gd name="T43" fmla="*/ 55 h 116"/>
              <a:gd name="T44" fmla="*/ 32 w 126"/>
              <a:gd name="T45" fmla="*/ 50 h 116"/>
              <a:gd name="T46" fmla="*/ 36 w 126"/>
              <a:gd name="T47" fmla="*/ 43 h 116"/>
              <a:gd name="T48" fmla="*/ 41 w 126"/>
              <a:gd name="T49" fmla="*/ 50 h 116"/>
              <a:gd name="T50" fmla="*/ 39 w 126"/>
              <a:gd name="T51" fmla="*/ 56 h 116"/>
              <a:gd name="T52" fmla="*/ 42 w 126"/>
              <a:gd name="T53" fmla="*/ 79 h 116"/>
              <a:gd name="T54" fmla="*/ 36 w 126"/>
              <a:gd name="T55" fmla="*/ 83 h 116"/>
              <a:gd name="T56" fmla="*/ 43 w 126"/>
              <a:gd name="T57" fmla="*/ 55 h 116"/>
              <a:gd name="T58" fmla="*/ 38 w 126"/>
              <a:gd name="T59" fmla="*/ 41 h 116"/>
              <a:gd name="T60" fmla="*/ 49 w 126"/>
              <a:gd name="T61" fmla="*/ 37 h 116"/>
              <a:gd name="T62" fmla="*/ 43 w 126"/>
              <a:gd name="T63" fmla="*/ 55 h 116"/>
              <a:gd name="T64" fmla="*/ 83 w 126"/>
              <a:gd name="T65" fmla="*/ 35 h 116"/>
              <a:gd name="T66" fmla="*/ 94 w 126"/>
              <a:gd name="T67" fmla="*/ 40 h 116"/>
              <a:gd name="T68" fmla="*/ 105 w 126"/>
              <a:gd name="T69" fmla="*/ 35 h 116"/>
              <a:gd name="T70" fmla="*/ 115 w 126"/>
              <a:gd name="T71" fmla="*/ 18 h 116"/>
              <a:gd name="T72" fmla="*/ 102 w 126"/>
              <a:gd name="T73" fmla="*/ 0 h 116"/>
              <a:gd name="T74" fmla="*/ 94 w 126"/>
              <a:gd name="T75" fmla="*/ 3 h 116"/>
              <a:gd name="T76" fmla="*/ 86 w 126"/>
              <a:gd name="T77" fmla="*/ 0 h 116"/>
              <a:gd name="T78" fmla="*/ 73 w 126"/>
              <a:gd name="T79" fmla="*/ 18 h 116"/>
              <a:gd name="T80" fmla="*/ 83 w 126"/>
              <a:gd name="T81" fmla="*/ 35 h 116"/>
              <a:gd name="T82" fmla="*/ 94 w 126"/>
              <a:gd name="T83" fmla="*/ 6 h 116"/>
              <a:gd name="T84" fmla="*/ 109 w 126"/>
              <a:gd name="T85" fmla="*/ 21 h 116"/>
              <a:gd name="T86" fmla="*/ 108 w 126"/>
              <a:gd name="T87" fmla="*/ 25 h 116"/>
              <a:gd name="T88" fmla="*/ 94 w 126"/>
              <a:gd name="T89" fmla="*/ 11 h 116"/>
              <a:gd name="T90" fmla="*/ 80 w 126"/>
              <a:gd name="T91" fmla="*/ 25 h 116"/>
              <a:gd name="T92" fmla="*/ 79 w 126"/>
              <a:gd name="T93" fmla="*/ 21 h 116"/>
              <a:gd name="T94" fmla="*/ 94 w 126"/>
              <a:gd name="T95" fmla="*/ 6 h 116"/>
              <a:gd name="T96" fmla="*/ 105 w 126"/>
              <a:gd name="T97" fmla="*/ 41 h 116"/>
              <a:gd name="T98" fmla="*/ 94 w 126"/>
              <a:gd name="T99" fmla="*/ 45 h 116"/>
              <a:gd name="T100" fmla="*/ 83 w 126"/>
              <a:gd name="T101" fmla="*/ 41 h 116"/>
              <a:gd name="T102" fmla="*/ 68 w 126"/>
              <a:gd name="T103" fmla="*/ 60 h 116"/>
              <a:gd name="T104" fmla="*/ 72 w 126"/>
              <a:gd name="T105" fmla="*/ 85 h 116"/>
              <a:gd name="T106" fmla="*/ 67 w 126"/>
              <a:gd name="T107" fmla="*/ 99 h 116"/>
              <a:gd name="T108" fmla="*/ 94 w 126"/>
              <a:gd name="T109" fmla="*/ 88 h 116"/>
              <a:gd name="T110" fmla="*/ 126 w 126"/>
              <a:gd name="T111" fmla="*/ 87 h 116"/>
              <a:gd name="T112" fmla="*/ 105 w 126"/>
              <a:gd name="T113" fmla="*/ 41 h 116"/>
              <a:gd name="T114" fmla="*/ 94 w 126"/>
              <a:gd name="T115" fmla="*/ 64 h 116"/>
              <a:gd name="T116" fmla="*/ 82 w 126"/>
              <a:gd name="T117" fmla="*/ 48 h 116"/>
              <a:gd name="T118" fmla="*/ 94 w 126"/>
              <a:gd name="T119" fmla="*/ 49 h 116"/>
              <a:gd name="T120" fmla="*/ 107 w 126"/>
              <a:gd name="T121" fmla="*/ 48 h 116"/>
              <a:gd name="T122" fmla="*/ 94 w 126"/>
              <a:gd name="T123" fmla="*/ 64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6" h="116">
                <a:moveTo>
                  <a:pt x="36" y="33"/>
                </a:moveTo>
                <a:cubicBezTo>
                  <a:pt x="45" y="33"/>
                  <a:pt x="52" y="25"/>
                  <a:pt x="52" y="16"/>
                </a:cubicBezTo>
                <a:cubicBezTo>
                  <a:pt x="52" y="7"/>
                  <a:pt x="45" y="0"/>
                  <a:pt x="36" y="0"/>
                </a:cubicBezTo>
                <a:cubicBezTo>
                  <a:pt x="27" y="0"/>
                  <a:pt x="20" y="7"/>
                  <a:pt x="20" y="16"/>
                </a:cubicBezTo>
                <a:cubicBezTo>
                  <a:pt x="20" y="25"/>
                  <a:pt x="27" y="33"/>
                  <a:pt x="36" y="33"/>
                </a:cubicBezTo>
                <a:close/>
                <a:moveTo>
                  <a:pt x="63" y="87"/>
                </a:moveTo>
                <a:cubicBezTo>
                  <a:pt x="63" y="77"/>
                  <a:pt x="64" y="68"/>
                  <a:pt x="68" y="60"/>
                </a:cubicBezTo>
                <a:cubicBezTo>
                  <a:pt x="64" y="48"/>
                  <a:pt x="57" y="38"/>
                  <a:pt x="48" y="34"/>
                </a:cubicBezTo>
                <a:cubicBezTo>
                  <a:pt x="45" y="36"/>
                  <a:pt x="41" y="38"/>
                  <a:pt x="36" y="38"/>
                </a:cubicBezTo>
                <a:cubicBezTo>
                  <a:pt x="31" y="38"/>
                  <a:pt x="27" y="36"/>
                  <a:pt x="24" y="34"/>
                </a:cubicBezTo>
                <a:cubicBezTo>
                  <a:pt x="10" y="41"/>
                  <a:pt x="0" y="62"/>
                  <a:pt x="0" y="85"/>
                </a:cubicBezTo>
                <a:cubicBezTo>
                  <a:pt x="0" y="116"/>
                  <a:pt x="16" y="87"/>
                  <a:pt x="36" y="87"/>
                </a:cubicBezTo>
                <a:cubicBezTo>
                  <a:pt x="49" y="87"/>
                  <a:pt x="61" y="99"/>
                  <a:pt x="67" y="99"/>
                </a:cubicBezTo>
                <a:cubicBezTo>
                  <a:pt x="64" y="99"/>
                  <a:pt x="63" y="96"/>
                  <a:pt x="63" y="87"/>
                </a:cubicBezTo>
                <a:close/>
                <a:moveTo>
                  <a:pt x="24" y="37"/>
                </a:moveTo>
                <a:cubicBezTo>
                  <a:pt x="24" y="37"/>
                  <a:pt x="27" y="41"/>
                  <a:pt x="34" y="41"/>
                </a:cubicBezTo>
                <a:cubicBezTo>
                  <a:pt x="29" y="45"/>
                  <a:pt x="29" y="55"/>
                  <a:pt x="29" y="55"/>
                </a:cubicBezTo>
                <a:lnTo>
                  <a:pt x="24" y="37"/>
                </a:lnTo>
                <a:close/>
                <a:moveTo>
                  <a:pt x="36" y="83"/>
                </a:moveTo>
                <a:cubicBezTo>
                  <a:pt x="31" y="79"/>
                  <a:pt x="31" y="79"/>
                  <a:pt x="31" y="79"/>
                </a:cubicBezTo>
                <a:cubicBezTo>
                  <a:pt x="34" y="56"/>
                  <a:pt x="34" y="56"/>
                  <a:pt x="34" y="56"/>
                </a:cubicBezTo>
                <a:cubicBezTo>
                  <a:pt x="34" y="55"/>
                  <a:pt x="34" y="55"/>
                  <a:pt x="34" y="55"/>
                </a:cubicBezTo>
                <a:cubicBezTo>
                  <a:pt x="33" y="54"/>
                  <a:pt x="32" y="52"/>
                  <a:pt x="32" y="50"/>
                </a:cubicBezTo>
                <a:cubicBezTo>
                  <a:pt x="32" y="46"/>
                  <a:pt x="34" y="43"/>
                  <a:pt x="36" y="43"/>
                </a:cubicBezTo>
                <a:cubicBezTo>
                  <a:pt x="39" y="43"/>
                  <a:pt x="41" y="46"/>
                  <a:pt x="41" y="50"/>
                </a:cubicBezTo>
                <a:cubicBezTo>
                  <a:pt x="41" y="53"/>
                  <a:pt x="40" y="55"/>
                  <a:pt x="39" y="56"/>
                </a:cubicBezTo>
                <a:cubicBezTo>
                  <a:pt x="42" y="79"/>
                  <a:pt x="42" y="79"/>
                  <a:pt x="42" y="79"/>
                </a:cubicBezTo>
                <a:lnTo>
                  <a:pt x="36" y="83"/>
                </a:lnTo>
                <a:close/>
                <a:moveTo>
                  <a:pt x="43" y="55"/>
                </a:moveTo>
                <a:cubicBezTo>
                  <a:pt x="43" y="55"/>
                  <a:pt x="43" y="45"/>
                  <a:pt x="38" y="41"/>
                </a:cubicBezTo>
                <a:cubicBezTo>
                  <a:pt x="45" y="41"/>
                  <a:pt x="49" y="37"/>
                  <a:pt x="49" y="37"/>
                </a:cubicBezTo>
                <a:lnTo>
                  <a:pt x="43" y="55"/>
                </a:lnTo>
                <a:close/>
                <a:moveTo>
                  <a:pt x="83" y="35"/>
                </a:moveTo>
                <a:cubicBezTo>
                  <a:pt x="86" y="38"/>
                  <a:pt x="90" y="40"/>
                  <a:pt x="94" y="40"/>
                </a:cubicBezTo>
                <a:cubicBezTo>
                  <a:pt x="99" y="40"/>
                  <a:pt x="103" y="38"/>
                  <a:pt x="105" y="35"/>
                </a:cubicBezTo>
                <a:cubicBezTo>
                  <a:pt x="118" y="33"/>
                  <a:pt x="116" y="26"/>
                  <a:pt x="115" y="18"/>
                </a:cubicBezTo>
                <a:cubicBezTo>
                  <a:pt x="113" y="10"/>
                  <a:pt x="107" y="1"/>
                  <a:pt x="102" y="0"/>
                </a:cubicBezTo>
                <a:cubicBezTo>
                  <a:pt x="99" y="0"/>
                  <a:pt x="96" y="1"/>
                  <a:pt x="94" y="3"/>
                </a:cubicBezTo>
                <a:cubicBezTo>
                  <a:pt x="92" y="1"/>
                  <a:pt x="89" y="0"/>
                  <a:pt x="86" y="0"/>
                </a:cubicBezTo>
                <a:cubicBezTo>
                  <a:pt x="81" y="1"/>
                  <a:pt x="75" y="10"/>
                  <a:pt x="73" y="18"/>
                </a:cubicBezTo>
                <a:cubicBezTo>
                  <a:pt x="72" y="26"/>
                  <a:pt x="70" y="33"/>
                  <a:pt x="83" y="35"/>
                </a:cubicBezTo>
                <a:close/>
                <a:moveTo>
                  <a:pt x="94" y="6"/>
                </a:moveTo>
                <a:cubicBezTo>
                  <a:pt x="102" y="6"/>
                  <a:pt x="109" y="13"/>
                  <a:pt x="109" y="21"/>
                </a:cubicBezTo>
                <a:cubicBezTo>
                  <a:pt x="109" y="22"/>
                  <a:pt x="109" y="24"/>
                  <a:pt x="108" y="25"/>
                </a:cubicBezTo>
                <a:cubicBezTo>
                  <a:pt x="108" y="17"/>
                  <a:pt x="102" y="11"/>
                  <a:pt x="94" y="11"/>
                </a:cubicBezTo>
                <a:cubicBezTo>
                  <a:pt x="86" y="11"/>
                  <a:pt x="80" y="17"/>
                  <a:pt x="80" y="25"/>
                </a:cubicBezTo>
                <a:cubicBezTo>
                  <a:pt x="79" y="24"/>
                  <a:pt x="79" y="22"/>
                  <a:pt x="79" y="21"/>
                </a:cubicBezTo>
                <a:cubicBezTo>
                  <a:pt x="79" y="13"/>
                  <a:pt x="86" y="6"/>
                  <a:pt x="94" y="6"/>
                </a:cubicBezTo>
                <a:close/>
                <a:moveTo>
                  <a:pt x="105" y="41"/>
                </a:moveTo>
                <a:cubicBezTo>
                  <a:pt x="102" y="44"/>
                  <a:pt x="98" y="45"/>
                  <a:pt x="94" y="45"/>
                </a:cubicBezTo>
                <a:cubicBezTo>
                  <a:pt x="90" y="45"/>
                  <a:pt x="86" y="44"/>
                  <a:pt x="83" y="41"/>
                </a:cubicBezTo>
                <a:cubicBezTo>
                  <a:pt x="77" y="45"/>
                  <a:pt x="72" y="51"/>
                  <a:pt x="68" y="60"/>
                </a:cubicBezTo>
                <a:cubicBezTo>
                  <a:pt x="70" y="68"/>
                  <a:pt x="72" y="76"/>
                  <a:pt x="72" y="85"/>
                </a:cubicBezTo>
                <a:cubicBezTo>
                  <a:pt x="72" y="96"/>
                  <a:pt x="70" y="99"/>
                  <a:pt x="67" y="99"/>
                </a:cubicBezTo>
                <a:cubicBezTo>
                  <a:pt x="72" y="100"/>
                  <a:pt x="83" y="88"/>
                  <a:pt x="94" y="88"/>
                </a:cubicBezTo>
                <a:cubicBezTo>
                  <a:pt x="112" y="88"/>
                  <a:pt x="126" y="114"/>
                  <a:pt x="126" y="87"/>
                </a:cubicBezTo>
                <a:cubicBezTo>
                  <a:pt x="126" y="66"/>
                  <a:pt x="117" y="48"/>
                  <a:pt x="105" y="41"/>
                </a:cubicBezTo>
                <a:close/>
                <a:moveTo>
                  <a:pt x="94" y="64"/>
                </a:moveTo>
                <a:cubicBezTo>
                  <a:pt x="94" y="64"/>
                  <a:pt x="82" y="57"/>
                  <a:pt x="82" y="48"/>
                </a:cubicBezTo>
                <a:cubicBezTo>
                  <a:pt x="83" y="42"/>
                  <a:pt x="87" y="49"/>
                  <a:pt x="94" y="49"/>
                </a:cubicBezTo>
                <a:cubicBezTo>
                  <a:pt x="101" y="49"/>
                  <a:pt x="105" y="42"/>
                  <a:pt x="107" y="48"/>
                </a:cubicBezTo>
                <a:cubicBezTo>
                  <a:pt x="107" y="57"/>
                  <a:pt x="94" y="64"/>
                  <a:pt x="94" y="6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0" name="Freeform 93"/>
          <p:cNvSpPr/>
          <p:nvPr/>
        </p:nvSpPr>
        <p:spPr bwMode="auto">
          <a:xfrm>
            <a:off x="4135438" y="1843089"/>
            <a:ext cx="188912" cy="7937"/>
          </a:xfrm>
          <a:custGeom>
            <a:avLst/>
            <a:gdLst>
              <a:gd name="T0" fmla="*/ 82 w 84"/>
              <a:gd name="T1" fmla="*/ 4 h 4"/>
              <a:gd name="T2" fmla="*/ 2 w 84"/>
              <a:gd name="T3" fmla="*/ 4 h 4"/>
              <a:gd name="T4" fmla="*/ 0 w 84"/>
              <a:gd name="T5" fmla="*/ 2 h 4"/>
              <a:gd name="T6" fmla="*/ 2 w 84"/>
              <a:gd name="T7" fmla="*/ 0 h 4"/>
              <a:gd name="T8" fmla="*/ 82 w 84"/>
              <a:gd name="T9" fmla="*/ 0 h 4"/>
              <a:gd name="T10" fmla="*/ 84 w 84"/>
              <a:gd name="T11" fmla="*/ 2 h 4"/>
              <a:gd name="T12" fmla="*/ 82 w 8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4" h="4">
                <a:moveTo>
                  <a:pt x="82" y="4"/>
                </a:moveTo>
                <a:cubicBezTo>
                  <a:pt x="2" y="4"/>
                  <a:pt x="2" y="4"/>
                  <a:pt x="2" y="4"/>
                </a:cubicBezTo>
                <a:cubicBezTo>
                  <a:pt x="1" y="4"/>
                  <a:pt x="0" y="3"/>
                  <a:pt x="0" y="2"/>
                </a:cubicBezTo>
                <a:cubicBezTo>
                  <a:pt x="0" y="1"/>
                  <a:pt x="1" y="0"/>
                  <a:pt x="2" y="0"/>
                </a:cubicBezTo>
                <a:cubicBezTo>
                  <a:pt x="82" y="0"/>
                  <a:pt x="82" y="0"/>
                  <a:pt x="82" y="0"/>
                </a:cubicBezTo>
                <a:cubicBezTo>
                  <a:pt x="83" y="0"/>
                  <a:pt x="84" y="1"/>
                  <a:pt x="84" y="2"/>
                </a:cubicBezTo>
                <a:cubicBezTo>
                  <a:pt x="84" y="3"/>
                  <a:pt x="83" y="4"/>
                  <a:pt x="82"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1" name="Freeform 94"/>
          <p:cNvSpPr>
            <a:spLocks noEditPoints="1"/>
          </p:cNvSpPr>
          <p:nvPr/>
        </p:nvSpPr>
        <p:spPr bwMode="auto">
          <a:xfrm>
            <a:off x="4073526" y="1741489"/>
            <a:ext cx="327025" cy="155575"/>
          </a:xfrm>
          <a:custGeom>
            <a:avLst/>
            <a:gdLst>
              <a:gd name="T0" fmla="*/ 104 w 145"/>
              <a:gd name="T1" fmla="*/ 8 h 69"/>
              <a:gd name="T2" fmla="*/ 63 w 145"/>
              <a:gd name="T3" fmla="*/ 0 h 69"/>
              <a:gd name="T4" fmla="*/ 14 w 145"/>
              <a:gd name="T5" fmla="*/ 18 h 69"/>
              <a:gd name="T6" fmla="*/ 15 w 145"/>
              <a:gd name="T7" fmla="*/ 20 h 69"/>
              <a:gd name="T8" fmla="*/ 0 w 145"/>
              <a:gd name="T9" fmla="*/ 41 h 69"/>
              <a:gd name="T10" fmla="*/ 46 w 145"/>
              <a:gd name="T11" fmla="*/ 69 h 69"/>
              <a:gd name="T12" fmla="*/ 70 w 145"/>
              <a:gd name="T13" fmla="*/ 66 h 69"/>
              <a:gd name="T14" fmla="*/ 94 w 145"/>
              <a:gd name="T15" fmla="*/ 69 h 69"/>
              <a:gd name="T16" fmla="*/ 145 w 145"/>
              <a:gd name="T17" fmla="*/ 38 h 69"/>
              <a:gd name="T18" fmla="*/ 104 w 145"/>
              <a:gd name="T19" fmla="*/ 8 h 69"/>
              <a:gd name="T20" fmla="*/ 27 w 145"/>
              <a:gd name="T21" fmla="*/ 20 h 69"/>
              <a:gd name="T22" fmla="*/ 50 w 145"/>
              <a:gd name="T23" fmla="*/ 20 h 69"/>
              <a:gd name="T24" fmla="*/ 50 w 145"/>
              <a:gd name="T25" fmla="*/ 22 h 69"/>
              <a:gd name="T26" fmla="*/ 50 w 145"/>
              <a:gd name="T27" fmla="*/ 23 h 69"/>
              <a:gd name="T28" fmla="*/ 27 w 145"/>
              <a:gd name="T29" fmla="*/ 23 h 69"/>
              <a:gd name="T30" fmla="*/ 27 w 145"/>
              <a:gd name="T31" fmla="*/ 22 h 69"/>
              <a:gd name="T32" fmla="*/ 27 w 145"/>
              <a:gd name="T33" fmla="*/ 20 h 69"/>
              <a:gd name="T34" fmla="*/ 109 w 145"/>
              <a:gd name="T35" fmla="*/ 42 h 69"/>
              <a:gd name="T36" fmla="*/ 29 w 145"/>
              <a:gd name="T37" fmla="*/ 42 h 69"/>
              <a:gd name="T38" fmla="*/ 27 w 145"/>
              <a:gd name="T39" fmla="*/ 41 h 69"/>
              <a:gd name="T40" fmla="*/ 29 w 145"/>
              <a:gd name="T41" fmla="*/ 39 h 69"/>
              <a:gd name="T42" fmla="*/ 109 w 145"/>
              <a:gd name="T43" fmla="*/ 39 h 69"/>
              <a:gd name="T44" fmla="*/ 111 w 145"/>
              <a:gd name="T45" fmla="*/ 41 h 69"/>
              <a:gd name="T46" fmla="*/ 109 w 145"/>
              <a:gd name="T47" fmla="*/ 42 h 69"/>
              <a:gd name="T48" fmla="*/ 109 w 145"/>
              <a:gd name="T49" fmla="*/ 36 h 69"/>
              <a:gd name="T50" fmla="*/ 29 w 145"/>
              <a:gd name="T51" fmla="*/ 36 h 69"/>
              <a:gd name="T52" fmla="*/ 27 w 145"/>
              <a:gd name="T53" fmla="*/ 35 h 69"/>
              <a:gd name="T54" fmla="*/ 29 w 145"/>
              <a:gd name="T55" fmla="*/ 33 h 69"/>
              <a:gd name="T56" fmla="*/ 109 w 145"/>
              <a:gd name="T57" fmla="*/ 33 h 69"/>
              <a:gd name="T58" fmla="*/ 111 w 145"/>
              <a:gd name="T59" fmla="*/ 35 h 69"/>
              <a:gd name="T60" fmla="*/ 109 w 145"/>
              <a:gd name="T61" fmla="*/ 36 h 69"/>
              <a:gd name="T62" fmla="*/ 109 w 145"/>
              <a:gd name="T63" fmla="*/ 30 h 69"/>
              <a:gd name="T64" fmla="*/ 29 w 145"/>
              <a:gd name="T65" fmla="*/ 30 h 69"/>
              <a:gd name="T66" fmla="*/ 27 w 145"/>
              <a:gd name="T67" fmla="*/ 28 h 69"/>
              <a:gd name="T68" fmla="*/ 29 w 145"/>
              <a:gd name="T69" fmla="*/ 27 h 69"/>
              <a:gd name="T70" fmla="*/ 109 w 145"/>
              <a:gd name="T71" fmla="*/ 27 h 69"/>
              <a:gd name="T72" fmla="*/ 111 w 145"/>
              <a:gd name="T73" fmla="*/ 28 h 69"/>
              <a:gd name="T74" fmla="*/ 109 w 145"/>
              <a:gd name="T75"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5" h="69">
                <a:moveTo>
                  <a:pt x="104" y="8"/>
                </a:moveTo>
                <a:cubicBezTo>
                  <a:pt x="95" y="3"/>
                  <a:pt x="80" y="0"/>
                  <a:pt x="63" y="0"/>
                </a:cubicBezTo>
                <a:cubicBezTo>
                  <a:pt x="36" y="0"/>
                  <a:pt x="14" y="8"/>
                  <a:pt x="14" y="18"/>
                </a:cubicBezTo>
                <a:cubicBezTo>
                  <a:pt x="14" y="18"/>
                  <a:pt x="14" y="19"/>
                  <a:pt x="15" y="20"/>
                </a:cubicBezTo>
                <a:cubicBezTo>
                  <a:pt x="6" y="25"/>
                  <a:pt x="0" y="33"/>
                  <a:pt x="0" y="41"/>
                </a:cubicBezTo>
                <a:cubicBezTo>
                  <a:pt x="0" y="57"/>
                  <a:pt x="21" y="69"/>
                  <a:pt x="46" y="69"/>
                </a:cubicBezTo>
                <a:cubicBezTo>
                  <a:pt x="55" y="69"/>
                  <a:pt x="63" y="68"/>
                  <a:pt x="70" y="66"/>
                </a:cubicBezTo>
                <a:cubicBezTo>
                  <a:pt x="77" y="68"/>
                  <a:pt x="85" y="69"/>
                  <a:pt x="94" y="69"/>
                </a:cubicBezTo>
                <a:cubicBezTo>
                  <a:pt x="122" y="69"/>
                  <a:pt x="145" y="55"/>
                  <a:pt x="145" y="38"/>
                </a:cubicBezTo>
                <a:cubicBezTo>
                  <a:pt x="145" y="23"/>
                  <a:pt x="128" y="11"/>
                  <a:pt x="104" y="8"/>
                </a:cubicBezTo>
                <a:close/>
                <a:moveTo>
                  <a:pt x="27" y="20"/>
                </a:moveTo>
                <a:cubicBezTo>
                  <a:pt x="50" y="20"/>
                  <a:pt x="50" y="20"/>
                  <a:pt x="50" y="20"/>
                </a:cubicBezTo>
                <a:cubicBezTo>
                  <a:pt x="50" y="20"/>
                  <a:pt x="50" y="21"/>
                  <a:pt x="50" y="22"/>
                </a:cubicBezTo>
                <a:cubicBezTo>
                  <a:pt x="50" y="23"/>
                  <a:pt x="50" y="23"/>
                  <a:pt x="50" y="23"/>
                </a:cubicBezTo>
                <a:cubicBezTo>
                  <a:pt x="27" y="23"/>
                  <a:pt x="27" y="23"/>
                  <a:pt x="27" y="23"/>
                </a:cubicBezTo>
                <a:cubicBezTo>
                  <a:pt x="27" y="23"/>
                  <a:pt x="27" y="23"/>
                  <a:pt x="27" y="22"/>
                </a:cubicBezTo>
                <a:cubicBezTo>
                  <a:pt x="27" y="21"/>
                  <a:pt x="27" y="20"/>
                  <a:pt x="27" y="20"/>
                </a:cubicBezTo>
                <a:close/>
                <a:moveTo>
                  <a:pt x="109" y="42"/>
                </a:moveTo>
                <a:cubicBezTo>
                  <a:pt x="29" y="42"/>
                  <a:pt x="29" y="42"/>
                  <a:pt x="29" y="42"/>
                </a:cubicBezTo>
                <a:cubicBezTo>
                  <a:pt x="28" y="42"/>
                  <a:pt x="27" y="42"/>
                  <a:pt x="27" y="41"/>
                </a:cubicBezTo>
                <a:cubicBezTo>
                  <a:pt x="27" y="40"/>
                  <a:pt x="28" y="39"/>
                  <a:pt x="29" y="39"/>
                </a:cubicBezTo>
                <a:cubicBezTo>
                  <a:pt x="109" y="39"/>
                  <a:pt x="109" y="39"/>
                  <a:pt x="109" y="39"/>
                </a:cubicBezTo>
                <a:cubicBezTo>
                  <a:pt x="110" y="39"/>
                  <a:pt x="111" y="40"/>
                  <a:pt x="111" y="41"/>
                </a:cubicBezTo>
                <a:cubicBezTo>
                  <a:pt x="111" y="42"/>
                  <a:pt x="110" y="42"/>
                  <a:pt x="109" y="42"/>
                </a:cubicBezTo>
                <a:close/>
                <a:moveTo>
                  <a:pt x="109" y="36"/>
                </a:moveTo>
                <a:cubicBezTo>
                  <a:pt x="29" y="36"/>
                  <a:pt x="29" y="36"/>
                  <a:pt x="29" y="36"/>
                </a:cubicBezTo>
                <a:cubicBezTo>
                  <a:pt x="28" y="36"/>
                  <a:pt x="27" y="35"/>
                  <a:pt x="27" y="35"/>
                </a:cubicBezTo>
                <a:cubicBezTo>
                  <a:pt x="27" y="34"/>
                  <a:pt x="28" y="33"/>
                  <a:pt x="29" y="33"/>
                </a:cubicBezTo>
                <a:cubicBezTo>
                  <a:pt x="109" y="33"/>
                  <a:pt x="109" y="33"/>
                  <a:pt x="109" y="33"/>
                </a:cubicBezTo>
                <a:cubicBezTo>
                  <a:pt x="110" y="33"/>
                  <a:pt x="111" y="34"/>
                  <a:pt x="111" y="35"/>
                </a:cubicBezTo>
                <a:cubicBezTo>
                  <a:pt x="111" y="35"/>
                  <a:pt x="110" y="36"/>
                  <a:pt x="109" y="36"/>
                </a:cubicBezTo>
                <a:close/>
                <a:moveTo>
                  <a:pt x="109" y="30"/>
                </a:moveTo>
                <a:cubicBezTo>
                  <a:pt x="29" y="30"/>
                  <a:pt x="29" y="30"/>
                  <a:pt x="29" y="30"/>
                </a:cubicBezTo>
                <a:cubicBezTo>
                  <a:pt x="28" y="30"/>
                  <a:pt x="27" y="29"/>
                  <a:pt x="27" y="28"/>
                </a:cubicBezTo>
                <a:cubicBezTo>
                  <a:pt x="27" y="27"/>
                  <a:pt x="28" y="27"/>
                  <a:pt x="29" y="27"/>
                </a:cubicBezTo>
                <a:cubicBezTo>
                  <a:pt x="109" y="27"/>
                  <a:pt x="109" y="27"/>
                  <a:pt x="109" y="27"/>
                </a:cubicBezTo>
                <a:cubicBezTo>
                  <a:pt x="110" y="27"/>
                  <a:pt x="111" y="27"/>
                  <a:pt x="111" y="28"/>
                </a:cubicBezTo>
                <a:cubicBezTo>
                  <a:pt x="111" y="29"/>
                  <a:pt x="110" y="30"/>
                  <a:pt x="109" y="3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2" name="Oval 95"/>
          <p:cNvSpPr>
            <a:spLocks noChangeArrowheads="1"/>
          </p:cNvSpPr>
          <p:nvPr/>
        </p:nvSpPr>
        <p:spPr bwMode="auto">
          <a:xfrm>
            <a:off x="4084638" y="1941513"/>
            <a:ext cx="36512" cy="222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3" name="Oval 96"/>
          <p:cNvSpPr>
            <a:spLocks noChangeArrowheads="1"/>
          </p:cNvSpPr>
          <p:nvPr/>
        </p:nvSpPr>
        <p:spPr bwMode="auto">
          <a:xfrm>
            <a:off x="4046538" y="1885950"/>
            <a:ext cx="74612" cy="396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4" name="Oval 97"/>
          <p:cNvSpPr>
            <a:spLocks noChangeArrowheads="1"/>
          </p:cNvSpPr>
          <p:nvPr/>
        </p:nvSpPr>
        <p:spPr bwMode="auto">
          <a:xfrm>
            <a:off x="4368801" y="1941513"/>
            <a:ext cx="36513" cy="2222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5" name="Oval 98"/>
          <p:cNvSpPr>
            <a:spLocks noChangeArrowheads="1"/>
          </p:cNvSpPr>
          <p:nvPr/>
        </p:nvSpPr>
        <p:spPr bwMode="auto">
          <a:xfrm>
            <a:off x="4368801" y="1885950"/>
            <a:ext cx="74613" cy="39688"/>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6" name="Freeform 99"/>
          <p:cNvSpPr/>
          <p:nvPr/>
        </p:nvSpPr>
        <p:spPr bwMode="auto">
          <a:xfrm>
            <a:off x="4673601" y="1768475"/>
            <a:ext cx="387350" cy="103188"/>
          </a:xfrm>
          <a:custGeom>
            <a:avLst/>
            <a:gdLst>
              <a:gd name="T0" fmla="*/ 122 w 244"/>
              <a:gd name="T1" fmla="*/ 0 h 65"/>
              <a:gd name="T2" fmla="*/ 183 w 244"/>
              <a:gd name="T3" fmla="*/ 32 h 65"/>
              <a:gd name="T4" fmla="*/ 244 w 244"/>
              <a:gd name="T5" fmla="*/ 65 h 65"/>
              <a:gd name="T6" fmla="*/ 122 w 244"/>
              <a:gd name="T7" fmla="*/ 65 h 65"/>
              <a:gd name="T8" fmla="*/ 0 w 244"/>
              <a:gd name="T9" fmla="*/ 65 h 65"/>
              <a:gd name="T10" fmla="*/ 61 w 244"/>
              <a:gd name="T11" fmla="*/ 32 h 65"/>
              <a:gd name="T12" fmla="*/ 122 w 244"/>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244" h="65">
                <a:moveTo>
                  <a:pt x="122" y="0"/>
                </a:moveTo>
                <a:lnTo>
                  <a:pt x="183" y="32"/>
                </a:lnTo>
                <a:lnTo>
                  <a:pt x="244" y="65"/>
                </a:lnTo>
                <a:lnTo>
                  <a:pt x="122" y="65"/>
                </a:lnTo>
                <a:lnTo>
                  <a:pt x="0" y="65"/>
                </a:lnTo>
                <a:lnTo>
                  <a:pt x="61" y="32"/>
                </a:lnTo>
                <a:lnTo>
                  <a:pt x="12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7" name="Freeform 100"/>
          <p:cNvSpPr/>
          <p:nvPr/>
        </p:nvSpPr>
        <p:spPr bwMode="auto">
          <a:xfrm>
            <a:off x="4721225" y="1885950"/>
            <a:ext cx="38100" cy="198438"/>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6" y="88"/>
                  <a:pt x="14" y="88"/>
                </a:cubicBezTo>
                <a:cubicBezTo>
                  <a:pt x="3" y="88"/>
                  <a:pt x="3" y="88"/>
                  <a:pt x="3" y="88"/>
                </a:cubicBezTo>
                <a:cubicBezTo>
                  <a:pt x="2" y="88"/>
                  <a:pt x="0" y="86"/>
                  <a:pt x="0" y="84"/>
                </a:cubicBezTo>
                <a:cubicBezTo>
                  <a:pt x="0" y="4"/>
                  <a:pt x="0" y="4"/>
                  <a:pt x="0" y="4"/>
                </a:cubicBezTo>
                <a:cubicBezTo>
                  <a:pt x="0" y="2"/>
                  <a:pt x="2" y="0"/>
                  <a:pt x="3" y="0"/>
                </a:cubicBezTo>
                <a:cubicBezTo>
                  <a:pt x="14" y="0"/>
                  <a:pt x="14" y="0"/>
                  <a:pt x="14" y="0"/>
                </a:cubicBezTo>
                <a:cubicBezTo>
                  <a:pt x="16" y="0"/>
                  <a:pt x="17" y="2"/>
                  <a:pt x="17" y="4"/>
                </a:cubicBezTo>
                <a:lnTo>
                  <a:pt x="17" y="8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8" name="Freeform 101"/>
          <p:cNvSpPr/>
          <p:nvPr/>
        </p:nvSpPr>
        <p:spPr bwMode="auto">
          <a:xfrm>
            <a:off x="4702176" y="1878013"/>
            <a:ext cx="74613" cy="20637"/>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9" name="Oval 102"/>
          <p:cNvSpPr>
            <a:spLocks noChangeArrowheads="1"/>
          </p:cNvSpPr>
          <p:nvPr/>
        </p:nvSpPr>
        <p:spPr bwMode="auto">
          <a:xfrm>
            <a:off x="4691064" y="1878013"/>
            <a:ext cx="34925" cy="365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0" name="Oval 103"/>
          <p:cNvSpPr>
            <a:spLocks noChangeArrowheads="1"/>
          </p:cNvSpPr>
          <p:nvPr/>
        </p:nvSpPr>
        <p:spPr bwMode="auto">
          <a:xfrm>
            <a:off x="4754564" y="1878013"/>
            <a:ext cx="33337" cy="365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1" name="Freeform 104"/>
          <p:cNvSpPr/>
          <p:nvPr/>
        </p:nvSpPr>
        <p:spPr bwMode="auto">
          <a:xfrm>
            <a:off x="4846639" y="1885950"/>
            <a:ext cx="41275" cy="198438"/>
          </a:xfrm>
          <a:custGeom>
            <a:avLst/>
            <a:gdLst>
              <a:gd name="T0" fmla="*/ 18 w 18"/>
              <a:gd name="T1" fmla="*/ 84 h 88"/>
              <a:gd name="T2" fmla="*/ 14 w 18"/>
              <a:gd name="T3" fmla="*/ 88 h 88"/>
              <a:gd name="T4" fmla="*/ 4 w 18"/>
              <a:gd name="T5" fmla="*/ 88 h 88"/>
              <a:gd name="T6" fmla="*/ 0 w 18"/>
              <a:gd name="T7" fmla="*/ 84 h 88"/>
              <a:gd name="T8" fmla="*/ 0 w 18"/>
              <a:gd name="T9" fmla="*/ 4 h 88"/>
              <a:gd name="T10" fmla="*/ 4 w 18"/>
              <a:gd name="T11" fmla="*/ 0 h 88"/>
              <a:gd name="T12" fmla="*/ 14 w 18"/>
              <a:gd name="T13" fmla="*/ 0 h 88"/>
              <a:gd name="T14" fmla="*/ 18 w 18"/>
              <a:gd name="T15" fmla="*/ 4 h 88"/>
              <a:gd name="T16" fmla="*/ 18 w 18"/>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88">
                <a:moveTo>
                  <a:pt x="18" y="84"/>
                </a:moveTo>
                <a:cubicBezTo>
                  <a:pt x="18" y="86"/>
                  <a:pt x="16" y="88"/>
                  <a:pt x="14" y="88"/>
                </a:cubicBezTo>
                <a:cubicBezTo>
                  <a:pt x="4" y="88"/>
                  <a:pt x="4" y="88"/>
                  <a:pt x="4" y="88"/>
                </a:cubicBezTo>
                <a:cubicBezTo>
                  <a:pt x="2" y="88"/>
                  <a:pt x="0" y="86"/>
                  <a:pt x="0" y="84"/>
                </a:cubicBezTo>
                <a:cubicBezTo>
                  <a:pt x="0" y="4"/>
                  <a:pt x="0" y="4"/>
                  <a:pt x="0" y="4"/>
                </a:cubicBezTo>
                <a:cubicBezTo>
                  <a:pt x="0" y="2"/>
                  <a:pt x="2" y="0"/>
                  <a:pt x="4" y="0"/>
                </a:cubicBezTo>
                <a:cubicBezTo>
                  <a:pt x="14" y="0"/>
                  <a:pt x="14" y="0"/>
                  <a:pt x="14" y="0"/>
                </a:cubicBezTo>
                <a:cubicBezTo>
                  <a:pt x="16" y="0"/>
                  <a:pt x="18" y="2"/>
                  <a:pt x="18" y="4"/>
                </a:cubicBezTo>
                <a:lnTo>
                  <a:pt x="18" y="8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2" name="Freeform 105"/>
          <p:cNvSpPr/>
          <p:nvPr/>
        </p:nvSpPr>
        <p:spPr bwMode="auto">
          <a:xfrm>
            <a:off x="4830764" y="1878013"/>
            <a:ext cx="73025" cy="20637"/>
          </a:xfrm>
          <a:custGeom>
            <a:avLst/>
            <a:gdLst>
              <a:gd name="T0" fmla="*/ 32 w 32"/>
              <a:gd name="T1" fmla="*/ 7 h 9"/>
              <a:gd name="T2" fmla="*/ 30 w 32"/>
              <a:gd name="T3" fmla="*/ 9 h 9"/>
              <a:gd name="T4" fmla="*/ 2 w 32"/>
              <a:gd name="T5" fmla="*/ 9 h 9"/>
              <a:gd name="T6" fmla="*/ 0 w 32"/>
              <a:gd name="T7" fmla="*/ 7 h 9"/>
              <a:gd name="T8" fmla="*/ 0 w 32"/>
              <a:gd name="T9" fmla="*/ 3 h 9"/>
              <a:gd name="T10" fmla="*/ 2 w 32"/>
              <a:gd name="T11" fmla="*/ 0 h 9"/>
              <a:gd name="T12" fmla="*/ 30 w 32"/>
              <a:gd name="T13" fmla="*/ 0 h 9"/>
              <a:gd name="T14" fmla="*/ 32 w 32"/>
              <a:gd name="T15" fmla="*/ 3 h 9"/>
              <a:gd name="T16" fmla="*/ 32 w 32"/>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9">
                <a:moveTo>
                  <a:pt x="32" y="7"/>
                </a:moveTo>
                <a:cubicBezTo>
                  <a:pt x="32" y="8"/>
                  <a:pt x="31" y="9"/>
                  <a:pt x="30" y="9"/>
                </a:cubicBezTo>
                <a:cubicBezTo>
                  <a:pt x="2" y="9"/>
                  <a:pt x="2" y="9"/>
                  <a:pt x="2" y="9"/>
                </a:cubicBezTo>
                <a:cubicBezTo>
                  <a:pt x="1" y="9"/>
                  <a:pt x="0" y="8"/>
                  <a:pt x="0" y="7"/>
                </a:cubicBezTo>
                <a:cubicBezTo>
                  <a:pt x="0" y="3"/>
                  <a:pt x="0" y="3"/>
                  <a:pt x="0" y="3"/>
                </a:cubicBezTo>
                <a:cubicBezTo>
                  <a:pt x="0" y="1"/>
                  <a:pt x="1" y="0"/>
                  <a:pt x="2" y="0"/>
                </a:cubicBezTo>
                <a:cubicBezTo>
                  <a:pt x="30" y="0"/>
                  <a:pt x="30" y="0"/>
                  <a:pt x="30" y="0"/>
                </a:cubicBezTo>
                <a:cubicBezTo>
                  <a:pt x="31" y="0"/>
                  <a:pt x="32" y="1"/>
                  <a:pt x="32" y="3"/>
                </a:cubicBezTo>
                <a:lnTo>
                  <a:pt x="32"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3" name="Oval 106"/>
          <p:cNvSpPr>
            <a:spLocks noChangeArrowheads="1"/>
          </p:cNvSpPr>
          <p:nvPr/>
        </p:nvSpPr>
        <p:spPr bwMode="auto">
          <a:xfrm>
            <a:off x="4819650" y="1878013"/>
            <a:ext cx="31750" cy="365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4" name="Oval 107"/>
          <p:cNvSpPr>
            <a:spLocks noChangeArrowheads="1"/>
          </p:cNvSpPr>
          <p:nvPr/>
        </p:nvSpPr>
        <p:spPr bwMode="auto">
          <a:xfrm>
            <a:off x="4883150" y="1878013"/>
            <a:ext cx="31750" cy="365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5" name="Freeform 108"/>
          <p:cNvSpPr/>
          <p:nvPr/>
        </p:nvSpPr>
        <p:spPr bwMode="auto">
          <a:xfrm>
            <a:off x="4975225" y="1885950"/>
            <a:ext cx="38100" cy="198438"/>
          </a:xfrm>
          <a:custGeom>
            <a:avLst/>
            <a:gdLst>
              <a:gd name="T0" fmla="*/ 17 w 17"/>
              <a:gd name="T1" fmla="*/ 84 h 88"/>
              <a:gd name="T2" fmla="*/ 14 w 17"/>
              <a:gd name="T3" fmla="*/ 88 h 88"/>
              <a:gd name="T4" fmla="*/ 3 w 17"/>
              <a:gd name="T5" fmla="*/ 88 h 88"/>
              <a:gd name="T6" fmla="*/ 0 w 17"/>
              <a:gd name="T7" fmla="*/ 84 h 88"/>
              <a:gd name="T8" fmla="*/ 0 w 17"/>
              <a:gd name="T9" fmla="*/ 4 h 88"/>
              <a:gd name="T10" fmla="*/ 3 w 17"/>
              <a:gd name="T11" fmla="*/ 0 h 88"/>
              <a:gd name="T12" fmla="*/ 14 w 17"/>
              <a:gd name="T13" fmla="*/ 0 h 88"/>
              <a:gd name="T14" fmla="*/ 17 w 17"/>
              <a:gd name="T15" fmla="*/ 4 h 88"/>
              <a:gd name="T16" fmla="*/ 17 w 17"/>
              <a:gd name="T17" fmla="*/ 8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8">
                <a:moveTo>
                  <a:pt x="17" y="84"/>
                </a:moveTo>
                <a:cubicBezTo>
                  <a:pt x="17" y="86"/>
                  <a:pt x="15" y="88"/>
                  <a:pt x="14" y="88"/>
                </a:cubicBezTo>
                <a:cubicBezTo>
                  <a:pt x="3" y="88"/>
                  <a:pt x="3" y="88"/>
                  <a:pt x="3" y="88"/>
                </a:cubicBezTo>
                <a:cubicBezTo>
                  <a:pt x="1" y="88"/>
                  <a:pt x="0" y="86"/>
                  <a:pt x="0" y="84"/>
                </a:cubicBezTo>
                <a:cubicBezTo>
                  <a:pt x="0" y="4"/>
                  <a:pt x="0" y="4"/>
                  <a:pt x="0" y="4"/>
                </a:cubicBezTo>
                <a:cubicBezTo>
                  <a:pt x="0" y="2"/>
                  <a:pt x="1" y="0"/>
                  <a:pt x="3" y="0"/>
                </a:cubicBezTo>
                <a:cubicBezTo>
                  <a:pt x="14" y="0"/>
                  <a:pt x="14" y="0"/>
                  <a:pt x="14" y="0"/>
                </a:cubicBezTo>
                <a:cubicBezTo>
                  <a:pt x="15" y="0"/>
                  <a:pt x="17" y="2"/>
                  <a:pt x="17" y="4"/>
                </a:cubicBezTo>
                <a:lnTo>
                  <a:pt x="17" y="8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6" name="Freeform 109"/>
          <p:cNvSpPr/>
          <p:nvPr/>
        </p:nvSpPr>
        <p:spPr bwMode="auto">
          <a:xfrm>
            <a:off x="4957763" y="1878013"/>
            <a:ext cx="74612" cy="20637"/>
          </a:xfrm>
          <a:custGeom>
            <a:avLst/>
            <a:gdLst>
              <a:gd name="T0" fmla="*/ 33 w 33"/>
              <a:gd name="T1" fmla="*/ 7 h 9"/>
              <a:gd name="T2" fmla="*/ 31 w 33"/>
              <a:gd name="T3" fmla="*/ 9 h 9"/>
              <a:gd name="T4" fmla="*/ 2 w 33"/>
              <a:gd name="T5" fmla="*/ 9 h 9"/>
              <a:gd name="T6" fmla="*/ 0 w 33"/>
              <a:gd name="T7" fmla="*/ 7 h 9"/>
              <a:gd name="T8" fmla="*/ 0 w 33"/>
              <a:gd name="T9" fmla="*/ 3 h 9"/>
              <a:gd name="T10" fmla="*/ 2 w 33"/>
              <a:gd name="T11" fmla="*/ 0 h 9"/>
              <a:gd name="T12" fmla="*/ 31 w 33"/>
              <a:gd name="T13" fmla="*/ 0 h 9"/>
              <a:gd name="T14" fmla="*/ 33 w 33"/>
              <a:gd name="T15" fmla="*/ 3 h 9"/>
              <a:gd name="T16" fmla="*/ 33 w 33"/>
              <a:gd name="T17" fmla="*/ 7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9">
                <a:moveTo>
                  <a:pt x="33" y="7"/>
                </a:moveTo>
                <a:cubicBezTo>
                  <a:pt x="33" y="8"/>
                  <a:pt x="32" y="9"/>
                  <a:pt x="31" y="9"/>
                </a:cubicBezTo>
                <a:cubicBezTo>
                  <a:pt x="2" y="9"/>
                  <a:pt x="2" y="9"/>
                  <a:pt x="2" y="9"/>
                </a:cubicBezTo>
                <a:cubicBezTo>
                  <a:pt x="1" y="9"/>
                  <a:pt x="0" y="8"/>
                  <a:pt x="0" y="7"/>
                </a:cubicBezTo>
                <a:cubicBezTo>
                  <a:pt x="0" y="3"/>
                  <a:pt x="0" y="3"/>
                  <a:pt x="0" y="3"/>
                </a:cubicBezTo>
                <a:cubicBezTo>
                  <a:pt x="0" y="1"/>
                  <a:pt x="1" y="0"/>
                  <a:pt x="2" y="0"/>
                </a:cubicBezTo>
                <a:cubicBezTo>
                  <a:pt x="31" y="0"/>
                  <a:pt x="31" y="0"/>
                  <a:pt x="31" y="0"/>
                </a:cubicBezTo>
                <a:cubicBezTo>
                  <a:pt x="32" y="0"/>
                  <a:pt x="33" y="1"/>
                  <a:pt x="33" y="3"/>
                </a:cubicBezTo>
                <a:lnTo>
                  <a:pt x="33"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7" name="Oval 110"/>
          <p:cNvSpPr>
            <a:spLocks noChangeArrowheads="1"/>
          </p:cNvSpPr>
          <p:nvPr/>
        </p:nvSpPr>
        <p:spPr bwMode="auto">
          <a:xfrm>
            <a:off x="4946651" y="1878013"/>
            <a:ext cx="33338" cy="365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8" name="Oval 111"/>
          <p:cNvSpPr>
            <a:spLocks noChangeArrowheads="1"/>
          </p:cNvSpPr>
          <p:nvPr/>
        </p:nvSpPr>
        <p:spPr bwMode="auto">
          <a:xfrm>
            <a:off x="5008564" y="1878013"/>
            <a:ext cx="34925" cy="3651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9" name="Freeform 112"/>
          <p:cNvSpPr/>
          <p:nvPr/>
        </p:nvSpPr>
        <p:spPr bwMode="auto">
          <a:xfrm>
            <a:off x="4711701" y="2092325"/>
            <a:ext cx="311150" cy="14288"/>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0" name="Freeform 113"/>
          <p:cNvSpPr/>
          <p:nvPr/>
        </p:nvSpPr>
        <p:spPr bwMode="auto">
          <a:xfrm>
            <a:off x="4711701" y="2111375"/>
            <a:ext cx="311150" cy="12700"/>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5"/>
                  <a:pt x="137" y="6"/>
                  <a:pt x="135" y="6"/>
                </a:cubicBezTo>
                <a:cubicBezTo>
                  <a:pt x="3" y="6"/>
                  <a:pt x="3" y="6"/>
                  <a:pt x="3" y="6"/>
                </a:cubicBezTo>
                <a:cubicBezTo>
                  <a:pt x="1" y="6"/>
                  <a:pt x="0" y="5"/>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1" name="Freeform 114"/>
          <p:cNvSpPr/>
          <p:nvPr/>
        </p:nvSpPr>
        <p:spPr bwMode="auto">
          <a:xfrm>
            <a:off x="4711701" y="2128839"/>
            <a:ext cx="311150" cy="14287"/>
          </a:xfrm>
          <a:custGeom>
            <a:avLst/>
            <a:gdLst>
              <a:gd name="T0" fmla="*/ 138 w 138"/>
              <a:gd name="T1" fmla="*/ 3 h 6"/>
              <a:gd name="T2" fmla="*/ 135 w 138"/>
              <a:gd name="T3" fmla="*/ 6 h 6"/>
              <a:gd name="T4" fmla="*/ 3 w 138"/>
              <a:gd name="T5" fmla="*/ 6 h 6"/>
              <a:gd name="T6" fmla="*/ 0 w 138"/>
              <a:gd name="T7" fmla="*/ 3 h 6"/>
              <a:gd name="T8" fmla="*/ 0 w 138"/>
              <a:gd name="T9" fmla="*/ 3 h 6"/>
              <a:gd name="T10" fmla="*/ 3 w 138"/>
              <a:gd name="T11" fmla="*/ 0 h 6"/>
              <a:gd name="T12" fmla="*/ 135 w 138"/>
              <a:gd name="T13" fmla="*/ 0 h 6"/>
              <a:gd name="T14" fmla="*/ 138 w 138"/>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 h="6">
                <a:moveTo>
                  <a:pt x="138" y="3"/>
                </a:moveTo>
                <a:cubicBezTo>
                  <a:pt x="138" y="4"/>
                  <a:pt x="137" y="6"/>
                  <a:pt x="135" y="6"/>
                </a:cubicBezTo>
                <a:cubicBezTo>
                  <a:pt x="3" y="6"/>
                  <a:pt x="3" y="6"/>
                  <a:pt x="3" y="6"/>
                </a:cubicBezTo>
                <a:cubicBezTo>
                  <a:pt x="1" y="6"/>
                  <a:pt x="0" y="4"/>
                  <a:pt x="0" y="3"/>
                </a:cubicBezTo>
                <a:cubicBezTo>
                  <a:pt x="0" y="3"/>
                  <a:pt x="0" y="3"/>
                  <a:pt x="0" y="3"/>
                </a:cubicBezTo>
                <a:cubicBezTo>
                  <a:pt x="0" y="1"/>
                  <a:pt x="1" y="0"/>
                  <a:pt x="3" y="0"/>
                </a:cubicBezTo>
                <a:cubicBezTo>
                  <a:pt x="135" y="0"/>
                  <a:pt x="135" y="0"/>
                  <a:pt x="135" y="0"/>
                </a:cubicBezTo>
                <a:cubicBezTo>
                  <a:pt x="137" y="0"/>
                  <a:pt x="138" y="1"/>
                  <a:pt x="138"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2" name="Freeform 115"/>
          <p:cNvSpPr/>
          <p:nvPr/>
        </p:nvSpPr>
        <p:spPr bwMode="auto">
          <a:xfrm>
            <a:off x="5360989" y="1855789"/>
            <a:ext cx="238125" cy="234950"/>
          </a:xfrm>
          <a:custGeom>
            <a:avLst/>
            <a:gdLst>
              <a:gd name="T0" fmla="*/ 66 w 106"/>
              <a:gd name="T1" fmla="*/ 0 h 104"/>
              <a:gd name="T2" fmla="*/ 66 w 106"/>
              <a:gd name="T3" fmla="*/ 9 h 104"/>
              <a:gd name="T4" fmla="*/ 97 w 106"/>
              <a:gd name="T5" fmla="*/ 51 h 104"/>
              <a:gd name="T6" fmla="*/ 53 w 106"/>
              <a:gd name="T7" fmla="*/ 95 h 104"/>
              <a:gd name="T8" fmla="*/ 9 w 106"/>
              <a:gd name="T9" fmla="*/ 51 h 104"/>
              <a:gd name="T10" fmla="*/ 40 w 106"/>
              <a:gd name="T11" fmla="*/ 9 h 104"/>
              <a:gd name="T12" fmla="*/ 40 w 106"/>
              <a:gd name="T13" fmla="*/ 0 h 104"/>
              <a:gd name="T14" fmla="*/ 0 w 106"/>
              <a:gd name="T15" fmla="*/ 51 h 104"/>
              <a:gd name="T16" fmla="*/ 53 w 106"/>
              <a:gd name="T17" fmla="*/ 104 h 104"/>
              <a:gd name="T18" fmla="*/ 106 w 106"/>
              <a:gd name="T19" fmla="*/ 51 h 104"/>
              <a:gd name="T20" fmla="*/ 66 w 106"/>
              <a:gd name="T2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 h="104">
                <a:moveTo>
                  <a:pt x="66" y="0"/>
                </a:moveTo>
                <a:cubicBezTo>
                  <a:pt x="66" y="9"/>
                  <a:pt x="66" y="9"/>
                  <a:pt x="66" y="9"/>
                </a:cubicBezTo>
                <a:cubicBezTo>
                  <a:pt x="84" y="15"/>
                  <a:pt x="97" y="31"/>
                  <a:pt x="97" y="51"/>
                </a:cubicBezTo>
                <a:cubicBezTo>
                  <a:pt x="97" y="75"/>
                  <a:pt x="77" y="95"/>
                  <a:pt x="53" y="95"/>
                </a:cubicBezTo>
                <a:cubicBezTo>
                  <a:pt x="29" y="95"/>
                  <a:pt x="9" y="75"/>
                  <a:pt x="9" y="51"/>
                </a:cubicBezTo>
                <a:cubicBezTo>
                  <a:pt x="9" y="31"/>
                  <a:pt x="22" y="15"/>
                  <a:pt x="40" y="9"/>
                </a:cubicBezTo>
                <a:cubicBezTo>
                  <a:pt x="40" y="0"/>
                  <a:pt x="40" y="0"/>
                  <a:pt x="40" y="0"/>
                </a:cubicBezTo>
                <a:cubicBezTo>
                  <a:pt x="17" y="6"/>
                  <a:pt x="0" y="26"/>
                  <a:pt x="0" y="51"/>
                </a:cubicBezTo>
                <a:cubicBezTo>
                  <a:pt x="0" y="80"/>
                  <a:pt x="24" y="104"/>
                  <a:pt x="53" y="104"/>
                </a:cubicBezTo>
                <a:cubicBezTo>
                  <a:pt x="82" y="104"/>
                  <a:pt x="106" y="80"/>
                  <a:pt x="106" y="51"/>
                </a:cubicBezTo>
                <a:cubicBezTo>
                  <a:pt x="106" y="26"/>
                  <a:pt x="89" y="6"/>
                  <a:pt x="66"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3" name="Freeform 116"/>
          <p:cNvSpPr/>
          <p:nvPr/>
        </p:nvSpPr>
        <p:spPr bwMode="auto">
          <a:xfrm>
            <a:off x="5470526" y="1801813"/>
            <a:ext cx="19050" cy="127000"/>
          </a:xfrm>
          <a:custGeom>
            <a:avLst/>
            <a:gdLst>
              <a:gd name="T0" fmla="*/ 8 w 8"/>
              <a:gd name="T1" fmla="*/ 53 h 56"/>
              <a:gd name="T2" fmla="*/ 7 w 8"/>
              <a:gd name="T3" fmla="*/ 56 h 56"/>
              <a:gd name="T4" fmla="*/ 1 w 8"/>
              <a:gd name="T5" fmla="*/ 56 h 56"/>
              <a:gd name="T6" fmla="*/ 0 w 8"/>
              <a:gd name="T7" fmla="*/ 53 h 56"/>
              <a:gd name="T8" fmla="*/ 0 w 8"/>
              <a:gd name="T9" fmla="*/ 3 h 56"/>
              <a:gd name="T10" fmla="*/ 1 w 8"/>
              <a:gd name="T11" fmla="*/ 0 h 56"/>
              <a:gd name="T12" fmla="*/ 7 w 8"/>
              <a:gd name="T13" fmla="*/ 0 h 56"/>
              <a:gd name="T14" fmla="*/ 8 w 8"/>
              <a:gd name="T15" fmla="*/ 3 h 56"/>
              <a:gd name="T16" fmla="*/ 8 w 8"/>
              <a:gd name="T17"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6">
                <a:moveTo>
                  <a:pt x="8" y="53"/>
                </a:moveTo>
                <a:cubicBezTo>
                  <a:pt x="8" y="55"/>
                  <a:pt x="8" y="56"/>
                  <a:pt x="7" y="56"/>
                </a:cubicBezTo>
                <a:cubicBezTo>
                  <a:pt x="1" y="56"/>
                  <a:pt x="1" y="56"/>
                  <a:pt x="1" y="56"/>
                </a:cubicBezTo>
                <a:cubicBezTo>
                  <a:pt x="0" y="56"/>
                  <a:pt x="0" y="55"/>
                  <a:pt x="0" y="53"/>
                </a:cubicBezTo>
                <a:cubicBezTo>
                  <a:pt x="0" y="3"/>
                  <a:pt x="0" y="3"/>
                  <a:pt x="0" y="3"/>
                </a:cubicBezTo>
                <a:cubicBezTo>
                  <a:pt x="0" y="2"/>
                  <a:pt x="0" y="0"/>
                  <a:pt x="1" y="0"/>
                </a:cubicBezTo>
                <a:cubicBezTo>
                  <a:pt x="7" y="0"/>
                  <a:pt x="7" y="0"/>
                  <a:pt x="7" y="0"/>
                </a:cubicBezTo>
                <a:cubicBezTo>
                  <a:pt x="8" y="0"/>
                  <a:pt x="8" y="2"/>
                  <a:pt x="8" y="3"/>
                </a:cubicBezTo>
                <a:lnTo>
                  <a:pt x="8" y="5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4" name="Freeform 117"/>
          <p:cNvSpPr>
            <a:spLocks noEditPoints="1"/>
          </p:cNvSpPr>
          <p:nvPr/>
        </p:nvSpPr>
        <p:spPr bwMode="auto">
          <a:xfrm>
            <a:off x="6108701" y="2025650"/>
            <a:ext cx="257175" cy="101600"/>
          </a:xfrm>
          <a:custGeom>
            <a:avLst/>
            <a:gdLst>
              <a:gd name="T0" fmla="*/ 105 w 114"/>
              <a:gd name="T1" fmla="*/ 4 h 45"/>
              <a:gd name="T2" fmla="*/ 85 w 114"/>
              <a:gd name="T3" fmla="*/ 4 h 45"/>
              <a:gd name="T4" fmla="*/ 69 w 114"/>
              <a:gd name="T5" fmla="*/ 11 h 45"/>
              <a:gd name="T6" fmla="*/ 64 w 114"/>
              <a:gd name="T7" fmla="*/ 12 h 45"/>
              <a:gd name="T8" fmla="*/ 69 w 114"/>
              <a:gd name="T9" fmla="*/ 20 h 45"/>
              <a:gd name="T10" fmla="*/ 65 w 114"/>
              <a:gd name="T11" fmla="*/ 27 h 45"/>
              <a:gd name="T12" fmla="*/ 58 w 114"/>
              <a:gd name="T13" fmla="*/ 8 h 45"/>
              <a:gd name="T14" fmla="*/ 63 w 114"/>
              <a:gd name="T15" fmla="*/ 15 h 45"/>
              <a:gd name="T16" fmla="*/ 58 w 114"/>
              <a:gd name="T17" fmla="*/ 16 h 45"/>
              <a:gd name="T18" fmla="*/ 63 w 114"/>
              <a:gd name="T19" fmla="*/ 24 h 45"/>
              <a:gd name="T20" fmla="*/ 58 w 114"/>
              <a:gd name="T21" fmla="*/ 30 h 45"/>
              <a:gd name="T22" fmla="*/ 52 w 114"/>
              <a:gd name="T23" fmla="*/ 12 h 45"/>
              <a:gd name="T24" fmla="*/ 56 w 114"/>
              <a:gd name="T25" fmla="*/ 19 h 45"/>
              <a:gd name="T26" fmla="*/ 52 w 114"/>
              <a:gd name="T27" fmla="*/ 20 h 45"/>
              <a:gd name="T28" fmla="*/ 56 w 114"/>
              <a:gd name="T29" fmla="*/ 28 h 45"/>
              <a:gd name="T30" fmla="*/ 46 w 114"/>
              <a:gd name="T31" fmla="*/ 11 h 45"/>
              <a:gd name="T32" fmla="*/ 45 w 114"/>
              <a:gd name="T33" fmla="*/ 16 h 45"/>
              <a:gd name="T34" fmla="*/ 50 w 114"/>
              <a:gd name="T35" fmla="*/ 23 h 45"/>
              <a:gd name="T36" fmla="*/ 45 w 114"/>
              <a:gd name="T37" fmla="*/ 24 h 45"/>
              <a:gd name="T38" fmla="*/ 17 w 114"/>
              <a:gd name="T39" fmla="*/ 30 h 45"/>
              <a:gd name="T40" fmla="*/ 23 w 114"/>
              <a:gd name="T41" fmla="*/ 24 h 45"/>
              <a:gd name="T42" fmla="*/ 24 w 114"/>
              <a:gd name="T43" fmla="*/ 19 h 45"/>
              <a:gd name="T44" fmla="*/ 21 w 114"/>
              <a:gd name="T45" fmla="*/ 12 h 45"/>
              <a:gd name="T46" fmla="*/ 25 w 114"/>
              <a:gd name="T47" fmla="*/ 11 h 45"/>
              <a:gd name="T48" fmla="*/ 25 w 114"/>
              <a:gd name="T49" fmla="*/ 26 h 45"/>
              <a:gd name="T50" fmla="*/ 30 w 114"/>
              <a:gd name="T51" fmla="*/ 20 h 45"/>
              <a:gd name="T52" fmla="*/ 31 w 114"/>
              <a:gd name="T53" fmla="*/ 15 h 45"/>
              <a:gd name="T54" fmla="*/ 28 w 114"/>
              <a:gd name="T55" fmla="*/ 8 h 45"/>
              <a:gd name="T56" fmla="*/ 36 w 114"/>
              <a:gd name="T57" fmla="*/ 30 h 45"/>
              <a:gd name="T58" fmla="*/ 32 w 114"/>
              <a:gd name="T59" fmla="*/ 22 h 45"/>
              <a:gd name="T60" fmla="*/ 37 w 114"/>
              <a:gd name="T61" fmla="*/ 16 h 45"/>
              <a:gd name="T62" fmla="*/ 38 w 114"/>
              <a:gd name="T63" fmla="*/ 11 h 45"/>
              <a:gd name="T64" fmla="*/ 38 w 114"/>
              <a:gd name="T65" fmla="*/ 28 h 45"/>
              <a:gd name="T66" fmla="*/ 43 w 114"/>
              <a:gd name="T67" fmla="*/ 26 h 45"/>
              <a:gd name="T68" fmla="*/ 39 w 114"/>
              <a:gd name="T69" fmla="*/ 19 h 45"/>
              <a:gd name="T70" fmla="*/ 44 w 114"/>
              <a:gd name="T71" fmla="*/ 12 h 45"/>
              <a:gd name="T72" fmla="*/ 71 w 114"/>
              <a:gd name="T73" fmla="*/ 43 h 45"/>
              <a:gd name="T74" fmla="*/ 71 w 114"/>
              <a:gd name="T75" fmla="*/ 33 h 45"/>
              <a:gd name="T76" fmla="*/ 76 w 114"/>
              <a:gd name="T77" fmla="*/ 27 h 45"/>
              <a:gd name="T78" fmla="*/ 71 w 114"/>
              <a:gd name="T79" fmla="*/ 20 h 45"/>
              <a:gd name="T80" fmla="*/ 76 w 114"/>
              <a:gd name="T81" fmla="*/ 19 h 45"/>
              <a:gd name="T82" fmla="*/ 71 w 114"/>
              <a:gd name="T83" fmla="*/ 11 h 45"/>
              <a:gd name="T84" fmla="*/ 71 w 114"/>
              <a:gd name="T85" fmla="*/ 3 h 45"/>
              <a:gd name="T86" fmla="*/ 79 w 114"/>
              <a:gd name="T87" fmla="*/ 31 h 45"/>
              <a:gd name="T88" fmla="*/ 83 w 114"/>
              <a:gd name="T89" fmla="*/ 24 h 45"/>
              <a:gd name="T90" fmla="*/ 82 w 114"/>
              <a:gd name="T91" fmla="*/ 19 h 45"/>
              <a:gd name="T92" fmla="*/ 77 w 114"/>
              <a:gd name="T93" fmla="*/ 12 h 45"/>
              <a:gd name="T94" fmla="*/ 81 w 114"/>
              <a:gd name="T95" fmla="*/ 11 h 45"/>
              <a:gd name="T96" fmla="*/ 85 w 114"/>
              <a:gd name="T97" fmla="*/ 27 h 45"/>
              <a:gd name="T98" fmla="*/ 89 w 114"/>
              <a:gd name="T99" fmla="*/ 20 h 45"/>
              <a:gd name="T100" fmla="*/ 88 w 114"/>
              <a:gd name="T101" fmla="*/ 15 h 45"/>
              <a:gd name="T102" fmla="*/ 83 w 114"/>
              <a:gd name="T103" fmla="*/ 8 h 45"/>
              <a:gd name="T104" fmla="*/ 97 w 114"/>
              <a:gd name="T105" fmla="*/ 31 h 45"/>
              <a:gd name="T106" fmla="*/ 91 w 114"/>
              <a:gd name="T107" fmla="*/ 23 h 45"/>
              <a:gd name="T108" fmla="*/ 95 w 114"/>
              <a:gd name="T109" fmla="*/ 16 h 45"/>
              <a:gd name="T110" fmla="*/ 94 w 114"/>
              <a:gd name="T111" fmla="*/ 11 h 45"/>
              <a:gd name="T112" fmla="*/ 89 w 114"/>
              <a:gd name="T113" fmla="*/ 5 h 45"/>
              <a:gd name="T114" fmla="*/ 101 w 114"/>
              <a:gd name="T115" fmla="*/ 4 h 45"/>
              <a:gd name="T116" fmla="*/ 101 w 114"/>
              <a:gd name="T117" fmla="*/ 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 h="45">
                <a:moveTo>
                  <a:pt x="16" y="0"/>
                </a:moveTo>
                <a:cubicBezTo>
                  <a:pt x="13" y="0"/>
                  <a:pt x="11" y="2"/>
                  <a:pt x="10" y="4"/>
                </a:cubicBezTo>
                <a:cubicBezTo>
                  <a:pt x="1" y="41"/>
                  <a:pt x="1" y="41"/>
                  <a:pt x="1" y="41"/>
                </a:cubicBezTo>
                <a:cubicBezTo>
                  <a:pt x="0" y="43"/>
                  <a:pt x="3" y="45"/>
                  <a:pt x="6" y="45"/>
                </a:cubicBezTo>
                <a:cubicBezTo>
                  <a:pt x="108" y="45"/>
                  <a:pt x="108" y="45"/>
                  <a:pt x="108" y="45"/>
                </a:cubicBezTo>
                <a:cubicBezTo>
                  <a:pt x="112" y="45"/>
                  <a:pt x="114" y="43"/>
                  <a:pt x="113" y="41"/>
                </a:cubicBezTo>
                <a:cubicBezTo>
                  <a:pt x="105" y="4"/>
                  <a:pt x="105" y="4"/>
                  <a:pt x="105" y="4"/>
                </a:cubicBezTo>
                <a:cubicBezTo>
                  <a:pt x="104" y="2"/>
                  <a:pt x="101" y="0"/>
                  <a:pt x="99" y="0"/>
                </a:cubicBezTo>
                <a:lnTo>
                  <a:pt x="16" y="0"/>
                </a:lnTo>
                <a:close/>
                <a:moveTo>
                  <a:pt x="79" y="3"/>
                </a:moveTo>
                <a:cubicBezTo>
                  <a:pt x="79" y="3"/>
                  <a:pt x="79" y="2"/>
                  <a:pt x="80" y="2"/>
                </a:cubicBezTo>
                <a:cubicBezTo>
                  <a:pt x="83" y="2"/>
                  <a:pt x="83" y="2"/>
                  <a:pt x="83" y="2"/>
                </a:cubicBezTo>
                <a:cubicBezTo>
                  <a:pt x="84" y="2"/>
                  <a:pt x="84" y="3"/>
                  <a:pt x="85" y="3"/>
                </a:cubicBezTo>
                <a:cubicBezTo>
                  <a:pt x="85" y="4"/>
                  <a:pt x="85" y="4"/>
                  <a:pt x="85" y="4"/>
                </a:cubicBezTo>
                <a:cubicBezTo>
                  <a:pt x="85" y="5"/>
                  <a:pt x="84" y="5"/>
                  <a:pt x="83" y="5"/>
                </a:cubicBezTo>
                <a:cubicBezTo>
                  <a:pt x="81" y="5"/>
                  <a:pt x="81" y="5"/>
                  <a:pt x="81" y="5"/>
                </a:cubicBezTo>
                <a:cubicBezTo>
                  <a:pt x="80" y="5"/>
                  <a:pt x="79" y="5"/>
                  <a:pt x="79" y="4"/>
                </a:cubicBezTo>
                <a:lnTo>
                  <a:pt x="79" y="3"/>
                </a:lnTo>
                <a:close/>
                <a:moveTo>
                  <a:pt x="64" y="8"/>
                </a:moveTo>
                <a:cubicBezTo>
                  <a:pt x="69" y="8"/>
                  <a:pt x="69" y="8"/>
                  <a:pt x="69" y="8"/>
                </a:cubicBezTo>
                <a:cubicBezTo>
                  <a:pt x="69" y="11"/>
                  <a:pt x="69" y="11"/>
                  <a:pt x="69" y="11"/>
                </a:cubicBezTo>
                <a:cubicBezTo>
                  <a:pt x="64" y="11"/>
                  <a:pt x="64" y="11"/>
                  <a:pt x="64" y="11"/>
                </a:cubicBezTo>
                <a:lnTo>
                  <a:pt x="64" y="8"/>
                </a:lnTo>
                <a:close/>
                <a:moveTo>
                  <a:pt x="64" y="12"/>
                </a:moveTo>
                <a:cubicBezTo>
                  <a:pt x="69" y="12"/>
                  <a:pt x="69" y="12"/>
                  <a:pt x="69" y="12"/>
                </a:cubicBezTo>
                <a:cubicBezTo>
                  <a:pt x="69" y="15"/>
                  <a:pt x="69" y="15"/>
                  <a:pt x="69" y="15"/>
                </a:cubicBezTo>
                <a:cubicBezTo>
                  <a:pt x="65" y="15"/>
                  <a:pt x="65" y="15"/>
                  <a:pt x="65" y="15"/>
                </a:cubicBezTo>
                <a:lnTo>
                  <a:pt x="64" y="12"/>
                </a:lnTo>
                <a:close/>
                <a:moveTo>
                  <a:pt x="65" y="16"/>
                </a:moveTo>
                <a:cubicBezTo>
                  <a:pt x="69" y="16"/>
                  <a:pt x="69" y="16"/>
                  <a:pt x="69" y="16"/>
                </a:cubicBezTo>
                <a:cubicBezTo>
                  <a:pt x="69" y="19"/>
                  <a:pt x="69" y="19"/>
                  <a:pt x="69" y="19"/>
                </a:cubicBezTo>
                <a:cubicBezTo>
                  <a:pt x="65" y="19"/>
                  <a:pt x="65" y="19"/>
                  <a:pt x="65" y="19"/>
                </a:cubicBezTo>
                <a:lnTo>
                  <a:pt x="65" y="16"/>
                </a:lnTo>
                <a:close/>
                <a:moveTo>
                  <a:pt x="65" y="20"/>
                </a:moveTo>
                <a:cubicBezTo>
                  <a:pt x="69" y="20"/>
                  <a:pt x="69" y="20"/>
                  <a:pt x="69" y="20"/>
                </a:cubicBezTo>
                <a:cubicBezTo>
                  <a:pt x="70" y="23"/>
                  <a:pt x="70" y="23"/>
                  <a:pt x="70" y="23"/>
                </a:cubicBezTo>
                <a:cubicBezTo>
                  <a:pt x="65" y="23"/>
                  <a:pt x="65" y="23"/>
                  <a:pt x="65" y="23"/>
                </a:cubicBezTo>
                <a:lnTo>
                  <a:pt x="65" y="20"/>
                </a:lnTo>
                <a:close/>
                <a:moveTo>
                  <a:pt x="65" y="24"/>
                </a:moveTo>
                <a:cubicBezTo>
                  <a:pt x="70" y="24"/>
                  <a:pt x="70" y="24"/>
                  <a:pt x="70" y="24"/>
                </a:cubicBezTo>
                <a:cubicBezTo>
                  <a:pt x="70" y="27"/>
                  <a:pt x="70" y="27"/>
                  <a:pt x="70" y="27"/>
                </a:cubicBezTo>
                <a:cubicBezTo>
                  <a:pt x="65" y="27"/>
                  <a:pt x="65" y="27"/>
                  <a:pt x="65" y="27"/>
                </a:cubicBezTo>
                <a:lnTo>
                  <a:pt x="65" y="24"/>
                </a:lnTo>
                <a:close/>
                <a:moveTo>
                  <a:pt x="65" y="28"/>
                </a:moveTo>
                <a:cubicBezTo>
                  <a:pt x="70" y="28"/>
                  <a:pt x="70" y="28"/>
                  <a:pt x="70" y="28"/>
                </a:cubicBezTo>
                <a:cubicBezTo>
                  <a:pt x="70" y="31"/>
                  <a:pt x="70" y="31"/>
                  <a:pt x="70" y="31"/>
                </a:cubicBezTo>
                <a:cubicBezTo>
                  <a:pt x="65" y="31"/>
                  <a:pt x="65" y="31"/>
                  <a:pt x="65" y="31"/>
                </a:cubicBezTo>
                <a:lnTo>
                  <a:pt x="65" y="28"/>
                </a:lnTo>
                <a:close/>
                <a:moveTo>
                  <a:pt x="58" y="8"/>
                </a:moveTo>
                <a:cubicBezTo>
                  <a:pt x="63" y="8"/>
                  <a:pt x="63" y="8"/>
                  <a:pt x="63" y="8"/>
                </a:cubicBezTo>
                <a:cubicBezTo>
                  <a:pt x="63" y="11"/>
                  <a:pt x="63" y="11"/>
                  <a:pt x="63" y="11"/>
                </a:cubicBezTo>
                <a:cubicBezTo>
                  <a:pt x="58" y="11"/>
                  <a:pt x="58" y="11"/>
                  <a:pt x="58" y="11"/>
                </a:cubicBezTo>
                <a:lnTo>
                  <a:pt x="58" y="8"/>
                </a:lnTo>
                <a:close/>
                <a:moveTo>
                  <a:pt x="58" y="12"/>
                </a:moveTo>
                <a:cubicBezTo>
                  <a:pt x="63" y="12"/>
                  <a:pt x="63" y="12"/>
                  <a:pt x="63" y="12"/>
                </a:cubicBezTo>
                <a:cubicBezTo>
                  <a:pt x="63" y="15"/>
                  <a:pt x="63" y="15"/>
                  <a:pt x="63" y="15"/>
                </a:cubicBezTo>
                <a:cubicBezTo>
                  <a:pt x="58" y="15"/>
                  <a:pt x="58" y="15"/>
                  <a:pt x="58" y="15"/>
                </a:cubicBezTo>
                <a:lnTo>
                  <a:pt x="58" y="12"/>
                </a:lnTo>
                <a:close/>
                <a:moveTo>
                  <a:pt x="58" y="16"/>
                </a:moveTo>
                <a:cubicBezTo>
                  <a:pt x="63" y="16"/>
                  <a:pt x="63" y="16"/>
                  <a:pt x="63" y="16"/>
                </a:cubicBezTo>
                <a:cubicBezTo>
                  <a:pt x="63" y="19"/>
                  <a:pt x="63" y="19"/>
                  <a:pt x="63" y="19"/>
                </a:cubicBezTo>
                <a:cubicBezTo>
                  <a:pt x="58" y="19"/>
                  <a:pt x="58" y="19"/>
                  <a:pt x="58" y="19"/>
                </a:cubicBezTo>
                <a:lnTo>
                  <a:pt x="58" y="16"/>
                </a:lnTo>
                <a:close/>
                <a:moveTo>
                  <a:pt x="58" y="20"/>
                </a:moveTo>
                <a:cubicBezTo>
                  <a:pt x="63" y="20"/>
                  <a:pt x="63" y="20"/>
                  <a:pt x="63" y="20"/>
                </a:cubicBezTo>
                <a:cubicBezTo>
                  <a:pt x="63" y="23"/>
                  <a:pt x="63" y="23"/>
                  <a:pt x="63" y="23"/>
                </a:cubicBezTo>
                <a:cubicBezTo>
                  <a:pt x="58" y="23"/>
                  <a:pt x="58" y="23"/>
                  <a:pt x="58" y="23"/>
                </a:cubicBezTo>
                <a:lnTo>
                  <a:pt x="58" y="20"/>
                </a:lnTo>
                <a:close/>
                <a:moveTo>
                  <a:pt x="58" y="24"/>
                </a:moveTo>
                <a:cubicBezTo>
                  <a:pt x="63" y="24"/>
                  <a:pt x="63" y="24"/>
                  <a:pt x="63" y="24"/>
                </a:cubicBezTo>
                <a:cubicBezTo>
                  <a:pt x="63" y="27"/>
                  <a:pt x="63" y="27"/>
                  <a:pt x="63" y="27"/>
                </a:cubicBezTo>
                <a:cubicBezTo>
                  <a:pt x="58" y="27"/>
                  <a:pt x="58" y="27"/>
                  <a:pt x="58" y="27"/>
                </a:cubicBezTo>
                <a:lnTo>
                  <a:pt x="58" y="24"/>
                </a:lnTo>
                <a:close/>
                <a:moveTo>
                  <a:pt x="58" y="28"/>
                </a:moveTo>
                <a:cubicBezTo>
                  <a:pt x="63" y="28"/>
                  <a:pt x="63" y="28"/>
                  <a:pt x="63" y="28"/>
                </a:cubicBezTo>
                <a:cubicBezTo>
                  <a:pt x="63" y="31"/>
                  <a:pt x="63" y="31"/>
                  <a:pt x="63" y="31"/>
                </a:cubicBezTo>
                <a:cubicBezTo>
                  <a:pt x="58" y="30"/>
                  <a:pt x="58" y="30"/>
                  <a:pt x="58" y="30"/>
                </a:cubicBezTo>
                <a:lnTo>
                  <a:pt x="58" y="28"/>
                </a:lnTo>
                <a:close/>
                <a:moveTo>
                  <a:pt x="52" y="8"/>
                </a:moveTo>
                <a:cubicBezTo>
                  <a:pt x="57" y="8"/>
                  <a:pt x="57" y="8"/>
                  <a:pt x="57" y="8"/>
                </a:cubicBezTo>
                <a:cubicBezTo>
                  <a:pt x="57" y="11"/>
                  <a:pt x="57" y="11"/>
                  <a:pt x="57" y="11"/>
                </a:cubicBezTo>
                <a:cubicBezTo>
                  <a:pt x="52" y="11"/>
                  <a:pt x="52" y="11"/>
                  <a:pt x="52" y="11"/>
                </a:cubicBezTo>
                <a:lnTo>
                  <a:pt x="52" y="8"/>
                </a:lnTo>
                <a:close/>
                <a:moveTo>
                  <a:pt x="52" y="12"/>
                </a:moveTo>
                <a:cubicBezTo>
                  <a:pt x="56" y="12"/>
                  <a:pt x="56" y="12"/>
                  <a:pt x="56" y="12"/>
                </a:cubicBezTo>
                <a:cubicBezTo>
                  <a:pt x="56" y="15"/>
                  <a:pt x="56" y="15"/>
                  <a:pt x="56" y="15"/>
                </a:cubicBezTo>
                <a:cubicBezTo>
                  <a:pt x="52" y="15"/>
                  <a:pt x="52" y="15"/>
                  <a:pt x="52" y="15"/>
                </a:cubicBezTo>
                <a:lnTo>
                  <a:pt x="52" y="12"/>
                </a:lnTo>
                <a:close/>
                <a:moveTo>
                  <a:pt x="52" y="16"/>
                </a:moveTo>
                <a:cubicBezTo>
                  <a:pt x="56" y="16"/>
                  <a:pt x="56" y="16"/>
                  <a:pt x="56" y="16"/>
                </a:cubicBezTo>
                <a:cubicBezTo>
                  <a:pt x="56" y="19"/>
                  <a:pt x="56" y="19"/>
                  <a:pt x="56" y="19"/>
                </a:cubicBezTo>
                <a:cubicBezTo>
                  <a:pt x="52" y="19"/>
                  <a:pt x="52" y="19"/>
                  <a:pt x="52" y="19"/>
                </a:cubicBezTo>
                <a:lnTo>
                  <a:pt x="52" y="16"/>
                </a:lnTo>
                <a:close/>
                <a:moveTo>
                  <a:pt x="52" y="20"/>
                </a:moveTo>
                <a:cubicBezTo>
                  <a:pt x="56" y="20"/>
                  <a:pt x="56" y="20"/>
                  <a:pt x="56" y="20"/>
                </a:cubicBezTo>
                <a:cubicBezTo>
                  <a:pt x="56" y="23"/>
                  <a:pt x="56" y="23"/>
                  <a:pt x="56" y="23"/>
                </a:cubicBezTo>
                <a:cubicBezTo>
                  <a:pt x="52" y="23"/>
                  <a:pt x="52" y="23"/>
                  <a:pt x="52" y="23"/>
                </a:cubicBezTo>
                <a:lnTo>
                  <a:pt x="52" y="20"/>
                </a:lnTo>
                <a:close/>
                <a:moveTo>
                  <a:pt x="52" y="24"/>
                </a:moveTo>
                <a:cubicBezTo>
                  <a:pt x="56" y="24"/>
                  <a:pt x="56" y="24"/>
                  <a:pt x="56" y="24"/>
                </a:cubicBezTo>
                <a:cubicBezTo>
                  <a:pt x="56" y="27"/>
                  <a:pt x="56" y="27"/>
                  <a:pt x="56" y="27"/>
                </a:cubicBezTo>
                <a:cubicBezTo>
                  <a:pt x="51" y="26"/>
                  <a:pt x="51" y="26"/>
                  <a:pt x="51" y="26"/>
                </a:cubicBezTo>
                <a:lnTo>
                  <a:pt x="52" y="24"/>
                </a:lnTo>
                <a:close/>
                <a:moveTo>
                  <a:pt x="51" y="28"/>
                </a:moveTo>
                <a:cubicBezTo>
                  <a:pt x="56" y="28"/>
                  <a:pt x="56" y="28"/>
                  <a:pt x="56" y="28"/>
                </a:cubicBezTo>
                <a:cubicBezTo>
                  <a:pt x="56" y="30"/>
                  <a:pt x="56" y="30"/>
                  <a:pt x="56" y="30"/>
                </a:cubicBezTo>
                <a:cubicBezTo>
                  <a:pt x="51" y="30"/>
                  <a:pt x="51" y="30"/>
                  <a:pt x="51" y="30"/>
                </a:cubicBezTo>
                <a:lnTo>
                  <a:pt x="51" y="28"/>
                </a:lnTo>
                <a:close/>
                <a:moveTo>
                  <a:pt x="46" y="8"/>
                </a:moveTo>
                <a:cubicBezTo>
                  <a:pt x="50" y="8"/>
                  <a:pt x="50" y="8"/>
                  <a:pt x="50" y="8"/>
                </a:cubicBezTo>
                <a:cubicBezTo>
                  <a:pt x="50" y="11"/>
                  <a:pt x="50" y="11"/>
                  <a:pt x="50" y="11"/>
                </a:cubicBezTo>
                <a:cubicBezTo>
                  <a:pt x="46" y="11"/>
                  <a:pt x="46" y="11"/>
                  <a:pt x="46" y="11"/>
                </a:cubicBezTo>
                <a:lnTo>
                  <a:pt x="46" y="8"/>
                </a:lnTo>
                <a:close/>
                <a:moveTo>
                  <a:pt x="46" y="12"/>
                </a:moveTo>
                <a:cubicBezTo>
                  <a:pt x="50" y="12"/>
                  <a:pt x="50" y="12"/>
                  <a:pt x="50" y="12"/>
                </a:cubicBezTo>
                <a:cubicBezTo>
                  <a:pt x="50" y="15"/>
                  <a:pt x="50" y="15"/>
                  <a:pt x="50" y="15"/>
                </a:cubicBezTo>
                <a:cubicBezTo>
                  <a:pt x="46" y="15"/>
                  <a:pt x="46" y="15"/>
                  <a:pt x="46" y="15"/>
                </a:cubicBezTo>
                <a:lnTo>
                  <a:pt x="46" y="12"/>
                </a:lnTo>
                <a:close/>
                <a:moveTo>
                  <a:pt x="45" y="16"/>
                </a:moveTo>
                <a:cubicBezTo>
                  <a:pt x="50" y="16"/>
                  <a:pt x="50" y="16"/>
                  <a:pt x="50" y="16"/>
                </a:cubicBezTo>
                <a:cubicBezTo>
                  <a:pt x="50" y="19"/>
                  <a:pt x="50" y="19"/>
                  <a:pt x="50" y="19"/>
                </a:cubicBezTo>
                <a:cubicBezTo>
                  <a:pt x="45" y="19"/>
                  <a:pt x="45" y="19"/>
                  <a:pt x="45" y="19"/>
                </a:cubicBezTo>
                <a:lnTo>
                  <a:pt x="45" y="16"/>
                </a:lnTo>
                <a:close/>
                <a:moveTo>
                  <a:pt x="45" y="20"/>
                </a:moveTo>
                <a:cubicBezTo>
                  <a:pt x="50" y="20"/>
                  <a:pt x="50" y="20"/>
                  <a:pt x="50" y="20"/>
                </a:cubicBezTo>
                <a:cubicBezTo>
                  <a:pt x="50" y="23"/>
                  <a:pt x="50" y="23"/>
                  <a:pt x="50" y="23"/>
                </a:cubicBezTo>
                <a:cubicBezTo>
                  <a:pt x="45" y="23"/>
                  <a:pt x="45" y="23"/>
                  <a:pt x="45" y="23"/>
                </a:cubicBezTo>
                <a:lnTo>
                  <a:pt x="45" y="20"/>
                </a:lnTo>
                <a:close/>
                <a:moveTo>
                  <a:pt x="45" y="24"/>
                </a:moveTo>
                <a:cubicBezTo>
                  <a:pt x="50" y="24"/>
                  <a:pt x="50" y="24"/>
                  <a:pt x="50" y="24"/>
                </a:cubicBezTo>
                <a:cubicBezTo>
                  <a:pt x="50" y="26"/>
                  <a:pt x="50" y="26"/>
                  <a:pt x="50" y="26"/>
                </a:cubicBezTo>
                <a:cubicBezTo>
                  <a:pt x="45" y="26"/>
                  <a:pt x="45" y="26"/>
                  <a:pt x="45" y="26"/>
                </a:cubicBezTo>
                <a:lnTo>
                  <a:pt x="45" y="24"/>
                </a:lnTo>
                <a:close/>
                <a:moveTo>
                  <a:pt x="45" y="28"/>
                </a:moveTo>
                <a:cubicBezTo>
                  <a:pt x="50" y="28"/>
                  <a:pt x="50" y="28"/>
                  <a:pt x="50" y="28"/>
                </a:cubicBezTo>
                <a:cubicBezTo>
                  <a:pt x="49" y="30"/>
                  <a:pt x="49" y="30"/>
                  <a:pt x="49" y="30"/>
                </a:cubicBezTo>
                <a:cubicBezTo>
                  <a:pt x="44" y="30"/>
                  <a:pt x="44" y="30"/>
                  <a:pt x="44" y="30"/>
                </a:cubicBezTo>
                <a:lnTo>
                  <a:pt x="45" y="28"/>
                </a:lnTo>
                <a:close/>
                <a:moveTo>
                  <a:pt x="22" y="30"/>
                </a:moveTo>
                <a:cubicBezTo>
                  <a:pt x="17" y="30"/>
                  <a:pt x="17" y="30"/>
                  <a:pt x="17" y="30"/>
                </a:cubicBezTo>
                <a:cubicBezTo>
                  <a:pt x="18" y="27"/>
                  <a:pt x="18" y="27"/>
                  <a:pt x="18" y="27"/>
                </a:cubicBezTo>
                <a:cubicBezTo>
                  <a:pt x="23" y="27"/>
                  <a:pt x="23" y="27"/>
                  <a:pt x="23" y="27"/>
                </a:cubicBezTo>
                <a:lnTo>
                  <a:pt x="22" y="30"/>
                </a:lnTo>
                <a:close/>
                <a:moveTo>
                  <a:pt x="23" y="26"/>
                </a:moveTo>
                <a:cubicBezTo>
                  <a:pt x="18" y="26"/>
                  <a:pt x="18" y="26"/>
                  <a:pt x="18" y="26"/>
                </a:cubicBezTo>
                <a:cubicBezTo>
                  <a:pt x="18" y="24"/>
                  <a:pt x="18" y="24"/>
                  <a:pt x="18" y="24"/>
                </a:cubicBezTo>
                <a:cubicBezTo>
                  <a:pt x="23" y="24"/>
                  <a:pt x="23" y="24"/>
                  <a:pt x="23" y="24"/>
                </a:cubicBezTo>
                <a:lnTo>
                  <a:pt x="23" y="26"/>
                </a:lnTo>
                <a:close/>
                <a:moveTo>
                  <a:pt x="23" y="22"/>
                </a:moveTo>
                <a:cubicBezTo>
                  <a:pt x="19" y="22"/>
                  <a:pt x="19" y="22"/>
                  <a:pt x="19" y="22"/>
                </a:cubicBezTo>
                <a:cubicBezTo>
                  <a:pt x="19" y="20"/>
                  <a:pt x="19" y="20"/>
                  <a:pt x="19" y="20"/>
                </a:cubicBezTo>
                <a:cubicBezTo>
                  <a:pt x="24" y="20"/>
                  <a:pt x="24" y="20"/>
                  <a:pt x="24" y="20"/>
                </a:cubicBezTo>
                <a:lnTo>
                  <a:pt x="23" y="22"/>
                </a:lnTo>
                <a:close/>
                <a:moveTo>
                  <a:pt x="24" y="19"/>
                </a:moveTo>
                <a:cubicBezTo>
                  <a:pt x="19" y="18"/>
                  <a:pt x="19" y="18"/>
                  <a:pt x="19" y="18"/>
                </a:cubicBezTo>
                <a:cubicBezTo>
                  <a:pt x="20" y="16"/>
                  <a:pt x="20" y="16"/>
                  <a:pt x="20" y="16"/>
                </a:cubicBezTo>
                <a:cubicBezTo>
                  <a:pt x="25" y="16"/>
                  <a:pt x="25" y="16"/>
                  <a:pt x="25" y="16"/>
                </a:cubicBezTo>
                <a:lnTo>
                  <a:pt x="24" y="19"/>
                </a:lnTo>
                <a:close/>
                <a:moveTo>
                  <a:pt x="25" y="15"/>
                </a:moveTo>
                <a:cubicBezTo>
                  <a:pt x="20" y="15"/>
                  <a:pt x="20" y="15"/>
                  <a:pt x="20" y="15"/>
                </a:cubicBezTo>
                <a:cubicBezTo>
                  <a:pt x="21" y="12"/>
                  <a:pt x="21" y="12"/>
                  <a:pt x="21" y="12"/>
                </a:cubicBezTo>
                <a:cubicBezTo>
                  <a:pt x="25" y="12"/>
                  <a:pt x="25" y="12"/>
                  <a:pt x="25" y="12"/>
                </a:cubicBezTo>
                <a:lnTo>
                  <a:pt x="25" y="15"/>
                </a:lnTo>
                <a:close/>
                <a:moveTo>
                  <a:pt x="25" y="11"/>
                </a:moveTo>
                <a:cubicBezTo>
                  <a:pt x="21" y="11"/>
                  <a:pt x="21" y="11"/>
                  <a:pt x="21" y="11"/>
                </a:cubicBezTo>
                <a:cubicBezTo>
                  <a:pt x="21" y="8"/>
                  <a:pt x="21" y="8"/>
                  <a:pt x="21" y="8"/>
                </a:cubicBezTo>
                <a:cubicBezTo>
                  <a:pt x="26" y="8"/>
                  <a:pt x="26" y="8"/>
                  <a:pt x="26" y="8"/>
                </a:cubicBezTo>
                <a:lnTo>
                  <a:pt x="25" y="11"/>
                </a:lnTo>
                <a:close/>
                <a:moveTo>
                  <a:pt x="29" y="30"/>
                </a:moveTo>
                <a:cubicBezTo>
                  <a:pt x="24" y="30"/>
                  <a:pt x="24" y="30"/>
                  <a:pt x="24" y="30"/>
                </a:cubicBezTo>
                <a:cubicBezTo>
                  <a:pt x="24" y="27"/>
                  <a:pt x="24" y="27"/>
                  <a:pt x="24" y="27"/>
                </a:cubicBezTo>
                <a:cubicBezTo>
                  <a:pt x="29" y="28"/>
                  <a:pt x="29" y="28"/>
                  <a:pt x="29" y="28"/>
                </a:cubicBezTo>
                <a:lnTo>
                  <a:pt x="29" y="30"/>
                </a:lnTo>
                <a:close/>
                <a:moveTo>
                  <a:pt x="29" y="26"/>
                </a:moveTo>
                <a:cubicBezTo>
                  <a:pt x="25" y="26"/>
                  <a:pt x="25" y="26"/>
                  <a:pt x="25" y="26"/>
                </a:cubicBezTo>
                <a:cubicBezTo>
                  <a:pt x="25" y="24"/>
                  <a:pt x="25" y="24"/>
                  <a:pt x="25" y="24"/>
                </a:cubicBezTo>
                <a:cubicBezTo>
                  <a:pt x="30" y="24"/>
                  <a:pt x="30" y="24"/>
                  <a:pt x="30" y="24"/>
                </a:cubicBezTo>
                <a:lnTo>
                  <a:pt x="29" y="26"/>
                </a:lnTo>
                <a:close/>
                <a:moveTo>
                  <a:pt x="30" y="22"/>
                </a:moveTo>
                <a:cubicBezTo>
                  <a:pt x="25" y="22"/>
                  <a:pt x="25" y="22"/>
                  <a:pt x="25" y="22"/>
                </a:cubicBezTo>
                <a:cubicBezTo>
                  <a:pt x="26" y="20"/>
                  <a:pt x="26" y="20"/>
                  <a:pt x="26" y="20"/>
                </a:cubicBezTo>
                <a:cubicBezTo>
                  <a:pt x="30" y="20"/>
                  <a:pt x="30" y="20"/>
                  <a:pt x="30" y="20"/>
                </a:cubicBezTo>
                <a:lnTo>
                  <a:pt x="30" y="22"/>
                </a:lnTo>
                <a:close/>
                <a:moveTo>
                  <a:pt x="31" y="19"/>
                </a:moveTo>
                <a:cubicBezTo>
                  <a:pt x="26" y="19"/>
                  <a:pt x="26" y="19"/>
                  <a:pt x="26" y="19"/>
                </a:cubicBezTo>
                <a:cubicBezTo>
                  <a:pt x="26" y="16"/>
                  <a:pt x="26" y="16"/>
                  <a:pt x="26" y="16"/>
                </a:cubicBezTo>
                <a:cubicBezTo>
                  <a:pt x="31" y="16"/>
                  <a:pt x="31" y="16"/>
                  <a:pt x="31" y="16"/>
                </a:cubicBezTo>
                <a:lnTo>
                  <a:pt x="31" y="19"/>
                </a:lnTo>
                <a:close/>
                <a:moveTo>
                  <a:pt x="31" y="15"/>
                </a:moveTo>
                <a:cubicBezTo>
                  <a:pt x="26" y="15"/>
                  <a:pt x="26" y="15"/>
                  <a:pt x="26" y="15"/>
                </a:cubicBezTo>
                <a:cubicBezTo>
                  <a:pt x="27" y="12"/>
                  <a:pt x="27" y="12"/>
                  <a:pt x="27" y="12"/>
                </a:cubicBezTo>
                <a:cubicBezTo>
                  <a:pt x="31" y="12"/>
                  <a:pt x="31" y="12"/>
                  <a:pt x="31" y="12"/>
                </a:cubicBezTo>
                <a:lnTo>
                  <a:pt x="31" y="15"/>
                </a:lnTo>
                <a:close/>
                <a:moveTo>
                  <a:pt x="32" y="11"/>
                </a:moveTo>
                <a:cubicBezTo>
                  <a:pt x="27" y="11"/>
                  <a:pt x="27" y="11"/>
                  <a:pt x="27" y="11"/>
                </a:cubicBezTo>
                <a:cubicBezTo>
                  <a:pt x="28" y="8"/>
                  <a:pt x="28" y="8"/>
                  <a:pt x="28" y="8"/>
                </a:cubicBezTo>
                <a:cubicBezTo>
                  <a:pt x="32" y="8"/>
                  <a:pt x="32" y="8"/>
                  <a:pt x="32" y="8"/>
                </a:cubicBezTo>
                <a:lnTo>
                  <a:pt x="32" y="11"/>
                </a:lnTo>
                <a:close/>
                <a:moveTo>
                  <a:pt x="36" y="30"/>
                </a:moveTo>
                <a:cubicBezTo>
                  <a:pt x="31" y="30"/>
                  <a:pt x="31" y="30"/>
                  <a:pt x="31" y="30"/>
                </a:cubicBezTo>
                <a:cubicBezTo>
                  <a:pt x="31" y="28"/>
                  <a:pt x="31" y="28"/>
                  <a:pt x="31" y="28"/>
                </a:cubicBezTo>
                <a:cubicBezTo>
                  <a:pt x="36" y="28"/>
                  <a:pt x="36" y="28"/>
                  <a:pt x="36" y="28"/>
                </a:cubicBezTo>
                <a:lnTo>
                  <a:pt x="36" y="30"/>
                </a:lnTo>
                <a:close/>
                <a:moveTo>
                  <a:pt x="36" y="26"/>
                </a:moveTo>
                <a:cubicBezTo>
                  <a:pt x="31" y="26"/>
                  <a:pt x="31" y="26"/>
                  <a:pt x="31" y="26"/>
                </a:cubicBezTo>
                <a:cubicBezTo>
                  <a:pt x="32" y="24"/>
                  <a:pt x="32" y="24"/>
                  <a:pt x="32" y="24"/>
                </a:cubicBezTo>
                <a:cubicBezTo>
                  <a:pt x="36" y="24"/>
                  <a:pt x="36" y="24"/>
                  <a:pt x="36" y="24"/>
                </a:cubicBezTo>
                <a:lnTo>
                  <a:pt x="36" y="26"/>
                </a:lnTo>
                <a:close/>
                <a:moveTo>
                  <a:pt x="37" y="22"/>
                </a:moveTo>
                <a:cubicBezTo>
                  <a:pt x="32" y="22"/>
                  <a:pt x="32" y="22"/>
                  <a:pt x="32" y="22"/>
                </a:cubicBezTo>
                <a:cubicBezTo>
                  <a:pt x="32" y="20"/>
                  <a:pt x="32" y="20"/>
                  <a:pt x="32" y="20"/>
                </a:cubicBezTo>
                <a:cubicBezTo>
                  <a:pt x="37" y="20"/>
                  <a:pt x="37" y="20"/>
                  <a:pt x="37" y="20"/>
                </a:cubicBezTo>
                <a:lnTo>
                  <a:pt x="37" y="22"/>
                </a:lnTo>
                <a:close/>
                <a:moveTo>
                  <a:pt x="37" y="19"/>
                </a:moveTo>
                <a:cubicBezTo>
                  <a:pt x="32" y="19"/>
                  <a:pt x="32" y="19"/>
                  <a:pt x="32" y="19"/>
                </a:cubicBezTo>
                <a:cubicBezTo>
                  <a:pt x="33" y="16"/>
                  <a:pt x="33" y="16"/>
                  <a:pt x="33" y="16"/>
                </a:cubicBezTo>
                <a:cubicBezTo>
                  <a:pt x="37" y="16"/>
                  <a:pt x="37" y="16"/>
                  <a:pt x="37" y="16"/>
                </a:cubicBezTo>
                <a:lnTo>
                  <a:pt x="37" y="19"/>
                </a:lnTo>
                <a:close/>
                <a:moveTo>
                  <a:pt x="37" y="15"/>
                </a:moveTo>
                <a:cubicBezTo>
                  <a:pt x="33" y="15"/>
                  <a:pt x="33" y="15"/>
                  <a:pt x="33" y="15"/>
                </a:cubicBezTo>
                <a:cubicBezTo>
                  <a:pt x="33" y="12"/>
                  <a:pt x="33" y="12"/>
                  <a:pt x="33" y="12"/>
                </a:cubicBezTo>
                <a:cubicBezTo>
                  <a:pt x="38" y="12"/>
                  <a:pt x="38" y="12"/>
                  <a:pt x="38" y="12"/>
                </a:cubicBezTo>
                <a:lnTo>
                  <a:pt x="37" y="15"/>
                </a:lnTo>
                <a:close/>
                <a:moveTo>
                  <a:pt x="38" y="11"/>
                </a:moveTo>
                <a:cubicBezTo>
                  <a:pt x="33" y="11"/>
                  <a:pt x="33" y="11"/>
                  <a:pt x="33" y="11"/>
                </a:cubicBezTo>
                <a:cubicBezTo>
                  <a:pt x="34" y="8"/>
                  <a:pt x="34" y="8"/>
                  <a:pt x="34" y="8"/>
                </a:cubicBezTo>
                <a:cubicBezTo>
                  <a:pt x="38" y="8"/>
                  <a:pt x="38" y="8"/>
                  <a:pt x="38" y="8"/>
                </a:cubicBezTo>
                <a:lnTo>
                  <a:pt x="38" y="11"/>
                </a:lnTo>
                <a:close/>
                <a:moveTo>
                  <a:pt x="43" y="30"/>
                </a:moveTo>
                <a:cubicBezTo>
                  <a:pt x="38" y="30"/>
                  <a:pt x="38" y="30"/>
                  <a:pt x="38" y="30"/>
                </a:cubicBezTo>
                <a:cubicBezTo>
                  <a:pt x="38" y="28"/>
                  <a:pt x="38" y="28"/>
                  <a:pt x="38" y="28"/>
                </a:cubicBezTo>
                <a:cubicBezTo>
                  <a:pt x="43" y="28"/>
                  <a:pt x="43" y="28"/>
                  <a:pt x="43" y="28"/>
                </a:cubicBezTo>
                <a:lnTo>
                  <a:pt x="43" y="30"/>
                </a:lnTo>
                <a:close/>
                <a:moveTo>
                  <a:pt x="43" y="26"/>
                </a:moveTo>
                <a:cubicBezTo>
                  <a:pt x="38" y="26"/>
                  <a:pt x="38" y="26"/>
                  <a:pt x="38" y="26"/>
                </a:cubicBezTo>
                <a:cubicBezTo>
                  <a:pt x="38" y="24"/>
                  <a:pt x="38" y="24"/>
                  <a:pt x="38" y="24"/>
                </a:cubicBezTo>
                <a:cubicBezTo>
                  <a:pt x="43" y="24"/>
                  <a:pt x="43" y="24"/>
                  <a:pt x="43" y="24"/>
                </a:cubicBezTo>
                <a:lnTo>
                  <a:pt x="43" y="26"/>
                </a:lnTo>
                <a:close/>
                <a:moveTo>
                  <a:pt x="43" y="23"/>
                </a:moveTo>
                <a:cubicBezTo>
                  <a:pt x="38" y="22"/>
                  <a:pt x="38" y="22"/>
                  <a:pt x="38" y="22"/>
                </a:cubicBezTo>
                <a:cubicBezTo>
                  <a:pt x="39" y="20"/>
                  <a:pt x="39" y="20"/>
                  <a:pt x="39" y="20"/>
                </a:cubicBezTo>
                <a:cubicBezTo>
                  <a:pt x="43" y="20"/>
                  <a:pt x="43" y="20"/>
                  <a:pt x="43" y="20"/>
                </a:cubicBezTo>
                <a:lnTo>
                  <a:pt x="43" y="23"/>
                </a:lnTo>
                <a:close/>
                <a:moveTo>
                  <a:pt x="43" y="19"/>
                </a:moveTo>
                <a:cubicBezTo>
                  <a:pt x="39" y="19"/>
                  <a:pt x="39" y="19"/>
                  <a:pt x="39" y="19"/>
                </a:cubicBezTo>
                <a:cubicBezTo>
                  <a:pt x="39" y="16"/>
                  <a:pt x="39" y="16"/>
                  <a:pt x="39" y="16"/>
                </a:cubicBezTo>
                <a:cubicBezTo>
                  <a:pt x="44" y="16"/>
                  <a:pt x="44" y="16"/>
                  <a:pt x="44" y="16"/>
                </a:cubicBezTo>
                <a:lnTo>
                  <a:pt x="43" y="19"/>
                </a:lnTo>
                <a:close/>
                <a:moveTo>
                  <a:pt x="44" y="15"/>
                </a:moveTo>
                <a:cubicBezTo>
                  <a:pt x="39" y="15"/>
                  <a:pt x="39" y="15"/>
                  <a:pt x="39" y="15"/>
                </a:cubicBezTo>
                <a:cubicBezTo>
                  <a:pt x="39" y="12"/>
                  <a:pt x="39" y="12"/>
                  <a:pt x="39" y="12"/>
                </a:cubicBezTo>
                <a:cubicBezTo>
                  <a:pt x="44" y="12"/>
                  <a:pt x="44" y="12"/>
                  <a:pt x="44" y="12"/>
                </a:cubicBezTo>
                <a:lnTo>
                  <a:pt x="44" y="15"/>
                </a:lnTo>
                <a:close/>
                <a:moveTo>
                  <a:pt x="44" y="11"/>
                </a:moveTo>
                <a:cubicBezTo>
                  <a:pt x="40" y="11"/>
                  <a:pt x="40" y="11"/>
                  <a:pt x="40" y="11"/>
                </a:cubicBezTo>
                <a:cubicBezTo>
                  <a:pt x="40" y="8"/>
                  <a:pt x="40" y="8"/>
                  <a:pt x="40" y="8"/>
                </a:cubicBezTo>
                <a:cubicBezTo>
                  <a:pt x="44" y="8"/>
                  <a:pt x="44" y="8"/>
                  <a:pt x="44" y="8"/>
                </a:cubicBezTo>
                <a:lnTo>
                  <a:pt x="44" y="11"/>
                </a:lnTo>
                <a:close/>
                <a:moveTo>
                  <a:pt x="71" y="43"/>
                </a:moveTo>
                <a:cubicBezTo>
                  <a:pt x="71" y="44"/>
                  <a:pt x="71" y="44"/>
                  <a:pt x="70" y="44"/>
                </a:cubicBezTo>
                <a:cubicBezTo>
                  <a:pt x="45" y="44"/>
                  <a:pt x="45" y="44"/>
                  <a:pt x="45" y="44"/>
                </a:cubicBezTo>
                <a:cubicBezTo>
                  <a:pt x="44" y="44"/>
                  <a:pt x="43" y="44"/>
                  <a:pt x="43" y="43"/>
                </a:cubicBezTo>
                <a:cubicBezTo>
                  <a:pt x="44" y="33"/>
                  <a:pt x="44" y="33"/>
                  <a:pt x="44" y="33"/>
                </a:cubicBezTo>
                <a:cubicBezTo>
                  <a:pt x="44" y="32"/>
                  <a:pt x="44" y="32"/>
                  <a:pt x="45" y="32"/>
                </a:cubicBezTo>
                <a:cubicBezTo>
                  <a:pt x="69" y="32"/>
                  <a:pt x="69" y="32"/>
                  <a:pt x="69" y="32"/>
                </a:cubicBezTo>
                <a:cubicBezTo>
                  <a:pt x="70" y="32"/>
                  <a:pt x="71" y="32"/>
                  <a:pt x="71" y="33"/>
                </a:cubicBezTo>
                <a:lnTo>
                  <a:pt x="71" y="43"/>
                </a:lnTo>
                <a:close/>
                <a:moveTo>
                  <a:pt x="77" y="31"/>
                </a:moveTo>
                <a:cubicBezTo>
                  <a:pt x="72" y="31"/>
                  <a:pt x="72" y="31"/>
                  <a:pt x="72" y="31"/>
                </a:cubicBezTo>
                <a:cubicBezTo>
                  <a:pt x="72" y="28"/>
                  <a:pt x="72" y="28"/>
                  <a:pt x="72" y="28"/>
                </a:cubicBezTo>
                <a:cubicBezTo>
                  <a:pt x="77" y="28"/>
                  <a:pt x="77" y="28"/>
                  <a:pt x="77" y="28"/>
                </a:cubicBezTo>
                <a:lnTo>
                  <a:pt x="77" y="31"/>
                </a:lnTo>
                <a:close/>
                <a:moveTo>
                  <a:pt x="76" y="27"/>
                </a:moveTo>
                <a:cubicBezTo>
                  <a:pt x="72" y="27"/>
                  <a:pt x="72" y="27"/>
                  <a:pt x="72" y="27"/>
                </a:cubicBezTo>
                <a:cubicBezTo>
                  <a:pt x="71" y="24"/>
                  <a:pt x="71" y="24"/>
                  <a:pt x="71" y="24"/>
                </a:cubicBezTo>
                <a:cubicBezTo>
                  <a:pt x="76" y="24"/>
                  <a:pt x="76" y="24"/>
                  <a:pt x="76" y="24"/>
                </a:cubicBezTo>
                <a:lnTo>
                  <a:pt x="76" y="27"/>
                </a:lnTo>
                <a:close/>
                <a:moveTo>
                  <a:pt x="76" y="23"/>
                </a:moveTo>
                <a:cubicBezTo>
                  <a:pt x="71" y="23"/>
                  <a:pt x="71" y="23"/>
                  <a:pt x="71" y="23"/>
                </a:cubicBezTo>
                <a:cubicBezTo>
                  <a:pt x="71" y="20"/>
                  <a:pt x="71" y="20"/>
                  <a:pt x="71" y="20"/>
                </a:cubicBezTo>
                <a:cubicBezTo>
                  <a:pt x="76" y="20"/>
                  <a:pt x="76" y="20"/>
                  <a:pt x="76" y="20"/>
                </a:cubicBezTo>
                <a:lnTo>
                  <a:pt x="76" y="23"/>
                </a:lnTo>
                <a:close/>
                <a:moveTo>
                  <a:pt x="76" y="19"/>
                </a:moveTo>
                <a:cubicBezTo>
                  <a:pt x="71" y="19"/>
                  <a:pt x="71" y="19"/>
                  <a:pt x="71" y="19"/>
                </a:cubicBezTo>
                <a:cubicBezTo>
                  <a:pt x="71" y="16"/>
                  <a:pt x="71" y="16"/>
                  <a:pt x="71" y="16"/>
                </a:cubicBezTo>
                <a:cubicBezTo>
                  <a:pt x="76" y="16"/>
                  <a:pt x="76" y="16"/>
                  <a:pt x="76" y="16"/>
                </a:cubicBezTo>
                <a:lnTo>
                  <a:pt x="76" y="19"/>
                </a:lnTo>
                <a:close/>
                <a:moveTo>
                  <a:pt x="75" y="15"/>
                </a:moveTo>
                <a:cubicBezTo>
                  <a:pt x="71" y="15"/>
                  <a:pt x="71" y="15"/>
                  <a:pt x="71" y="15"/>
                </a:cubicBezTo>
                <a:cubicBezTo>
                  <a:pt x="71" y="12"/>
                  <a:pt x="71" y="12"/>
                  <a:pt x="71" y="12"/>
                </a:cubicBezTo>
                <a:cubicBezTo>
                  <a:pt x="75" y="12"/>
                  <a:pt x="75" y="12"/>
                  <a:pt x="75" y="12"/>
                </a:cubicBezTo>
                <a:lnTo>
                  <a:pt x="75" y="15"/>
                </a:lnTo>
                <a:close/>
                <a:moveTo>
                  <a:pt x="75" y="11"/>
                </a:moveTo>
                <a:cubicBezTo>
                  <a:pt x="71" y="11"/>
                  <a:pt x="71" y="11"/>
                  <a:pt x="71" y="11"/>
                </a:cubicBezTo>
                <a:cubicBezTo>
                  <a:pt x="70" y="8"/>
                  <a:pt x="70" y="8"/>
                  <a:pt x="70" y="8"/>
                </a:cubicBezTo>
                <a:cubicBezTo>
                  <a:pt x="75" y="8"/>
                  <a:pt x="75" y="8"/>
                  <a:pt x="75" y="8"/>
                </a:cubicBezTo>
                <a:lnTo>
                  <a:pt x="75" y="11"/>
                </a:lnTo>
                <a:close/>
                <a:moveTo>
                  <a:pt x="75" y="5"/>
                </a:moveTo>
                <a:cubicBezTo>
                  <a:pt x="72" y="5"/>
                  <a:pt x="72" y="5"/>
                  <a:pt x="72" y="5"/>
                </a:cubicBezTo>
                <a:cubicBezTo>
                  <a:pt x="72" y="5"/>
                  <a:pt x="71" y="5"/>
                  <a:pt x="71" y="4"/>
                </a:cubicBezTo>
                <a:cubicBezTo>
                  <a:pt x="71" y="3"/>
                  <a:pt x="71" y="3"/>
                  <a:pt x="71" y="3"/>
                </a:cubicBezTo>
                <a:cubicBezTo>
                  <a:pt x="71" y="3"/>
                  <a:pt x="71" y="2"/>
                  <a:pt x="72" y="2"/>
                </a:cubicBezTo>
                <a:cubicBezTo>
                  <a:pt x="75" y="2"/>
                  <a:pt x="75" y="2"/>
                  <a:pt x="75" y="2"/>
                </a:cubicBezTo>
                <a:cubicBezTo>
                  <a:pt x="76" y="2"/>
                  <a:pt x="76" y="3"/>
                  <a:pt x="76" y="3"/>
                </a:cubicBezTo>
                <a:cubicBezTo>
                  <a:pt x="77" y="4"/>
                  <a:pt x="77" y="4"/>
                  <a:pt x="77" y="4"/>
                </a:cubicBezTo>
                <a:cubicBezTo>
                  <a:pt x="77" y="5"/>
                  <a:pt x="76" y="5"/>
                  <a:pt x="75" y="5"/>
                </a:cubicBezTo>
                <a:close/>
                <a:moveTo>
                  <a:pt x="84" y="31"/>
                </a:moveTo>
                <a:cubicBezTo>
                  <a:pt x="79" y="31"/>
                  <a:pt x="79" y="31"/>
                  <a:pt x="79" y="31"/>
                </a:cubicBezTo>
                <a:cubicBezTo>
                  <a:pt x="78" y="28"/>
                  <a:pt x="78" y="28"/>
                  <a:pt x="78" y="28"/>
                </a:cubicBezTo>
                <a:cubicBezTo>
                  <a:pt x="83" y="28"/>
                  <a:pt x="83" y="28"/>
                  <a:pt x="83" y="28"/>
                </a:cubicBezTo>
                <a:lnTo>
                  <a:pt x="84" y="31"/>
                </a:lnTo>
                <a:close/>
                <a:moveTo>
                  <a:pt x="83" y="27"/>
                </a:moveTo>
                <a:cubicBezTo>
                  <a:pt x="78" y="27"/>
                  <a:pt x="78" y="27"/>
                  <a:pt x="78" y="27"/>
                </a:cubicBezTo>
                <a:cubicBezTo>
                  <a:pt x="78" y="24"/>
                  <a:pt x="78" y="24"/>
                  <a:pt x="78" y="24"/>
                </a:cubicBezTo>
                <a:cubicBezTo>
                  <a:pt x="83" y="24"/>
                  <a:pt x="83" y="24"/>
                  <a:pt x="83" y="24"/>
                </a:cubicBezTo>
                <a:lnTo>
                  <a:pt x="83" y="27"/>
                </a:lnTo>
                <a:close/>
                <a:moveTo>
                  <a:pt x="83" y="23"/>
                </a:moveTo>
                <a:cubicBezTo>
                  <a:pt x="78" y="23"/>
                  <a:pt x="78" y="23"/>
                  <a:pt x="78" y="23"/>
                </a:cubicBezTo>
                <a:cubicBezTo>
                  <a:pt x="78" y="20"/>
                  <a:pt x="78" y="20"/>
                  <a:pt x="78" y="20"/>
                </a:cubicBezTo>
                <a:cubicBezTo>
                  <a:pt x="82" y="20"/>
                  <a:pt x="82" y="20"/>
                  <a:pt x="82" y="20"/>
                </a:cubicBezTo>
                <a:lnTo>
                  <a:pt x="83" y="23"/>
                </a:lnTo>
                <a:close/>
                <a:moveTo>
                  <a:pt x="82" y="19"/>
                </a:moveTo>
                <a:cubicBezTo>
                  <a:pt x="78" y="19"/>
                  <a:pt x="78" y="19"/>
                  <a:pt x="78" y="19"/>
                </a:cubicBezTo>
                <a:cubicBezTo>
                  <a:pt x="77" y="16"/>
                  <a:pt x="77" y="16"/>
                  <a:pt x="77" y="16"/>
                </a:cubicBezTo>
                <a:cubicBezTo>
                  <a:pt x="82" y="16"/>
                  <a:pt x="82" y="16"/>
                  <a:pt x="82" y="16"/>
                </a:cubicBezTo>
                <a:lnTo>
                  <a:pt x="82" y="19"/>
                </a:lnTo>
                <a:close/>
                <a:moveTo>
                  <a:pt x="82" y="15"/>
                </a:moveTo>
                <a:cubicBezTo>
                  <a:pt x="77" y="15"/>
                  <a:pt x="77" y="15"/>
                  <a:pt x="77" y="15"/>
                </a:cubicBezTo>
                <a:cubicBezTo>
                  <a:pt x="77" y="12"/>
                  <a:pt x="77" y="12"/>
                  <a:pt x="77" y="12"/>
                </a:cubicBezTo>
                <a:cubicBezTo>
                  <a:pt x="81" y="12"/>
                  <a:pt x="81" y="12"/>
                  <a:pt x="81" y="12"/>
                </a:cubicBezTo>
                <a:lnTo>
                  <a:pt x="82" y="15"/>
                </a:lnTo>
                <a:close/>
                <a:moveTo>
                  <a:pt x="81" y="11"/>
                </a:moveTo>
                <a:cubicBezTo>
                  <a:pt x="77" y="11"/>
                  <a:pt x="77" y="11"/>
                  <a:pt x="77" y="11"/>
                </a:cubicBezTo>
                <a:cubicBezTo>
                  <a:pt x="77" y="8"/>
                  <a:pt x="77" y="8"/>
                  <a:pt x="77" y="8"/>
                </a:cubicBezTo>
                <a:cubicBezTo>
                  <a:pt x="81" y="8"/>
                  <a:pt x="81" y="8"/>
                  <a:pt x="81" y="8"/>
                </a:cubicBezTo>
                <a:lnTo>
                  <a:pt x="81" y="11"/>
                </a:lnTo>
                <a:close/>
                <a:moveTo>
                  <a:pt x="90" y="31"/>
                </a:moveTo>
                <a:cubicBezTo>
                  <a:pt x="85" y="31"/>
                  <a:pt x="85" y="31"/>
                  <a:pt x="85" y="31"/>
                </a:cubicBezTo>
                <a:cubicBezTo>
                  <a:pt x="85" y="28"/>
                  <a:pt x="85" y="28"/>
                  <a:pt x="85" y="28"/>
                </a:cubicBezTo>
                <a:cubicBezTo>
                  <a:pt x="90" y="28"/>
                  <a:pt x="90" y="28"/>
                  <a:pt x="90" y="28"/>
                </a:cubicBezTo>
                <a:lnTo>
                  <a:pt x="90" y="31"/>
                </a:lnTo>
                <a:close/>
                <a:moveTo>
                  <a:pt x="90" y="27"/>
                </a:moveTo>
                <a:cubicBezTo>
                  <a:pt x="85" y="27"/>
                  <a:pt x="85" y="27"/>
                  <a:pt x="85" y="27"/>
                </a:cubicBezTo>
                <a:cubicBezTo>
                  <a:pt x="85" y="24"/>
                  <a:pt x="85" y="24"/>
                  <a:pt x="85" y="24"/>
                </a:cubicBezTo>
                <a:cubicBezTo>
                  <a:pt x="89" y="24"/>
                  <a:pt x="89" y="24"/>
                  <a:pt x="89" y="24"/>
                </a:cubicBezTo>
                <a:lnTo>
                  <a:pt x="90" y="27"/>
                </a:lnTo>
                <a:close/>
                <a:moveTo>
                  <a:pt x="89" y="23"/>
                </a:moveTo>
                <a:cubicBezTo>
                  <a:pt x="84" y="23"/>
                  <a:pt x="84" y="23"/>
                  <a:pt x="84" y="23"/>
                </a:cubicBezTo>
                <a:cubicBezTo>
                  <a:pt x="84" y="20"/>
                  <a:pt x="84" y="20"/>
                  <a:pt x="84" y="20"/>
                </a:cubicBezTo>
                <a:cubicBezTo>
                  <a:pt x="89" y="20"/>
                  <a:pt x="89" y="20"/>
                  <a:pt x="89" y="20"/>
                </a:cubicBezTo>
                <a:lnTo>
                  <a:pt x="89" y="23"/>
                </a:lnTo>
                <a:close/>
                <a:moveTo>
                  <a:pt x="89" y="19"/>
                </a:moveTo>
                <a:cubicBezTo>
                  <a:pt x="84" y="19"/>
                  <a:pt x="84" y="19"/>
                  <a:pt x="84" y="19"/>
                </a:cubicBezTo>
                <a:cubicBezTo>
                  <a:pt x="84" y="16"/>
                  <a:pt x="84" y="16"/>
                  <a:pt x="84" y="16"/>
                </a:cubicBezTo>
                <a:cubicBezTo>
                  <a:pt x="88" y="16"/>
                  <a:pt x="88" y="16"/>
                  <a:pt x="88" y="16"/>
                </a:cubicBezTo>
                <a:lnTo>
                  <a:pt x="89" y="19"/>
                </a:lnTo>
                <a:close/>
                <a:moveTo>
                  <a:pt x="88" y="15"/>
                </a:moveTo>
                <a:cubicBezTo>
                  <a:pt x="84" y="15"/>
                  <a:pt x="84" y="15"/>
                  <a:pt x="84" y="15"/>
                </a:cubicBezTo>
                <a:cubicBezTo>
                  <a:pt x="83" y="12"/>
                  <a:pt x="83" y="12"/>
                  <a:pt x="83" y="12"/>
                </a:cubicBezTo>
                <a:cubicBezTo>
                  <a:pt x="88" y="12"/>
                  <a:pt x="88" y="12"/>
                  <a:pt x="88" y="12"/>
                </a:cubicBezTo>
                <a:lnTo>
                  <a:pt x="88" y="15"/>
                </a:lnTo>
                <a:close/>
                <a:moveTo>
                  <a:pt x="88" y="11"/>
                </a:moveTo>
                <a:cubicBezTo>
                  <a:pt x="83" y="11"/>
                  <a:pt x="83" y="11"/>
                  <a:pt x="83" y="11"/>
                </a:cubicBezTo>
                <a:cubicBezTo>
                  <a:pt x="83" y="8"/>
                  <a:pt x="83" y="8"/>
                  <a:pt x="83" y="8"/>
                </a:cubicBezTo>
                <a:cubicBezTo>
                  <a:pt x="87" y="8"/>
                  <a:pt x="87" y="8"/>
                  <a:pt x="87" y="8"/>
                </a:cubicBezTo>
                <a:lnTo>
                  <a:pt x="88" y="11"/>
                </a:lnTo>
                <a:close/>
                <a:moveTo>
                  <a:pt x="97" y="31"/>
                </a:moveTo>
                <a:cubicBezTo>
                  <a:pt x="92" y="31"/>
                  <a:pt x="92" y="31"/>
                  <a:pt x="92" y="31"/>
                </a:cubicBezTo>
                <a:cubicBezTo>
                  <a:pt x="92" y="28"/>
                  <a:pt x="92" y="28"/>
                  <a:pt x="92" y="28"/>
                </a:cubicBezTo>
                <a:cubicBezTo>
                  <a:pt x="97" y="28"/>
                  <a:pt x="97" y="28"/>
                  <a:pt x="97" y="28"/>
                </a:cubicBezTo>
                <a:lnTo>
                  <a:pt x="97" y="31"/>
                </a:lnTo>
                <a:close/>
                <a:moveTo>
                  <a:pt x="97" y="27"/>
                </a:moveTo>
                <a:cubicBezTo>
                  <a:pt x="92" y="27"/>
                  <a:pt x="92" y="27"/>
                  <a:pt x="92" y="27"/>
                </a:cubicBezTo>
                <a:cubicBezTo>
                  <a:pt x="91" y="24"/>
                  <a:pt x="91" y="24"/>
                  <a:pt x="91" y="24"/>
                </a:cubicBezTo>
                <a:cubicBezTo>
                  <a:pt x="96" y="24"/>
                  <a:pt x="96" y="24"/>
                  <a:pt x="96" y="24"/>
                </a:cubicBezTo>
                <a:lnTo>
                  <a:pt x="97" y="27"/>
                </a:lnTo>
                <a:close/>
                <a:moveTo>
                  <a:pt x="96" y="23"/>
                </a:moveTo>
                <a:cubicBezTo>
                  <a:pt x="91" y="23"/>
                  <a:pt x="91" y="23"/>
                  <a:pt x="91" y="23"/>
                </a:cubicBezTo>
                <a:cubicBezTo>
                  <a:pt x="91" y="20"/>
                  <a:pt x="91" y="20"/>
                  <a:pt x="91" y="20"/>
                </a:cubicBezTo>
                <a:cubicBezTo>
                  <a:pt x="95" y="20"/>
                  <a:pt x="95" y="20"/>
                  <a:pt x="95" y="20"/>
                </a:cubicBezTo>
                <a:lnTo>
                  <a:pt x="96" y="23"/>
                </a:lnTo>
                <a:close/>
                <a:moveTo>
                  <a:pt x="95" y="19"/>
                </a:moveTo>
                <a:cubicBezTo>
                  <a:pt x="90" y="19"/>
                  <a:pt x="90" y="19"/>
                  <a:pt x="90" y="19"/>
                </a:cubicBezTo>
                <a:cubicBezTo>
                  <a:pt x="90" y="16"/>
                  <a:pt x="90" y="16"/>
                  <a:pt x="90" y="16"/>
                </a:cubicBezTo>
                <a:cubicBezTo>
                  <a:pt x="95" y="16"/>
                  <a:pt x="95" y="16"/>
                  <a:pt x="95" y="16"/>
                </a:cubicBezTo>
                <a:lnTo>
                  <a:pt x="95" y="19"/>
                </a:lnTo>
                <a:close/>
                <a:moveTo>
                  <a:pt x="94" y="15"/>
                </a:moveTo>
                <a:cubicBezTo>
                  <a:pt x="90" y="15"/>
                  <a:pt x="90" y="15"/>
                  <a:pt x="90" y="15"/>
                </a:cubicBezTo>
                <a:cubicBezTo>
                  <a:pt x="89" y="12"/>
                  <a:pt x="89" y="12"/>
                  <a:pt x="89" y="12"/>
                </a:cubicBezTo>
                <a:cubicBezTo>
                  <a:pt x="94" y="12"/>
                  <a:pt x="94" y="12"/>
                  <a:pt x="94" y="12"/>
                </a:cubicBezTo>
                <a:lnTo>
                  <a:pt x="94" y="15"/>
                </a:lnTo>
                <a:close/>
                <a:moveTo>
                  <a:pt x="94" y="11"/>
                </a:moveTo>
                <a:cubicBezTo>
                  <a:pt x="89" y="11"/>
                  <a:pt x="89" y="11"/>
                  <a:pt x="89" y="11"/>
                </a:cubicBezTo>
                <a:cubicBezTo>
                  <a:pt x="89" y="8"/>
                  <a:pt x="89" y="8"/>
                  <a:pt x="89" y="8"/>
                </a:cubicBezTo>
                <a:cubicBezTo>
                  <a:pt x="93" y="8"/>
                  <a:pt x="93" y="8"/>
                  <a:pt x="93" y="8"/>
                </a:cubicBezTo>
                <a:lnTo>
                  <a:pt x="94" y="11"/>
                </a:lnTo>
                <a:close/>
                <a:moveTo>
                  <a:pt x="93" y="4"/>
                </a:moveTo>
                <a:cubicBezTo>
                  <a:pt x="93" y="5"/>
                  <a:pt x="92" y="5"/>
                  <a:pt x="91" y="5"/>
                </a:cubicBezTo>
                <a:cubicBezTo>
                  <a:pt x="89" y="5"/>
                  <a:pt x="89" y="5"/>
                  <a:pt x="89" y="5"/>
                </a:cubicBezTo>
                <a:cubicBezTo>
                  <a:pt x="88" y="5"/>
                  <a:pt x="87" y="5"/>
                  <a:pt x="87" y="4"/>
                </a:cubicBezTo>
                <a:cubicBezTo>
                  <a:pt x="87" y="3"/>
                  <a:pt x="87" y="3"/>
                  <a:pt x="87" y="3"/>
                </a:cubicBezTo>
                <a:cubicBezTo>
                  <a:pt x="87" y="3"/>
                  <a:pt x="87" y="2"/>
                  <a:pt x="88" y="2"/>
                </a:cubicBezTo>
                <a:cubicBezTo>
                  <a:pt x="91" y="2"/>
                  <a:pt x="91" y="2"/>
                  <a:pt x="91" y="2"/>
                </a:cubicBezTo>
                <a:cubicBezTo>
                  <a:pt x="92" y="2"/>
                  <a:pt x="92" y="3"/>
                  <a:pt x="92" y="3"/>
                </a:cubicBezTo>
                <a:lnTo>
                  <a:pt x="93" y="4"/>
                </a:lnTo>
                <a:close/>
                <a:moveTo>
                  <a:pt x="101" y="4"/>
                </a:moveTo>
                <a:cubicBezTo>
                  <a:pt x="101" y="5"/>
                  <a:pt x="100" y="5"/>
                  <a:pt x="100" y="5"/>
                </a:cubicBezTo>
                <a:cubicBezTo>
                  <a:pt x="97" y="5"/>
                  <a:pt x="97" y="5"/>
                  <a:pt x="97" y="5"/>
                </a:cubicBezTo>
                <a:cubicBezTo>
                  <a:pt x="96" y="5"/>
                  <a:pt x="95" y="5"/>
                  <a:pt x="95" y="4"/>
                </a:cubicBezTo>
                <a:cubicBezTo>
                  <a:pt x="95" y="3"/>
                  <a:pt x="95" y="3"/>
                  <a:pt x="95" y="3"/>
                </a:cubicBezTo>
                <a:cubicBezTo>
                  <a:pt x="95" y="3"/>
                  <a:pt x="95" y="2"/>
                  <a:pt x="96" y="2"/>
                </a:cubicBezTo>
                <a:cubicBezTo>
                  <a:pt x="99" y="2"/>
                  <a:pt x="99" y="2"/>
                  <a:pt x="99" y="2"/>
                </a:cubicBezTo>
                <a:cubicBezTo>
                  <a:pt x="100" y="2"/>
                  <a:pt x="100" y="3"/>
                  <a:pt x="101" y="3"/>
                </a:cubicBezTo>
                <a:lnTo>
                  <a:pt x="101" y="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5" name="Freeform 118"/>
          <p:cNvSpPr>
            <a:spLocks noEditPoints="1"/>
          </p:cNvSpPr>
          <p:nvPr/>
        </p:nvSpPr>
        <p:spPr bwMode="auto">
          <a:xfrm>
            <a:off x="6135688" y="1873250"/>
            <a:ext cx="204787" cy="147638"/>
          </a:xfrm>
          <a:custGeom>
            <a:avLst/>
            <a:gdLst>
              <a:gd name="T0" fmla="*/ 89 w 91"/>
              <a:gd name="T1" fmla="*/ 0 h 65"/>
              <a:gd name="T2" fmla="*/ 2 w 91"/>
              <a:gd name="T3" fmla="*/ 0 h 65"/>
              <a:gd name="T4" fmla="*/ 0 w 91"/>
              <a:gd name="T5" fmla="*/ 2 h 65"/>
              <a:gd name="T6" fmla="*/ 0 w 91"/>
              <a:gd name="T7" fmla="*/ 63 h 65"/>
              <a:gd name="T8" fmla="*/ 2 w 91"/>
              <a:gd name="T9" fmla="*/ 65 h 65"/>
              <a:gd name="T10" fmla="*/ 89 w 91"/>
              <a:gd name="T11" fmla="*/ 65 h 65"/>
              <a:gd name="T12" fmla="*/ 91 w 91"/>
              <a:gd name="T13" fmla="*/ 63 h 65"/>
              <a:gd name="T14" fmla="*/ 91 w 91"/>
              <a:gd name="T15" fmla="*/ 2 h 65"/>
              <a:gd name="T16" fmla="*/ 89 w 91"/>
              <a:gd name="T17" fmla="*/ 0 h 65"/>
              <a:gd name="T18" fmla="*/ 87 w 91"/>
              <a:gd name="T19" fmla="*/ 59 h 65"/>
              <a:gd name="T20" fmla="*/ 85 w 91"/>
              <a:gd name="T21" fmla="*/ 61 h 65"/>
              <a:gd name="T22" fmla="*/ 6 w 91"/>
              <a:gd name="T23" fmla="*/ 61 h 65"/>
              <a:gd name="T24" fmla="*/ 4 w 91"/>
              <a:gd name="T25" fmla="*/ 59 h 65"/>
              <a:gd name="T26" fmla="*/ 4 w 91"/>
              <a:gd name="T27" fmla="*/ 6 h 65"/>
              <a:gd name="T28" fmla="*/ 6 w 91"/>
              <a:gd name="T29" fmla="*/ 4 h 65"/>
              <a:gd name="T30" fmla="*/ 85 w 91"/>
              <a:gd name="T31" fmla="*/ 4 h 65"/>
              <a:gd name="T32" fmla="*/ 87 w 91"/>
              <a:gd name="T33" fmla="*/ 6 h 65"/>
              <a:gd name="T34" fmla="*/ 87 w 91"/>
              <a:gd name="T35" fmla="*/ 5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1" h="65">
                <a:moveTo>
                  <a:pt x="89" y="0"/>
                </a:moveTo>
                <a:cubicBezTo>
                  <a:pt x="2" y="0"/>
                  <a:pt x="2" y="0"/>
                  <a:pt x="2" y="0"/>
                </a:cubicBezTo>
                <a:cubicBezTo>
                  <a:pt x="1" y="0"/>
                  <a:pt x="0" y="1"/>
                  <a:pt x="0" y="2"/>
                </a:cubicBezTo>
                <a:cubicBezTo>
                  <a:pt x="0" y="63"/>
                  <a:pt x="0" y="63"/>
                  <a:pt x="0" y="63"/>
                </a:cubicBezTo>
                <a:cubicBezTo>
                  <a:pt x="0" y="64"/>
                  <a:pt x="1" y="65"/>
                  <a:pt x="2" y="65"/>
                </a:cubicBezTo>
                <a:cubicBezTo>
                  <a:pt x="89" y="65"/>
                  <a:pt x="89" y="65"/>
                  <a:pt x="89" y="65"/>
                </a:cubicBezTo>
                <a:cubicBezTo>
                  <a:pt x="90" y="65"/>
                  <a:pt x="91" y="64"/>
                  <a:pt x="91" y="63"/>
                </a:cubicBezTo>
                <a:cubicBezTo>
                  <a:pt x="91" y="2"/>
                  <a:pt x="91" y="2"/>
                  <a:pt x="91" y="2"/>
                </a:cubicBezTo>
                <a:cubicBezTo>
                  <a:pt x="91" y="1"/>
                  <a:pt x="90" y="0"/>
                  <a:pt x="89" y="0"/>
                </a:cubicBezTo>
                <a:close/>
                <a:moveTo>
                  <a:pt x="87" y="59"/>
                </a:moveTo>
                <a:cubicBezTo>
                  <a:pt x="87" y="60"/>
                  <a:pt x="86" y="61"/>
                  <a:pt x="85" y="61"/>
                </a:cubicBezTo>
                <a:cubicBezTo>
                  <a:pt x="6" y="61"/>
                  <a:pt x="6" y="61"/>
                  <a:pt x="6" y="61"/>
                </a:cubicBezTo>
                <a:cubicBezTo>
                  <a:pt x="5" y="61"/>
                  <a:pt x="4" y="60"/>
                  <a:pt x="4" y="59"/>
                </a:cubicBezTo>
                <a:cubicBezTo>
                  <a:pt x="4" y="6"/>
                  <a:pt x="4" y="6"/>
                  <a:pt x="4" y="6"/>
                </a:cubicBezTo>
                <a:cubicBezTo>
                  <a:pt x="4" y="5"/>
                  <a:pt x="5" y="4"/>
                  <a:pt x="6" y="4"/>
                </a:cubicBezTo>
                <a:cubicBezTo>
                  <a:pt x="85" y="4"/>
                  <a:pt x="85" y="4"/>
                  <a:pt x="85" y="4"/>
                </a:cubicBezTo>
                <a:cubicBezTo>
                  <a:pt x="86" y="4"/>
                  <a:pt x="87" y="5"/>
                  <a:pt x="87" y="6"/>
                </a:cubicBezTo>
                <a:lnTo>
                  <a:pt x="87" y="5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6" name="Freeform 119"/>
          <p:cNvSpPr/>
          <p:nvPr/>
        </p:nvSpPr>
        <p:spPr bwMode="auto">
          <a:xfrm>
            <a:off x="6115050" y="2127251"/>
            <a:ext cx="241300" cy="3175"/>
          </a:xfrm>
          <a:custGeom>
            <a:avLst/>
            <a:gdLst>
              <a:gd name="T0" fmla="*/ 107 w 107"/>
              <a:gd name="T1" fmla="*/ 2 h 2"/>
              <a:gd name="T2" fmla="*/ 106 w 107"/>
              <a:gd name="T3" fmla="*/ 2 h 2"/>
              <a:gd name="T4" fmla="*/ 2 w 107"/>
              <a:gd name="T5" fmla="*/ 2 h 2"/>
              <a:gd name="T6" fmla="*/ 0 w 107"/>
              <a:gd name="T7" fmla="*/ 2 h 2"/>
              <a:gd name="T8" fmla="*/ 0 w 107"/>
              <a:gd name="T9" fmla="*/ 1 h 2"/>
              <a:gd name="T10" fmla="*/ 2 w 107"/>
              <a:gd name="T11" fmla="*/ 0 h 2"/>
              <a:gd name="T12" fmla="*/ 106 w 107"/>
              <a:gd name="T13" fmla="*/ 0 h 2"/>
              <a:gd name="T14" fmla="*/ 107 w 107"/>
              <a:gd name="T15" fmla="*/ 1 h 2"/>
              <a:gd name="T16" fmla="*/ 107 w 107"/>
              <a:gd name="T1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2">
                <a:moveTo>
                  <a:pt x="107" y="2"/>
                </a:moveTo>
                <a:cubicBezTo>
                  <a:pt x="107" y="2"/>
                  <a:pt x="107" y="2"/>
                  <a:pt x="106" y="2"/>
                </a:cubicBezTo>
                <a:cubicBezTo>
                  <a:pt x="2" y="2"/>
                  <a:pt x="2" y="2"/>
                  <a:pt x="2" y="2"/>
                </a:cubicBezTo>
                <a:cubicBezTo>
                  <a:pt x="1" y="2"/>
                  <a:pt x="0" y="2"/>
                  <a:pt x="0" y="2"/>
                </a:cubicBezTo>
                <a:cubicBezTo>
                  <a:pt x="0" y="1"/>
                  <a:pt x="0" y="1"/>
                  <a:pt x="0" y="1"/>
                </a:cubicBezTo>
                <a:cubicBezTo>
                  <a:pt x="0" y="1"/>
                  <a:pt x="1" y="0"/>
                  <a:pt x="2" y="0"/>
                </a:cubicBezTo>
                <a:cubicBezTo>
                  <a:pt x="106" y="0"/>
                  <a:pt x="106" y="0"/>
                  <a:pt x="106" y="0"/>
                </a:cubicBezTo>
                <a:cubicBezTo>
                  <a:pt x="107" y="0"/>
                  <a:pt x="107" y="1"/>
                  <a:pt x="107" y="1"/>
                </a:cubicBezTo>
                <a:lnTo>
                  <a:pt x="107" y="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7" name="Freeform 120"/>
          <p:cNvSpPr/>
          <p:nvPr/>
        </p:nvSpPr>
        <p:spPr bwMode="auto">
          <a:xfrm>
            <a:off x="6153150" y="1889126"/>
            <a:ext cx="82550" cy="73025"/>
          </a:xfrm>
          <a:custGeom>
            <a:avLst/>
            <a:gdLst>
              <a:gd name="T0" fmla="*/ 0 w 36"/>
              <a:gd name="T1" fmla="*/ 32 h 32"/>
              <a:gd name="T2" fmla="*/ 0 w 36"/>
              <a:gd name="T3" fmla="*/ 1 h 32"/>
              <a:gd name="T4" fmla="*/ 36 w 36"/>
              <a:gd name="T5" fmla="*/ 2 h 32"/>
              <a:gd name="T6" fmla="*/ 3 w 36"/>
              <a:gd name="T7" fmla="*/ 5 h 32"/>
              <a:gd name="T8" fmla="*/ 0 w 36"/>
              <a:gd name="T9" fmla="*/ 32 h 32"/>
            </a:gdLst>
            <a:ahLst/>
            <a:cxnLst>
              <a:cxn ang="0">
                <a:pos x="T0" y="T1"/>
              </a:cxn>
              <a:cxn ang="0">
                <a:pos x="T2" y="T3"/>
              </a:cxn>
              <a:cxn ang="0">
                <a:pos x="T4" y="T5"/>
              </a:cxn>
              <a:cxn ang="0">
                <a:pos x="T6" y="T7"/>
              </a:cxn>
              <a:cxn ang="0">
                <a:pos x="T8" y="T9"/>
              </a:cxn>
            </a:cxnLst>
            <a:rect l="0" t="0" r="r" b="b"/>
            <a:pathLst>
              <a:path w="36" h="32">
                <a:moveTo>
                  <a:pt x="0" y="32"/>
                </a:moveTo>
                <a:cubicBezTo>
                  <a:pt x="0" y="32"/>
                  <a:pt x="0" y="3"/>
                  <a:pt x="0" y="1"/>
                </a:cubicBezTo>
                <a:cubicBezTo>
                  <a:pt x="1" y="0"/>
                  <a:pt x="36" y="2"/>
                  <a:pt x="36" y="2"/>
                </a:cubicBezTo>
                <a:cubicBezTo>
                  <a:pt x="36" y="2"/>
                  <a:pt x="4" y="3"/>
                  <a:pt x="3" y="5"/>
                </a:cubicBezTo>
                <a:cubicBezTo>
                  <a:pt x="2" y="7"/>
                  <a:pt x="0" y="32"/>
                  <a:pt x="0" y="3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8" name="Freeform 121"/>
          <p:cNvSpPr/>
          <p:nvPr/>
        </p:nvSpPr>
        <p:spPr bwMode="auto">
          <a:xfrm>
            <a:off x="6242050" y="1931989"/>
            <a:ext cx="82550" cy="73025"/>
          </a:xfrm>
          <a:custGeom>
            <a:avLst/>
            <a:gdLst>
              <a:gd name="T0" fmla="*/ 37 w 37"/>
              <a:gd name="T1" fmla="*/ 0 h 32"/>
              <a:gd name="T2" fmla="*/ 36 w 37"/>
              <a:gd name="T3" fmla="*/ 30 h 32"/>
              <a:gd name="T4" fmla="*/ 0 w 37"/>
              <a:gd name="T5" fmla="*/ 30 h 32"/>
              <a:gd name="T6" fmla="*/ 33 w 37"/>
              <a:gd name="T7" fmla="*/ 27 h 32"/>
              <a:gd name="T8" fmla="*/ 37 w 37"/>
              <a:gd name="T9" fmla="*/ 0 h 32"/>
            </a:gdLst>
            <a:ahLst/>
            <a:cxnLst>
              <a:cxn ang="0">
                <a:pos x="T0" y="T1"/>
              </a:cxn>
              <a:cxn ang="0">
                <a:pos x="T2" y="T3"/>
              </a:cxn>
              <a:cxn ang="0">
                <a:pos x="T4" y="T5"/>
              </a:cxn>
              <a:cxn ang="0">
                <a:pos x="T6" y="T7"/>
              </a:cxn>
              <a:cxn ang="0">
                <a:pos x="T8" y="T9"/>
              </a:cxn>
            </a:cxnLst>
            <a:rect l="0" t="0" r="r" b="b"/>
            <a:pathLst>
              <a:path w="37" h="32">
                <a:moveTo>
                  <a:pt x="37" y="0"/>
                </a:moveTo>
                <a:cubicBezTo>
                  <a:pt x="37" y="0"/>
                  <a:pt x="37" y="29"/>
                  <a:pt x="36" y="30"/>
                </a:cubicBezTo>
                <a:cubicBezTo>
                  <a:pt x="36" y="32"/>
                  <a:pt x="0" y="30"/>
                  <a:pt x="0" y="30"/>
                </a:cubicBezTo>
                <a:cubicBezTo>
                  <a:pt x="0" y="30"/>
                  <a:pt x="32" y="29"/>
                  <a:pt x="33" y="27"/>
                </a:cubicBezTo>
                <a:cubicBezTo>
                  <a:pt x="34" y="25"/>
                  <a:pt x="37" y="0"/>
                  <a:pt x="37"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9" name="Freeform 122"/>
          <p:cNvSpPr>
            <a:spLocks noEditPoints="1"/>
          </p:cNvSpPr>
          <p:nvPr/>
        </p:nvSpPr>
        <p:spPr bwMode="auto">
          <a:xfrm>
            <a:off x="5913439" y="1760538"/>
            <a:ext cx="346075" cy="366712"/>
          </a:xfrm>
          <a:custGeom>
            <a:avLst/>
            <a:gdLst>
              <a:gd name="T0" fmla="*/ 84 w 154"/>
              <a:gd name="T1" fmla="*/ 137 h 162"/>
              <a:gd name="T2" fmla="*/ 84 w 154"/>
              <a:gd name="T3" fmla="*/ 130 h 162"/>
              <a:gd name="T4" fmla="*/ 93 w 154"/>
              <a:gd name="T5" fmla="*/ 102 h 162"/>
              <a:gd name="T6" fmla="*/ 93 w 154"/>
              <a:gd name="T7" fmla="*/ 84 h 162"/>
              <a:gd name="T8" fmla="*/ 84 w 154"/>
              <a:gd name="T9" fmla="*/ 61 h 162"/>
              <a:gd name="T10" fmla="*/ 84 w 154"/>
              <a:gd name="T11" fmla="*/ 54 h 162"/>
              <a:gd name="T12" fmla="*/ 104 w 154"/>
              <a:gd name="T13" fmla="*/ 38 h 162"/>
              <a:gd name="T14" fmla="*/ 108 w 154"/>
              <a:gd name="T15" fmla="*/ 30 h 162"/>
              <a:gd name="T16" fmla="*/ 134 w 154"/>
              <a:gd name="T17" fmla="*/ 45 h 162"/>
              <a:gd name="T18" fmla="*/ 134 w 154"/>
              <a:gd name="T19" fmla="*/ 28 h 162"/>
              <a:gd name="T20" fmla="*/ 154 w 154"/>
              <a:gd name="T21" fmla="*/ 45 h 162"/>
              <a:gd name="T22" fmla="*/ 137 w 154"/>
              <a:gd name="T23" fmla="*/ 22 h 162"/>
              <a:gd name="T24" fmla="*/ 30 w 154"/>
              <a:gd name="T25" fmla="*/ 18 h 162"/>
              <a:gd name="T26" fmla="*/ 9 w 154"/>
              <a:gd name="T27" fmla="*/ 43 h 162"/>
              <a:gd name="T28" fmla="*/ 12 w 154"/>
              <a:gd name="T29" fmla="*/ 125 h 162"/>
              <a:gd name="T30" fmla="*/ 81 w 154"/>
              <a:gd name="T31" fmla="*/ 162 h 162"/>
              <a:gd name="T32" fmla="*/ 124 w 154"/>
              <a:gd name="T33" fmla="*/ 20 h 162"/>
              <a:gd name="T34" fmla="*/ 125 w 154"/>
              <a:gd name="T35" fmla="*/ 20 h 162"/>
              <a:gd name="T36" fmla="*/ 98 w 154"/>
              <a:gd name="T37" fmla="*/ 10 h 162"/>
              <a:gd name="T38" fmla="*/ 91 w 154"/>
              <a:gd name="T39" fmla="*/ 11 h 162"/>
              <a:gd name="T40" fmla="*/ 84 w 154"/>
              <a:gd name="T41" fmla="*/ 6 h 162"/>
              <a:gd name="T42" fmla="*/ 48 w 154"/>
              <a:gd name="T43" fmla="*/ 22 h 162"/>
              <a:gd name="T44" fmla="*/ 48 w 154"/>
              <a:gd name="T45" fmla="*/ 104 h 162"/>
              <a:gd name="T46" fmla="*/ 47 w 154"/>
              <a:gd name="T47" fmla="*/ 84 h 162"/>
              <a:gd name="T48" fmla="*/ 36 w 154"/>
              <a:gd name="T49" fmla="*/ 55 h 162"/>
              <a:gd name="T50" fmla="*/ 29 w 154"/>
              <a:gd name="T51" fmla="*/ 78 h 162"/>
              <a:gd name="T52" fmla="*/ 54 w 154"/>
              <a:gd name="T53" fmla="*/ 132 h 162"/>
              <a:gd name="T54" fmla="*/ 38 w 154"/>
              <a:gd name="T55" fmla="*/ 113 h 162"/>
              <a:gd name="T56" fmla="*/ 44 w 154"/>
              <a:gd name="T57" fmla="*/ 28 h 162"/>
              <a:gd name="T58" fmla="*/ 49 w 154"/>
              <a:gd name="T59" fmla="*/ 52 h 162"/>
              <a:gd name="T60" fmla="*/ 37 w 154"/>
              <a:gd name="T61" fmla="*/ 20 h 162"/>
              <a:gd name="T62" fmla="*/ 31 w 154"/>
              <a:gd name="T63" fmla="*/ 25 h 162"/>
              <a:gd name="T64" fmla="*/ 28 w 154"/>
              <a:gd name="T65" fmla="*/ 46 h 162"/>
              <a:gd name="T66" fmla="*/ 28 w 154"/>
              <a:gd name="T67" fmla="*/ 28 h 162"/>
              <a:gd name="T68" fmla="*/ 22 w 154"/>
              <a:gd name="T69" fmla="*/ 78 h 162"/>
              <a:gd name="T70" fmla="*/ 6 w 154"/>
              <a:gd name="T71" fmla="*/ 84 h 162"/>
              <a:gd name="T72" fmla="*/ 25 w 154"/>
              <a:gd name="T73" fmla="*/ 111 h 162"/>
              <a:gd name="T74" fmla="*/ 28 w 154"/>
              <a:gd name="T75" fmla="*/ 134 h 162"/>
              <a:gd name="T76" fmla="*/ 37 w 154"/>
              <a:gd name="T77" fmla="*/ 135 h 162"/>
              <a:gd name="T78" fmla="*/ 37 w 154"/>
              <a:gd name="T79" fmla="*/ 142 h 162"/>
              <a:gd name="T80" fmla="*/ 48 w 154"/>
              <a:gd name="T81" fmla="*/ 149 h 162"/>
              <a:gd name="T82" fmla="*/ 56 w 154"/>
              <a:gd name="T83" fmla="*/ 138 h 162"/>
              <a:gd name="T84" fmla="*/ 78 w 154"/>
              <a:gd name="T85" fmla="*/ 156 h 162"/>
              <a:gd name="T86" fmla="*/ 78 w 154"/>
              <a:gd name="T87" fmla="*/ 137 h 162"/>
              <a:gd name="T88" fmla="*/ 61 w 154"/>
              <a:gd name="T89" fmla="*/ 131 h 162"/>
              <a:gd name="T90" fmla="*/ 78 w 154"/>
              <a:gd name="T91" fmla="*/ 108 h 162"/>
              <a:gd name="T92" fmla="*/ 54 w 154"/>
              <a:gd name="T93" fmla="*/ 103 h 162"/>
              <a:gd name="T94" fmla="*/ 78 w 154"/>
              <a:gd name="T95" fmla="*/ 101 h 162"/>
              <a:gd name="T96" fmla="*/ 54 w 154"/>
              <a:gd name="T97" fmla="*/ 59 h 162"/>
              <a:gd name="T98" fmla="*/ 78 w 154"/>
              <a:gd name="T99" fmla="*/ 54 h 162"/>
              <a:gd name="T100" fmla="*/ 78 w 154"/>
              <a:gd name="T101" fmla="*/ 32 h 162"/>
              <a:gd name="T102" fmla="*/ 71 w 154"/>
              <a:gd name="T103" fmla="*/ 11 h 162"/>
              <a:gd name="T104" fmla="*/ 63 w 154"/>
              <a:gd name="T105" fmla="*/ 2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4" h="162">
                <a:moveTo>
                  <a:pt x="81" y="162"/>
                </a:moveTo>
                <a:cubicBezTo>
                  <a:pt x="84" y="150"/>
                  <a:pt x="84" y="150"/>
                  <a:pt x="84" y="150"/>
                </a:cubicBezTo>
                <a:cubicBezTo>
                  <a:pt x="84" y="137"/>
                  <a:pt x="84" y="137"/>
                  <a:pt x="84" y="137"/>
                </a:cubicBezTo>
                <a:cubicBezTo>
                  <a:pt x="85" y="137"/>
                  <a:pt x="86" y="137"/>
                  <a:pt x="87" y="137"/>
                </a:cubicBezTo>
                <a:cubicBezTo>
                  <a:pt x="89" y="130"/>
                  <a:pt x="89" y="130"/>
                  <a:pt x="89" y="130"/>
                </a:cubicBezTo>
                <a:cubicBezTo>
                  <a:pt x="87" y="130"/>
                  <a:pt x="86" y="130"/>
                  <a:pt x="84" y="130"/>
                </a:cubicBezTo>
                <a:cubicBezTo>
                  <a:pt x="84" y="108"/>
                  <a:pt x="84" y="108"/>
                  <a:pt x="84" y="108"/>
                </a:cubicBezTo>
                <a:cubicBezTo>
                  <a:pt x="87" y="108"/>
                  <a:pt x="90" y="108"/>
                  <a:pt x="93" y="108"/>
                </a:cubicBezTo>
                <a:cubicBezTo>
                  <a:pt x="93" y="102"/>
                  <a:pt x="93" y="102"/>
                  <a:pt x="93" y="102"/>
                </a:cubicBezTo>
                <a:cubicBezTo>
                  <a:pt x="90" y="102"/>
                  <a:pt x="87" y="101"/>
                  <a:pt x="84" y="101"/>
                </a:cubicBezTo>
                <a:cubicBezTo>
                  <a:pt x="84" y="84"/>
                  <a:pt x="84" y="84"/>
                  <a:pt x="84" y="84"/>
                </a:cubicBezTo>
                <a:cubicBezTo>
                  <a:pt x="93" y="84"/>
                  <a:pt x="93" y="84"/>
                  <a:pt x="93" y="84"/>
                </a:cubicBezTo>
                <a:cubicBezTo>
                  <a:pt x="93" y="78"/>
                  <a:pt x="93" y="78"/>
                  <a:pt x="93" y="78"/>
                </a:cubicBezTo>
                <a:cubicBezTo>
                  <a:pt x="84" y="78"/>
                  <a:pt x="84" y="78"/>
                  <a:pt x="84" y="78"/>
                </a:cubicBezTo>
                <a:cubicBezTo>
                  <a:pt x="84" y="61"/>
                  <a:pt x="84" y="61"/>
                  <a:pt x="84" y="61"/>
                </a:cubicBezTo>
                <a:cubicBezTo>
                  <a:pt x="87" y="60"/>
                  <a:pt x="90" y="60"/>
                  <a:pt x="93" y="60"/>
                </a:cubicBezTo>
                <a:cubicBezTo>
                  <a:pt x="93" y="54"/>
                  <a:pt x="93" y="54"/>
                  <a:pt x="93" y="54"/>
                </a:cubicBezTo>
                <a:cubicBezTo>
                  <a:pt x="90" y="54"/>
                  <a:pt x="87" y="54"/>
                  <a:pt x="84" y="54"/>
                </a:cubicBezTo>
                <a:cubicBezTo>
                  <a:pt x="84" y="32"/>
                  <a:pt x="84" y="32"/>
                  <a:pt x="84" y="32"/>
                </a:cubicBezTo>
                <a:cubicBezTo>
                  <a:pt x="90" y="32"/>
                  <a:pt x="96" y="31"/>
                  <a:pt x="101" y="31"/>
                </a:cubicBezTo>
                <a:cubicBezTo>
                  <a:pt x="102" y="33"/>
                  <a:pt x="103" y="35"/>
                  <a:pt x="104" y="38"/>
                </a:cubicBezTo>
                <a:cubicBezTo>
                  <a:pt x="104" y="40"/>
                  <a:pt x="105" y="42"/>
                  <a:pt x="105" y="45"/>
                </a:cubicBezTo>
                <a:cubicBezTo>
                  <a:pt x="112" y="45"/>
                  <a:pt x="112" y="45"/>
                  <a:pt x="112" y="45"/>
                </a:cubicBezTo>
                <a:cubicBezTo>
                  <a:pt x="111" y="39"/>
                  <a:pt x="109" y="34"/>
                  <a:pt x="108" y="30"/>
                </a:cubicBezTo>
                <a:cubicBezTo>
                  <a:pt x="111" y="29"/>
                  <a:pt x="115" y="29"/>
                  <a:pt x="118" y="28"/>
                </a:cubicBezTo>
                <a:cubicBezTo>
                  <a:pt x="122" y="33"/>
                  <a:pt x="125" y="39"/>
                  <a:pt x="127" y="45"/>
                </a:cubicBezTo>
                <a:cubicBezTo>
                  <a:pt x="134" y="45"/>
                  <a:pt x="134" y="45"/>
                  <a:pt x="134" y="45"/>
                </a:cubicBezTo>
                <a:cubicBezTo>
                  <a:pt x="131" y="38"/>
                  <a:pt x="128" y="32"/>
                  <a:pt x="125" y="26"/>
                </a:cubicBezTo>
                <a:cubicBezTo>
                  <a:pt x="127" y="26"/>
                  <a:pt x="129" y="25"/>
                  <a:pt x="131" y="25"/>
                </a:cubicBezTo>
                <a:cubicBezTo>
                  <a:pt x="132" y="26"/>
                  <a:pt x="133" y="27"/>
                  <a:pt x="134" y="28"/>
                </a:cubicBezTo>
                <a:cubicBezTo>
                  <a:pt x="138" y="32"/>
                  <a:pt x="142" y="36"/>
                  <a:pt x="145" y="41"/>
                </a:cubicBezTo>
                <a:cubicBezTo>
                  <a:pt x="142" y="42"/>
                  <a:pt x="140" y="44"/>
                  <a:pt x="137" y="45"/>
                </a:cubicBezTo>
                <a:cubicBezTo>
                  <a:pt x="154" y="45"/>
                  <a:pt x="154" y="45"/>
                  <a:pt x="154" y="45"/>
                </a:cubicBezTo>
                <a:cubicBezTo>
                  <a:pt x="154" y="44"/>
                  <a:pt x="153" y="43"/>
                  <a:pt x="153" y="43"/>
                </a:cubicBezTo>
                <a:cubicBezTo>
                  <a:pt x="152" y="41"/>
                  <a:pt x="151" y="39"/>
                  <a:pt x="150" y="37"/>
                </a:cubicBezTo>
                <a:cubicBezTo>
                  <a:pt x="146" y="32"/>
                  <a:pt x="142" y="27"/>
                  <a:pt x="137" y="22"/>
                </a:cubicBezTo>
                <a:cubicBezTo>
                  <a:pt x="136" y="21"/>
                  <a:pt x="134" y="19"/>
                  <a:pt x="132" y="18"/>
                </a:cubicBezTo>
                <a:cubicBezTo>
                  <a:pt x="118" y="6"/>
                  <a:pt x="100" y="0"/>
                  <a:pt x="81" y="0"/>
                </a:cubicBezTo>
                <a:cubicBezTo>
                  <a:pt x="62" y="0"/>
                  <a:pt x="44" y="6"/>
                  <a:pt x="30" y="18"/>
                </a:cubicBezTo>
                <a:cubicBezTo>
                  <a:pt x="28" y="19"/>
                  <a:pt x="26" y="21"/>
                  <a:pt x="25" y="22"/>
                </a:cubicBezTo>
                <a:cubicBezTo>
                  <a:pt x="20" y="27"/>
                  <a:pt x="16" y="32"/>
                  <a:pt x="12" y="37"/>
                </a:cubicBezTo>
                <a:cubicBezTo>
                  <a:pt x="11" y="39"/>
                  <a:pt x="10" y="41"/>
                  <a:pt x="9" y="43"/>
                </a:cubicBezTo>
                <a:cubicBezTo>
                  <a:pt x="3" y="54"/>
                  <a:pt x="0" y="67"/>
                  <a:pt x="0" y="81"/>
                </a:cubicBezTo>
                <a:cubicBezTo>
                  <a:pt x="0" y="95"/>
                  <a:pt x="3" y="108"/>
                  <a:pt x="9" y="119"/>
                </a:cubicBezTo>
                <a:cubicBezTo>
                  <a:pt x="10" y="121"/>
                  <a:pt x="11" y="123"/>
                  <a:pt x="12" y="125"/>
                </a:cubicBezTo>
                <a:cubicBezTo>
                  <a:pt x="16" y="130"/>
                  <a:pt x="20" y="135"/>
                  <a:pt x="25" y="140"/>
                </a:cubicBezTo>
                <a:cubicBezTo>
                  <a:pt x="26" y="141"/>
                  <a:pt x="28" y="143"/>
                  <a:pt x="30" y="144"/>
                </a:cubicBezTo>
                <a:cubicBezTo>
                  <a:pt x="44" y="156"/>
                  <a:pt x="62" y="162"/>
                  <a:pt x="81" y="162"/>
                </a:cubicBezTo>
                <a:cubicBezTo>
                  <a:pt x="81" y="162"/>
                  <a:pt x="81" y="162"/>
                  <a:pt x="81" y="162"/>
                </a:cubicBezTo>
                <a:close/>
                <a:moveTo>
                  <a:pt x="125" y="20"/>
                </a:moveTo>
                <a:cubicBezTo>
                  <a:pt x="125" y="20"/>
                  <a:pt x="124" y="20"/>
                  <a:pt x="124" y="20"/>
                </a:cubicBezTo>
                <a:cubicBezTo>
                  <a:pt x="123" y="21"/>
                  <a:pt x="122" y="21"/>
                  <a:pt x="121" y="21"/>
                </a:cubicBezTo>
                <a:cubicBezTo>
                  <a:pt x="119" y="18"/>
                  <a:pt x="116" y="16"/>
                  <a:pt x="114" y="13"/>
                </a:cubicBezTo>
                <a:cubicBezTo>
                  <a:pt x="118" y="15"/>
                  <a:pt x="121" y="17"/>
                  <a:pt x="125" y="20"/>
                </a:cubicBezTo>
                <a:close/>
                <a:moveTo>
                  <a:pt x="114" y="22"/>
                </a:moveTo>
                <a:cubicBezTo>
                  <a:pt x="111" y="23"/>
                  <a:pt x="108" y="23"/>
                  <a:pt x="106" y="24"/>
                </a:cubicBezTo>
                <a:cubicBezTo>
                  <a:pt x="103" y="18"/>
                  <a:pt x="101" y="14"/>
                  <a:pt x="98" y="10"/>
                </a:cubicBezTo>
                <a:cubicBezTo>
                  <a:pt x="104" y="13"/>
                  <a:pt x="109" y="17"/>
                  <a:pt x="114" y="22"/>
                </a:cubicBezTo>
                <a:close/>
                <a:moveTo>
                  <a:pt x="84" y="6"/>
                </a:moveTo>
                <a:cubicBezTo>
                  <a:pt x="86" y="7"/>
                  <a:pt x="89" y="9"/>
                  <a:pt x="91" y="11"/>
                </a:cubicBezTo>
                <a:cubicBezTo>
                  <a:pt x="94" y="14"/>
                  <a:pt x="97" y="19"/>
                  <a:pt x="99" y="25"/>
                </a:cubicBezTo>
                <a:cubicBezTo>
                  <a:pt x="94" y="25"/>
                  <a:pt x="89" y="25"/>
                  <a:pt x="84" y="25"/>
                </a:cubicBezTo>
                <a:lnTo>
                  <a:pt x="84" y="6"/>
                </a:lnTo>
                <a:close/>
                <a:moveTo>
                  <a:pt x="64" y="10"/>
                </a:moveTo>
                <a:cubicBezTo>
                  <a:pt x="61" y="14"/>
                  <a:pt x="59" y="18"/>
                  <a:pt x="56" y="24"/>
                </a:cubicBezTo>
                <a:cubicBezTo>
                  <a:pt x="54" y="23"/>
                  <a:pt x="51" y="23"/>
                  <a:pt x="48" y="22"/>
                </a:cubicBezTo>
                <a:cubicBezTo>
                  <a:pt x="53" y="17"/>
                  <a:pt x="58" y="13"/>
                  <a:pt x="64" y="10"/>
                </a:cubicBezTo>
                <a:close/>
                <a:moveTo>
                  <a:pt x="47" y="84"/>
                </a:moveTo>
                <a:cubicBezTo>
                  <a:pt x="47" y="91"/>
                  <a:pt x="48" y="98"/>
                  <a:pt x="48" y="104"/>
                </a:cubicBezTo>
                <a:cubicBezTo>
                  <a:pt x="42" y="105"/>
                  <a:pt x="37" y="107"/>
                  <a:pt x="32" y="108"/>
                </a:cubicBezTo>
                <a:cubicBezTo>
                  <a:pt x="30" y="101"/>
                  <a:pt x="29" y="92"/>
                  <a:pt x="29" y="84"/>
                </a:cubicBezTo>
                <a:lnTo>
                  <a:pt x="47" y="84"/>
                </a:lnTo>
                <a:close/>
                <a:moveTo>
                  <a:pt x="29" y="78"/>
                </a:moveTo>
                <a:cubicBezTo>
                  <a:pt x="29" y="69"/>
                  <a:pt x="30" y="61"/>
                  <a:pt x="32" y="54"/>
                </a:cubicBezTo>
                <a:cubicBezTo>
                  <a:pt x="33" y="54"/>
                  <a:pt x="35" y="55"/>
                  <a:pt x="36" y="55"/>
                </a:cubicBezTo>
                <a:cubicBezTo>
                  <a:pt x="40" y="56"/>
                  <a:pt x="44" y="57"/>
                  <a:pt x="48" y="58"/>
                </a:cubicBezTo>
                <a:cubicBezTo>
                  <a:pt x="48" y="64"/>
                  <a:pt x="47" y="71"/>
                  <a:pt x="47" y="78"/>
                </a:cubicBezTo>
                <a:lnTo>
                  <a:pt x="29" y="78"/>
                </a:lnTo>
                <a:close/>
                <a:moveTo>
                  <a:pt x="38" y="113"/>
                </a:moveTo>
                <a:cubicBezTo>
                  <a:pt x="42" y="112"/>
                  <a:pt x="45" y="111"/>
                  <a:pt x="49" y="110"/>
                </a:cubicBezTo>
                <a:cubicBezTo>
                  <a:pt x="50" y="118"/>
                  <a:pt x="52" y="126"/>
                  <a:pt x="54" y="132"/>
                </a:cubicBezTo>
                <a:cubicBezTo>
                  <a:pt x="51" y="133"/>
                  <a:pt x="47" y="133"/>
                  <a:pt x="44" y="134"/>
                </a:cubicBezTo>
                <a:cubicBezTo>
                  <a:pt x="40" y="128"/>
                  <a:pt x="36" y="121"/>
                  <a:pt x="34" y="114"/>
                </a:cubicBezTo>
                <a:cubicBezTo>
                  <a:pt x="35" y="114"/>
                  <a:pt x="37" y="113"/>
                  <a:pt x="38" y="113"/>
                </a:cubicBezTo>
                <a:close/>
                <a:moveTo>
                  <a:pt x="49" y="52"/>
                </a:moveTo>
                <a:cubicBezTo>
                  <a:pt x="44" y="51"/>
                  <a:pt x="38" y="49"/>
                  <a:pt x="34" y="48"/>
                </a:cubicBezTo>
                <a:cubicBezTo>
                  <a:pt x="36" y="40"/>
                  <a:pt x="40" y="34"/>
                  <a:pt x="44" y="28"/>
                </a:cubicBezTo>
                <a:cubicBezTo>
                  <a:pt x="47" y="29"/>
                  <a:pt x="51" y="29"/>
                  <a:pt x="54" y="30"/>
                </a:cubicBezTo>
                <a:cubicBezTo>
                  <a:pt x="54" y="32"/>
                  <a:pt x="53" y="34"/>
                  <a:pt x="52" y="36"/>
                </a:cubicBezTo>
                <a:cubicBezTo>
                  <a:pt x="51" y="41"/>
                  <a:pt x="50" y="46"/>
                  <a:pt x="49" y="52"/>
                </a:cubicBezTo>
                <a:close/>
                <a:moveTo>
                  <a:pt x="48" y="13"/>
                </a:moveTo>
                <a:cubicBezTo>
                  <a:pt x="46" y="16"/>
                  <a:pt x="43" y="18"/>
                  <a:pt x="41" y="21"/>
                </a:cubicBezTo>
                <a:cubicBezTo>
                  <a:pt x="40" y="21"/>
                  <a:pt x="38" y="20"/>
                  <a:pt x="37" y="20"/>
                </a:cubicBezTo>
                <a:cubicBezTo>
                  <a:pt x="41" y="17"/>
                  <a:pt x="44" y="15"/>
                  <a:pt x="48" y="13"/>
                </a:cubicBezTo>
                <a:close/>
                <a:moveTo>
                  <a:pt x="28" y="28"/>
                </a:moveTo>
                <a:cubicBezTo>
                  <a:pt x="29" y="27"/>
                  <a:pt x="30" y="26"/>
                  <a:pt x="31" y="25"/>
                </a:cubicBezTo>
                <a:cubicBezTo>
                  <a:pt x="33" y="25"/>
                  <a:pt x="35" y="26"/>
                  <a:pt x="36" y="26"/>
                </a:cubicBezTo>
                <a:cubicBezTo>
                  <a:pt x="37" y="26"/>
                  <a:pt x="37" y="26"/>
                  <a:pt x="37" y="26"/>
                </a:cubicBezTo>
                <a:cubicBezTo>
                  <a:pt x="34" y="32"/>
                  <a:pt x="30" y="39"/>
                  <a:pt x="28" y="46"/>
                </a:cubicBezTo>
                <a:cubicBezTo>
                  <a:pt x="28" y="46"/>
                  <a:pt x="27" y="46"/>
                  <a:pt x="27" y="46"/>
                </a:cubicBezTo>
                <a:cubicBezTo>
                  <a:pt x="23" y="44"/>
                  <a:pt x="20" y="43"/>
                  <a:pt x="17" y="41"/>
                </a:cubicBezTo>
                <a:cubicBezTo>
                  <a:pt x="20" y="36"/>
                  <a:pt x="24" y="32"/>
                  <a:pt x="28" y="28"/>
                </a:cubicBezTo>
                <a:close/>
                <a:moveTo>
                  <a:pt x="14" y="46"/>
                </a:moveTo>
                <a:cubicBezTo>
                  <a:pt x="18" y="48"/>
                  <a:pt x="22" y="50"/>
                  <a:pt x="26" y="52"/>
                </a:cubicBezTo>
                <a:cubicBezTo>
                  <a:pt x="24" y="60"/>
                  <a:pt x="23" y="69"/>
                  <a:pt x="22" y="78"/>
                </a:cubicBezTo>
                <a:cubicBezTo>
                  <a:pt x="6" y="78"/>
                  <a:pt x="6" y="78"/>
                  <a:pt x="6" y="78"/>
                </a:cubicBezTo>
                <a:cubicBezTo>
                  <a:pt x="6" y="67"/>
                  <a:pt x="9" y="56"/>
                  <a:pt x="14" y="46"/>
                </a:cubicBezTo>
                <a:close/>
                <a:moveTo>
                  <a:pt x="6" y="84"/>
                </a:moveTo>
                <a:cubicBezTo>
                  <a:pt x="22" y="84"/>
                  <a:pt x="22" y="84"/>
                  <a:pt x="22" y="84"/>
                </a:cubicBezTo>
                <a:cubicBezTo>
                  <a:pt x="23" y="93"/>
                  <a:pt x="24" y="102"/>
                  <a:pt x="26" y="110"/>
                </a:cubicBezTo>
                <a:cubicBezTo>
                  <a:pt x="26" y="110"/>
                  <a:pt x="25" y="110"/>
                  <a:pt x="25" y="111"/>
                </a:cubicBezTo>
                <a:cubicBezTo>
                  <a:pt x="21" y="112"/>
                  <a:pt x="17" y="114"/>
                  <a:pt x="14" y="116"/>
                </a:cubicBezTo>
                <a:cubicBezTo>
                  <a:pt x="9" y="106"/>
                  <a:pt x="6" y="95"/>
                  <a:pt x="6" y="84"/>
                </a:cubicBezTo>
                <a:close/>
                <a:moveTo>
                  <a:pt x="28" y="134"/>
                </a:moveTo>
                <a:cubicBezTo>
                  <a:pt x="24" y="130"/>
                  <a:pt x="20" y="126"/>
                  <a:pt x="17" y="121"/>
                </a:cubicBezTo>
                <a:cubicBezTo>
                  <a:pt x="20" y="119"/>
                  <a:pt x="24" y="118"/>
                  <a:pt x="28" y="116"/>
                </a:cubicBezTo>
                <a:cubicBezTo>
                  <a:pt x="30" y="123"/>
                  <a:pt x="34" y="130"/>
                  <a:pt x="37" y="135"/>
                </a:cubicBezTo>
                <a:cubicBezTo>
                  <a:pt x="35" y="136"/>
                  <a:pt x="33" y="137"/>
                  <a:pt x="31" y="137"/>
                </a:cubicBezTo>
                <a:cubicBezTo>
                  <a:pt x="30" y="136"/>
                  <a:pt x="29" y="135"/>
                  <a:pt x="28" y="134"/>
                </a:cubicBezTo>
                <a:close/>
                <a:moveTo>
                  <a:pt x="37" y="142"/>
                </a:moveTo>
                <a:cubicBezTo>
                  <a:pt x="37" y="142"/>
                  <a:pt x="38" y="142"/>
                  <a:pt x="38" y="142"/>
                </a:cubicBezTo>
                <a:cubicBezTo>
                  <a:pt x="39" y="141"/>
                  <a:pt x="40" y="141"/>
                  <a:pt x="41" y="141"/>
                </a:cubicBezTo>
                <a:cubicBezTo>
                  <a:pt x="43" y="144"/>
                  <a:pt x="46" y="146"/>
                  <a:pt x="48" y="149"/>
                </a:cubicBezTo>
                <a:cubicBezTo>
                  <a:pt x="44" y="147"/>
                  <a:pt x="41" y="145"/>
                  <a:pt x="37" y="142"/>
                </a:cubicBezTo>
                <a:close/>
                <a:moveTo>
                  <a:pt x="48" y="139"/>
                </a:moveTo>
                <a:cubicBezTo>
                  <a:pt x="51" y="139"/>
                  <a:pt x="54" y="138"/>
                  <a:pt x="56" y="138"/>
                </a:cubicBezTo>
                <a:cubicBezTo>
                  <a:pt x="59" y="144"/>
                  <a:pt x="61" y="148"/>
                  <a:pt x="64" y="152"/>
                </a:cubicBezTo>
                <a:cubicBezTo>
                  <a:pt x="58" y="149"/>
                  <a:pt x="53" y="145"/>
                  <a:pt x="48" y="139"/>
                </a:cubicBezTo>
                <a:close/>
                <a:moveTo>
                  <a:pt x="78" y="156"/>
                </a:moveTo>
                <a:cubicBezTo>
                  <a:pt x="76" y="155"/>
                  <a:pt x="73" y="153"/>
                  <a:pt x="71" y="151"/>
                </a:cubicBezTo>
                <a:cubicBezTo>
                  <a:pt x="68" y="148"/>
                  <a:pt x="65" y="143"/>
                  <a:pt x="63" y="137"/>
                </a:cubicBezTo>
                <a:cubicBezTo>
                  <a:pt x="68" y="137"/>
                  <a:pt x="73" y="137"/>
                  <a:pt x="78" y="137"/>
                </a:cubicBezTo>
                <a:lnTo>
                  <a:pt x="78" y="156"/>
                </a:lnTo>
                <a:close/>
                <a:moveTo>
                  <a:pt x="78" y="130"/>
                </a:moveTo>
                <a:cubicBezTo>
                  <a:pt x="72" y="130"/>
                  <a:pt x="66" y="131"/>
                  <a:pt x="61" y="131"/>
                </a:cubicBezTo>
                <a:cubicBezTo>
                  <a:pt x="60" y="129"/>
                  <a:pt x="59" y="127"/>
                  <a:pt x="58" y="124"/>
                </a:cubicBezTo>
                <a:cubicBezTo>
                  <a:pt x="57" y="119"/>
                  <a:pt x="56" y="114"/>
                  <a:pt x="55" y="109"/>
                </a:cubicBezTo>
                <a:cubicBezTo>
                  <a:pt x="62" y="108"/>
                  <a:pt x="70" y="108"/>
                  <a:pt x="78" y="108"/>
                </a:cubicBezTo>
                <a:lnTo>
                  <a:pt x="78" y="130"/>
                </a:lnTo>
                <a:close/>
                <a:moveTo>
                  <a:pt x="78" y="101"/>
                </a:moveTo>
                <a:cubicBezTo>
                  <a:pt x="70" y="102"/>
                  <a:pt x="62" y="102"/>
                  <a:pt x="54" y="103"/>
                </a:cubicBezTo>
                <a:cubicBezTo>
                  <a:pt x="54" y="97"/>
                  <a:pt x="53" y="91"/>
                  <a:pt x="53" y="84"/>
                </a:cubicBezTo>
                <a:cubicBezTo>
                  <a:pt x="78" y="84"/>
                  <a:pt x="78" y="84"/>
                  <a:pt x="78" y="84"/>
                </a:cubicBezTo>
                <a:lnTo>
                  <a:pt x="78" y="101"/>
                </a:lnTo>
                <a:close/>
                <a:moveTo>
                  <a:pt x="78" y="78"/>
                </a:moveTo>
                <a:cubicBezTo>
                  <a:pt x="53" y="78"/>
                  <a:pt x="53" y="78"/>
                  <a:pt x="53" y="78"/>
                </a:cubicBezTo>
                <a:cubicBezTo>
                  <a:pt x="53" y="71"/>
                  <a:pt x="54" y="65"/>
                  <a:pt x="54" y="59"/>
                </a:cubicBezTo>
                <a:cubicBezTo>
                  <a:pt x="62" y="60"/>
                  <a:pt x="70" y="60"/>
                  <a:pt x="78" y="61"/>
                </a:cubicBezTo>
                <a:lnTo>
                  <a:pt x="78" y="78"/>
                </a:lnTo>
                <a:close/>
                <a:moveTo>
                  <a:pt x="78" y="54"/>
                </a:moveTo>
                <a:cubicBezTo>
                  <a:pt x="70" y="54"/>
                  <a:pt x="62" y="54"/>
                  <a:pt x="55" y="53"/>
                </a:cubicBezTo>
                <a:cubicBezTo>
                  <a:pt x="57" y="44"/>
                  <a:pt x="58" y="37"/>
                  <a:pt x="61" y="31"/>
                </a:cubicBezTo>
                <a:cubicBezTo>
                  <a:pt x="66" y="31"/>
                  <a:pt x="72" y="32"/>
                  <a:pt x="78" y="32"/>
                </a:cubicBezTo>
                <a:lnTo>
                  <a:pt x="78" y="54"/>
                </a:lnTo>
                <a:close/>
                <a:moveTo>
                  <a:pt x="63" y="25"/>
                </a:moveTo>
                <a:cubicBezTo>
                  <a:pt x="65" y="19"/>
                  <a:pt x="68" y="14"/>
                  <a:pt x="71" y="11"/>
                </a:cubicBezTo>
                <a:cubicBezTo>
                  <a:pt x="73" y="9"/>
                  <a:pt x="76" y="7"/>
                  <a:pt x="78" y="6"/>
                </a:cubicBezTo>
                <a:cubicBezTo>
                  <a:pt x="78" y="25"/>
                  <a:pt x="78" y="25"/>
                  <a:pt x="78" y="25"/>
                </a:cubicBezTo>
                <a:cubicBezTo>
                  <a:pt x="73" y="25"/>
                  <a:pt x="68" y="25"/>
                  <a:pt x="63" y="2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0" name="Freeform 123"/>
          <p:cNvSpPr>
            <a:spLocks noEditPoints="1"/>
          </p:cNvSpPr>
          <p:nvPr/>
        </p:nvSpPr>
        <p:spPr bwMode="auto">
          <a:xfrm>
            <a:off x="6688138" y="1770064"/>
            <a:ext cx="236537" cy="384175"/>
          </a:xfrm>
          <a:custGeom>
            <a:avLst/>
            <a:gdLst>
              <a:gd name="T0" fmla="*/ 36 w 105"/>
              <a:gd name="T1" fmla="*/ 79 h 170"/>
              <a:gd name="T2" fmla="*/ 42 w 105"/>
              <a:gd name="T3" fmla="*/ 60 h 170"/>
              <a:gd name="T4" fmla="*/ 42 w 105"/>
              <a:gd name="T5" fmla="*/ 47 h 170"/>
              <a:gd name="T6" fmla="*/ 10 w 105"/>
              <a:gd name="T7" fmla="*/ 99 h 170"/>
              <a:gd name="T8" fmla="*/ 42 w 105"/>
              <a:gd name="T9" fmla="*/ 110 h 170"/>
              <a:gd name="T10" fmla="*/ 42 w 105"/>
              <a:gd name="T11" fmla="*/ 97 h 170"/>
              <a:gd name="T12" fmla="*/ 36 w 105"/>
              <a:gd name="T13" fmla="*/ 79 h 170"/>
              <a:gd name="T14" fmla="*/ 51 w 105"/>
              <a:gd name="T15" fmla="*/ 79 h 170"/>
              <a:gd name="T16" fmla="*/ 46 w 105"/>
              <a:gd name="T17" fmla="*/ 97 h 170"/>
              <a:gd name="T18" fmla="*/ 46 w 105"/>
              <a:gd name="T19" fmla="*/ 110 h 170"/>
              <a:gd name="T20" fmla="*/ 78 w 105"/>
              <a:gd name="T21" fmla="*/ 99 h 170"/>
              <a:gd name="T22" fmla="*/ 46 w 105"/>
              <a:gd name="T23" fmla="*/ 47 h 170"/>
              <a:gd name="T24" fmla="*/ 46 w 105"/>
              <a:gd name="T25" fmla="*/ 60 h 170"/>
              <a:gd name="T26" fmla="*/ 51 w 105"/>
              <a:gd name="T27" fmla="*/ 79 h 170"/>
              <a:gd name="T28" fmla="*/ 39 w 105"/>
              <a:gd name="T29" fmla="*/ 70 h 170"/>
              <a:gd name="T30" fmla="*/ 39 w 105"/>
              <a:gd name="T31" fmla="*/ 87 h 170"/>
              <a:gd name="T32" fmla="*/ 42 w 105"/>
              <a:gd name="T33" fmla="*/ 90 h 170"/>
              <a:gd name="T34" fmla="*/ 46 w 105"/>
              <a:gd name="T35" fmla="*/ 90 h 170"/>
              <a:gd name="T36" fmla="*/ 48 w 105"/>
              <a:gd name="T37" fmla="*/ 87 h 170"/>
              <a:gd name="T38" fmla="*/ 48 w 105"/>
              <a:gd name="T39" fmla="*/ 70 h 170"/>
              <a:gd name="T40" fmla="*/ 46 w 105"/>
              <a:gd name="T41" fmla="*/ 67 h 170"/>
              <a:gd name="T42" fmla="*/ 42 w 105"/>
              <a:gd name="T43" fmla="*/ 67 h 170"/>
              <a:gd name="T44" fmla="*/ 39 w 105"/>
              <a:gd name="T45" fmla="*/ 70 h 170"/>
              <a:gd name="T46" fmla="*/ 60 w 105"/>
              <a:gd name="T47" fmla="*/ 29 h 170"/>
              <a:gd name="T48" fmla="*/ 82 w 105"/>
              <a:gd name="T49" fmla="*/ 32 h 170"/>
              <a:gd name="T50" fmla="*/ 103 w 105"/>
              <a:gd name="T51" fmla="*/ 7 h 170"/>
              <a:gd name="T52" fmla="*/ 94 w 105"/>
              <a:gd name="T53" fmla="*/ 7 h 170"/>
              <a:gd name="T54" fmla="*/ 86 w 105"/>
              <a:gd name="T55" fmla="*/ 22 h 170"/>
              <a:gd name="T56" fmla="*/ 66 w 105"/>
              <a:gd name="T57" fmla="*/ 20 h 170"/>
              <a:gd name="T58" fmla="*/ 40 w 105"/>
              <a:gd name="T59" fmla="*/ 39 h 170"/>
              <a:gd name="T60" fmla="*/ 0 w 105"/>
              <a:gd name="T61" fmla="*/ 106 h 170"/>
              <a:gd name="T62" fmla="*/ 44 w 105"/>
              <a:gd name="T63" fmla="*/ 170 h 170"/>
              <a:gd name="T64" fmla="*/ 87 w 105"/>
              <a:gd name="T65" fmla="*/ 106 h 170"/>
              <a:gd name="T66" fmla="*/ 50 w 105"/>
              <a:gd name="T67" fmla="*/ 40 h 170"/>
              <a:gd name="T68" fmla="*/ 60 w 105"/>
              <a:gd name="T69" fmla="*/ 29 h 170"/>
              <a:gd name="T70" fmla="*/ 82 w 105"/>
              <a:gd name="T71" fmla="*/ 102 h 170"/>
              <a:gd name="T72" fmla="*/ 44 w 105"/>
              <a:gd name="T73" fmla="*/ 113 h 170"/>
              <a:gd name="T74" fmla="*/ 6 w 105"/>
              <a:gd name="T75" fmla="*/ 102 h 170"/>
              <a:gd name="T76" fmla="*/ 44 w 105"/>
              <a:gd name="T77" fmla="*/ 43 h 170"/>
              <a:gd name="T78" fmla="*/ 82 w 105"/>
              <a:gd name="T79" fmla="*/ 10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 h="170">
                <a:moveTo>
                  <a:pt x="36" y="79"/>
                </a:moveTo>
                <a:cubicBezTo>
                  <a:pt x="36" y="70"/>
                  <a:pt x="39" y="63"/>
                  <a:pt x="42" y="60"/>
                </a:cubicBezTo>
                <a:cubicBezTo>
                  <a:pt x="42" y="47"/>
                  <a:pt x="42" y="47"/>
                  <a:pt x="42" y="47"/>
                </a:cubicBezTo>
                <a:cubicBezTo>
                  <a:pt x="24" y="48"/>
                  <a:pt x="10" y="67"/>
                  <a:pt x="10" y="99"/>
                </a:cubicBezTo>
                <a:cubicBezTo>
                  <a:pt x="10" y="132"/>
                  <a:pt x="24" y="111"/>
                  <a:pt x="42" y="110"/>
                </a:cubicBezTo>
                <a:cubicBezTo>
                  <a:pt x="42" y="97"/>
                  <a:pt x="42" y="97"/>
                  <a:pt x="42" y="97"/>
                </a:cubicBezTo>
                <a:cubicBezTo>
                  <a:pt x="39" y="95"/>
                  <a:pt x="36" y="87"/>
                  <a:pt x="36" y="79"/>
                </a:cubicBezTo>
                <a:close/>
                <a:moveTo>
                  <a:pt x="51" y="79"/>
                </a:moveTo>
                <a:cubicBezTo>
                  <a:pt x="51" y="87"/>
                  <a:pt x="49" y="95"/>
                  <a:pt x="46" y="97"/>
                </a:cubicBezTo>
                <a:cubicBezTo>
                  <a:pt x="46" y="110"/>
                  <a:pt x="46" y="110"/>
                  <a:pt x="46" y="110"/>
                </a:cubicBezTo>
                <a:cubicBezTo>
                  <a:pt x="64" y="111"/>
                  <a:pt x="78" y="132"/>
                  <a:pt x="78" y="99"/>
                </a:cubicBezTo>
                <a:cubicBezTo>
                  <a:pt x="78" y="67"/>
                  <a:pt x="64" y="48"/>
                  <a:pt x="46" y="47"/>
                </a:cubicBezTo>
                <a:cubicBezTo>
                  <a:pt x="46" y="60"/>
                  <a:pt x="46" y="60"/>
                  <a:pt x="46" y="60"/>
                </a:cubicBezTo>
                <a:cubicBezTo>
                  <a:pt x="49" y="63"/>
                  <a:pt x="51" y="70"/>
                  <a:pt x="51" y="79"/>
                </a:cubicBezTo>
                <a:close/>
                <a:moveTo>
                  <a:pt x="39" y="70"/>
                </a:moveTo>
                <a:cubicBezTo>
                  <a:pt x="39" y="87"/>
                  <a:pt x="39" y="87"/>
                  <a:pt x="39" y="87"/>
                </a:cubicBezTo>
                <a:cubicBezTo>
                  <a:pt x="39" y="89"/>
                  <a:pt x="41" y="90"/>
                  <a:pt x="42" y="90"/>
                </a:cubicBezTo>
                <a:cubicBezTo>
                  <a:pt x="46" y="90"/>
                  <a:pt x="46" y="90"/>
                  <a:pt x="46" y="90"/>
                </a:cubicBezTo>
                <a:cubicBezTo>
                  <a:pt x="47" y="90"/>
                  <a:pt x="48" y="89"/>
                  <a:pt x="48" y="87"/>
                </a:cubicBezTo>
                <a:cubicBezTo>
                  <a:pt x="48" y="70"/>
                  <a:pt x="48" y="70"/>
                  <a:pt x="48" y="70"/>
                </a:cubicBezTo>
                <a:cubicBezTo>
                  <a:pt x="48" y="68"/>
                  <a:pt x="47" y="67"/>
                  <a:pt x="46" y="67"/>
                </a:cubicBezTo>
                <a:cubicBezTo>
                  <a:pt x="42" y="67"/>
                  <a:pt x="42" y="67"/>
                  <a:pt x="42" y="67"/>
                </a:cubicBezTo>
                <a:cubicBezTo>
                  <a:pt x="41" y="67"/>
                  <a:pt x="39" y="68"/>
                  <a:pt x="39" y="70"/>
                </a:cubicBezTo>
                <a:close/>
                <a:moveTo>
                  <a:pt x="60" y="29"/>
                </a:moveTo>
                <a:cubicBezTo>
                  <a:pt x="67" y="29"/>
                  <a:pt x="74" y="32"/>
                  <a:pt x="82" y="32"/>
                </a:cubicBezTo>
                <a:cubicBezTo>
                  <a:pt x="97" y="33"/>
                  <a:pt x="105" y="20"/>
                  <a:pt x="103" y="7"/>
                </a:cubicBezTo>
                <a:cubicBezTo>
                  <a:pt x="103" y="0"/>
                  <a:pt x="93" y="0"/>
                  <a:pt x="94" y="7"/>
                </a:cubicBezTo>
                <a:cubicBezTo>
                  <a:pt x="94" y="13"/>
                  <a:pt x="93" y="20"/>
                  <a:pt x="86" y="22"/>
                </a:cubicBezTo>
                <a:cubicBezTo>
                  <a:pt x="80" y="24"/>
                  <a:pt x="72" y="21"/>
                  <a:pt x="66" y="20"/>
                </a:cubicBezTo>
                <a:cubicBezTo>
                  <a:pt x="52" y="18"/>
                  <a:pt x="43" y="27"/>
                  <a:pt x="40" y="39"/>
                </a:cubicBezTo>
                <a:cubicBezTo>
                  <a:pt x="18" y="42"/>
                  <a:pt x="0" y="65"/>
                  <a:pt x="0" y="106"/>
                </a:cubicBezTo>
                <a:cubicBezTo>
                  <a:pt x="0" y="148"/>
                  <a:pt x="20" y="170"/>
                  <a:pt x="44" y="170"/>
                </a:cubicBezTo>
                <a:cubicBezTo>
                  <a:pt x="68" y="170"/>
                  <a:pt x="87" y="148"/>
                  <a:pt x="87" y="106"/>
                </a:cubicBezTo>
                <a:cubicBezTo>
                  <a:pt x="87" y="67"/>
                  <a:pt x="71" y="44"/>
                  <a:pt x="50" y="40"/>
                </a:cubicBezTo>
                <a:cubicBezTo>
                  <a:pt x="52" y="35"/>
                  <a:pt x="54" y="30"/>
                  <a:pt x="60" y="29"/>
                </a:cubicBezTo>
                <a:close/>
                <a:moveTo>
                  <a:pt x="82" y="102"/>
                </a:moveTo>
                <a:cubicBezTo>
                  <a:pt x="82" y="139"/>
                  <a:pt x="65" y="113"/>
                  <a:pt x="44" y="113"/>
                </a:cubicBezTo>
                <a:cubicBezTo>
                  <a:pt x="23" y="113"/>
                  <a:pt x="6" y="139"/>
                  <a:pt x="6" y="102"/>
                </a:cubicBezTo>
                <a:cubicBezTo>
                  <a:pt x="6" y="64"/>
                  <a:pt x="23" y="43"/>
                  <a:pt x="44" y="43"/>
                </a:cubicBezTo>
                <a:cubicBezTo>
                  <a:pt x="65" y="43"/>
                  <a:pt x="82" y="64"/>
                  <a:pt x="82" y="10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1" name="Freeform 124"/>
          <p:cNvSpPr>
            <a:spLocks noEditPoints="1"/>
          </p:cNvSpPr>
          <p:nvPr/>
        </p:nvSpPr>
        <p:spPr bwMode="auto">
          <a:xfrm>
            <a:off x="825501" y="2427288"/>
            <a:ext cx="115888" cy="284162"/>
          </a:xfrm>
          <a:custGeom>
            <a:avLst/>
            <a:gdLst>
              <a:gd name="T0" fmla="*/ 4 w 52"/>
              <a:gd name="T1" fmla="*/ 0 h 126"/>
              <a:gd name="T2" fmla="*/ 0 w 52"/>
              <a:gd name="T3" fmla="*/ 121 h 126"/>
              <a:gd name="T4" fmla="*/ 48 w 52"/>
              <a:gd name="T5" fmla="*/ 126 h 126"/>
              <a:gd name="T6" fmla="*/ 52 w 52"/>
              <a:gd name="T7" fmla="*/ 5 h 126"/>
              <a:gd name="T8" fmla="*/ 48 w 52"/>
              <a:gd name="T9" fmla="*/ 117 h 126"/>
              <a:gd name="T10" fmla="*/ 9 w 52"/>
              <a:gd name="T11" fmla="*/ 122 h 126"/>
              <a:gd name="T12" fmla="*/ 4 w 52"/>
              <a:gd name="T13" fmla="*/ 82 h 126"/>
              <a:gd name="T14" fmla="*/ 9 w 52"/>
              <a:gd name="T15" fmla="*/ 120 h 126"/>
              <a:gd name="T16" fmla="*/ 45 w 52"/>
              <a:gd name="T17" fmla="*/ 117 h 126"/>
              <a:gd name="T18" fmla="*/ 48 w 52"/>
              <a:gd name="T19" fmla="*/ 117 h 126"/>
              <a:gd name="T20" fmla="*/ 38 w 52"/>
              <a:gd name="T21" fmla="*/ 33 h 126"/>
              <a:gd name="T22" fmla="*/ 42 w 52"/>
              <a:gd name="T23" fmla="*/ 41 h 126"/>
              <a:gd name="T24" fmla="*/ 14 w 52"/>
              <a:gd name="T25" fmla="*/ 45 h 126"/>
              <a:gd name="T26" fmla="*/ 10 w 52"/>
              <a:gd name="T27" fmla="*/ 36 h 126"/>
              <a:gd name="T28" fmla="*/ 10 w 52"/>
              <a:gd name="T29" fmla="*/ 25 h 126"/>
              <a:gd name="T30" fmla="*/ 14 w 52"/>
              <a:gd name="T31" fmla="*/ 16 h 126"/>
              <a:gd name="T32" fmla="*/ 42 w 52"/>
              <a:gd name="T33" fmla="*/ 20 h 126"/>
              <a:gd name="T34" fmla="*/ 38 w 52"/>
              <a:gd name="T35" fmla="*/ 28 h 126"/>
              <a:gd name="T36" fmla="*/ 10 w 52"/>
              <a:gd name="T37" fmla="*/ 25 h 126"/>
              <a:gd name="T38" fmla="*/ 17 w 52"/>
              <a:gd name="T39" fmla="*/ 82 h 126"/>
              <a:gd name="T40" fmla="*/ 34 w 52"/>
              <a:gd name="T41" fmla="*/ 82 h 126"/>
              <a:gd name="T42" fmla="*/ 30 w 52"/>
              <a:gd name="T43" fmla="*/ 102 h 126"/>
              <a:gd name="T44" fmla="*/ 22 w 52"/>
              <a:gd name="T45" fmla="*/ 102 h 126"/>
              <a:gd name="T46" fmla="*/ 30 w 52"/>
              <a:gd name="T47" fmla="*/ 102 h 126"/>
              <a:gd name="T48" fmla="*/ 20 w 52"/>
              <a:gd name="T49" fmla="*/ 57 h 126"/>
              <a:gd name="T50" fmla="*/ 38 w 52"/>
              <a:gd name="T51" fmla="*/ 55 h 126"/>
              <a:gd name="T52" fmla="*/ 38 w 52"/>
              <a:gd name="T53" fmla="*/ 59 h 126"/>
              <a:gd name="T54" fmla="*/ 48 w 52"/>
              <a:gd name="T55" fmla="*/ 44 h 126"/>
              <a:gd name="T56" fmla="*/ 43 w 52"/>
              <a:gd name="T57" fmla="*/ 6 h 126"/>
              <a:gd name="T58" fmla="*/ 7 w 52"/>
              <a:gd name="T59" fmla="*/ 8 h 126"/>
              <a:gd name="T60" fmla="*/ 4 w 52"/>
              <a:gd name="T61" fmla="*/ 8 h 126"/>
              <a:gd name="T62" fmla="*/ 43 w 52"/>
              <a:gd name="T63" fmla="*/ 4 h 126"/>
              <a:gd name="T64" fmla="*/ 48 w 52"/>
              <a:gd name="T65" fmla="*/ 44 h 126"/>
              <a:gd name="T66" fmla="*/ 32 w 52"/>
              <a:gd name="T67" fmla="*/ 28 h 126"/>
              <a:gd name="T68" fmla="*/ 32 w 52"/>
              <a:gd name="T69" fmla="*/ 25 h 126"/>
              <a:gd name="T70" fmla="*/ 30 w 52"/>
              <a:gd name="T71" fmla="*/ 26 h 126"/>
              <a:gd name="T72" fmla="*/ 36 w 52"/>
              <a:gd name="T73" fmla="*/ 28 h 126"/>
              <a:gd name="T74" fmla="*/ 38 w 52"/>
              <a:gd name="T75" fmla="*/ 26 h 126"/>
              <a:gd name="T76" fmla="*/ 36 w 52"/>
              <a:gd name="T77" fmla="*/ 25 h 126"/>
              <a:gd name="T78" fmla="*/ 36 w 52"/>
              <a:gd name="T79" fmla="*/ 28 h 126"/>
              <a:gd name="T80" fmla="*/ 32 w 52"/>
              <a:gd name="T81" fmla="*/ 43 h 126"/>
              <a:gd name="T82" fmla="*/ 32 w 52"/>
              <a:gd name="T83" fmla="*/ 40 h 126"/>
              <a:gd name="T84" fmla="*/ 30 w 52"/>
              <a:gd name="T85" fmla="*/ 42 h 126"/>
              <a:gd name="T86" fmla="*/ 36 w 52"/>
              <a:gd name="T87" fmla="*/ 43 h 126"/>
              <a:gd name="T88" fmla="*/ 39 w 52"/>
              <a:gd name="T89" fmla="*/ 42 h 126"/>
              <a:gd name="T90" fmla="*/ 36 w 52"/>
              <a:gd name="T91" fmla="*/ 40 h 126"/>
              <a:gd name="T92" fmla="*/ 36 w 52"/>
              <a:gd name="T93" fmla="*/ 4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 h="126">
                <a:moveTo>
                  <a:pt x="48" y="0"/>
                </a:moveTo>
                <a:cubicBezTo>
                  <a:pt x="4" y="0"/>
                  <a:pt x="4" y="0"/>
                  <a:pt x="4" y="0"/>
                </a:cubicBezTo>
                <a:cubicBezTo>
                  <a:pt x="2" y="0"/>
                  <a:pt x="0" y="2"/>
                  <a:pt x="0" y="5"/>
                </a:cubicBezTo>
                <a:cubicBezTo>
                  <a:pt x="0" y="121"/>
                  <a:pt x="0" y="121"/>
                  <a:pt x="0" y="121"/>
                </a:cubicBezTo>
                <a:cubicBezTo>
                  <a:pt x="0" y="124"/>
                  <a:pt x="2" y="126"/>
                  <a:pt x="4" y="126"/>
                </a:cubicBezTo>
                <a:cubicBezTo>
                  <a:pt x="48" y="126"/>
                  <a:pt x="48" y="126"/>
                  <a:pt x="48" y="126"/>
                </a:cubicBezTo>
                <a:cubicBezTo>
                  <a:pt x="50" y="126"/>
                  <a:pt x="52" y="124"/>
                  <a:pt x="52" y="121"/>
                </a:cubicBezTo>
                <a:cubicBezTo>
                  <a:pt x="52" y="5"/>
                  <a:pt x="52" y="5"/>
                  <a:pt x="52" y="5"/>
                </a:cubicBezTo>
                <a:cubicBezTo>
                  <a:pt x="52" y="2"/>
                  <a:pt x="50" y="0"/>
                  <a:pt x="48" y="0"/>
                </a:cubicBezTo>
                <a:close/>
                <a:moveTo>
                  <a:pt x="48" y="117"/>
                </a:moveTo>
                <a:cubicBezTo>
                  <a:pt x="48" y="120"/>
                  <a:pt x="46" y="122"/>
                  <a:pt x="43" y="122"/>
                </a:cubicBezTo>
                <a:cubicBezTo>
                  <a:pt x="9" y="122"/>
                  <a:pt x="9" y="122"/>
                  <a:pt x="9" y="122"/>
                </a:cubicBezTo>
                <a:cubicBezTo>
                  <a:pt x="6" y="122"/>
                  <a:pt x="4" y="120"/>
                  <a:pt x="4" y="117"/>
                </a:cubicBezTo>
                <a:cubicBezTo>
                  <a:pt x="4" y="82"/>
                  <a:pt x="4" y="82"/>
                  <a:pt x="4" y="82"/>
                </a:cubicBezTo>
                <a:cubicBezTo>
                  <a:pt x="7" y="117"/>
                  <a:pt x="7" y="117"/>
                  <a:pt x="7" y="117"/>
                </a:cubicBezTo>
                <a:cubicBezTo>
                  <a:pt x="7" y="119"/>
                  <a:pt x="8" y="120"/>
                  <a:pt x="9" y="120"/>
                </a:cubicBezTo>
                <a:cubicBezTo>
                  <a:pt x="43" y="120"/>
                  <a:pt x="43" y="120"/>
                  <a:pt x="43" y="120"/>
                </a:cubicBezTo>
                <a:cubicBezTo>
                  <a:pt x="44" y="120"/>
                  <a:pt x="45" y="119"/>
                  <a:pt x="45" y="117"/>
                </a:cubicBezTo>
                <a:cubicBezTo>
                  <a:pt x="48" y="82"/>
                  <a:pt x="48" y="82"/>
                  <a:pt x="48" y="82"/>
                </a:cubicBezTo>
                <a:lnTo>
                  <a:pt x="48" y="117"/>
                </a:lnTo>
                <a:close/>
                <a:moveTo>
                  <a:pt x="14" y="33"/>
                </a:moveTo>
                <a:cubicBezTo>
                  <a:pt x="38" y="33"/>
                  <a:pt x="38" y="33"/>
                  <a:pt x="38" y="33"/>
                </a:cubicBezTo>
                <a:cubicBezTo>
                  <a:pt x="40" y="33"/>
                  <a:pt x="42" y="34"/>
                  <a:pt x="42" y="36"/>
                </a:cubicBezTo>
                <a:cubicBezTo>
                  <a:pt x="42" y="41"/>
                  <a:pt x="42" y="41"/>
                  <a:pt x="42" y="41"/>
                </a:cubicBezTo>
                <a:cubicBezTo>
                  <a:pt x="42" y="43"/>
                  <a:pt x="40" y="45"/>
                  <a:pt x="38" y="45"/>
                </a:cubicBezTo>
                <a:cubicBezTo>
                  <a:pt x="14" y="45"/>
                  <a:pt x="14" y="45"/>
                  <a:pt x="14" y="45"/>
                </a:cubicBezTo>
                <a:cubicBezTo>
                  <a:pt x="12" y="45"/>
                  <a:pt x="10" y="43"/>
                  <a:pt x="10" y="41"/>
                </a:cubicBezTo>
                <a:cubicBezTo>
                  <a:pt x="10" y="36"/>
                  <a:pt x="10" y="36"/>
                  <a:pt x="10" y="36"/>
                </a:cubicBezTo>
                <a:cubicBezTo>
                  <a:pt x="10" y="34"/>
                  <a:pt x="12" y="33"/>
                  <a:pt x="14" y="33"/>
                </a:cubicBezTo>
                <a:close/>
                <a:moveTo>
                  <a:pt x="10" y="25"/>
                </a:moveTo>
                <a:cubicBezTo>
                  <a:pt x="10" y="20"/>
                  <a:pt x="10" y="20"/>
                  <a:pt x="10" y="20"/>
                </a:cubicBezTo>
                <a:cubicBezTo>
                  <a:pt x="10" y="18"/>
                  <a:pt x="12" y="16"/>
                  <a:pt x="14" y="16"/>
                </a:cubicBezTo>
                <a:cubicBezTo>
                  <a:pt x="38" y="16"/>
                  <a:pt x="38" y="16"/>
                  <a:pt x="38" y="16"/>
                </a:cubicBezTo>
                <a:cubicBezTo>
                  <a:pt x="40" y="16"/>
                  <a:pt x="42" y="18"/>
                  <a:pt x="42" y="20"/>
                </a:cubicBezTo>
                <a:cubicBezTo>
                  <a:pt x="42" y="25"/>
                  <a:pt x="42" y="25"/>
                  <a:pt x="42" y="25"/>
                </a:cubicBezTo>
                <a:cubicBezTo>
                  <a:pt x="42" y="27"/>
                  <a:pt x="40" y="28"/>
                  <a:pt x="38" y="28"/>
                </a:cubicBezTo>
                <a:cubicBezTo>
                  <a:pt x="14" y="28"/>
                  <a:pt x="14" y="28"/>
                  <a:pt x="14" y="28"/>
                </a:cubicBezTo>
                <a:cubicBezTo>
                  <a:pt x="12" y="28"/>
                  <a:pt x="10" y="27"/>
                  <a:pt x="10" y="25"/>
                </a:cubicBezTo>
                <a:close/>
                <a:moveTo>
                  <a:pt x="26" y="90"/>
                </a:moveTo>
                <a:cubicBezTo>
                  <a:pt x="21" y="90"/>
                  <a:pt x="17" y="86"/>
                  <a:pt x="17" y="82"/>
                </a:cubicBezTo>
                <a:cubicBezTo>
                  <a:pt x="17" y="77"/>
                  <a:pt x="21" y="73"/>
                  <a:pt x="26" y="73"/>
                </a:cubicBezTo>
                <a:cubicBezTo>
                  <a:pt x="30" y="73"/>
                  <a:pt x="34" y="77"/>
                  <a:pt x="34" y="82"/>
                </a:cubicBezTo>
                <a:cubicBezTo>
                  <a:pt x="34" y="86"/>
                  <a:pt x="30" y="90"/>
                  <a:pt x="26" y="90"/>
                </a:cubicBezTo>
                <a:close/>
                <a:moveTo>
                  <a:pt x="30" y="102"/>
                </a:moveTo>
                <a:cubicBezTo>
                  <a:pt x="30" y="105"/>
                  <a:pt x="28" y="106"/>
                  <a:pt x="26" y="106"/>
                </a:cubicBezTo>
                <a:cubicBezTo>
                  <a:pt x="24" y="106"/>
                  <a:pt x="22" y="105"/>
                  <a:pt x="22" y="102"/>
                </a:cubicBezTo>
                <a:cubicBezTo>
                  <a:pt x="22" y="100"/>
                  <a:pt x="24" y="98"/>
                  <a:pt x="26" y="98"/>
                </a:cubicBezTo>
                <a:cubicBezTo>
                  <a:pt x="28" y="98"/>
                  <a:pt x="30" y="100"/>
                  <a:pt x="30" y="102"/>
                </a:cubicBezTo>
                <a:close/>
                <a:moveTo>
                  <a:pt x="22" y="59"/>
                </a:moveTo>
                <a:cubicBezTo>
                  <a:pt x="21" y="59"/>
                  <a:pt x="20" y="58"/>
                  <a:pt x="20" y="57"/>
                </a:cubicBezTo>
                <a:cubicBezTo>
                  <a:pt x="20" y="56"/>
                  <a:pt x="21" y="55"/>
                  <a:pt x="22" y="55"/>
                </a:cubicBezTo>
                <a:cubicBezTo>
                  <a:pt x="38" y="55"/>
                  <a:pt x="38" y="55"/>
                  <a:pt x="38" y="55"/>
                </a:cubicBezTo>
                <a:cubicBezTo>
                  <a:pt x="40" y="55"/>
                  <a:pt x="41" y="56"/>
                  <a:pt x="41" y="57"/>
                </a:cubicBezTo>
                <a:cubicBezTo>
                  <a:pt x="41" y="58"/>
                  <a:pt x="40" y="59"/>
                  <a:pt x="38" y="59"/>
                </a:cubicBezTo>
                <a:lnTo>
                  <a:pt x="22" y="59"/>
                </a:lnTo>
                <a:close/>
                <a:moveTo>
                  <a:pt x="48" y="44"/>
                </a:moveTo>
                <a:cubicBezTo>
                  <a:pt x="45" y="8"/>
                  <a:pt x="45" y="8"/>
                  <a:pt x="45" y="8"/>
                </a:cubicBezTo>
                <a:cubicBezTo>
                  <a:pt x="45" y="7"/>
                  <a:pt x="44" y="6"/>
                  <a:pt x="43" y="6"/>
                </a:cubicBezTo>
                <a:cubicBezTo>
                  <a:pt x="9" y="6"/>
                  <a:pt x="9" y="6"/>
                  <a:pt x="9" y="6"/>
                </a:cubicBezTo>
                <a:cubicBezTo>
                  <a:pt x="8" y="6"/>
                  <a:pt x="7" y="7"/>
                  <a:pt x="7" y="8"/>
                </a:cubicBezTo>
                <a:cubicBezTo>
                  <a:pt x="4" y="44"/>
                  <a:pt x="4" y="44"/>
                  <a:pt x="4" y="44"/>
                </a:cubicBezTo>
                <a:cubicBezTo>
                  <a:pt x="4" y="8"/>
                  <a:pt x="4" y="8"/>
                  <a:pt x="4" y="8"/>
                </a:cubicBezTo>
                <a:cubicBezTo>
                  <a:pt x="4" y="6"/>
                  <a:pt x="6" y="4"/>
                  <a:pt x="9" y="4"/>
                </a:cubicBezTo>
                <a:cubicBezTo>
                  <a:pt x="43" y="4"/>
                  <a:pt x="43" y="4"/>
                  <a:pt x="43" y="4"/>
                </a:cubicBezTo>
                <a:cubicBezTo>
                  <a:pt x="46" y="4"/>
                  <a:pt x="48" y="6"/>
                  <a:pt x="48" y="8"/>
                </a:cubicBezTo>
                <a:lnTo>
                  <a:pt x="48" y="44"/>
                </a:lnTo>
                <a:close/>
                <a:moveTo>
                  <a:pt x="31" y="28"/>
                </a:moveTo>
                <a:cubicBezTo>
                  <a:pt x="32" y="28"/>
                  <a:pt x="32" y="28"/>
                  <a:pt x="32" y="28"/>
                </a:cubicBezTo>
                <a:cubicBezTo>
                  <a:pt x="33" y="28"/>
                  <a:pt x="34" y="27"/>
                  <a:pt x="34" y="26"/>
                </a:cubicBezTo>
                <a:cubicBezTo>
                  <a:pt x="34" y="25"/>
                  <a:pt x="33" y="25"/>
                  <a:pt x="32" y="25"/>
                </a:cubicBezTo>
                <a:cubicBezTo>
                  <a:pt x="31" y="25"/>
                  <a:pt x="31" y="25"/>
                  <a:pt x="31" y="25"/>
                </a:cubicBezTo>
                <a:cubicBezTo>
                  <a:pt x="31" y="25"/>
                  <a:pt x="30" y="25"/>
                  <a:pt x="30" y="26"/>
                </a:cubicBezTo>
                <a:cubicBezTo>
                  <a:pt x="30" y="27"/>
                  <a:pt x="31" y="28"/>
                  <a:pt x="31" y="28"/>
                </a:cubicBezTo>
                <a:close/>
                <a:moveTo>
                  <a:pt x="36" y="28"/>
                </a:moveTo>
                <a:cubicBezTo>
                  <a:pt x="37" y="28"/>
                  <a:pt x="37" y="28"/>
                  <a:pt x="37" y="28"/>
                </a:cubicBezTo>
                <a:cubicBezTo>
                  <a:pt x="38" y="28"/>
                  <a:pt x="38" y="27"/>
                  <a:pt x="38" y="26"/>
                </a:cubicBezTo>
                <a:cubicBezTo>
                  <a:pt x="38" y="25"/>
                  <a:pt x="38" y="25"/>
                  <a:pt x="37" y="25"/>
                </a:cubicBezTo>
                <a:cubicBezTo>
                  <a:pt x="36" y="25"/>
                  <a:pt x="36" y="25"/>
                  <a:pt x="36" y="25"/>
                </a:cubicBezTo>
                <a:cubicBezTo>
                  <a:pt x="35" y="25"/>
                  <a:pt x="35" y="25"/>
                  <a:pt x="35" y="26"/>
                </a:cubicBezTo>
                <a:cubicBezTo>
                  <a:pt x="35" y="27"/>
                  <a:pt x="35" y="28"/>
                  <a:pt x="36" y="28"/>
                </a:cubicBezTo>
                <a:close/>
                <a:moveTo>
                  <a:pt x="32" y="43"/>
                </a:moveTo>
                <a:cubicBezTo>
                  <a:pt x="32" y="43"/>
                  <a:pt x="32" y="43"/>
                  <a:pt x="32" y="43"/>
                </a:cubicBezTo>
                <a:cubicBezTo>
                  <a:pt x="33" y="43"/>
                  <a:pt x="34" y="43"/>
                  <a:pt x="34" y="42"/>
                </a:cubicBezTo>
                <a:cubicBezTo>
                  <a:pt x="34" y="41"/>
                  <a:pt x="33" y="40"/>
                  <a:pt x="32" y="40"/>
                </a:cubicBezTo>
                <a:cubicBezTo>
                  <a:pt x="32" y="40"/>
                  <a:pt x="32" y="40"/>
                  <a:pt x="32" y="40"/>
                </a:cubicBezTo>
                <a:cubicBezTo>
                  <a:pt x="31" y="40"/>
                  <a:pt x="30" y="41"/>
                  <a:pt x="30" y="42"/>
                </a:cubicBezTo>
                <a:cubicBezTo>
                  <a:pt x="30" y="43"/>
                  <a:pt x="31" y="43"/>
                  <a:pt x="32" y="43"/>
                </a:cubicBezTo>
                <a:close/>
                <a:moveTo>
                  <a:pt x="36" y="43"/>
                </a:moveTo>
                <a:cubicBezTo>
                  <a:pt x="37" y="43"/>
                  <a:pt x="37" y="43"/>
                  <a:pt x="37" y="43"/>
                </a:cubicBezTo>
                <a:cubicBezTo>
                  <a:pt x="38" y="43"/>
                  <a:pt x="39" y="43"/>
                  <a:pt x="39" y="42"/>
                </a:cubicBezTo>
                <a:cubicBezTo>
                  <a:pt x="39" y="41"/>
                  <a:pt x="38" y="40"/>
                  <a:pt x="37" y="40"/>
                </a:cubicBezTo>
                <a:cubicBezTo>
                  <a:pt x="36" y="40"/>
                  <a:pt x="36" y="40"/>
                  <a:pt x="36" y="40"/>
                </a:cubicBezTo>
                <a:cubicBezTo>
                  <a:pt x="36" y="40"/>
                  <a:pt x="35" y="41"/>
                  <a:pt x="35" y="42"/>
                </a:cubicBezTo>
                <a:cubicBezTo>
                  <a:pt x="35" y="43"/>
                  <a:pt x="36" y="43"/>
                  <a:pt x="36" y="4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2" name="Freeform 125"/>
          <p:cNvSpPr/>
          <p:nvPr/>
        </p:nvSpPr>
        <p:spPr bwMode="auto">
          <a:xfrm>
            <a:off x="993776" y="2487613"/>
            <a:ext cx="231775" cy="139700"/>
          </a:xfrm>
          <a:custGeom>
            <a:avLst/>
            <a:gdLst>
              <a:gd name="T0" fmla="*/ 59 w 103"/>
              <a:gd name="T1" fmla="*/ 42 h 62"/>
              <a:gd name="T2" fmla="*/ 0 w 103"/>
              <a:gd name="T3" fmla="*/ 60 h 62"/>
              <a:gd name="T4" fmla="*/ 0 w 103"/>
              <a:gd name="T5" fmla="*/ 4 h 62"/>
              <a:gd name="T6" fmla="*/ 4 w 103"/>
              <a:gd name="T7" fmla="*/ 0 h 62"/>
              <a:gd name="T8" fmla="*/ 99 w 103"/>
              <a:gd name="T9" fmla="*/ 0 h 62"/>
              <a:gd name="T10" fmla="*/ 103 w 103"/>
              <a:gd name="T11" fmla="*/ 4 h 62"/>
              <a:gd name="T12" fmla="*/ 59 w 103"/>
              <a:gd name="T13" fmla="*/ 42 h 62"/>
            </a:gdLst>
            <a:ahLst/>
            <a:cxnLst>
              <a:cxn ang="0">
                <a:pos x="T0" y="T1"/>
              </a:cxn>
              <a:cxn ang="0">
                <a:pos x="T2" y="T3"/>
              </a:cxn>
              <a:cxn ang="0">
                <a:pos x="T4" y="T5"/>
              </a:cxn>
              <a:cxn ang="0">
                <a:pos x="T6" y="T7"/>
              </a:cxn>
              <a:cxn ang="0">
                <a:pos x="T8" y="T9"/>
              </a:cxn>
              <a:cxn ang="0">
                <a:pos x="T10" y="T11"/>
              </a:cxn>
              <a:cxn ang="0">
                <a:pos x="T12" y="T13"/>
              </a:cxn>
            </a:cxnLst>
            <a:rect l="0" t="0" r="r" b="b"/>
            <a:pathLst>
              <a:path w="103" h="62">
                <a:moveTo>
                  <a:pt x="59" y="42"/>
                </a:moveTo>
                <a:cubicBezTo>
                  <a:pt x="35" y="53"/>
                  <a:pt x="0" y="62"/>
                  <a:pt x="0" y="60"/>
                </a:cubicBezTo>
                <a:cubicBezTo>
                  <a:pt x="0" y="4"/>
                  <a:pt x="0" y="4"/>
                  <a:pt x="0" y="4"/>
                </a:cubicBezTo>
                <a:cubicBezTo>
                  <a:pt x="0" y="2"/>
                  <a:pt x="1" y="0"/>
                  <a:pt x="4" y="0"/>
                </a:cubicBezTo>
                <a:cubicBezTo>
                  <a:pt x="99" y="0"/>
                  <a:pt x="99" y="0"/>
                  <a:pt x="99" y="0"/>
                </a:cubicBezTo>
                <a:cubicBezTo>
                  <a:pt x="102" y="0"/>
                  <a:pt x="103" y="2"/>
                  <a:pt x="103" y="4"/>
                </a:cubicBezTo>
                <a:cubicBezTo>
                  <a:pt x="103" y="4"/>
                  <a:pt x="83" y="31"/>
                  <a:pt x="59" y="4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3" name="Freeform 126"/>
          <p:cNvSpPr>
            <a:spLocks noEditPoints="1"/>
          </p:cNvSpPr>
          <p:nvPr/>
        </p:nvSpPr>
        <p:spPr bwMode="auto">
          <a:xfrm>
            <a:off x="968376" y="2470151"/>
            <a:ext cx="279400" cy="187325"/>
          </a:xfrm>
          <a:custGeom>
            <a:avLst/>
            <a:gdLst>
              <a:gd name="T0" fmla="*/ 119 w 124"/>
              <a:gd name="T1" fmla="*/ 0 h 83"/>
              <a:gd name="T2" fmla="*/ 5 w 124"/>
              <a:gd name="T3" fmla="*/ 0 h 83"/>
              <a:gd name="T4" fmla="*/ 0 w 124"/>
              <a:gd name="T5" fmla="*/ 5 h 83"/>
              <a:gd name="T6" fmla="*/ 0 w 124"/>
              <a:gd name="T7" fmla="*/ 79 h 83"/>
              <a:gd name="T8" fmla="*/ 5 w 124"/>
              <a:gd name="T9" fmla="*/ 83 h 83"/>
              <a:gd name="T10" fmla="*/ 119 w 124"/>
              <a:gd name="T11" fmla="*/ 83 h 83"/>
              <a:gd name="T12" fmla="*/ 124 w 124"/>
              <a:gd name="T13" fmla="*/ 79 h 83"/>
              <a:gd name="T14" fmla="*/ 124 w 124"/>
              <a:gd name="T15" fmla="*/ 5 h 83"/>
              <a:gd name="T16" fmla="*/ 119 w 124"/>
              <a:gd name="T17" fmla="*/ 0 h 83"/>
              <a:gd name="T18" fmla="*/ 117 w 124"/>
              <a:gd name="T19" fmla="*/ 75 h 83"/>
              <a:gd name="T20" fmla="*/ 113 w 124"/>
              <a:gd name="T21" fmla="*/ 79 h 83"/>
              <a:gd name="T22" fmla="*/ 11 w 124"/>
              <a:gd name="T23" fmla="*/ 79 h 83"/>
              <a:gd name="T24" fmla="*/ 7 w 124"/>
              <a:gd name="T25" fmla="*/ 75 h 83"/>
              <a:gd name="T26" fmla="*/ 7 w 124"/>
              <a:gd name="T27" fmla="*/ 9 h 83"/>
              <a:gd name="T28" fmla="*/ 11 w 124"/>
              <a:gd name="T29" fmla="*/ 5 h 83"/>
              <a:gd name="T30" fmla="*/ 113 w 124"/>
              <a:gd name="T31" fmla="*/ 5 h 83"/>
              <a:gd name="T32" fmla="*/ 117 w 124"/>
              <a:gd name="T33" fmla="*/ 9 h 83"/>
              <a:gd name="T34" fmla="*/ 117 w 124"/>
              <a:gd name="T35" fmla="*/ 7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83">
                <a:moveTo>
                  <a:pt x="119" y="0"/>
                </a:moveTo>
                <a:cubicBezTo>
                  <a:pt x="5" y="0"/>
                  <a:pt x="5" y="0"/>
                  <a:pt x="5" y="0"/>
                </a:cubicBezTo>
                <a:cubicBezTo>
                  <a:pt x="2" y="0"/>
                  <a:pt x="0" y="2"/>
                  <a:pt x="0" y="5"/>
                </a:cubicBezTo>
                <a:cubicBezTo>
                  <a:pt x="0" y="79"/>
                  <a:pt x="0" y="79"/>
                  <a:pt x="0" y="79"/>
                </a:cubicBezTo>
                <a:cubicBezTo>
                  <a:pt x="0" y="81"/>
                  <a:pt x="2" y="83"/>
                  <a:pt x="5" y="83"/>
                </a:cubicBezTo>
                <a:cubicBezTo>
                  <a:pt x="119" y="83"/>
                  <a:pt x="119" y="83"/>
                  <a:pt x="119" y="83"/>
                </a:cubicBezTo>
                <a:cubicBezTo>
                  <a:pt x="122" y="83"/>
                  <a:pt x="124" y="81"/>
                  <a:pt x="124" y="79"/>
                </a:cubicBezTo>
                <a:cubicBezTo>
                  <a:pt x="124" y="5"/>
                  <a:pt x="124" y="5"/>
                  <a:pt x="124" y="5"/>
                </a:cubicBezTo>
                <a:cubicBezTo>
                  <a:pt x="124" y="2"/>
                  <a:pt x="122" y="0"/>
                  <a:pt x="119" y="0"/>
                </a:cubicBezTo>
                <a:close/>
                <a:moveTo>
                  <a:pt x="117" y="75"/>
                </a:moveTo>
                <a:cubicBezTo>
                  <a:pt x="117" y="77"/>
                  <a:pt x="115" y="79"/>
                  <a:pt x="113" y="79"/>
                </a:cubicBezTo>
                <a:cubicBezTo>
                  <a:pt x="11" y="79"/>
                  <a:pt x="11" y="79"/>
                  <a:pt x="11" y="79"/>
                </a:cubicBezTo>
                <a:cubicBezTo>
                  <a:pt x="9" y="79"/>
                  <a:pt x="7" y="77"/>
                  <a:pt x="7" y="75"/>
                </a:cubicBezTo>
                <a:cubicBezTo>
                  <a:pt x="7" y="9"/>
                  <a:pt x="7" y="9"/>
                  <a:pt x="7" y="9"/>
                </a:cubicBezTo>
                <a:cubicBezTo>
                  <a:pt x="7" y="7"/>
                  <a:pt x="9" y="5"/>
                  <a:pt x="11" y="5"/>
                </a:cubicBezTo>
                <a:cubicBezTo>
                  <a:pt x="113" y="5"/>
                  <a:pt x="113" y="5"/>
                  <a:pt x="113" y="5"/>
                </a:cubicBezTo>
                <a:cubicBezTo>
                  <a:pt x="115" y="5"/>
                  <a:pt x="117" y="7"/>
                  <a:pt x="117" y="9"/>
                </a:cubicBezTo>
                <a:lnTo>
                  <a:pt x="117" y="7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4" name="Freeform 127"/>
          <p:cNvSpPr>
            <a:spLocks noEditPoints="1"/>
          </p:cNvSpPr>
          <p:nvPr/>
        </p:nvSpPr>
        <p:spPr bwMode="auto">
          <a:xfrm>
            <a:off x="1031875" y="2674939"/>
            <a:ext cx="153988" cy="36512"/>
          </a:xfrm>
          <a:custGeom>
            <a:avLst/>
            <a:gdLst>
              <a:gd name="T0" fmla="*/ 34 w 68"/>
              <a:gd name="T1" fmla="*/ 0 h 16"/>
              <a:gd name="T2" fmla="*/ 0 w 68"/>
              <a:gd name="T3" fmla="*/ 16 h 16"/>
              <a:gd name="T4" fmla="*/ 68 w 68"/>
              <a:gd name="T5" fmla="*/ 16 h 16"/>
              <a:gd name="T6" fmla="*/ 34 w 68"/>
              <a:gd name="T7" fmla="*/ 0 h 16"/>
              <a:gd name="T8" fmla="*/ 13 w 68"/>
              <a:gd name="T9" fmla="*/ 14 h 16"/>
              <a:gd name="T10" fmla="*/ 5 w 68"/>
              <a:gd name="T11" fmla="*/ 14 h 16"/>
              <a:gd name="T12" fmla="*/ 29 w 68"/>
              <a:gd name="T13" fmla="*/ 2 h 16"/>
              <a:gd name="T14" fmla="*/ 13 w 68"/>
              <a:gd name="T15" fmla="*/ 14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6">
                <a:moveTo>
                  <a:pt x="34" y="0"/>
                </a:moveTo>
                <a:cubicBezTo>
                  <a:pt x="19" y="0"/>
                  <a:pt x="6" y="7"/>
                  <a:pt x="0" y="16"/>
                </a:cubicBezTo>
                <a:cubicBezTo>
                  <a:pt x="68" y="16"/>
                  <a:pt x="68" y="16"/>
                  <a:pt x="68" y="16"/>
                </a:cubicBezTo>
                <a:cubicBezTo>
                  <a:pt x="63" y="7"/>
                  <a:pt x="49" y="0"/>
                  <a:pt x="34" y="0"/>
                </a:cubicBezTo>
                <a:close/>
                <a:moveTo>
                  <a:pt x="13" y="14"/>
                </a:moveTo>
                <a:cubicBezTo>
                  <a:pt x="5" y="14"/>
                  <a:pt x="5" y="14"/>
                  <a:pt x="5" y="14"/>
                </a:cubicBezTo>
                <a:cubicBezTo>
                  <a:pt x="5" y="14"/>
                  <a:pt x="12" y="4"/>
                  <a:pt x="29" y="2"/>
                </a:cubicBezTo>
                <a:cubicBezTo>
                  <a:pt x="14" y="7"/>
                  <a:pt x="13" y="14"/>
                  <a:pt x="13" y="1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5" name="Freeform 128"/>
          <p:cNvSpPr>
            <a:spLocks noEditPoints="1"/>
          </p:cNvSpPr>
          <p:nvPr/>
        </p:nvSpPr>
        <p:spPr bwMode="auto">
          <a:xfrm>
            <a:off x="1512888" y="2332038"/>
            <a:ext cx="400050" cy="455612"/>
          </a:xfrm>
          <a:custGeom>
            <a:avLst/>
            <a:gdLst>
              <a:gd name="T0" fmla="*/ 55 w 178"/>
              <a:gd name="T1" fmla="*/ 191 h 202"/>
              <a:gd name="T2" fmla="*/ 125 w 178"/>
              <a:gd name="T3" fmla="*/ 191 h 202"/>
              <a:gd name="T4" fmla="*/ 95 w 178"/>
              <a:gd name="T5" fmla="*/ 182 h 202"/>
              <a:gd name="T6" fmla="*/ 90 w 178"/>
              <a:gd name="T7" fmla="*/ 200 h 202"/>
              <a:gd name="T8" fmla="*/ 84 w 178"/>
              <a:gd name="T9" fmla="*/ 182 h 202"/>
              <a:gd name="T10" fmla="*/ 29 w 178"/>
              <a:gd name="T11" fmla="*/ 35 h 202"/>
              <a:gd name="T12" fmla="*/ 1 w 178"/>
              <a:gd name="T13" fmla="*/ 134 h 202"/>
              <a:gd name="T14" fmla="*/ 28 w 178"/>
              <a:gd name="T15" fmla="*/ 161 h 202"/>
              <a:gd name="T16" fmla="*/ 56 w 178"/>
              <a:gd name="T17" fmla="*/ 135 h 202"/>
              <a:gd name="T18" fmla="*/ 30 w 178"/>
              <a:gd name="T19" fmla="*/ 35 h 202"/>
              <a:gd name="T20" fmla="*/ 29 w 178"/>
              <a:gd name="T21" fmla="*/ 35 h 202"/>
              <a:gd name="T22" fmla="*/ 29 w 178"/>
              <a:gd name="T23" fmla="*/ 35 h 202"/>
              <a:gd name="T24" fmla="*/ 27 w 178"/>
              <a:gd name="T25" fmla="*/ 52 h 202"/>
              <a:gd name="T26" fmla="*/ 4 w 178"/>
              <a:gd name="T27" fmla="*/ 137 h 202"/>
              <a:gd name="T28" fmla="*/ 3 w 178"/>
              <a:gd name="T29" fmla="*/ 141 h 202"/>
              <a:gd name="T30" fmla="*/ 27 w 178"/>
              <a:gd name="T31" fmla="*/ 158 h 202"/>
              <a:gd name="T32" fmla="*/ 31 w 178"/>
              <a:gd name="T33" fmla="*/ 51 h 202"/>
              <a:gd name="T34" fmla="*/ 31 w 178"/>
              <a:gd name="T35" fmla="*/ 137 h 202"/>
              <a:gd name="T36" fmla="*/ 98 w 178"/>
              <a:gd name="T37" fmla="*/ 30 h 202"/>
              <a:gd name="T38" fmla="*/ 90 w 178"/>
              <a:gd name="T39" fmla="*/ 0 h 202"/>
              <a:gd name="T40" fmla="*/ 82 w 178"/>
              <a:gd name="T41" fmla="*/ 30 h 202"/>
              <a:gd name="T42" fmla="*/ 29 w 178"/>
              <a:gd name="T43" fmla="*/ 35 h 202"/>
              <a:gd name="T44" fmla="*/ 87 w 178"/>
              <a:gd name="T45" fmla="*/ 45 h 202"/>
              <a:gd name="T46" fmla="*/ 90 w 178"/>
              <a:gd name="T47" fmla="*/ 192 h 202"/>
              <a:gd name="T48" fmla="*/ 92 w 178"/>
              <a:gd name="T49" fmla="*/ 45 h 202"/>
              <a:gd name="T50" fmla="*/ 150 w 178"/>
              <a:gd name="T51" fmla="*/ 35 h 202"/>
              <a:gd name="T52" fmla="*/ 98 w 178"/>
              <a:gd name="T53" fmla="*/ 30 h 202"/>
              <a:gd name="T54" fmla="*/ 153 w 178"/>
              <a:gd name="T55" fmla="*/ 38 h 202"/>
              <a:gd name="T56" fmla="*/ 151 w 178"/>
              <a:gd name="T57" fmla="*/ 35 h 202"/>
              <a:gd name="T58" fmla="*/ 150 w 178"/>
              <a:gd name="T59" fmla="*/ 35 h 202"/>
              <a:gd name="T60" fmla="*/ 148 w 178"/>
              <a:gd name="T61" fmla="*/ 38 h 202"/>
              <a:gd name="T62" fmla="*/ 121 w 178"/>
              <a:gd name="T63" fmla="*/ 137 h 202"/>
              <a:gd name="T64" fmla="*/ 178 w 178"/>
              <a:gd name="T65" fmla="*/ 137 h 202"/>
              <a:gd name="T66" fmla="*/ 125 w 178"/>
              <a:gd name="T67" fmla="*/ 136 h 202"/>
              <a:gd name="T68" fmla="*/ 148 w 178"/>
              <a:gd name="T69" fmla="*/ 137 h 202"/>
              <a:gd name="T70" fmla="*/ 125 w 178"/>
              <a:gd name="T71" fmla="*/ 136 h 202"/>
              <a:gd name="T72" fmla="*/ 132 w 178"/>
              <a:gd name="T73" fmla="*/ 141 h 202"/>
              <a:gd name="T74" fmla="*/ 124 w 178"/>
              <a:gd name="T75" fmla="*/ 141 h 202"/>
              <a:gd name="T76" fmla="*/ 152 w 178"/>
              <a:gd name="T77" fmla="*/ 51 h 202"/>
              <a:gd name="T78" fmla="*/ 152 w 178"/>
              <a:gd name="T79" fmla="*/ 1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 h="202">
                <a:moveTo>
                  <a:pt x="84" y="180"/>
                </a:moveTo>
                <a:cubicBezTo>
                  <a:pt x="68" y="181"/>
                  <a:pt x="55" y="185"/>
                  <a:pt x="55" y="191"/>
                </a:cubicBezTo>
                <a:cubicBezTo>
                  <a:pt x="55" y="197"/>
                  <a:pt x="71" y="202"/>
                  <a:pt x="90" y="202"/>
                </a:cubicBezTo>
                <a:cubicBezTo>
                  <a:pt x="109" y="202"/>
                  <a:pt x="125" y="197"/>
                  <a:pt x="125" y="191"/>
                </a:cubicBezTo>
                <a:cubicBezTo>
                  <a:pt x="125" y="185"/>
                  <a:pt x="112" y="180"/>
                  <a:pt x="95" y="180"/>
                </a:cubicBezTo>
                <a:cubicBezTo>
                  <a:pt x="95" y="182"/>
                  <a:pt x="95" y="182"/>
                  <a:pt x="95" y="182"/>
                </a:cubicBezTo>
                <a:cubicBezTo>
                  <a:pt x="108" y="183"/>
                  <a:pt x="118" y="186"/>
                  <a:pt x="118" y="191"/>
                </a:cubicBezTo>
                <a:cubicBezTo>
                  <a:pt x="118" y="196"/>
                  <a:pt x="105" y="200"/>
                  <a:pt x="90" y="200"/>
                </a:cubicBezTo>
                <a:cubicBezTo>
                  <a:pt x="74" y="200"/>
                  <a:pt x="62" y="196"/>
                  <a:pt x="62" y="191"/>
                </a:cubicBezTo>
                <a:cubicBezTo>
                  <a:pt x="62" y="186"/>
                  <a:pt x="71" y="183"/>
                  <a:pt x="84" y="182"/>
                </a:cubicBezTo>
                <a:lnTo>
                  <a:pt x="84" y="180"/>
                </a:lnTo>
                <a:close/>
                <a:moveTo>
                  <a:pt x="29" y="35"/>
                </a:moveTo>
                <a:cubicBezTo>
                  <a:pt x="28" y="35"/>
                  <a:pt x="27" y="36"/>
                  <a:pt x="27" y="38"/>
                </a:cubicBezTo>
                <a:cubicBezTo>
                  <a:pt x="1" y="134"/>
                  <a:pt x="1" y="134"/>
                  <a:pt x="1" y="134"/>
                </a:cubicBezTo>
                <a:cubicBezTo>
                  <a:pt x="0" y="134"/>
                  <a:pt x="0" y="136"/>
                  <a:pt x="0" y="137"/>
                </a:cubicBezTo>
                <a:cubicBezTo>
                  <a:pt x="0" y="150"/>
                  <a:pt x="13" y="161"/>
                  <a:pt x="28" y="161"/>
                </a:cubicBezTo>
                <a:cubicBezTo>
                  <a:pt x="44" y="161"/>
                  <a:pt x="57" y="150"/>
                  <a:pt x="57" y="137"/>
                </a:cubicBezTo>
                <a:cubicBezTo>
                  <a:pt x="57" y="137"/>
                  <a:pt x="56" y="136"/>
                  <a:pt x="56" y="135"/>
                </a:cubicBezTo>
                <a:cubicBezTo>
                  <a:pt x="32" y="38"/>
                  <a:pt x="32" y="38"/>
                  <a:pt x="32" y="38"/>
                </a:cubicBezTo>
                <a:cubicBezTo>
                  <a:pt x="31" y="36"/>
                  <a:pt x="31" y="35"/>
                  <a:pt x="30" y="35"/>
                </a:cubicBezTo>
                <a:cubicBezTo>
                  <a:pt x="30" y="35"/>
                  <a:pt x="30" y="35"/>
                  <a:pt x="30" y="35"/>
                </a:cubicBezTo>
                <a:cubicBezTo>
                  <a:pt x="30" y="35"/>
                  <a:pt x="30" y="35"/>
                  <a:pt x="29" y="35"/>
                </a:cubicBezTo>
                <a:cubicBezTo>
                  <a:pt x="29" y="35"/>
                  <a:pt x="29" y="35"/>
                  <a:pt x="29" y="35"/>
                </a:cubicBezTo>
                <a:cubicBezTo>
                  <a:pt x="29" y="35"/>
                  <a:pt x="29" y="35"/>
                  <a:pt x="29" y="35"/>
                </a:cubicBezTo>
                <a:close/>
                <a:moveTo>
                  <a:pt x="4" y="136"/>
                </a:moveTo>
                <a:cubicBezTo>
                  <a:pt x="27" y="52"/>
                  <a:pt x="27" y="52"/>
                  <a:pt x="27" y="52"/>
                </a:cubicBezTo>
                <a:cubicBezTo>
                  <a:pt x="27" y="137"/>
                  <a:pt x="27" y="137"/>
                  <a:pt x="27" y="137"/>
                </a:cubicBezTo>
                <a:cubicBezTo>
                  <a:pt x="4" y="137"/>
                  <a:pt x="4" y="137"/>
                  <a:pt x="4" y="137"/>
                </a:cubicBezTo>
                <a:cubicBezTo>
                  <a:pt x="4" y="137"/>
                  <a:pt x="4" y="136"/>
                  <a:pt x="4" y="136"/>
                </a:cubicBezTo>
                <a:close/>
                <a:moveTo>
                  <a:pt x="3" y="141"/>
                </a:moveTo>
                <a:cubicBezTo>
                  <a:pt x="11" y="141"/>
                  <a:pt x="11" y="141"/>
                  <a:pt x="11" y="141"/>
                </a:cubicBezTo>
                <a:cubicBezTo>
                  <a:pt x="11" y="141"/>
                  <a:pt x="9" y="150"/>
                  <a:pt x="27" y="158"/>
                </a:cubicBezTo>
                <a:cubicBezTo>
                  <a:pt x="7" y="156"/>
                  <a:pt x="3" y="141"/>
                  <a:pt x="3" y="141"/>
                </a:cubicBezTo>
                <a:close/>
                <a:moveTo>
                  <a:pt x="31" y="51"/>
                </a:moveTo>
                <a:cubicBezTo>
                  <a:pt x="53" y="137"/>
                  <a:pt x="53" y="137"/>
                  <a:pt x="53" y="137"/>
                </a:cubicBezTo>
                <a:cubicBezTo>
                  <a:pt x="31" y="137"/>
                  <a:pt x="31" y="137"/>
                  <a:pt x="31" y="137"/>
                </a:cubicBezTo>
                <a:lnTo>
                  <a:pt x="31" y="51"/>
                </a:lnTo>
                <a:close/>
                <a:moveTo>
                  <a:pt x="98" y="30"/>
                </a:moveTo>
                <a:cubicBezTo>
                  <a:pt x="96" y="27"/>
                  <a:pt x="94" y="25"/>
                  <a:pt x="91" y="25"/>
                </a:cubicBezTo>
                <a:cubicBezTo>
                  <a:pt x="90" y="0"/>
                  <a:pt x="90" y="0"/>
                  <a:pt x="90" y="0"/>
                </a:cubicBezTo>
                <a:cubicBezTo>
                  <a:pt x="88" y="25"/>
                  <a:pt x="88" y="25"/>
                  <a:pt x="88" y="25"/>
                </a:cubicBezTo>
                <a:cubicBezTo>
                  <a:pt x="86" y="25"/>
                  <a:pt x="83" y="27"/>
                  <a:pt x="82" y="30"/>
                </a:cubicBezTo>
                <a:cubicBezTo>
                  <a:pt x="52" y="27"/>
                  <a:pt x="52" y="27"/>
                  <a:pt x="52" y="27"/>
                </a:cubicBezTo>
                <a:cubicBezTo>
                  <a:pt x="29" y="35"/>
                  <a:pt x="29" y="35"/>
                  <a:pt x="29" y="35"/>
                </a:cubicBezTo>
                <a:cubicBezTo>
                  <a:pt x="82" y="39"/>
                  <a:pt x="82" y="39"/>
                  <a:pt x="82" y="39"/>
                </a:cubicBezTo>
                <a:cubicBezTo>
                  <a:pt x="82" y="42"/>
                  <a:pt x="85" y="44"/>
                  <a:pt x="87" y="45"/>
                </a:cubicBezTo>
                <a:cubicBezTo>
                  <a:pt x="84" y="96"/>
                  <a:pt x="84" y="96"/>
                  <a:pt x="84" y="96"/>
                </a:cubicBezTo>
                <a:cubicBezTo>
                  <a:pt x="90" y="192"/>
                  <a:pt x="90" y="192"/>
                  <a:pt x="90" y="192"/>
                </a:cubicBezTo>
                <a:cubicBezTo>
                  <a:pt x="95" y="96"/>
                  <a:pt x="95" y="96"/>
                  <a:pt x="95" y="96"/>
                </a:cubicBezTo>
                <a:cubicBezTo>
                  <a:pt x="92" y="45"/>
                  <a:pt x="92" y="45"/>
                  <a:pt x="92" y="45"/>
                </a:cubicBezTo>
                <a:cubicBezTo>
                  <a:pt x="95" y="44"/>
                  <a:pt x="97" y="42"/>
                  <a:pt x="98" y="39"/>
                </a:cubicBezTo>
                <a:cubicBezTo>
                  <a:pt x="150" y="35"/>
                  <a:pt x="150" y="35"/>
                  <a:pt x="150" y="35"/>
                </a:cubicBezTo>
                <a:cubicBezTo>
                  <a:pt x="127" y="27"/>
                  <a:pt x="127" y="27"/>
                  <a:pt x="127" y="27"/>
                </a:cubicBezTo>
                <a:lnTo>
                  <a:pt x="98" y="30"/>
                </a:lnTo>
                <a:close/>
                <a:moveTo>
                  <a:pt x="177" y="135"/>
                </a:moveTo>
                <a:cubicBezTo>
                  <a:pt x="153" y="38"/>
                  <a:pt x="153" y="38"/>
                  <a:pt x="153" y="38"/>
                </a:cubicBezTo>
                <a:cubicBezTo>
                  <a:pt x="152" y="36"/>
                  <a:pt x="152" y="35"/>
                  <a:pt x="151" y="35"/>
                </a:cubicBezTo>
                <a:cubicBezTo>
                  <a:pt x="151" y="35"/>
                  <a:pt x="151" y="35"/>
                  <a:pt x="151" y="35"/>
                </a:cubicBezTo>
                <a:cubicBezTo>
                  <a:pt x="151" y="35"/>
                  <a:pt x="151" y="35"/>
                  <a:pt x="150" y="35"/>
                </a:cubicBezTo>
                <a:cubicBezTo>
                  <a:pt x="150" y="35"/>
                  <a:pt x="150" y="35"/>
                  <a:pt x="150" y="35"/>
                </a:cubicBezTo>
                <a:cubicBezTo>
                  <a:pt x="150" y="35"/>
                  <a:pt x="150" y="35"/>
                  <a:pt x="150" y="35"/>
                </a:cubicBezTo>
                <a:cubicBezTo>
                  <a:pt x="149" y="35"/>
                  <a:pt x="149" y="36"/>
                  <a:pt x="148" y="38"/>
                </a:cubicBezTo>
                <a:cubicBezTo>
                  <a:pt x="122" y="134"/>
                  <a:pt x="122" y="134"/>
                  <a:pt x="122" y="134"/>
                </a:cubicBezTo>
                <a:cubicBezTo>
                  <a:pt x="121" y="134"/>
                  <a:pt x="121" y="136"/>
                  <a:pt x="121" y="137"/>
                </a:cubicBezTo>
                <a:cubicBezTo>
                  <a:pt x="121" y="150"/>
                  <a:pt x="134" y="161"/>
                  <a:pt x="150" y="161"/>
                </a:cubicBezTo>
                <a:cubicBezTo>
                  <a:pt x="165" y="161"/>
                  <a:pt x="178" y="150"/>
                  <a:pt x="178" y="137"/>
                </a:cubicBezTo>
                <a:cubicBezTo>
                  <a:pt x="178" y="137"/>
                  <a:pt x="178" y="136"/>
                  <a:pt x="177" y="135"/>
                </a:cubicBezTo>
                <a:close/>
                <a:moveTo>
                  <a:pt x="125" y="136"/>
                </a:moveTo>
                <a:cubicBezTo>
                  <a:pt x="148" y="52"/>
                  <a:pt x="148" y="52"/>
                  <a:pt x="148" y="52"/>
                </a:cubicBezTo>
                <a:cubicBezTo>
                  <a:pt x="148" y="137"/>
                  <a:pt x="148" y="137"/>
                  <a:pt x="148" y="137"/>
                </a:cubicBezTo>
                <a:cubicBezTo>
                  <a:pt x="125" y="137"/>
                  <a:pt x="125" y="137"/>
                  <a:pt x="125" y="137"/>
                </a:cubicBezTo>
                <a:cubicBezTo>
                  <a:pt x="125" y="137"/>
                  <a:pt x="125" y="136"/>
                  <a:pt x="125" y="136"/>
                </a:cubicBezTo>
                <a:close/>
                <a:moveTo>
                  <a:pt x="124" y="141"/>
                </a:moveTo>
                <a:cubicBezTo>
                  <a:pt x="132" y="141"/>
                  <a:pt x="132" y="141"/>
                  <a:pt x="132" y="141"/>
                </a:cubicBezTo>
                <a:cubicBezTo>
                  <a:pt x="132" y="141"/>
                  <a:pt x="130" y="151"/>
                  <a:pt x="149" y="159"/>
                </a:cubicBezTo>
                <a:cubicBezTo>
                  <a:pt x="128" y="156"/>
                  <a:pt x="124" y="141"/>
                  <a:pt x="124" y="141"/>
                </a:cubicBezTo>
                <a:close/>
                <a:moveTo>
                  <a:pt x="152" y="137"/>
                </a:moveTo>
                <a:cubicBezTo>
                  <a:pt x="152" y="51"/>
                  <a:pt x="152" y="51"/>
                  <a:pt x="152" y="51"/>
                </a:cubicBezTo>
                <a:cubicBezTo>
                  <a:pt x="174" y="137"/>
                  <a:pt x="174" y="137"/>
                  <a:pt x="174" y="137"/>
                </a:cubicBezTo>
                <a:lnTo>
                  <a:pt x="152" y="13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6" name="Freeform 129"/>
          <p:cNvSpPr>
            <a:spLocks noEditPoints="1"/>
          </p:cNvSpPr>
          <p:nvPr/>
        </p:nvSpPr>
        <p:spPr bwMode="auto">
          <a:xfrm>
            <a:off x="2241550" y="2446338"/>
            <a:ext cx="185738" cy="284162"/>
          </a:xfrm>
          <a:custGeom>
            <a:avLst/>
            <a:gdLst>
              <a:gd name="T0" fmla="*/ 0 w 82"/>
              <a:gd name="T1" fmla="*/ 0 h 126"/>
              <a:gd name="T2" fmla="*/ 82 w 82"/>
              <a:gd name="T3" fmla="*/ 126 h 126"/>
              <a:gd name="T4" fmla="*/ 62 w 82"/>
              <a:gd name="T5" fmla="*/ 0 h 126"/>
              <a:gd name="T6" fmla="*/ 25 w 82"/>
              <a:gd name="T7" fmla="*/ 27 h 126"/>
              <a:gd name="T8" fmla="*/ 25 w 82"/>
              <a:gd name="T9" fmla="*/ 31 h 126"/>
              <a:gd name="T10" fmla="*/ 6 w 82"/>
              <a:gd name="T11" fmla="*/ 29 h 126"/>
              <a:gd name="T12" fmla="*/ 74 w 82"/>
              <a:gd name="T13" fmla="*/ 112 h 126"/>
              <a:gd name="T14" fmla="*/ 6 w 82"/>
              <a:gd name="T15" fmla="*/ 110 h 126"/>
              <a:gd name="T16" fmla="*/ 74 w 82"/>
              <a:gd name="T17" fmla="*/ 108 h 126"/>
              <a:gd name="T18" fmla="*/ 74 w 82"/>
              <a:gd name="T19" fmla="*/ 112 h 126"/>
              <a:gd name="T20" fmla="*/ 7 w 82"/>
              <a:gd name="T21" fmla="*/ 103 h 126"/>
              <a:gd name="T22" fmla="*/ 7 w 82"/>
              <a:gd name="T23" fmla="*/ 99 h 126"/>
              <a:gd name="T24" fmla="*/ 75 w 82"/>
              <a:gd name="T25" fmla="*/ 101 h 126"/>
              <a:gd name="T26" fmla="*/ 6 w 82"/>
              <a:gd name="T27" fmla="*/ 91 h 126"/>
              <a:gd name="T28" fmla="*/ 43 w 82"/>
              <a:gd name="T29" fmla="*/ 89 h 126"/>
              <a:gd name="T30" fmla="*/ 43 w 82"/>
              <a:gd name="T31" fmla="*/ 94 h 126"/>
              <a:gd name="T32" fmla="*/ 6 w 82"/>
              <a:gd name="T33" fmla="*/ 91 h 126"/>
              <a:gd name="T34" fmla="*/ 7 w 82"/>
              <a:gd name="T35" fmla="*/ 84 h 126"/>
              <a:gd name="T36" fmla="*/ 7 w 82"/>
              <a:gd name="T37" fmla="*/ 80 h 126"/>
              <a:gd name="T38" fmla="*/ 75 w 82"/>
              <a:gd name="T39" fmla="*/ 82 h 126"/>
              <a:gd name="T40" fmla="*/ 74 w 82"/>
              <a:gd name="T41" fmla="*/ 75 h 126"/>
              <a:gd name="T42" fmla="*/ 6 w 82"/>
              <a:gd name="T43" fmla="*/ 73 h 126"/>
              <a:gd name="T44" fmla="*/ 74 w 82"/>
              <a:gd name="T45" fmla="*/ 71 h 126"/>
              <a:gd name="T46" fmla="*/ 74 w 82"/>
              <a:gd name="T47" fmla="*/ 75 h 126"/>
              <a:gd name="T48" fmla="*/ 7 w 82"/>
              <a:gd name="T49" fmla="*/ 66 h 126"/>
              <a:gd name="T50" fmla="*/ 7 w 82"/>
              <a:gd name="T51" fmla="*/ 62 h 126"/>
              <a:gd name="T52" fmla="*/ 75 w 82"/>
              <a:gd name="T53" fmla="*/ 64 h 126"/>
              <a:gd name="T54" fmla="*/ 74 w 82"/>
              <a:gd name="T55" fmla="*/ 58 h 126"/>
              <a:gd name="T56" fmla="*/ 6 w 82"/>
              <a:gd name="T57" fmla="*/ 56 h 126"/>
              <a:gd name="T58" fmla="*/ 74 w 82"/>
              <a:gd name="T59" fmla="*/ 54 h 126"/>
              <a:gd name="T60" fmla="*/ 74 w 82"/>
              <a:gd name="T61" fmla="*/ 58 h 126"/>
              <a:gd name="T62" fmla="*/ 7 w 82"/>
              <a:gd name="T63" fmla="*/ 49 h 126"/>
              <a:gd name="T64" fmla="*/ 7 w 82"/>
              <a:gd name="T65" fmla="*/ 45 h 126"/>
              <a:gd name="T66" fmla="*/ 75 w 82"/>
              <a:gd name="T67" fmla="*/ 47 h 126"/>
              <a:gd name="T68" fmla="*/ 74 w 82"/>
              <a:gd name="T69" fmla="*/ 40 h 126"/>
              <a:gd name="T70" fmla="*/ 6 w 82"/>
              <a:gd name="T71" fmla="*/ 38 h 126"/>
              <a:gd name="T72" fmla="*/ 74 w 82"/>
              <a:gd name="T73" fmla="*/ 36 h 126"/>
              <a:gd name="T74" fmla="*/ 74 w 82"/>
              <a:gd name="T75" fmla="*/ 40 h 126"/>
              <a:gd name="T76" fmla="*/ 59 w 82"/>
              <a:gd name="T77" fmla="*/ 24 h 126"/>
              <a:gd name="T78" fmla="*/ 69 w 82"/>
              <a:gd name="T79" fmla="*/ 14 h 126"/>
              <a:gd name="T80" fmla="*/ 69 w 82"/>
              <a:gd name="T8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126">
                <a:moveTo>
                  <a:pt x="62" y="0"/>
                </a:moveTo>
                <a:cubicBezTo>
                  <a:pt x="0" y="0"/>
                  <a:pt x="0" y="0"/>
                  <a:pt x="0" y="0"/>
                </a:cubicBezTo>
                <a:cubicBezTo>
                  <a:pt x="0" y="126"/>
                  <a:pt x="0" y="126"/>
                  <a:pt x="0" y="126"/>
                </a:cubicBezTo>
                <a:cubicBezTo>
                  <a:pt x="82" y="126"/>
                  <a:pt x="82" y="126"/>
                  <a:pt x="82" y="126"/>
                </a:cubicBezTo>
                <a:cubicBezTo>
                  <a:pt x="82" y="20"/>
                  <a:pt x="82" y="20"/>
                  <a:pt x="82" y="20"/>
                </a:cubicBezTo>
                <a:lnTo>
                  <a:pt x="62" y="0"/>
                </a:lnTo>
                <a:close/>
                <a:moveTo>
                  <a:pt x="7" y="27"/>
                </a:moveTo>
                <a:cubicBezTo>
                  <a:pt x="25" y="27"/>
                  <a:pt x="25" y="27"/>
                  <a:pt x="25" y="27"/>
                </a:cubicBezTo>
                <a:cubicBezTo>
                  <a:pt x="25" y="27"/>
                  <a:pt x="25" y="28"/>
                  <a:pt x="25" y="29"/>
                </a:cubicBezTo>
                <a:cubicBezTo>
                  <a:pt x="25" y="30"/>
                  <a:pt x="25" y="31"/>
                  <a:pt x="25" y="31"/>
                </a:cubicBezTo>
                <a:cubicBezTo>
                  <a:pt x="7" y="31"/>
                  <a:pt x="7" y="31"/>
                  <a:pt x="7" y="31"/>
                </a:cubicBezTo>
                <a:cubicBezTo>
                  <a:pt x="6" y="31"/>
                  <a:pt x="6" y="30"/>
                  <a:pt x="6" y="29"/>
                </a:cubicBezTo>
                <a:cubicBezTo>
                  <a:pt x="6" y="28"/>
                  <a:pt x="6" y="27"/>
                  <a:pt x="7" y="27"/>
                </a:cubicBezTo>
                <a:close/>
                <a:moveTo>
                  <a:pt x="74" y="112"/>
                </a:moveTo>
                <a:cubicBezTo>
                  <a:pt x="7" y="112"/>
                  <a:pt x="7" y="112"/>
                  <a:pt x="7" y="112"/>
                </a:cubicBezTo>
                <a:cubicBezTo>
                  <a:pt x="7" y="112"/>
                  <a:pt x="6" y="111"/>
                  <a:pt x="6" y="110"/>
                </a:cubicBezTo>
                <a:cubicBezTo>
                  <a:pt x="6" y="109"/>
                  <a:pt x="7" y="108"/>
                  <a:pt x="7" y="108"/>
                </a:cubicBezTo>
                <a:cubicBezTo>
                  <a:pt x="74" y="108"/>
                  <a:pt x="74" y="108"/>
                  <a:pt x="74" y="108"/>
                </a:cubicBezTo>
                <a:cubicBezTo>
                  <a:pt x="74" y="108"/>
                  <a:pt x="75" y="109"/>
                  <a:pt x="75" y="110"/>
                </a:cubicBezTo>
                <a:cubicBezTo>
                  <a:pt x="75" y="111"/>
                  <a:pt x="74" y="112"/>
                  <a:pt x="74" y="112"/>
                </a:cubicBezTo>
                <a:close/>
                <a:moveTo>
                  <a:pt x="74" y="103"/>
                </a:moveTo>
                <a:cubicBezTo>
                  <a:pt x="7" y="103"/>
                  <a:pt x="7" y="103"/>
                  <a:pt x="7" y="103"/>
                </a:cubicBezTo>
                <a:cubicBezTo>
                  <a:pt x="7" y="103"/>
                  <a:pt x="6" y="102"/>
                  <a:pt x="6" y="101"/>
                </a:cubicBezTo>
                <a:cubicBezTo>
                  <a:pt x="6" y="100"/>
                  <a:pt x="7" y="99"/>
                  <a:pt x="7" y="99"/>
                </a:cubicBezTo>
                <a:cubicBezTo>
                  <a:pt x="74" y="99"/>
                  <a:pt x="74" y="99"/>
                  <a:pt x="74" y="99"/>
                </a:cubicBezTo>
                <a:cubicBezTo>
                  <a:pt x="74" y="99"/>
                  <a:pt x="75" y="100"/>
                  <a:pt x="75" y="101"/>
                </a:cubicBezTo>
                <a:cubicBezTo>
                  <a:pt x="75" y="102"/>
                  <a:pt x="74" y="103"/>
                  <a:pt x="74" y="103"/>
                </a:cubicBezTo>
                <a:close/>
                <a:moveTo>
                  <a:pt x="6" y="91"/>
                </a:moveTo>
                <a:cubicBezTo>
                  <a:pt x="6" y="90"/>
                  <a:pt x="6" y="89"/>
                  <a:pt x="7" y="89"/>
                </a:cubicBezTo>
                <a:cubicBezTo>
                  <a:pt x="43" y="89"/>
                  <a:pt x="43" y="89"/>
                  <a:pt x="43" y="89"/>
                </a:cubicBezTo>
                <a:cubicBezTo>
                  <a:pt x="43" y="89"/>
                  <a:pt x="43" y="90"/>
                  <a:pt x="43" y="91"/>
                </a:cubicBezTo>
                <a:cubicBezTo>
                  <a:pt x="43" y="93"/>
                  <a:pt x="43" y="94"/>
                  <a:pt x="43" y="94"/>
                </a:cubicBezTo>
                <a:cubicBezTo>
                  <a:pt x="7" y="94"/>
                  <a:pt x="7" y="94"/>
                  <a:pt x="7" y="94"/>
                </a:cubicBezTo>
                <a:cubicBezTo>
                  <a:pt x="6" y="94"/>
                  <a:pt x="6" y="93"/>
                  <a:pt x="6" y="91"/>
                </a:cubicBezTo>
                <a:close/>
                <a:moveTo>
                  <a:pt x="74" y="84"/>
                </a:moveTo>
                <a:cubicBezTo>
                  <a:pt x="7" y="84"/>
                  <a:pt x="7" y="84"/>
                  <a:pt x="7" y="84"/>
                </a:cubicBezTo>
                <a:cubicBezTo>
                  <a:pt x="7" y="84"/>
                  <a:pt x="6" y="83"/>
                  <a:pt x="6" y="82"/>
                </a:cubicBezTo>
                <a:cubicBezTo>
                  <a:pt x="6" y="81"/>
                  <a:pt x="7" y="80"/>
                  <a:pt x="7" y="80"/>
                </a:cubicBezTo>
                <a:cubicBezTo>
                  <a:pt x="74" y="80"/>
                  <a:pt x="74" y="80"/>
                  <a:pt x="74" y="80"/>
                </a:cubicBezTo>
                <a:cubicBezTo>
                  <a:pt x="74" y="80"/>
                  <a:pt x="75" y="81"/>
                  <a:pt x="75" y="82"/>
                </a:cubicBezTo>
                <a:cubicBezTo>
                  <a:pt x="75" y="83"/>
                  <a:pt x="74" y="84"/>
                  <a:pt x="74" y="84"/>
                </a:cubicBezTo>
                <a:close/>
                <a:moveTo>
                  <a:pt x="74" y="75"/>
                </a:moveTo>
                <a:cubicBezTo>
                  <a:pt x="7" y="75"/>
                  <a:pt x="7" y="75"/>
                  <a:pt x="7" y="75"/>
                </a:cubicBezTo>
                <a:cubicBezTo>
                  <a:pt x="7" y="75"/>
                  <a:pt x="6" y="74"/>
                  <a:pt x="6" y="73"/>
                </a:cubicBezTo>
                <a:cubicBezTo>
                  <a:pt x="6" y="72"/>
                  <a:pt x="7" y="71"/>
                  <a:pt x="7" y="71"/>
                </a:cubicBezTo>
                <a:cubicBezTo>
                  <a:pt x="74" y="71"/>
                  <a:pt x="74" y="71"/>
                  <a:pt x="74" y="71"/>
                </a:cubicBezTo>
                <a:cubicBezTo>
                  <a:pt x="74" y="71"/>
                  <a:pt x="75" y="72"/>
                  <a:pt x="75" y="73"/>
                </a:cubicBezTo>
                <a:cubicBezTo>
                  <a:pt x="75" y="74"/>
                  <a:pt x="74" y="75"/>
                  <a:pt x="74" y="75"/>
                </a:cubicBezTo>
                <a:close/>
                <a:moveTo>
                  <a:pt x="74" y="66"/>
                </a:moveTo>
                <a:cubicBezTo>
                  <a:pt x="7" y="66"/>
                  <a:pt x="7" y="66"/>
                  <a:pt x="7" y="66"/>
                </a:cubicBezTo>
                <a:cubicBezTo>
                  <a:pt x="7" y="66"/>
                  <a:pt x="6" y="65"/>
                  <a:pt x="6" y="64"/>
                </a:cubicBezTo>
                <a:cubicBezTo>
                  <a:pt x="6" y="63"/>
                  <a:pt x="7" y="62"/>
                  <a:pt x="7" y="62"/>
                </a:cubicBezTo>
                <a:cubicBezTo>
                  <a:pt x="74" y="62"/>
                  <a:pt x="74" y="62"/>
                  <a:pt x="74" y="62"/>
                </a:cubicBezTo>
                <a:cubicBezTo>
                  <a:pt x="74" y="62"/>
                  <a:pt x="75" y="63"/>
                  <a:pt x="75" y="64"/>
                </a:cubicBezTo>
                <a:cubicBezTo>
                  <a:pt x="75" y="65"/>
                  <a:pt x="74" y="66"/>
                  <a:pt x="74" y="66"/>
                </a:cubicBezTo>
                <a:close/>
                <a:moveTo>
                  <a:pt x="74" y="58"/>
                </a:moveTo>
                <a:cubicBezTo>
                  <a:pt x="7" y="58"/>
                  <a:pt x="7" y="58"/>
                  <a:pt x="7" y="58"/>
                </a:cubicBezTo>
                <a:cubicBezTo>
                  <a:pt x="7" y="58"/>
                  <a:pt x="6" y="57"/>
                  <a:pt x="6" y="56"/>
                </a:cubicBezTo>
                <a:cubicBezTo>
                  <a:pt x="6" y="55"/>
                  <a:pt x="7" y="54"/>
                  <a:pt x="7" y="54"/>
                </a:cubicBezTo>
                <a:cubicBezTo>
                  <a:pt x="74" y="54"/>
                  <a:pt x="74" y="54"/>
                  <a:pt x="74" y="54"/>
                </a:cubicBezTo>
                <a:cubicBezTo>
                  <a:pt x="74" y="54"/>
                  <a:pt x="75" y="55"/>
                  <a:pt x="75" y="56"/>
                </a:cubicBezTo>
                <a:cubicBezTo>
                  <a:pt x="75" y="57"/>
                  <a:pt x="74" y="58"/>
                  <a:pt x="74" y="58"/>
                </a:cubicBezTo>
                <a:close/>
                <a:moveTo>
                  <a:pt x="74" y="49"/>
                </a:moveTo>
                <a:cubicBezTo>
                  <a:pt x="7" y="49"/>
                  <a:pt x="7" y="49"/>
                  <a:pt x="7" y="49"/>
                </a:cubicBezTo>
                <a:cubicBezTo>
                  <a:pt x="7" y="49"/>
                  <a:pt x="6" y="48"/>
                  <a:pt x="6" y="47"/>
                </a:cubicBezTo>
                <a:cubicBezTo>
                  <a:pt x="6" y="46"/>
                  <a:pt x="7" y="45"/>
                  <a:pt x="7" y="45"/>
                </a:cubicBezTo>
                <a:cubicBezTo>
                  <a:pt x="74" y="45"/>
                  <a:pt x="74" y="45"/>
                  <a:pt x="74" y="45"/>
                </a:cubicBezTo>
                <a:cubicBezTo>
                  <a:pt x="74" y="45"/>
                  <a:pt x="75" y="46"/>
                  <a:pt x="75" y="47"/>
                </a:cubicBezTo>
                <a:cubicBezTo>
                  <a:pt x="75" y="48"/>
                  <a:pt x="74" y="49"/>
                  <a:pt x="74" y="49"/>
                </a:cubicBezTo>
                <a:close/>
                <a:moveTo>
                  <a:pt x="74" y="40"/>
                </a:moveTo>
                <a:cubicBezTo>
                  <a:pt x="7" y="40"/>
                  <a:pt x="7" y="40"/>
                  <a:pt x="7" y="40"/>
                </a:cubicBezTo>
                <a:cubicBezTo>
                  <a:pt x="7" y="40"/>
                  <a:pt x="6" y="39"/>
                  <a:pt x="6" y="38"/>
                </a:cubicBezTo>
                <a:cubicBezTo>
                  <a:pt x="6" y="37"/>
                  <a:pt x="7" y="36"/>
                  <a:pt x="7" y="36"/>
                </a:cubicBezTo>
                <a:cubicBezTo>
                  <a:pt x="74" y="36"/>
                  <a:pt x="74" y="36"/>
                  <a:pt x="74" y="36"/>
                </a:cubicBezTo>
                <a:cubicBezTo>
                  <a:pt x="74" y="36"/>
                  <a:pt x="75" y="37"/>
                  <a:pt x="75" y="38"/>
                </a:cubicBezTo>
                <a:cubicBezTo>
                  <a:pt x="75" y="39"/>
                  <a:pt x="74" y="40"/>
                  <a:pt x="74" y="40"/>
                </a:cubicBezTo>
                <a:close/>
                <a:moveTo>
                  <a:pt x="69" y="24"/>
                </a:moveTo>
                <a:cubicBezTo>
                  <a:pt x="59" y="24"/>
                  <a:pt x="59" y="24"/>
                  <a:pt x="59" y="24"/>
                </a:cubicBezTo>
                <a:cubicBezTo>
                  <a:pt x="59" y="4"/>
                  <a:pt x="59" y="4"/>
                  <a:pt x="59" y="4"/>
                </a:cubicBezTo>
                <a:cubicBezTo>
                  <a:pt x="69" y="14"/>
                  <a:pt x="69" y="14"/>
                  <a:pt x="69" y="14"/>
                </a:cubicBezTo>
                <a:cubicBezTo>
                  <a:pt x="79" y="24"/>
                  <a:pt x="79" y="24"/>
                  <a:pt x="79" y="24"/>
                </a:cubicBezTo>
                <a:lnTo>
                  <a:pt x="69"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7" name="Freeform 130"/>
          <p:cNvSpPr>
            <a:spLocks noEditPoints="1"/>
          </p:cNvSpPr>
          <p:nvPr/>
        </p:nvSpPr>
        <p:spPr bwMode="auto">
          <a:xfrm>
            <a:off x="2295525" y="2387600"/>
            <a:ext cx="185738" cy="285750"/>
          </a:xfrm>
          <a:custGeom>
            <a:avLst/>
            <a:gdLst>
              <a:gd name="T0" fmla="*/ 117 w 117"/>
              <a:gd name="T1" fmla="*/ 30 h 180"/>
              <a:gd name="T2" fmla="*/ 88 w 117"/>
              <a:gd name="T3" fmla="*/ 0 h 180"/>
              <a:gd name="T4" fmla="*/ 0 w 117"/>
              <a:gd name="T5" fmla="*/ 0 h 180"/>
              <a:gd name="T6" fmla="*/ 0 w 117"/>
              <a:gd name="T7" fmla="*/ 30 h 180"/>
              <a:gd name="T8" fmla="*/ 64 w 117"/>
              <a:gd name="T9" fmla="*/ 30 h 180"/>
              <a:gd name="T10" fmla="*/ 93 w 117"/>
              <a:gd name="T11" fmla="*/ 59 h 180"/>
              <a:gd name="T12" fmla="*/ 93 w 117"/>
              <a:gd name="T13" fmla="*/ 180 h 180"/>
              <a:gd name="T14" fmla="*/ 117 w 117"/>
              <a:gd name="T15" fmla="*/ 180 h 180"/>
              <a:gd name="T16" fmla="*/ 117 w 117"/>
              <a:gd name="T17" fmla="*/ 30 h 180"/>
              <a:gd name="T18" fmla="*/ 100 w 117"/>
              <a:gd name="T19" fmla="*/ 35 h 180"/>
              <a:gd name="T20" fmla="*/ 86 w 117"/>
              <a:gd name="T21" fmla="*/ 35 h 180"/>
              <a:gd name="T22" fmla="*/ 86 w 117"/>
              <a:gd name="T23" fmla="*/ 6 h 180"/>
              <a:gd name="T24" fmla="*/ 100 w 117"/>
              <a:gd name="T25" fmla="*/ 20 h 180"/>
              <a:gd name="T26" fmla="*/ 113 w 117"/>
              <a:gd name="T27" fmla="*/ 35 h 180"/>
              <a:gd name="T28" fmla="*/ 100 w 117"/>
              <a:gd name="T29" fmla="*/ 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7" h="180">
                <a:moveTo>
                  <a:pt x="117" y="30"/>
                </a:moveTo>
                <a:lnTo>
                  <a:pt x="88" y="0"/>
                </a:lnTo>
                <a:lnTo>
                  <a:pt x="0" y="0"/>
                </a:lnTo>
                <a:lnTo>
                  <a:pt x="0" y="30"/>
                </a:lnTo>
                <a:lnTo>
                  <a:pt x="64" y="30"/>
                </a:lnTo>
                <a:lnTo>
                  <a:pt x="93" y="59"/>
                </a:lnTo>
                <a:lnTo>
                  <a:pt x="93" y="180"/>
                </a:lnTo>
                <a:lnTo>
                  <a:pt x="117" y="180"/>
                </a:lnTo>
                <a:lnTo>
                  <a:pt x="117" y="30"/>
                </a:lnTo>
                <a:close/>
                <a:moveTo>
                  <a:pt x="100" y="35"/>
                </a:moveTo>
                <a:lnTo>
                  <a:pt x="86" y="35"/>
                </a:lnTo>
                <a:lnTo>
                  <a:pt x="86" y="6"/>
                </a:lnTo>
                <a:lnTo>
                  <a:pt x="100" y="20"/>
                </a:lnTo>
                <a:lnTo>
                  <a:pt x="113" y="35"/>
                </a:lnTo>
                <a:lnTo>
                  <a:pt x="100" y="3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8" name="Freeform 131"/>
          <p:cNvSpPr>
            <a:spLocks noEditPoints="1"/>
          </p:cNvSpPr>
          <p:nvPr/>
        </p:nvSpPr>
        <p:spPr bwMode="auto">
          <a:xfrm>
            <a:off x="2909889" y="2427288"/>
            <a:ext cx="184150" cy="284162"/>
          </a:xfrm>
          <a:custGeom>
            <a:avLst/>
            <a:gdLst>
              <a:gd name="T0" fmla="*/ 0 w 82"/>
              <a:gd name="T1" fmla="*/ 0 h 126"/>
              <a:gd name="T2" fmla="*/ 82 w 82"/>
              <a:gd name="T3" fmla="*/ 126 h 126"/>
              <a:gd name="T4" fmla="*/ 62 w 82"/>
              <a:gd name="T5" fmla="*/ 0 h 126"/>
              <a:gd name="T6" fmla="*/ 25 w 82"/>
              <a:gd name="T7" fmla="*/ 27 h 126"/>
              <a:gd name="T8" fmla="*/ 25 w 82"/>
              <a:gd name="T9" fmla="*/ 31 h 126"/>
              <a:gd name="T10" fmla="*/ 6 w 82"/>
              <a:gd name="T11" fmla="*/ 29 h 126"/>
              <a:gd name="T12" fmla="*/ 74 w 82"/>
              <a:gd name="T13" fmla="*/ 112 h 126"/>
              <a:gd name="T14" fmla="*/ 6 w 82"/>
              <a:gd name="T15" fmla="*/ 110 h 126"/>
              <a:gd name="T16" fmla="*/ 74 w 82"/>
              <a:gd name="T17" fmla="*/ 108 h 126"/>
              <a:gd name="T18" fmla="*/ 74 w 82"/>
              <a:gd name="T19" fmla="*/ 112 h 126"/>
              <a:gd name="T20" fmla="*/ 8 w 82"/>
              <a:gd name="T21" fmla="*/ 103 h 126"/>
              <a:gd name="T22" fmla="*/ 8 w 82"/>
              <a:gd name="T23" fmla="*/ 99 h 126"/>
              <a:gd name="T24" fmla="*/ 75 w 82"/>
              <a:gd name="T25" fmla="*/ 101 h 126"/>
              <a:gd name="T26" fmla="*/ 6 w 82"/>
              <a:gd name="T27" fmla="*/ 91 h 126"/>
              <a:gd name="T28" fmla="*/ 43 w 82"/>
              <a:gd name="T29" fmla="*/ 89 h 126"/>
              <a:gd name="T30" fmla="*/ 43 w 82"/>
              <a:gd name="T31" fmla="*/ 94 h 126"/>
              <a:gd name="T32" fmla="*/ 6 w 82"/>
              <a:gd name="T33" fmla="*/ 91 h 126"/>
              <a:gd name="T34" fmla="*/ 8 w 82"/>
              <a:gd name="T35" fmla="*/ 84 h 126"/>
              <a:gd name="T36" fmla="*/ 8 w 82"/>
              <a:gd name="T37" fmla="*/ 80 h 126"/>
              <a:gd name="T38" fmla="*/ 75 w 82"/>
              <a:gd name="T39" fmla="*/ 82 h 126"/>
              <a:gd name="T40" fmla="*/ 74 w 82"/>
              <a:gd name="T41" fmla="*/ 75 h 126"/>
              <a:gd name="T42" fmla="*/ 6 w 82"/>
              <a:gd name="T43" fmla="*/ 73 h 126"/>
              <a:gd name="T44" fmla="*/ 74 w 82"/>
              <a:gd name="T45" fmla="*/ 71 h 126"/>
              <a:gd name="T46" fmla="*/ 74 w 82"/>
              <a:gd name="T47" fmla="*/ 75 h 126"/>
              <a:gd name="T48" fmla="*/ 8 w 82"/>
              <a:gd name="T49" fmla="*/ 66 h 126"/>
              <a:gd name="T50" fmla="*/ 8 w 82"/>
              <a:gd name="T51" fmla="*/ 62 h 126"/>
              <a:gd name="T52" fmla="*/ 75 w 82"/>
              <a:gd name="T53" fmla="*/ 64 h 126"/>
              <a:gd name="T54" fmla="*/ 74 w 82"/>
              <a:gd name="T55" fmla="*/ 58 h 126"/>
              <a:gd name="T56" fmla="*/ 6 w 82"/>
              <a:gd name="T57" fmla="*/ 56 h 126"/>
              <a:gd name="T58" fmla="*/ 74 w 82"/>
              <a:gd name="T59" fmla="*/ 54 h 126"/>
              <a:gd name="T60" fmla="*/ 74 w 82"/>
              <a:gd name="T61" fmla="*/ 58 h 126"/>
              <a:gd name="T62" fmla="*/ 8 w 82"/>
              <a:gd name="T63" fmla="*/ 49 h 126"/>
              <a:gd name="T64" fmla="*/ 8 w 82"/>
              <a:gd name="T65" fmla="*/ 45 h 126"/>
              <a:gd name="T66" fmla="*/ 75 w 82"/>
              <a:gd name="T67" fmla="*/ 47 h 126"/>
              <a:gd name="T68" fmla="*/ 74 w 82"/>
              <a:gd name="T69" fmla="*/ 40 h 126"/>
              <a:gd name="T70" fmla="*/ 6 w 82"/>
              <a:gd name="T71" fmla="*/ 38 h 126"/>
              <a:gd name="T72" fmla="*/ 74 w 82"/>
              <a:gd name="T73" fmla="*/ 36 h 126"/>
              <a:gd name="T74" fmla="*/ 74 w 82"/>
              <a:gd name="T75" fmla="*/ 40 h 126"/>
              <a:gd name="T76" fmla="*/ 60 w 82"/>
              <a:gd name="T77" fmla="*/ 24 h 126"/>
              <a:gd name="T78" fmla="*/ 69 w 82"/>
              <a:gd name="T79" fmla="*/ 14 h 126"/>
              <a:gd name="T80" fmla="*/ 69 w 82"/>
              <a:gd name="T81" fmla="*/ 24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2" h="126">
                <a:moveTo>
                  <a:pt x="62" y="0"/>
                </a:moveTo>
                <a:cubicBezTo>
                  <a:pt x="0" y="0"/>
                  <a:pt x="0" y="0"/>
                  <a:pt x="0" y="0"/>
                </a:cubicBezTo>
                <a:cubicBezTo>
                  <a:pt x="0" y="126"/>
                  <a:pt x="0" y="126"/>
                  <a:pt x="0" y="126"/>
                </a:cubicBezTo>
                <a:cubicBezTo>
                  <a:pt x="82" y="126"/>
                  <a:pt x="82" y="126"/>
                  <a:pt x="82" y="126"/>
                </a:cubicBezTo>
                <a:cubicBezTo>
                  <a:pt x="82" y="20"/>
                  <a:pt x="82" y="20"/>
                  <a:pt x="82" y="20"/>
                </a:cubicBezTo>
                <a:lnTo>
                  <a:pt x="62" y="0"/>
                </a:lnTo>
                <a:close/>
                <a:moveTo>
                  <a:pt x="7" y="27"/>
                </a:moveTo>
                <a:cubicBezTo>
                  <a:pt x="25" y="27"/>
                  <a:pt x="25" y="27"/>
                  <a:pt x="25" y="27"/>
                </a:cubicBezTo>
                <a:cubicBezTo>
                  <a:pt x="25" y="27"/>
                  <a:pt x="26" y="28"/>
                  <a:pt x="26" y="29"/>
                </a:cubicBezTo>
                <a:cubicBezTo>
                  <a:pt x="26" y="30"/>
                  <a:pt x="25" y="31"/>
                  <a:pt x="25" y="31"/>
                </a:cubicBezTo>
                <a:cubicBezTo>
                  <a:pt x="7" y="31"/>
                  <a:pt x="7" y="31"/>
                  <a:pt x="7" y="31"/>
                </a:cubicBezTo>
                <a:cubicBezTo>
                  <a:pt x="7" y="31"/>
                  <a:pt x="6" y="30"/>
                  <a:pt x="6" y="29"/>
                </a:cubicBezTo>
                <a:cubicBezTo>
                  <a:pt x="6" y="28"/>
                  <a:pt x="7" y="27"/>
                  <a:pt x="7" y="27"/>
                </a:cubicBezTo>
                <a:close/>
                <a:moveTo>
                  <a:pt x="74" y="112"/>
                </a:moveTo>
                <a:cubicBezTo>
                  <a:pt x="8" y="112"/>
                  <a:pt x="8" y="112"/>
                  <a:pt x="8" y="112"/>
                </a:cubicBezTo>
                <a:cubicBezTo>
                  <a:pt x="7" y="112"/>
                  <a:pt x="6" y="111"/>
                  <a:pt x="6" y="110"/>
                </a:cubicBezTo>
                <a:cubicBezTo>
                  <a:pt x="6" y="109"/>
                  <a:pt x="7" y="108"/>
                  <a:pt x="8" y="108"/>
                </a:cubicBezTo>
                <a:cubicBezTo>
                  <a:pt x="74" y="108"/>
                  <a:pt x="74" y="108"/>
                  <a:pt x="74" y="108"/>
                </a:cubicBezTo>
                <a:cubicBezTo>
                  <a:pt x="75" y="108"/>
                  <a:pt x="75" y="109"/>
                  <a:pt x="75" y="110"/>
                </a:cubicBezTo>
                <a:cubicBezTo>
                  <a:pt x="75" y="111"/>
                  <a:pt x="75" y="112"/>
                  <a:pt x="74" y="112"/>
                </a:cubicBezTo>
                <a:close/>
                <a:moveTo>
                  <a:pt x="74" y="103"/>
                </a:moveTo>
                <a:cubicBezTo>
                  <a:pt x="8" y="103"/>
                  <a:pt x="8" y="103"/>
                  <a:pt x="8" y="103"/>
                </a:cubicBezTo>
                <a:cubicBezTo>
                  <a:pt x="7" y="103"/>
                  <a:pt x="6" y="102"/>
                  <a:pt x="6" y="101"/>
                </a:cubicBezTo>
                <a:cubicBezTo>
                  <a:pt x="6" y="100"/>
                  <a:pt x="7" y="99"/>
                  <a:pt x="8" y="99"/>
                </a:cubicBezTo>
                <a:cubicBezTo>
                  <a:pt x="74" y="99"/>
                  <a:pt x="74" y="99"/>
                  <a:pt x="74" y="99"/>
                </a:cubicBezTo>
                <a:cubicBezTo>
                  <a:pt x="75" y="99"/>
                  <a:pt x="75" y="100"/>
                  <a:pt x="75" y="101"/>
                </a:cubicBezTo>
                <a:cubicBezTo>
                  <a:pt x="75" y="102"/>
                  <a:pt x="75" y="103"/>
                  <a:pt x="74" y="103"/>
                </a:cubicBezTo>
                <a:close/>
                <a:moveTo>
                  <a:pt x="6" y="91"/>
                </a:moveTo>
                <a:cubicBezTo>
                  <a:pt x="6" y="90"/>
                  <a:pt x="7" y="89"/>
                  <a:pt x="7" y="89"/>
                </a:cubicBezTo>
                <a:cubicBezTo>
                  <a:pt x="43" y="89"/>
                  <a:pt x="43" y="89"/>
                  <a:pt x="43" y="89"/>
                </a:cubicBezTo>
                <a:cubicBezTo>
                  <a:pt x="43" y="89"/>
                  <a:pt x="43" y="90"/>
                  <a:pt x="43" y="91"/>
                </a:cubicBezTo>
                <a:cubicBezTo>
                  <a:pt x="43" y="93"/>
                  <a:pt x="43" y="94"/>
                  <a:pt x="43" y="94"/>
                </a:cubicBezTo>
                <a:cubicBezTo>
                  <a:pt x="7" y="94"/>
                  <a:pt x="7" y="94"/>
                  <a:pt x="7" y="94"/>
                </a:cubicBezTo>
                <a:cubicBezTo>
                  <a:pt x="7" y="94"/>
                  <a:pt x="6" y="93"/>
                  <a:pt x="6" y="91"/>
                </a:cubicBezTo>
                <a:close/>
                <a:moveTo>
                  <a:pt x="74" y="84"/>
                </a:moveTo>
                <a:cubicBezTo>
                  <a:pt x="8" y="84"/>
                  <a:pt x="8" y="84"/>
                  <a:pt x="8" y="84"/>
                </a:cubicBezTo>
                <a:cubicBezTo>
                  <a:pt x="7" y="84"/>
                  <a:pt x="6" y="83"/>
                  <a:pt x="6" y="82"/>
                </a:cubicBezTo>
                <a:cubicBezTo>
                  <a:pt x="6" y="81"/>
                  <a:pt x="7" y="80"/>
                  <a:pt x="8" y="80"/>
                </a:cubicBezTo>
                <a:cubicBezTo>
                  <a:pt x="74" y="80"/>
                  <a:pt x="74" y="80"/>
                  <a:pt x="74" y="80"/>
                </a:cubicBezTo>
                <a:cubicBezTo>
                  <a:pt x="75" y="80"/>
                  <a:pt x="75" y="81"/>
                  <a:pt x="75" y="82"/>
                </a:cubicBezTo>
                <a:cubicBezTo>
                  <a:pt x="75" y="83"/>
                  <a:pt x="75" y="84"/>
                  <a:pt x="74" y="84"/>
                </a:cubicBezTo>
                <a:close/>
                <a:moveTo>
                  <a:pt x="74" y="75"/>
                </a:moveTo>
                <a:cubicBezTo>
                  <a:pt x="8" y="75"/>
                  <a:pt x="8" y="75"/>
                  <a:pt x="8" y="75"/>
                </a:cubicBezTo>
                <a:cubicBezTo>
                  <a:pt x="7" y="75"/>
                  <a:pt x="6" y="74"/>
                  <a:pt x="6" y="73"/>
                </a:cubicBezTo>
                <a:cubicBezTo>
                  <a:pt x="6" y="72"/>
                  <a:pt x="7" y="71"/>
                  <a:pt x="8" y="71"/>
                </a:cubicBezTo>
                <a:cubicBezTo>
                  <a:pt x="74" y="71"/>
                  <a:pt x="74" y="71"/>
                  <a:pt x="74" y="71"/>
                </a:cubicBezTo>
                <a:cubicBezTo>
                  <a:pt x="75" y="71"/>
                  <a:pt x="75" y="72"/>
                  <a:pt x="75" y="73"/>
                </a:cubicBezTo>
                <a:cubicBezTo>
                  <a:pt x="75" y="74"/>
                  <a:pt x="75" y="75"/>
                  <a:pt x="74" y="75"/>
                </a:cubicBezTo>
                <a:close/>
                <a:moveTo>
                  <a:pt x="74" y="66"/>
                </a:moveTo>
                <a:cubicBezTo>
                  <a:pt x="8" y="66"/>
                  <a:pt x="8" y="66"/>
                  <a:pt x="8" y="66"/>
                </a:cubicBezTo>
                <a:cubicBezTo>
                  <a:pt x="7" y="66"/>
                  <a:pt x="6" y="65"/>
                  <a:pt x="6" y="64"/>
                </a:cubicBezTo>
                <a:cubicBezTo>
                  <a:pt x="6" y="63"/>
                  <a:pt x="7" y="62"/>
                  <a:pt x="8" y="62"/>
                </a:cubicBezTo>
                <a:cubicBezTo>
                  <a:pt x="74" y="62"/>
                  <a:pt x="74" y="62"/>
                  <a:pt x="74" y="62"/>
                </a:cubicBezTo>
                <a:cubicBezTo>
                  <a:pt x="75" y="62"/>
                  <a:pt x="75" y="63"/>
                  <a:pt x="75" y="64"/>
                </a:cubicBezTo>
                <a:cubicBezTo>
                  <a:pt x="75" y="65"/>
                  <a:pt x="75" y="66"/>
                  <a:pt x="74" y="66"/>
                </a:cubicBezTo>
                <a:close/>
                <a:moveTo>
                  <a:pt x="74" y="58"/>
                </a:moveTo>
                <a:cubicBezTo>
                  <a:pt x="8" y="58"/>
                  <a:pt x="8" y="58"/>
                  <a:pt x="8" y="58"/>
                </a:cubicBezTo>
                <a:cubicBezTo>
                  <a:pt x="7" y="58"/>
                  <a:pt x="6" y="57"/>
                  <a:pt x="6" y="56"/>
                </a:cubicBezTo>
                <a:cubicBezTo>
                  <a:pt x="6" y="55"/>
                  <a:pt x="7" y="54"/>
                  <a:pt x="8" y="54"/>
                </a:cubicBezTo>
                <a:cubicBezTo>
                  <a:pt x="74" y="54"/>
                  <a:pt x="74" y="54"/>
                  <a:pt x="74" y="54"/>
                </a:cubicBezTo>
                <a:cubicBezTo>
                  <a:pt x="75" y="54"/>
                  <a:pt x="75" y="55"/>
                  <a:pt x="75" y="56"/>
                </a:cubicBezTo>
                <a:cubicBezTo>
                  <a:pt x="75" y="57"/>
                  <a:pt x="75" y="58"/>
                  <a:pt x="74" y="58"/>
                </a:cubicBezTo>
                <a:close/>
                <a:moveTo>
                  <a:pt x="74" y="49"/>
                </a:moveTo>
                <a:cubicBezTo>
                  <a:pt x="8" y="49"/>
                  <a:pt x="8" y="49"/>
                  <a:pt x="8" y="49"/>
                </a:cubicBezTo>
                <a:cubicBezTo>
                  <a:pt x="7" y="49"/>
                  <a:pt x="6" y="48"/>
                  <a:pt x="6" y="47"/>
                </a:cubicBezTo>
                <a:cubicBezTo>
                  <a:pt x="6" y="46"/>
                  <a:pt x="7" y="45"/>
                  <a:pt x="8" y="45"/>
                </a:cubicBezTo>
                <a:cubicBezTo>
                  <a:pt x="74" y="45"/>
                  <a:pt x="74" y="45"/>
                  <a:pt x="74" y="45"/>
                </a:cubicBezTo>
                <a:cubicBezTo>
                  <a:pt x="75" y="45"/>
                  <a:pt x="75" y="46"/>
                  <a:pt x="75" y="47"/>
                </a:cubicBezTo>
                <a:cubicBezTo>
                  <a:pt x="75" y="48"/>
                  <a:pt x="75" y="49"/>
                  <a:pt x="74" y="49"/>
                </a:cubicBezTo>
                <a:close/>
                <a:moveTo>
                  <a:pt x="74" y="40"/>
                </a:moveTo>
                <a:cubicBezTo>
                  <a:pt x="8" y="40"/>
                  <a:pt x="8" y="40"/>
                  <a:pt x="8" y="40"/>
                </a:cubicBezTo>
                <a:cubicBezTo>
                  <a:pt x="7" y="40"/>
                  <a:pt x="6" y="39"/>
                  <a:pt x="6" y="38"/>
                </a:cubicBezTo>
                <a:cubicBezTo>
                  <a:pt x="6" y="37"/>
                  <a:pt x="7" y="36"/>
                  <a:pt x="8" y="36"/>
                </a:cubicBezTo>
                <a:cubicBezTo>
                  <a:pt x="74" y="36"/>
                  <a:pt x="74" y="36"/>
                  <a:pt x="74" y="36"/>
                </a:cubicBezTo>
                <a:cubicBezTo>
                  <a:pt x="75" y="36"/>
                  <a:pt x="75" y="37"/>
                  <a:pt x="75" y="38"/>
                </a:cubicBezTo>
                <a:cubicBezTo>
                  <a:pt x="75" y="39"/>
                  <a:pt x="75" y="40"/>
                  <a:pt x="74" y="40"/>
                </a:cubicBezTo>
                <a:close/>
                <a:moveTo>
                  <a:pt x="69" y="24"/>
                </a:moveTo>
                <a:cubicBezTo>
                  <a:pt x="60" y="24"/>
                  <a:pt x="60" y="24"/>
                  <a:pt x="60" y="24"/>
                </a:cubicBezTo>
                <a:cubicBezTo>
                  <a:pt x="60" y="4"/>
                  <a:pt x="60" y="4"/>
                  <a:pt x="60" y="4"/>
                </a:cubicBezTo>
                <a:cubicBezTo>
                  <a:pt x="69" y="14"/>
                  <a:pt x="69" y="14"/>
                  <a:pt x="69" y="14"/>
                </a:cubicBezTo>
                <a:cubicBezTo>
                  <a:pt x="79" y="24"/>
                  <a:pt x="79" y="24"/>
                  <a:pt x="79" y="24"/>
                </a:cubicBezTo>
                <a:lnTo>
                  <a:pt x="69"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9" name="Freeform 132"/>
          <p:cNvSpPr>
            <a:spLocks noEditPoints="1"/>
          </p:cNvSpPr>
          <p:nvPr/>
        </p:nvSpPr>
        <p:spPr bwMode="auto">
          <a:xfrm>
            <a:off x="3459163" y="2422525"/>
            <a:ext cx="315912" cy="317500"/>
          </a:xfrm>
          <a:custGeom>
            <a:avLst/>
            <a:gdLst>
              <a:gd name="T0" fmla="*/ 0 w 140"/>
              <a:gd name="T1" fmla="*/ 115 h 141"/>
              <a:gd name="T2" fmla="*/ 25 w 140"/>
              <a:gd name="T3" fmla="*/ 130 h 141"/>
              <a:gd name="T4" fmla="*/ 10 w 140"/>
              <a:gd name="T5" fmla="*/ 60 h 141"/>
              <a:gd name="T6" fmla="*/ 0 w 140"/>
              <a:gd name="T7" fmla="*/ 81 h 141"/>
              <a:gd name="T8" fmla="*/ 10 w 140"/>
              <a:gd name="T9" fmla="*/ 60 h 141"/>
              <a:gd name="T10" fmla="*/ 10 w 140"/>
              <a:gd name="T11" fmla="*/ 26 h 141"/>
              <a:gd name="T12" fmla="*/ 25 w 140"/>
              <a:gd name="T13" fmla="*/ 0 h 141"/>
              <a:gd name="T14" fmla="*/ 10 w 140"/>
              <a:gd name="T15" fmla="*/ 87 h 141"/>
              <a:gd name="T16" fmla="*/ 0 w 140"/>
              <a:gd name="T17" fmla="*/ 108 h 141"/>
              <a:gd name="T18" fmla="*/ 10 w 140"/>
              <a:gd name="T19" fmla="*/ 87 h 141"/>
              <a:gd name="T20" fmla="*/ 0 w 140"/>
              <a:gd name="T21" fmla="*/ 33 h 141"/>
              <a:gd name="T22" fmla="*/ 10 w 140"/>
              <a:gd name="T23" fmla="*/ 54 h 141"/>
              <a:gd name="T24" fmla="*/ 140 w 140"/>
              <a:gd name="T25" fmla="*/ 42 h 141"/>
              <a:gd name="T26" fmla="*/ 140 w 140"/>
              <a:gd name="T27" fmla="*/ 54 h 141"/>
              <a:gd name="T28" fmla="*/ 107 w 140"/>
              <a:gd name="T29" fmla="*/ 9 h 141"/>
              <a:gd name="T30" fmla="*/ 87 w 140"/>
              <a:gd name="T31" fmla="*/ 0 h 141"/>
              <a:gd name="T32" fmla="*/ 105 w 140"/>
              <a:gd name="T33" fmla="*/ 10 h 141"/>
              <a:gd name="T34" fmla="*/ 32 w 140"/>
              <a:gd name="T35" fmla="*/ 141 h 141"/>
              <a:gd name="T36" fmla="*/ 53 w 140"/>
              <a:gd name="T37" fmla="*/ 131 h 141"/>
              <a:gd name="T38" fmla="*/ 32 w 140"/>
              <a:gd name="T39" fmla="*/ 141 h 141"/>
              <a:gd name="T40" fmla="*/ 140 w 140"/>
              <a:gd name="T41" fmla="*/ 108 h 141"/>
              <a:gd name="T42" fmla="*/ 130 w 140"/>
              <a:gd name="T43" fmla="*/ 87 h 141"/>
              <a:gd name="T44" fmla="*/ 115 w 140"/>
              <a:gd name="T45" fmla="*/ 130 h 141"/>
              <a:gd name="T46" fmla="*/ 140 w 140"/>
              <a:gd name="T47" fmla="*/ 115 h 141"/>
              <a:gd name="T48" fmla="*/ 115 w 140"/>
              <a:gd name="T49" fmla="*/ 130 h 141"/>
              <a:gd name="T50" fmla="*/ 130 w 140"/>
              <a:gd name="T51" fmla="*/ 81 h 141"/>
              <a:gd name="T52" fmla="*/ 140 w 140"/>
              <a:gd name="T53" fmla="*/ 60 h 141"/>
              <a:gd name="T54" fmla="*/ 32 w 140"/>
              <a:gd name="T55" fmla="*/ 10 h 141"/>
              <a:gd name="T56" fmla="*/ 53 w 140"/>
              <a:gd name="T57" fmla="*/ 0 h 141"/>
              <a:gd name="T58" fmla="*/ 32 w 140"/>
              <a:gd name="T59" fmla="*/ 10 h 141"/>
              <a:gd name="T60" fmla="*/ 80 w 140"/>
              <a:gd name="T61" fmla="*/ 10 h 141"/>
              <a:gd name="T62" fmla="*/ 60 w 140"/>
              <a:gd name="T63" fmla="*/ 0 h 141"/>
              <a:gd name="T64" fmla="*/ 60 w 140"/>
              <a:gd name="T65" fmla="*/ 141 h 141"/>
              <a:gd name="T66" fmla="*/ 80 w 140"/>
              <a:gd name="T67" fmla="*/ 131 h 141"/>
              <a:gd name="T68" fmla="*/ 60 w 140"/>
              <a:gd name="T69" fmla="*/ 141 h 141"/>
              <a:gd name="T70" fmla="*/ 107 w 140"/>
              <a:gd name="T71" fmla="*/ 141 h 141"/>
              <a:gd name="T72" fmla="*/ 87 w 140"/>
              <a:gd name="T73" fmla="*/ 13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0" h="141">
                <a:moveTo>
                  <a:pt x="10" y="115"/>
                </a:moveTo>
                <a:cubicBezTo>
                  <a:pt x="0" y="115"/>
                  <a:pt x="0" y="115"/>
                  <a:pt x="0" y="115"/>
                </a:cubicBezTo>
                <a:cubicBezTo>
                  <a:pt x="0" y="129"/>
                  <a:pt x="11" y="140"/>
                  <a:pt x="25" y="140"/>
                </a:cubicBezTo>
                <a:cubicBezTo>
                  <a:pt x="25" y="130"/>
                  <a:pt x="25" y="130"/>
                  <a:pt x="25" y="130"/>
                </a:cubicBezTo>
                <a:cubicBezTo>
                  <a:pt x="17" y="130"/>
                  <a:pt x="10" y="124"/>
                  <a:pt x="10" y="115"/>
                </a:cubicBezTo>
                <a:close/>
                <a:moveTo>
                  <a:pt x="10" y="60"/>
                </a:moveTo>
                <a:cubicBezTo>
                  <a:pt x="0" y="60"/>
                  <a:pt x="0" y="60"/>
                  <a:pt x="0" y="60"/>
                </a:cubicBezTo>
                <a:cubicBezTo>
                  <a:pt x="0" y="81"/>
                  <a:pt x="0" y="81"/>
                  <a:pt x="0" y="81"/>
                </a:cubicBezTo>
                <a:cubicBezTo>
                  <a:pt x="10" y="81"/>
                  <a:pt x="10" y="81"/>
                  <a:pt x="10" y="81"/>
                </a:cubicBezTo>
                <a:lnTo>
                  <a:pt x="10" y="60"/>
                </a:lnTo>
                <a:close/>
                <a:moveTo>
                  <a:pt x="0" y="26"/>
                </a:moveTo>
                <a:cubicBezTo>
                  <a:pt x="10" y="26"/>
                  <a:pt x="10" y="26"/>
                  <a:pt x="10" y="26"/>
                </a:cubicBezTo>
                <a:cubicBezTo>
                  <a:pt x="10" y="17"/>
                  <a:pt x="17" y="10"/>
                  <a:pt x="25" y="10"/>
                </a:cubicBezTo>
                <a:cubicBezTo>
                  <a:pt x="25" y="0"/>
                  <a:pt x="25" y="0"/>
                  <a:pt x="25" y="0"/>
                </a:cubicBezTo>
                <a:cubicBezTo>
                  <a:pt x="11" y="0"/>
                  <a:pt x="0" y="12"/>
                  <a:pt x="0" y="26"/>
                </a:cubicBezTo>
                <a:close/>
                <a:moveTo>
                  <a:pt x="10" y="87"/>
                </a:moveTo>
                <a:cubicBezTo>
                  <a:pt x="0" y="87"/>
                  <a:pt x="0" y="87"/>
                  <a:pt x="0" y="87"/>
                </a:cubicBezTo>
                <a:cubicBezTo>
                  <a:pt x="0" y="108"/>
                  <a:pt x="0" y="108"/>
                  <a:pt x="0" y="108"/>
                </a:cubicBezTo>
                <a:cubicBezTo>
                  <a:pt x="10" y="108"/>
                  <a:pt x="10" y="108"/>
                  <a:pt x="10" y="108"/>
                </a:cubicBezTo>
                <a:lnTo>
                  <a:pt x="10" y="87"/>
                </a:lnTo>
                <a:close/>
                <a:moveTo>
                  <a:pt x="10" y="33"/>
                </a:moveTo>
                <a:cubicBezTo>
                  <a:pt x="0" y="33"/>
                  <a:pt x="0" y="33"/>
                  <a:pt x="0" y="33"/>
                </a:cubicBezTo>
                <a:cubicBezTo>
                  <a:pt x="0" y="54"/>
                  <a:pt x="0" y="54"/>
                  <a:pt x="0" y="54"/>
                </a:cubicBezTo>
                <a:cubicBezTo>
                  <a:pt x="10" y="54"/>
                  <a:pt x="10" y="54"/>
                  <a:pt x="10" y="54"/>
                </a:cubicBezTo>
                <a:lnTo>
                  <a:pt x="10" y="33"/>
                </a:lnTo>
                <a:close/>
                <a:moveTo>
                  <a:pt x="140" y="42"/>
                </a:moveTo>
                <a:cubicBezTo>
                  <a:pt x="137" y="46"/>
                  <a:pt x="135" y="50"/>
                  <a:pt x="132" y="54"/>
                </a:cubicBezTo>
                <a:cubicBezTo>
                  <a:pt x="140" y="54"/>
                  <a:pt x="140" y="54"/>
                  <a:pt x="140" y="54"/>
                </a:cubicBezTo>
                <a:lnTo>
                  <a:pt x="140" y="42"/>
                </a:lnTo>
                <a:close/>
                <a:moveTo>
                  <a:pt x="107" y="9"/>
                </a:moveTo>
                <a:cubicBezTo>
                  <a:pt x="107" y="0"/>
                  <a:pt x="107" y="0"/>
                  <a:pt x="107" y="0"/>
                </a:cubicBezTo>
                <a:cubicBezTo>
                  <a:pt x="87" y="0"/>
                  <a:pt x="87" y="0"/>
                  <a:pt x="87" y="0"/>
                </a:cubicBezTo>
                <a:cubicBezTo>
                  <a:pt x="87" y="10"/>
                  <a:pt x="87" y="10"/>
                  <a:pt x="87" y="10"/>
                </a:cubicBezTo>
                <a:cubicBezTo>
                  <a:pt x="105" y="10"/>
                  <a:pt x="105" y="10"/>
                  <a:pt x="105" y="10"/>
                </a:cubicBezTo>
                <a:cubicBezTo>
                  <a:pt x="106" y="10"/>
                  <a:pt x="106" y="9"/>
                  <a:pt x="107" y="9"/>
                </a:cubicBezTo>
                <a:close/>
                <a:moveTo>
                  <a:pt x="32" y="141"/>
                </a:moveTo>
                <a:cubicBezTo>
                  <a:pt x="53" y="141"/>
                  <a:pt x="53" y="141"/>
                  <a:pt x="53" y="141"/>
                </a:cubicBezTo>
                <a:cubicBezTo>
                  <a:pt x="53" y="131"/>
                  <a:pt x="53" y="131"/>
                  <a:pt x="53" y="131"/>
                </a:cubicBezTo>
                <a:cubicBezTo>
                  <a:pt x="32" y="131"/>
                  <a:pt x="32" y="131"/>
                  <a:pt x="32" y="131"/>
                </a:cubicBezTo>
                <a:lnTo>
                  <a:pt x="32" y="141"/>
                </a:lnTo>
                <a:close/>
                <a:moveTo>
                  <a:pt x="130" y="108"/>
                </a:moveTo>
                <a:cubicBezTo>
                  <a:pt x="140" y="108"/>
                  <a:pt x="140" y="108"/>
                  <a:pt x="140" y="108"/>
                </a:cubicBezTo>
                <a:cubicBezTo>
                  <a:pt x="140" y="87"/>
                  <a:pt x="140" y="87"/>
                  <a:pt x="140" y="87"/>
                </a:cubicBezTo>
                <a:cubicBezTo>
                  <a:pt x="130" y="87"/>
                  <a:pt x="130" y="87"/>
                  <a:pt x="130" y="87"/>
                </a:cubicBezTo>
                <a:lnTo>
                  <a:pt x="130" y="108"/>
                </a:lnTo>
                <a:close/>
                <a:moveTo>
                  <a:pt x="115" y="130"/>
                </a:moveTo>
                <a:cubicBezTo>
                  <a:pt x="115" y="140"/>
                  <a:pt x="115" y="140"/>
                  <a:pt x="115" y="140"/>
                </a:cubicBezTo>
                <a:cubicBezTo>
                  <a:pt x="129" y="140"/>
                  <a:pt x="140" y="129"/>
                  <a:pt x="140" y="115"/>
                </a:cubicBezTo>
                <a:cubicBezTo>
                  <a:pt x="130" y="115"/>
                  <a:pt x="130" y="115"/>
                  <a:pt x="130" y="115"/>
                </a:cubicBezTo>
                <a:cubicBezTo>
                  <a:pt x="130" y="124"/>
                  <a:pt x="123" y="130"/>
                  <a:pt x="115" y="130"/>
                </a:cubicBezTo>
                <a:close/>
                <a:moveTo>
                  <a:pt x="130" y="60"/>
                </a:moveTo>
                <a:cubicBezTo>
                  <a:pt x="130" y="81"/>
                  <a:pt x="130" y="81"/>
                  <a:pt x="130" y="81"/>
                </a:cubicBezTo>
                <a:cubicBezTo>
                  <a:pt x="140" y="81"/>
                  <a:pt x="140" y="81"/>
                  <a:pt x="140" y="81"/>
                </a:cubicBezTo>
                <a:cubicBezTo>
                  <a:pt x="140" y="60"/>
                  <a:pt x="140" y="60"/>
                  <a:pt x="140" y="60"/>
                </a:cubicBezTo>
                <a:lnTo>
                  <a:pt x="130" y="60"/>
                </a:lnTo>
                <a:close/>
                <a:moveTo>
                  <a:pt x="32" y="10"/>
                </a:moveTo>
                <a:cubicBezTo>
                  <a:pt x="53" y="10"/>
                  <a:pt x="53" y="10"/>
                  <a:pt x="53" y="10"/>
                </a:cubicBezTo>
                <a:cubicBezTo>
                  <a:pt x="53" y="0"/>
                  <a:pt x="53" y="0"/>
                  <a:pt x="53" y="0"/>
                </a:cubicBezTo>
                <a:cubicBezTo>
                  <a:pt x="32" y="0"/>
                  <a:pt x="32" y="0"/>
                  <a:pt x="32" y="0"/>
                </a:cubicBezTo>
                <a:lnTo>
                  <a:pt x="32" y="10"/>
                </a:lnTo>
                <a:close/>
                <a:moveTo>
                  <a:pt x="60" y="10"/>
                </a:moveTo>
                <a:cubicBezTo>
                  <a:pt x="80" y="10"/>
                  <a:pt x="80" y="10"/>
                  <a:pt x="80" y="10"/>
                </a:cubicBezTo>
                <a:cubicBezTo>
                  <a:pt x="80" y="0"/>
                  <a:pt x="80" y="0"/>
                  <a:pt x="80" y="0"/>
                </a:cubicBezTo>
                <a:cubicBezTo>
                  <a:pt x="60" y="0"/>
                  <a:pt x="60" y="0"/>
                  <a:pt x="60" y="0"/>
                </a:cubicBezTo>
                <a:lnTo>
                  <a:pt x="60" y="10"/>
                </a:lnTo>
                <a:close/>
                <a:moveTo>
                  <a:pt x="60" y="141"/>
                </a:moveTo>
                <a:cubicBezTo>
                  <a:pt x="80" y="141"/>
                  <a:pt x="80" y="141"/>
                  <a:pt x="80" y="141"/>
                </a:cubicBezTo>
                <a:cubicBezTo>
                  <a:pt x="80" y="131"/>
                  <a:pt x="80" y="131"/>
                  <a:pt x="80" y="131"/>
                </a:cubicBezTo>
                <a:cubicBezTo>
                  <a:pt x="60" y="131"/>
                  <a:pt x="60" y="131"/>
                  <a:pt x="60" y="131"/>
                </a:cubicBezTo>
                <a:lnTo>
                  <a:pt x="60" y="141"/>
                </a:lnTo>
                <a:close/>
                <a:moveTo>
                  <a:pt x="87" y="141"/>
                </a:moveTo>
                <a:cubicBezTo>
                  <a:pt x="107" y="141"/>
                  <a:pt x="107" y="141"/>
                  <a:pt x="107" y="141"/>
                </a:cubicBezTo>
                <a:cubicBezTo>
                  <a:pt x="107" y="131"/>
                  <a:pt x="107" y="131"/>
                  <a:pt x="107" y="131"/>
                </a:cubicBezTo>
                <a:cubicBezTo>
                  <a:pt x="87" y="131"/>
                  <a:pt x="87" y="131"/>
                  <a:pt x="87" y="131"/>
                </a:cubicBezTo>
                <a:lnTo>
                  <a:pt x="87" y="14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0" name="Freeform 133"/>
          <p:cNvSpPr/>
          <p:nvPr/>
        </p:nvSpPr>
        <p:spPr bwMode="auto">
          <a:xfrm>
            <a:off x="3495676" y="2379664"/>
            <a:ext cx="346075" cy="300037"/>
          </a:xfrm>
          <a:custGeom>
            <a:avLst/>
            <a:gdLst>
              <a:gd name="T0" fmla="*/ 150 w 154"/>
              <a:gd name="T1" fmla="*/ 0 h 133"/>
              <a:gd name="T2" fmla="*/ 54 w 154"/>
              <a:gd name="T3" fmla="*/ 84 h 133"/>
              <a:gd name="T4" fmla="*/ 17 w 154"/>
              <a:gd name="T5" fmla="*/ 54 h 133"/>
              <a:gd name="T6" fmla="*/ 0 w 154"/>
              <a:gd name="T7" fmla="*/ 68 h 133"/>
              <a:gd name="T8" fmla="*/ 65 w 154"/>
              <a:gd name="T9" fmla="*/ 133 h 133"/>
              <a:gd name="T10" fmla="*/ 154 w 154"/>
              <a:gd name="T11" fmla="*/ 9 h 133"/>
              <a:gd name="T12" fmla="*/ 150 w 154"/>
              <a:gd name="T13" fmla="*/ 0 h 133"/>
            </a:gdLst>
            <a:ahLst/>
            <a:cxnLst>
              <a:cxn ang="0">
                <a:pos x="T0" y="T1"/>
              </a:cxn>
              <a:cxn ang="0">
                <a:pos x="T2" y="T3"/>
              </a:cxn>
              <a:cxn ang="0">
                <a:pos x="T4" y="T5"/>
              </a:cxn>
              <a:cxn ang="0">
                <a:pos x="T6" y="T7"/>
              </a:cxn>
              <a:cxn ang="0">
                <a:pos x="T8" y="T9"/>
              </a:cxn>
              <a:cxn ang="0">
                <a:pos x="T10" y="T11"/>
              </a:cxn>
              <a:cxn ang="0">
                <a:pos x="T12" y="T13"/>
              </a:cxn>
            </a:cxnLst>
            <a:rect l="0" t="0" r="r" b="b"/>
            <a:pathLst>
              <a:path w="154" h="133">
                <a:moveTo>
                  <a:pt x="150" y="0"/>
                </a:moveTo>
                <a:cubicBezTo>
                  <a:pt x="104" y="29"/>
                  <a:pt x="69" y="65"/>
                  <a:pt x="54" y="84"/>
                </a:cubicBezTo>
                <a:cubicBezTo>
                  <a:pt x="17" y="54"/>
                  <a:pt x="17" y="54"/>
                  <a:pt x="17" y="54"/>
                </a:cubicBezTo>
                <a:cubicBezTo>
                  <a:pt x="0" y="68"/>
                  <a:pt x="0" y="68"/>
                  <a:pt x="0" y="68"/>
                </a:cubicBezTo>
                <a:cubicBezTo>
                  <a:pt x="65" y="133"/>
                  <a:pt x="65" y="133"/>
                  <a:pt x="65" y="133"/>
                </a:cubicBezTo>
                <a:cubicBezTo>
                  <a:pt x="76" y="105"/>
                  <a:pt x="111" y="49"/>
                  <a:pt x="154" y="9"/>
                </a:cubicBezTo>
                <a:lnTo>
                  <a:pt x="15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1" name="Freeform 134"/>
          <p:cNvSpPr/>
          <p:nvPr/>
        </p:nvSpPr>
        <p:spPr bwMode="auto">
          <a:xfrm>
            <a:off x="4057651" y="2359025"/>
            <a:ext cx="392113" cy="374650"/>
          </a:xfrm>
          <a:custGeom>
            <a:avLst/>
            <a:gdLst>
              <a:gd name="T0" fmla="*/ 174 w 174"/>
              <a:gd name="T1" fmla="*/ 139 h 166"/>
              <a:gd name="T2" fmla="*/ 153 w 174"/>
              <a:gd name="T3" fmla="*/ 126 h 166"/>
              <a:gd name="T4" fmla="*/ 126 w 174"/>
              <a:gd name="T5" fmla="*/ 115 h 166"/>
              <a:gd name="T6" fmla="*/ 118 w 174"/>
              <a:gd name="T7" fmla="*/ 112 h 166"/>
              <a:gd name="T8" fmla="*/ 111 w 174"/>
              <a:gd name="T9" fmla="*/ 100 h 166"/>
              <a:gd name="T10" fmla="*/ 106 w 174"/>
              <a:gd name="T11" fmla="*/ 100 h 166"/>
              <a:gd name="T12" fmla="*/ 111 w 174"/>
              <a:gd name="T13" fmla="*/ 90 h 166"/>
              <a:gd name="T14" fmla="*/ 113 w 174"/>
              <a:gd name="T15" fmla="*/ 79 h 166"/>
              <a:gd name="T16" fmla="*/ 118 w 174"/>
              <a:gd name="T17" fmla="*/ 74 h 166"/>
              <a:gd name="T18" fmla="*/ 121 w 174"/>
              <a:gd name="T19" fmla="*/ 67 h 166"/>
              <a:gd name="T20" fmla="*/ 120 w 174"/>
              <a:gd name="T21" fmla="*/ 54 h 166"/>
              <a:gd name="T22" fmla="*/ 118 w 174"/>
              <a:gd name="T23" fmla="*/ 49 h 166"/>
              <a:gd name="T24" fmla="*/ 119 w 174"/>
              <a:gd name="T25" fmla="*/ 32 h 166"/>
              <a:gd name="T26" fmla="*/ 118 w 174"/>
              <a:gd name="T27" fmla="*/ 20 h 166"/>
              <a:gd name="T28" fmla="*/ 113 w 174"/>
              <a:gd name="T29" fmla="*/ 13 h 166"/>
              <a:gd name="T30" fmla="*/ 108 w 174"/>
              <a:gd name="T31" fmla="*/ 12 h 166"/>
              <a:gd name="T32" fmla="*/ 104 w 174"/>
              <a:gd name="T33" fmla="*/ 9 h 166"/>
              <a:gd name="T34" fmla="*/ 67 w 174"/>
              <a:gd name="T35" fmla="*/ 9 h 166"/>
              <a:gd name="T36" fmla="*/ 54 w 174"/>
              <a:gd name="T37" fmla="*/ 48 h 166"/>
              <a:gd name="T38" fmla="*/ 52 w 174"/>
              <a:gd name="T39" fmla="*/ 57 h 166"/>
              <a:gd name="T40" fmla="*/ 57 w 174"/>
              <a:gd name="T41" fmla="*/ 76 h 166"/>
              <a:gd name="T42" fmla="*/ 60 w 174"/>
              <a:gd name="T43" fmla="*/ 77 h 166"/>
              <a:gd name="T44" fmla="*/ 62 w 174"/>
              <a:gd name="T45" fmla="*/ 91 h 166"/>
              <a:gd name="T46" fmla="*/ 67 w 174"/>
              <a:gd name="T47" fmla="*/ 99 h 166"/>
              <a:gd name="T48" fmla="*/ 63 w 174"/>
              <a:gd name="T49" fmla="*/ 100 h 166"/>
              <a:gd name="T50" fmla="*/ 56 w 174"/>
              <a:gd name="T51" fmla="*/ 112 h 166"/>
              <a:gd name="T52" fmla="*/ 48 w 174"/>
              <a:gd name="T53" fmla="*/ 115 h 166"/>
              <a:gd name="T54" fmla="*/ 21 w 174"/>
              <a:gd name="T55" fmla="*/ 126 h 166"/>
              <a:gd name="T56" fmla="*/ 0 w 174"/>
              <a:gd name="T57" fmla="*/ 139 h 166"/>
              <a:gd name="T58" fmla="*/ 0 w 174"/>
              <a:gd name="T59" fmla="*/ 166 h 166"/>
              <a:gd name="T60" fmla="*/ 76 w 174"/>
              <a:gd name="T61" fmla="*/ 166 h 166"/>
              <a:gd name="T62" fmla="*/ 82 w 174"/>
              <a:gd name="T63" fmla="*/ 127 h 166"/>
              <a:gd name="T64" fmla="*/ 77 w 174"/>
              <a:gd name="T65" fmla="*/ 117 h 166"/>
              <a:gd name="T66" fmla="*/ 88 w 174"/>
              <a:gd name="T67" fmla="*/ 112 h 166"/>
              <a:gd name="T68" fmla="*/ 97 w 174"/>
              <a:gd name="T69" fmla="*/ 117 h 166"/>
              <a:gd name="T70" fmla="*/ 92 w 174"/>
              <a:gd name="T71" fmla="*/ 128 h 166"/>
              <a:gd name="T72" fmla="*/ 101 w 174"/>
              <a:gd name="T73" fmla="*/ 166 h 166"/>
              <a:gd name="T74" fmla="*/ 174 w 174"/>
              <a:gd name="T75" fmla="*/ 166 h 166"/>
              <a:gd name="T76" fmla="*/ 174 w 174"/>
              <a:gd name="T77" fmla="*/ 13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4" h="166">
                <a:moveTo>
                  <a:pt x="174" y="139"/>
                </a:moveTo>
                <a:cubicBezTo>
                  <a:pt x="171" y="131"/>
                  <a:pt x="161" y="129"/>
                  <a:pt x="153" y="126"/>
                </a:cubicBezTo>
                <a:cubicBezTo>
                  <a:pt x="144" y="122"/>
                  <a:pt x="135" y="118"/>
                  <a:pt x="126" y="115"/>
                </a:cubicBezTo>
                <a:cubicBezTo>
                  <a:pt x="123" y="114"/>
                  <a:pt x="121" y="113"/>
                  <a:pt x="118" y="112"/>
                </a:cubicBezTo>
                <a:cubicBezTo>
                  <a:pt x="115" y="110"/>
                  <a:pt x="113" y="104"/>
                  <a:pt x="111" y="100"/>
                </a:cubicBezTo>
                <a:cubicBezTo>
                  <a:pt x="109" y="100"/>
                  <a:pt x="108" y="100"/>
                  <a:pt x="106" y="100"/>
                </a:cubicBezTo>
                <a:cubicBezTo>
                  <a:pt x="106" y="94"/>
                  <a:pt x="110" y="94"/>
                  <a:pt x="111" y="90"/>
                </a:cubicBezTo>
                <a:cubicBezTo>
                  <a:pt x="112" y="86"/>
                  <a:pt x="111" y="82"/>
                  <a:pt x="113" y="79"/>
                </a:cubicBezTo>
                <a:cubicBezTo>
                  <a:pt x="114" y="76"/>
                  <a:pt x="117" y="76"/>
                  <a:pt x="118" y="74"/>
                </a:cubicBezTo>
                <a:cubicBezTo>
                  <a:pt x="120" y="73"/>
                  <a:pt x="120" y="69"/>
                  <a:pt x="121" y="67"/>
                </a:cubicBezTo>
                <a:cubicBezTo>
                  <a:pt x="122" y="63"/>
                  <a:pt x="122" y="58"/>
                  <a:pt x="120" y="54"/>
                </a:cubicBezTo>
                <a:cubicBezTo>
                  <a:pt x="119" y="52"/>
                  <a:pt x="119" y="51"/>
                  <a:pt x="118" y="49"/>
                </a:cubicBezTo>
                <a:cubicBezTo>
                  <a:pt x="118" y="45"/>
                  <a:pt x="119" y="35"/>
                  <a:pt x="119" y="32"/>
                </a:cubicBezTo>
                <a:cubicBezTo>
                  <a:pt x="119" y="26"/>
                  <a:pt x="119" y="26"/>
                  <a:pt x="118" y="20"/>
                </a:cubicBezTo>
                <a:cubicBezTo>
                  <a:pt x="118" y="20"/>
                  <a:pt x="116" y="14"/>
                  <a:pt x="113" y="13"/>
                </a:cubicBezTo>
                <a:cubicBezTo>
                  <a:pt x="108" y="12"/>
                  <a:pt x="108" y="12"/>
                  <a:pt x="108" y="12"/>
                </a:cubicBezTo>
                <a:cubicBezTo>
                  <a:pt x="104" y="9"/>
                  <a:pt x="104" y="9"/>
                  <a:pt x="104" y="9"/>
                </a:cubicBezTo>
                <a:cubicBezTo>
                  <a:pt x="90" y="0"/>
                  <a:pt x="75" y="6"/>
                  <a:pt x="67" y="9"/>
                </a:cubicBezTo>
                <a:cubicBezTo>
                  <a:pt x="56" y="13"/>
                  <a:pt x="49" y="24"/>
                  <a:pt x="54" y="48"/>
                </a:cubicBezTo>
                <a:cubicBezTo>
                  <a:pt x="55" y="52"/>
                  <a:pt x="51" y="54"/>
                  <a:pt x="52" y="57"/>
                </a:cubicBezTo>
                <a:cubicBezTo>
                  <a:pt x="52" y="61"/>
                  <a:pt x="52" y="73"/>
                  <a:pt x="57" y="76"/>
                </a:cubicBezTo>
                <a:cubicBezTo>
                  <a:pt x="57" y="76"/>
                  <a:pt x="61" y="77"/>
                  <a:pt x="60" y="77"/>
                </a:cubicBezTo>
                <a:cubicBezTo>
                  <a:pt x="61" y="82"/>
                  <a:pt x="61" y="87"/>
                  <a:pt x="62" y="91"/>
                </a:cubicBezTo>
                <a:cubicBezTo>
                  <a:pt x="63" y="94"/>
                  <a:pt x="66" y="95"/>
                  <a:pt x="67" y="99"/>
                </a:cubicBezTo>
                <a:cubicBezTo>
                  <a:pt x="63" y="100"/>
                  <a:pt x="63" y="100"/>
                  <a:pt x="63" y="100"/>
                </a:cubicBezTo>
                <a:cubicBezTo>
                  <a:pt x="61" y="104"/>
                  <a:pt x="59" y="110"/>
                  <a:pt x="56" y="112"/>
                </a:cubicBezTo>
                <a:cubicBezTo>
                  <a:pt x="53" y="113"/>
                  <a:pt x="51" y="114"/>
                  <a:pt x="48" y="115"/>
                </a:cubicBezTo>
                <a:cubicBezTo>
                  <a:pt x="39" y="118"/>
                  <a:pt x="30" y="122"/>
                  <a:pt x="21" y="126"/>
                </a:cubicBezTo>
                <a:cubicBezTo>
                  <a:pt x="13" y="129"/>
                  <a:pt x="3" y="131"/>
                  <a:pt x="0" y="139"/>
                </a:cubicBezTo>
                <a:cubicBezTo>
                  <a:pt x="0" y="145"/>
                  <a:pt x="0" y="158"/>
                  <a:pt x="0" y="166"/>
                </a:cubicBezTo>
                <a:cubicBezTo>
                  <a:pt x="76" y="166"/>
                  <a:pt x="76" y="166"/>
                  <a:pt x="76" y="166"/>
                </a:cubicBezTo>
                <a:cubicBezTo>
                  <a:pt x="82" y="127"/>
                  <a:pt x="82" y="127"/>
                  <a:pt x="82" y="127"/>
                </a:cubicBezTo>
                <a:cubicBezTo>
                  <a:pt x="77" y="117"/>
                  <a:pt x="77" y="117"/>
                  <a:pt x="77" y="117"/>
                </a:cubicBezTo>
                <a:cubicBezTo>
                  <a:pt x="88" y="112"/>
                  <a:pt x="88" y="112"/>
                  <a:pt x="88" y="112"/>
                </a:cubicBezTo>
                <a:cubicBezTo>
                  <a:pt x="97" y="117"/>
                  <a:pt x="97" y="117"/>
                  <a:pt x="97" y="117"/>
                </a:cubicBezTo>
                <a:cubicBezTo>
                  <a:pt x="92" y="128"/>
                  <a:pt x="92" y="128"/>
                  <a:pt x="92" y="128"/>
                </a:cubicBezTo>
                <a:cubicBezTo>
                  <a:pt x="101" y="166"/>
                  <a:pt x="101" y="166"/>
                  <a:pt x="101" y="166"/>
                </a:cubicBezTo>
                <a:cubicBezTo>
                  <a:pt x="174" y="166"/>
                  <a:pt x="174" y="166"/>
                  <a:pt x="174" y="166"/>
                </a:cubicBezTo>
                <a:cubicBezTo>
                  <a:pt x="174" y="158"/>
                  <a:pt x="174" y="145"/>
                  <a:pt x="174" y="13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2" name="Freeform 135"/>
          <p:cNvSpPr/>
          <p:nvPr/>
        </p:nvSpPr>
        <p:spPr bwMode="auto">
          <a:xfrm>
            <a:off x="4643438" y="2363789"/>
            <a:ext cx="407987" cy="409575"/>
          </a:xfrm>
          <a:custGeom>
            <a:avLst/>
            <a:gdLst>
              <a:gd name="T0" fmla="*/ 179 w 181"/>
              <a:gd name="T1" fmla="*/ 120 h 182"/>
              <a:gd name="T2" fmla="*/ 176 w 181"/>
              <a:gd name="T3" fmla="*/ 103 h 182"/>
              <a:gd name="T4" fmla="*/ 159 w 181"/>
              <a:gd name="T5" fmla="*/ 100 h 182"/>
              <a:gd name="T6" fmla="*/ 135 w 181"/>
              <a:gd name="T7" fmla="*/ 75 h 182"/>
              <a:gd name="T8" fmla="*/ 142 w 181"/>
              <a:gd name="T9" fmla="*/ 68 h 182"/>
              <a:gd name="T10" fmla="*/ 115 w 181"/>
              <a:gd name="T11" fmla="*/ 40 h 182"/>
              <a:gd name="T12" fmla="*/ 107 w 181"/>
              <a:gd name="T13" fmla="*/ 48 h 182"/>
              <a:gd name="T14" fmla="*/ 84 w 181"/>
              <a:gd name="T15" fmla="*/ 25 h 182"/>
              <a:gd name="T16" fmla="*/ 81 w 181"/>
              <a:gd name="T17" fmla="*/ 7 h 182"/>
              <a:gd name="T18" fmla="*/ 59 w 181"/>
              <a:gd name="T19" fmla="*/ 7 h 182"/>
              <a:gd name="T20" fmla="*/ 59 w 181"/>
              <a:gd name="T21" fmla="*/ 29 h 182"/>
              <a:gd name="T22" fmla="*/ 75 w 181"/>
              <a:gd name="T23" fmla="*/ 33 h 182"/>
              <a:gd name="T24" fmla="*/ 97 w 181"/>
              <a:gd name="T25" fmla="*/ 55 h 182"/>
              <a:gd name="T26" fmla="*/ 69 w 181"/>
              <a:gd name="T27" fmla="*/ 49 h 182"/>
              <a:gd name="T28" fmla="*/ 26 w 181"/>
              <a:gd name="T29" fmla="*/ 63 h 182"/>
              <a:gd name="T30" fmla="*/ 6 w 181"/>
              <a:gd name="T31" fmla="*/ 66 h 182"/>
              <a:gd name="T32" fmla="*/ 6 w 181"/>
              <a:gd name="T33" fmla="*/ 88 h 182"/>
              <a:gd name="T34" fmla="*/ 29 w 181"/>
              <a:gd name="T35" fmla="*/ 88 h 182"/>
              <a:gd name="T36" fmla="*/ 33 w 181"/>
              <a:gd name="T37" fmla="*/ 72 h 182"/>
              <a:gd name="T38" fmla="*/ 69 w 181"/>
              <a:gd name="T39" fmla="*/ 60 h 182"/>
              <a:gd name="T40" fmla="*/ 91 w 181"/>
              <a:gd name="T41" fmla="*/ 64 h 182"/>
              <a:gd name="T42" fmla="*/ 87 w 181"/>
              <a:gd name="T43" fmla="*/ 68 h 182"/>
              <a:gd name="T44" fmla="*/ 115 w 181"/>
              <a:gd name="T45" fmla="*/ 96 h 182"/>
              <a:gd name="T46" fmla="*/ 120 w 181"/>
              <a:gd name="T47" fmla="*/ 90 h 182"/>
              <a:gd name="T48" fmla="*/ 129 w 181"/>
              <a:gd name="T49" fmla="*/ 120 h 182"/>
              <a:gd name="T50" fmla="*/ 121 w 181"/>
              <a:gd name="T51" fmla="*/ 149 h 182"/>
              <a:gd name="T52" fmla="*/ 105 w 181"/>
              <a:gd name="T53" fmla="*/ 153 h 182"/>
              <a:gd name="T54" fmla="*/ 105 w 181"/>
              <a:gd name="T55" fmla="*/ 176 h 182"/>
              <a:gd name="T56" fmla="*/ 127 w 181"/>
              <a:gd name="T57" fmla="*/ 176 h 182"/>
              <a:gd name="T58" fmla="*/ 130 w 181"/>
              <a:gd name="T59" fmla="*/ 157 h 182"/>
              <a:gd name="T60" fmla="*/ 140 w 181"/>
              <a:gd name="T61" fmla="*/ 120 h 182"/>
              <a:gd name="T62" fmla="*/ 134 w 181"/>
              <a:gd name="T63" fmla="*/ 92 h 182"/>
              <a:gd name="T64" fmla="*/ 150 w 181"/>
              <a:gd name="T65" fmla="*/ 108 h 182"/>
              <a:gd name="T66" fmla="*/ 153 w 181"/>
              <a:gd name="T67" fmla="*/ 126 h 182"/>
              <a:gd name="T68" fmla="*/ 176 w 181"/>
              <a:gd name="T69" fmla="*/ 126 h 182"/>
              <a:gd name="T70" fmla="*/ 179 w 181"/>
              <a:gd name="T71" fmla="*/ 120 h 182"/>
              <a:gd name="T72" fmla="*/ 179 w 181"/>
              <a:gd name="T73" fmla="*/ 12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1" h="182">
                <a:moveTo>
                  <a:pt x="179" y="120"/>
                </a:moveTo>
                <a:cubicBezTo>
                  <a:pt x="181" y="114"/>
                  <a:pt x="180" y="108"/>
                  <a:pt x="176" y="103"/>
                </a:cubicBezTo>
                <a:cubicBezTo>
                  <a:pt x="171" y="99"/>
                  <a:pt x="165" y="98"/>
                  <a:pt x="159" y="100"/>
                </a:cubicBezTo>
                <a:cubicBezTo>
                  <a:pt x="135" y="75"/>
                  <a:pt x="135" y="75"/>
                  <a:pt x="135" y="75"/>
                </a:cubicBezTo>
                <a:cubicBezTo>
                  <a:pt x="142" y="68"/>
                  <a:pt x="142" y="68"/>
                  <a:pt x="142" y="68"/>
                </a:cubicBezTo>
                <a:cubicBezTo>
                  <a:pt x="115" y="40"/>
                  <a:pt x="115" y="40"/>
                  <a:pt x="115" y="40"/>
                </a:cubicBezTo>
                <a:cubicBezTo>
                  <a:pt x="107" y="48"/>
                  <a:pt x="107" y="48"/>
                  <a:pt x="107" y="48"/>
                </a:cubicBezTo>
                <a:cubicBezTo>
                  <a:pt x="84" y="25"/>
                  <a:pt x="84" y="25"/>
                  <a:pt x="84" y="25"/>
                </a:cubicBezTo>
                <a:cubicBezTo>
                  <a:pt x="87" y="19"/>
                  <a:pt x="86" y="11"/>
                  <a:pt x="81" y="7"/>
                </a:cubicBezTo>
                <a:cubicBezTo>
                  <a:pt x="75" y="0"/>
                  <a:pt x="65" y="0"/>
                  <a:pt x="59" y="7"/>
                </a:cubicBezTo>
                <a:cubicBezTo>
                  <a:pt x="52" y="13"/>
                  <a:pt x="52" y="23"/>
                  <a:pt x="59" y="29"/>
                </a:cubicBezTo>
                <a:cubicBezTo>
                  <a:pt x="63" y="34"/>
                  <a:pt x="70" y="35"/>
                  <a:pt x="75" y="33"/>
                </a:cubicBezTo>
                <a:cubicBezTo>
                  <a:pt x="97" y="55"/>
                  <a:pt x="97" y="55"/>
                  <a:pt x="97" y="55"/>
                </a:cubicBezTo>
                <a:cubicBezTo>
                  <a:pt x="88" y="51"/>
                  <a:pt x="78" y="49"/>
                  <a:pt x="69" y="49"/>
                </a:cubicBezTo>
                <a:cubicBezTo>
                  <a:pt x="54" y="49"/>
                  <a:pt x="38" y="54"/>
                  <a:pt x="26" y="63"/>
                </a:cubicBezTo>
                <a:cubicBezTo>
                  <a:pt x="20" y="60"/>
                  <a:pt x="12" y="61"/>
                  <a:pt x="6" y="66"/>
                </a:cubicBezTo>
                <a:cubicBezTo>
                  <a:pt x="0" y="72"/>
                  <a:pt x="0" y="82"/>
                  <a:pt x="6" y="88"/>
                </a:cubicBezTo>
                <a:cubicBezTo>
                  <a:pt x="13" y="95"/>
                  <a:pt x="23" y="95"/>
                  <a:pt x="29" y="88"/>
                </a:cubicBezTo>
                <a:cubicBezTo>
                  <a:pt x="33" y="84"/>
                  <a:pt x="35" y="77"/>
                  <a:pt x="33" y="72"/>
                </a:cubicBezTo>
                <a:cubicBezTo>
                  <a:pt x="43" y="64"/>
                  <a:pt x="56" y="60"/>
                  <a:pt x="69" y="60"/>
                </a:cubicBezTo>
                <a:cubicBezTo>
                  <a:pt x="76" y="60"/>
                  <a:pt x="84" y="62"/>
                  <a:pt x="91" y="64"/>
                </a:cubicBezTo>
                <a:cubicBezTo>
                  <a:pt x="87" y="68"/>
                  <a:pt x="87" y="68"/>
                  <a:pt x="87" y="68"/>
                </a:cubicBezTo>
                <a:cubicBezTo>
                  <a:pt x="115" y="96"/>
                  <a:pt x="115" y="96"/>
                  <a:pt x="115" y="96"/>
                </a:cubicBezTo>
                <a:cubicBezTo>
                  <a:pt x="120" y="90"/>
                  <a:pt x="120" y="90"/>
                  <a:pt x="120" y="90"/>
                </a:cubicBezTo>
                <a:cubicBezTo>
                  <a:pt x="126" y="99"/>
                  <a:pt x="129" y="110"/>
                  <a:pt x="129" y="120"/>
                </a:cubicBezTo>
                <a:cubicBezTo>
                  <a:pt x="129" y="130"/>
                  <a:pt x="126" y="140"/>
                  <a:pt x="121" y="149"/>
                </a:cubicBezTo>
                <a:cubicBezTo>
                  <a:pt x="116" y="147"/>
                  <a:pt x="109" y="148"/>
                  <a:pt x="105" y="153"/>
                </a:cubicBezTo>
                <a:cubicBezTo>
                  <a:pt x="98" y="159"/>
                  <a:pt x="98" y="169"/>
                  <a:pt x="105" y="176"/>
                </a:cubicBezTo>
                <a:cubicBezTo>
                  <a:pt x="111" y="182"/>
                  <a:pt x="121" y="182"/>
                  <a:pt x="127" y="176"/>
                </a:cubicBezTo>
                <a:cubicBezTo>
                  <a:pt x="132" y="170"/>
                  <a:pt x="133" y="163"/>
                  <a:pt x="130" y="157"/>
                </a:cubicBezTo>
                <a:cubicBezTo>
                  <a:pt x="137" y="146"/>
                  <a:pt x="140" y="133"/>
                  <a:pt x="140" y="120"/>
                </a:cubicBezTo>
                <a:cubicBezTo>
                  <a:pt x="140" y="111"/>
                  <a:pt x="138" y="101"/>
                  <a:pt x="134" y="92"/>
                </a:cubicBezTo>
                <a:cubicBezTo>
                  <a:pt x="150" y="108"/>
                  <a:pt x="150" y="108"/>
                  <a:pt x="150" y="108"/>
                </a:cubicBezTo>
                <a:cubicBezTo>
                  <a:pt x="147" y="114"/>
                  <a:pt x="148" y="121"/>
                  <a:pt x="153" y="126"/>
                </a:cubicBezTo>
                <a:cubicBezTo>
                  <a:pt x="159" y="132"/>
                  <a:pt x="169" y="132"/>
                  <a:pt x="176" y="126"/>
                </a:cubicBezTo>
                <a:cubicBezTo>
                  <a:pt x="177" y="124"/>
                  <a:pt x="179" y="122"/>
                  <a:pt x="179" y="120"/>
                </a:cubicBezTo>
                <a:cubicBezTo>
                  <a:pt x="179" y="120"/>
                  <a:pt x="179" y="120"/>
                  <a:pt x="179" y="12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3" name="Freeform 136"/>
          <p:cNvSpPr/>
          <p:nvPr/>
        </p:nvSpPr>
        <p:spPr bwMode="auto">
          <a:xfrm>
            <a:off x="5451475" y="2386013"/>
            <a:ext cx="236538" cy="266700"/>
          </a:xfrm>
          <a:custGeom>
            <a:avLst/>
            <a:gdLst>
              <a:gd name="T0" fmla="*/ 32 w 105"/>
              <a:gd name="T1" fmla="*/ 118 h 118"/>
              <a:gd name="T2" fmla="*/ 1 w 105"/>
              <a:gd name="T3" fmla="*/ 105 h 118"/>
              <a:gd name="T4" fmla="*/ 1 w 105"/>
              <a:gd name="T5" fmla="*/ 105 h 118"/>
              <a:gd name="T6" fmla="*/ 0 w 105"/>
              <a:gd name="T7" fmla="*/ 104 h 118"/>
              <a:gd name="T8" fmla="*/ 19 w 105"/>
              <a:gd name="T9" fmla="*/ 85 h 118"/>
              <a:gd name="T10" fmla="*/ 20 w 105"/>
              <a:gd name="T11" fmla="*/ 86 h 118"/>
              <a:gd name="T12" fmla="*/ 32 w 105"/>
              <a:gd name="T13" fmla="*/ 91 h 118"/>
              <a:gd name="T14" fmla="*/ 32 w 105"/>
              <a:gd name="T15" fmla="*/ 91 h 118"/>
              <a:gd name="T16" fmla="*/ 43 w 105"/>
              <a:gd name="T17" fmla="*/ 86 h 118"/>
              <a:gd name="T18" fmla="*/ 43 w 105"/>
              <a:gd name="T19" fmla="*/ 86 h 118"/>
              <a:gd name="T20" fmla="*/ 74 w 105"/>
              <a:gd name="T21" fmla="*/ 56 h 118"/>
              <a:gd name="T22" fmla="*/ 79 w 105"/>
              <a:gd name="T23" fmla="*/ 44 h 118"/>
              <a:gd name="T24" fmla="*/ 79 w 105"/>
              <a:gd name="T25" fmla="*/ 44 h 118"/>
              <a:gd name="T26" fmla="*/ 74 w 105"/>
              <a:gd name="T27" fmla="*/ 33 h 118"/>
              <a:gd name="T28" fmla="*/ 74 w 105"/>
              <a:gd name="T29" fmla="*/ 33 h 118"/>
              <a:gd name="T30" fmla="*/ 73 w 105"/>
              <a:gd name="T31" fmla="*/ 31 h 118"/>
              <a:gd name="T32" fmla="*/ 61 w 105"/>
              <a:gd name="T33" fmla="*/ 27 h 118"/>
              <a:gd name="T34" fmla="*/ 61 w 105"/>
              <a:gd name="T35" fmla="*/ 27 h 118"/>
              <a:gd name="T36" fmla="*/ 49 w 105"/>
              <a:gd name="T37" fmla="*/ 31 h 118"/>
              <a:gd name="T38" fmla="*/ 49 w 105"/>
              <a:gd name="T39" fmla="*/ 31 h 118"/>
              <a:gd name="T40" fmla="*/ 37 w 105"/>
              <a:gd name="T41" fmla="*/ 44 h 118"/>
              <a:gd name="T42" fmla="*/ 18 w 105"/>
              <a:gd name="T43" fmla="*/ 44 h 118"/>
              <a:gd name="T44" fmla="*/ 18 w 105"/>
              <a:gd name="T45" fmla="*/ 44 h 118"/>
              <a:gd name="T46" fmla="*/ 18 w 105"/>
              <a:gd name="T47" fmla="*/ 25 h 118"/>
              <a:gd name="T48" fmla="*/ 18 w 105"/>
              <a:gd name="T49" fmla="*/ 25 h 118"/>
              <a:gd name="T50" fmla="*/ 31 w 105"/>
              <a:gd name="T51" fmla="*/ 13 h 118"/>
              <a:gd name="T52" fmla="*/ 61 w 105"/>
              <a:gd name="T53" fmla="*/ 0 h 118"/>
              <a:gd name="T54" fmla="*/ 61 w 105"/>
              <a:gd name="T55" fmla="*/ 0 h 118"/>
              <a:gd name="T56" fmla="*/ 91 w 105"/>
              <a:gd name="T57" fmla="*/ 13 h 118"/>
              <a:gd name="T58" fmla="*/ 91 w 105"/>
              <a:gd name="T59" fmla="*/ 13 h 118"/>
              <a:gd name="T60" fmla="*/ 93 w 105"/>
              <a:gd name="T61" fmla="*/ 14 h 118"/>
              <a:gd name="T62" fmla="*/ 105 w 105"/>
              <a:gd name="T63" fmla="*/ 44 h 118"/>
              <a:gd name="T64" fmla="*/ 105 w 105"/>
              <a:gd name="T65" fmla="*/ 44 h 118"/>
              <a:gd name="T66" fmla="*/ 93 w 105"/>
              <a:gd name="T67" fmla="*/ 74 h 118"/>
              <a:gd name="T68" fmla="*/ 93 w 105"/>
              <a:gd name="T69" fmla="*/ 74 h 118"/>
              <a:gd name="T70" fmla="*/ 62 w 105"/>
              <a:gd name="T71" fmla="*/ 105 h 118"/>
              <a:gd name="T72" fmla="*/ 32 w 105"/>
              <a:gd name="T73" fmla="*/ 118 h 118"/>
              <a:gd name="T74" fmla="*/ 32 w 105"/>
              <a:gd name="T75" fmla="*/ 118 h 118"/>
              <a:gd name="T76" fmla="*/ 32 w 105"/>
              <a:gd name="T77"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 h="118">
                <a:moveTo>
                  <a:pt x="32" y="118"/>
                </a:moveTo>
                <a:cubicBezTo>
                  <a:pt x="21" y="118"/>
                  <a:pt x="10" y="113"/>
                  <a:pt x="1" y="105"/>
                </a:cubicBezTo>
                <a:cubicBezTo>
                  <a:pt x="1" y="105"/>
                  <a:pt x="1" y="105"/>
                  <a:pt x="1" y="105"/>
                </a:cubicBezTo>
                <a:cubicBezTo>
                  <a:pt x="0" y="104"/>
                  <a:pt x="0" y="104"/>
                  <a:pt x="0" y="104"/>
                </a:cubicBezTo>
                <a:cubicBezTo>
                  <a:pt x="19" y="85"/>
                  <a:pt x="19" y="85"/>
                  <a:pt x="19" y="85"/>
                </a:cubicBezTo>
                <a:cubicBezTo>
                  <a:pt x="20" y="86"/>
                  <a:pt x="20" y="86"/>
                  <a:pt x="20" y="86"/>
                </a:cubicBezTo>
                <a:cubicBezTo>
                  <a:pt x="23" y="90"/>
                  <a:pt x="27" y="91"/>
                  <a:pt x="32" y="91"/>
                </a:cubicBezTo>
                <a:cubicBezTo>
                  <a:pt x="32" y="91"/>
                  <a:pt x="32" y="91"/>
                  <a:pt x="32" y="91"/>
                </a:cubicBezTo>
                <a:cubicBezTo>
                  <a:pt x="36" y="91"/>
                  <a:pt x="40" y="90"/>
                  <a:pt x="43" y="86"/>
                </a:cubicBezTo>
                <a:cubicBezTo>
                  <a:pt x="43" y="86"/>
                  <a:pt x="43" y="86"/>
                  <a:pt x="43" y="86"/>
                </a:cubicBezTo>
                <a:cubicBezTo>
                  <a:pt x="74" y="56"/>
                  <a:pt x="74" y="56"/>
                  <a:pt x="74" y="56"/>
                </a:cubicBezTo>
                <a:cubicBezTo>
                  <a:pt x="77" y="53"/>
                  <a:pt x="79" y="48"/>
                  <a:pt x="79" y="44"/>
                </a:cubicBezTo>
                <a:cubicBezTo>
                  <a:pt x="79" y="44"/>
                  <a:pt x="79" y="44"/>
                  <a:pt x="79" y="44"/>
                </a:cubicBezTo>
                <a:cubicBezTo>
                  <a:pt x="79" y="40"/>
                  <a:pt x="77" y="36"/>
                  <a:pt x="74" y="33"/>
                </a:cubicBezTo>
                <a:cubicBezTo>
                  <a:pt x="74" y="33"/>
                  <a:pt x="74" y="33"/>
                  <a:pt x="74" y="33"/>
                </a:cubicBezTo>
                <a:cubicBezTo>
                  <a:pt x="73" y="31"/>
                  <a:pt x="73" y="31"/>
                  <a:pt x="73" y="31"/>
                </a:cubicBezTo>
                <a:cubicBezTo>
                  <a:pt x="69" y="28"/>
                  <a:pt x="65" y="27"/>
                  <a:pt x="61" y="27"/>
                </a:cubicBezTo>
                <a:cubicBezTo>
                  <a:pt x="61" y="27"/>
                  <a:pt x="61" y="27"/>
                  <a:pt x="61" y="27"/>
                </a:cubicBezTo>
                <a:cubicBezTo>
                  <a:pt x="57" y="27"/>
                  <a:pt x="53" y="28"/>
                  <a:pt x="49" y="31"/>
                </a:cubicBezTo>
                <a:cubicBezTo>
                  <a:pt x="49" y="31"/>
                  <a:pt x="49" y="31"/>
                  <a:pt x="49" y="31"/>
                </a:cubicBezTo>
                <a:cubicBezTo>
                  <a:pt x="37" y="44"/>
                  <a:pt x="37" y="44"/>
                  <a:pt x="37" y="44"/>
                </a:cubicBezTo>
                <a:cubicBezTo>
                  <a:pt x="32" y="49"/>
                  <a:pt x="23" y="49"/>
                  <a:pt x="18" y="44"/>
                </a:cubicBezTo>
                <a:cubicBezTo>
                  <a:pt x="18" y="44"/>
                  <a:pt x="18" y="44"/>
                  <a:pt x="18" y="44"/>
                </a:cubicBezTo>
                <a:cubicBezTo>
                  <a:pt x="13" y="39"/>
                  <a:pt x="13" y="30"/>
                  <a:pt x="18" y="25"/>
                </a:cubicBezTo>
                <a:cubicBezTo>
                  <a:pt x="18" y="25"/>
                  <a:pt x="18" y="25"/>
                  <a:pt x="18" y="25"/>
                </a:cubicBezTo>
                <a:cubicBezTo>
                  <a:pt x="31" y="13"/>
                  <a:pt x="31" y="13"/>
                  <a:pt x="31" y="13"/>
                </a:cubicBezTo>
                <a:cubicBezTo>
                  <a:pt x="39" y="4"/>
                  <a:pt x="50" y="0"/>
                  <a:pt x="61" y="0"/>
                </a:cubicBezTo>
                <a:cubicBezTo>
                  <a:pt x="61" y="0"/>
                  <a:pt x="61" y="0"/>
                  <a:pt x="61" y="0"/>
                </a:cubicBezTo>
                <a:cubicBezTo>
                  <a:pt x="72" y="0"/>
                  <a:pt x="83" y="4"/>
                  <a:pt x="91" y="13"/>
                </a:cubicBezTo>
                <a:cubicBezTo>
                  <a:pt x="91" y="13"/>
                  <a:pt x="91" y="13"/>
                  <a:pt x="91" y="13"/>
                </a:cubicBezTo>
                <a:cubicBezTo>
                  <a:pt x="93" y="14"/>
                  <a:pt x="93" y="14"/>
                  <a:pt x="93" y="14"/>
                </a:cubicBezTo>
                <a:cubicBezTo>
                  <a:pt x="101" y="22"/>
                  <a:pt x="105" y="33"/>
                  <a:pt x="105" y="44"/>
                </a:cubicBezTo>
                <a:cubicBezTo>
                  <a:pt x="105" y="44"/>
                  <a:pt x="105" y="44"/>
                  <a:pt x="105" y="44"/>
                </a:cubicBezTo>
                <a:cubicBezTo>
                  <a:pt x="105" y="55"/>
                  <a:pt x="101" y="66"/>
                  <a:pt x="93" y="74"/>
                </a:cubicBezTo>
                <a:cubicBezTo>
                  <a:pt x="93" y="74"/>
                  <a:pt x="93" y="74"/>
                  <a:pt x="93" y="74"/>
                </a:cubicBezTo>
                <a:cubicBezTo>
                  <a:pt x="62" y="105"/>
                  <a:pt x="62" y="105"/>
                  <a:pt x="62" y="105"/>
                </a:cubicBezTo>
                <a:cubicBezTo>
                  <a:pt x="54" y="114"/>
                  <a:pt x="42" y="118"/>
                  <a:pt x="32" y="118"/>
                </a:cubicBezTo>
                <a:cubicBezTo>
                  <a:pt x="32" y="118"/>
                  <a:pt x="32" y="118"/>
                  <a:pt x="32" y="118"/>
                </a:cubicBezTo>
                <a:cubicBezTo>
                  <a:pt x="32" y="118"/>
                  <a:pt x="32" y="118"/>
                  <a:pt x="32" y="11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4" name="Freeform 137"/>
          <p:cNvSpPr/>
          <p:nvPr/>
        </p:nvSpPr>
        <p:spPr bwMode="auto">
          <a:xfrm>
            <a:off x="5327651" y="2503489"/>
            <a:ext cx="236538" cy="266700"/>
          </a:xfrm>
          <a:custGeom>
            <a:avLst/>
            <a:gdLst>
              <a:gd name="T0" fmla="*/ 44 w 105"/>
              <a:gd name="T1" fmla="*/ 118 h 118"/>
              <a:gd name="T2" fmla="*/ 14 w 105"/>
              <a:gd name="T3" fmla="*/ 105 h 118"/>
              <a:gd name="T4" fmla="*/ 14 w 105"/>
              <a:gd name="T5" fmla="*/ 105 h 118"/>
              <a:gd name="T6" fmla="*/ 12 w 105"/>
              <a:gd name="T7" fmla="*/ 104 h 118"/>
              <a:gd name="T8" fmla="*/ 0 w 105"/>
              <a:gd name="T9" fmla="*/ 74 h 118"/>
              <a:gd name="T10" fmla="*/ 0 w 105"/>
              <a:gd name="T11" fmla="*/ 74 h 118"/>
              <a:gd name="T12" fmla="*/ 12 w 105"/>
              <a:gd name="T13" fmla="*/ 44 h 118"/>
              <a:gd name="T14" fmla="*/ 12 w 105"/>
              <a:gd name="T15" fmla="*/ 44 h 118"/>
              <a:gd name="T16" fmla="*/ 43 w 105"/>
              <a:gd name="T17" fmla="*/ 13 h 118"/>
              <a:gd name="T18" fmla="*/ 73 w 105"/>
              <a:gd name="T19" fmla="*/ 0 h 118"/>
              <a:gd name="T20" fmla="*/ 73 w 105"/>
              <a:gd name="T21" fmla="*/ 0 h 118"/>
              <a:gd name="T22" fmla="*/ 98 w 105"/>
              <a:gd name="T23" fmla="*/ 8 h 118"/>
              <a:gd name="T24" fmla="*/ 98 w 105"/>
              <a:gd name="T25" fmla="*/ 8 h 118"/>
              <a:gd name="T26" fmla="*/ 101 w 105"/>
              <a:gd name="T27" fmla="*/ 10 h 118"/>
              <a:gd name="T28" fmla="*/ 101 w 105"/>
              <a:gd name="T29" fmla="*/ 10 h 118"/>
              <a:gd name="T30" fmla="*/ 104 w 105"/>
              <a:gd name="T31" fmla="*/ 13 h 118"/>
              <a:gd name="T32" fmla="*/ 105 w 105"/>
              <a:gd name="T33" fmla="*/ 14 h 118"/>
              <a:gd name="T34" fmla="*/ 105 w 105"/>
              <a:gd name="T35" fmla="*/ 14 h 118"/>
              <a:gd name="T36" fmla="*/ 105 w 105"/>
              <a:gd name="T37" fmla="*/ 14 h 118"/>
              <a:gd name="T38" fmla="*/ 86 w 105"/>
              <a:gd name="T39" fmla="*/ 33 h 118"/>
              <a:gd name="T40" fmla="*/ 86 w 105"/>
              <a:gd name="T41" fmla="*/ 33 h 118"/>
              <a:gd name="T42" fmla="*/ 85 w 105"/>
              <a:gd name="T43" fmla="*/ 32 h 118"/>
              <a:gd name="T44" fmla="*/ 73 w 105"/>
              <a:gd name="T45" fmla="*/ 27 h 118"/>
              <a:gd name="T46" fmla="*/ 73 w 105"/>
              <a:gd name="T47" fmla="*/ 27 h 118"/>
              <a:gd name="T48" fmla="*/ 62 w 105"/>
              <a:gd name="T49" fmla="*/ 32 h 118"/>
              <a:gd name="T50" fmla="*/ 62 w 105"/>
              <a:gd name="T51" fmla="*/ 32 h 118"/>
              <a:gd name="T52" fmla="*/ 31 w 105"/>
              <a:gd name="T53" fmla="*/ 62 h 118"/>
              <a:gd name="T54" fmla="*/ 26 w 105"/>
              <a:gd name="T55" fmla="*/ 74 h 118"/>
              <a:gd name="T56" fmla="*/ 26 w 105"/>
              <a:gd name="T57" fmla="*/ 74 h 118"/>
              <a:gd name="T58" fmla="*/ 31 w 105"/>
              <a:gd name="T59" fmla="*/ 85 h 118"/>
              <a:gd name="T60" fmla="*/ 31 w 105"/>
              <a:gd name="T61" fmla="*/ 85 h 118"/>
              <a:gd name="T62" fmla="*/ 32 w 105"/>
              <a:gd name="T63" fmla="*/ 87 h 118"/>
              <a:gd name="T64" fmla="*/ 44 w 105"/>
              <a:gd name="T65" fmla="*/ 91 h 118"/>
              <a:gd name="T66" fmla="*/ 44 w 105"/>
              <a:gd name="T67" fmla="*/ 91 h 118"/>
              <a:gd name="T68" fmla="*/ 56 w 105"/>
              <a:gd name="T69" fmla="*/ 87 h 118"/>
              <a:gd name="T70" fmla="*/ 56 w 105"/>
              <a:gd name="T71" fmla="*/ 87 h 118"/>
              <a:gd name="T72" fmla="*/ 69 w 105"/>
              <a:gd name="T73" fmla="*/ 73 h 118"/>
              <a:gd name="T74" fmla="*/ 87 w 105"/>
              <a:gd name="T75" fmla="*/ 73 h 118"/>
              <a:gd name="T76" fmla="*/ 87 w 105"/>
              <a:gd name="T77" fmla="*/ 73 h 118"/>
              <a:gd name="T78" fmla="*/ 87 w 105"/>
              <a:gd name="T79" fmla="*/ 92 h 118"/>
              <a:gd name="T80" fmla="*/ 87 w 105"/>
              <a:gd name="T81" fmla="*/ 92 h 118"/>
              <a:gd name="T82" fmla="*/ 74 w 105"/>
              <a:gd name="T83" fmla="*/ 105 h 118"/>
              <a:gd name="T84" fmla="*/ 44 w 105"/>
              <a:gd name="T85" fmla="*/ 118 h 118"/>
              <a:gd name="T86" fmla="*/ 44 w 105"/>
              <a:gd name="T87" fmla="*/ 118 h 118"/>
              <a:gd name="T88" fmla="*/ 44 w 105"/>
              <a:gd name="T89"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5" h="118">
                <a:moveTo>
                  <a:pt x="44" y="118"/>
                </a:moveTo>
                <a:cubicBezTo>
                  <a:pt x="33" y="118"/>
                  <a:pt x="22" y="114"/>
                  <a:pt x="14" y="105"/>
                </a:cubicBezTo>
                <a:cubicBezTo>
                  <a:pt x="14" y="105"/>
                  <a:pt x="14" y="105"/>
                  <a:pt x="14" y="105"/>
                </a:cubicBezTo>
                <a:cubicBezTo>
                  <a:pt x="12" y="104"/>
                  <a:pt x="12" y="104"/>
                  <a:pt x="12" y="104"/>
                </a:cubicBezTo>
                <a:cubicBezTo>
                  <a:pt x="4" y="96"/>
                  <a:pt x="0" y="85"/>
                  <a:pt x="0" y="74"/>
                </a:cubicBezTo>
                <a:cubicBezTo>
                  <a:pt x="0" y="74"/>
                  <a:pt x="0" y="74"/>
                  <a:pt x="0" y="74"/>
                </a:cubicBezTo>
                <a:cubicBezTo>
                  <a:pt x="0" y="63"/>
                  <a:pt x="4" y="52"/>
                  <a:pt x="12" y="44"/>
                </a:cubicBezTo>
                <a:cubicBezTo>
                  <a:pt x="12" y="44"/>
                  <a:pt x="12" y="44"/>
                  <a:pt x="12" y="44"/>
                </a:cubicBezTo>
                <a:cubicBezTo>
                  <a:pt x="43" y="13"/>
                  <a:pt x="43" y="13"/>
                  <a:pt x="43" y="13"/>
                </a:cubicBezTo>
                <a:cubicBezTo>
                  <a:pt x="51" y="5"/>
                  <a:pt x="62" y="0"/>
                  <a:pt x="73" y="0"/>
                </a:cubicBezTo>
                <a:cubicBezTo>
                  <a:pt x="73" y="0"/>
                  <a:pt x="73" y="0"/>
                  <a:pt x="73" y="0"/>
                </a:cubicBezTo>
                <a:cubicBezTo>
                  <a:pt x="82" y="0"/>
                  <a:pt x="91" y="3"/>
                  <a:pt x="98" y="8"/>
                </a:cubicBezTo>
                <a:cubicBezTo>
                  <a:pt x="98" y="8"/>
                  <a:pt x="98" y="8"/>
                  <a:pt x="98" y="8"/>
                </a:cubicBezTo>
                <a:cubicBezTo>
                  <a:pt x="99" y="9"/>
                  <a:pt x="100" y="9"/>
                  <a:pt x="101" y="10"/>
                </a:cubicBezTo>
                <a:cubicBezTo>
                  <a:pt x="101" y="10"/>
                  <a:pt x="101" y="10"/>
                  <a:pt x="101" y="10"/>
                </a:cubicBezTo>
                <a:cubicBezTo>
                  <a:pt x="104" y="13"/>
                  <a:pt x="104" y="13"/>
                  <a:pt x="104" y="13"/>
                </a:cubicBezTo>
                <a:cubicBezTo>
                  <a:pt x="105" y="14"/>
                  <a:pt x="105" y="14"/>
                  <a:pt x="105" y="14"/>
                </a:cubicBezTo>
                <a:cubicBezTo>
                  <a:pt x="105" y="14"/>
                  <a:pt x="105" y="14"/>
                  <a:pt x="105" y="14"/>
                </a:cubicBezTo>
                <a:cubicBezTo>
                  <a:pt x="105" y="14"/>
                  <a:pt x="105" y="14"/>
                  <a:pt x="105" y="14"/>
                </a:cubicBezTo>
                <a:cubicBezTo>
                  <a:pt x="86" y="33"/>
                  <a:pt x="86" y="33"/>
                  <a:pt x="86" y="33"/>
                </a:cubicBezTo>
                <a:cubicBezTo>
                  <a:pt x="86" y="33"/>
                  <a:pt x="86" y="33"/>
                  <a:pt x="86" y="33"/>
                </a:cubicBezTo>
                <a:cubicBezTo>
                  <a:pt x="85" y="32"/>
                  <a:pt x="85" y="32"/>
                  <a:pt x="85" y="32"/>
                </a:cubicBezTo>
                <a:cubicBezTo>
                  <a:pt x="82" y="28"/>
                  <a:pt x="78" y="27"/>
                  <a:pt x="73" y="27"/>
                </a:cubicBezTo>
                <a:cubicBezTo>
                  <a:pt x="73" y="27"/>
                  <a:pt x="73" y="27"/>
                  <a:pt x="73" y="27"/>
                </a:cubicBezTo>
                <a:cubicBezTo>
                  <a:pt x="69" y="27"/>
                  <a:pt x="65" y="28"/>
                  <a:pt x="62" y="32"/>
                </a:cubicBezTo>
                <a:cubicBezTo>
                  <a:pt x="62" y="32"/>
                  <a:pt x="62" y="32"/>
                  <a:pt x="62" y="32"/>
                </a:cubicBezTo>
                <a:cubicBezTo>
                  <a:pt x="31" y="62"/>
                  <a:pt x="31" y="62"/>
                  <a:pt x="31" y="62"/>
                </a:cubicBezTo>
                <a:cubicBezTo>
                  <a:pt x="28" y="65"/>
                  <a:pt x="26" y="70"/>
                  <a:pt x="26" y="74"/>
                </a:cubicBezTo>
                <a:cubicBezTo>
                  <a:pt x="26" y="74"/>
                  <a:pt x="26" y="74"/>
                  <a:pt x="26" y="74"/>
                </a:cubicBezTo>
                <a:cubicBezTo>
                  <a:pt x="26" y="78"/>
                  <a:pt x="28" y="82"/>
                  <a:pt x="31" y="85"/>
                </a:cubicBezTo>
                <a:cubicBezTo>
                  <a:pt x="31" y="85"/>
                  <a:pt x="31" y="85"/>
                  <a:pt x="31" y="85"/>
                </a:cubicBezTo>
                <a:cubicBezTo>
                  <a:pt x="32" y="87"/>
                  <a:pt x="32" y="87"/>
                  <a:pt x="32" y="87"/>
                </a:cubicBezTo>
                <a:cubicBezTo>
                  <a:pt x="36" y="90"/>
                  <a:pt x="40" y="91"/>
                  <a:pt x="44" y="91"/>
                </a:cubicBezTo>
                <a:cubicBezTo>
                  <a:pt x="44" y="91"/>
                  <a:pt x="44" y="91"/>
                  <a:pt x="44" y="91"/>
                </a:cubicBezTo>
                <a:cubicBezTo>
                  <a:pt x="48" y="91"/>
                  <a:pt x="52" y="90"/>
                  <a:pt x="56" y="87"/>
                </a:cubicBezTo>
                <a:cubicBezTo>
                  <a:pt x="56" y="87"/>
                  <a:pt x="56" y="87"/>
                  <a:pt x="56" y="87"/>
                </a:cubicBezTo>
                <a:cubicBezTo>
                  <a:pt x="69" y="73"/>
                  <a:pt x="69" y="73"/>
                  <a:pt x="69" y="73"/>
                </a:cubicBezTo>
                <a:cubicBezTo>
                  <a:pt x="74" y="68"/>
                  <a:pt x="82" y="68"/>
                  <a:pt x="87" y="73"/>
                </a:cubicBezTo>
                <a:cubicBezTo>
                  <a:pt x="87" y="73"/>
                  <a:pt x="87" y="73"/>
                  <a:pt x="87" y="73"/>
                </a:cubicBezTo>
                <a:cubicBezTo>
                  <a:pt x="93" y="79"/>
                  <a:pt x="93" y="87"/>
                  <a:pt x="87" y="92"/>
                </a:cubicBezTo>
                <a:cubicBezTo>
                  <a:pt x="87" y="92"/>
                  <a:pt x="87" y="92"/>
                  <a:pt x="87" y="92"/>
                </a:cubicBezTo>
                <a:cubicBezTo>
                  <a:pt x="74" y="105"/>
                  <a:pt x="74" y="105"/>
                  <a:pt x="74" y="105"/>
                </a:cubicBezTo>
                <a:cubicBezTo>
                  <a:pt x="66" y="114"/>
                  <a:pt x="55" y="118"/>
                  <a:pt x="44" y="118"/>
                </a:cubicBezTo>
                <a:cubicBezTo>
                  <a:pt x="44" y="118"/>
                  <a:pt x="44" y="118"/>
                  <a:pt x="44" y="118"/>
                </a:cubicBezTo>
                <a:cubicBezTo>
                  <a:pt x="44" y="118"/>
                  <a:pt x="44" y="118"/>
                  <a:pt x="44" y="11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5" name="Freeform 138"/>
          <p:cNvSpPr>
            <a:spLocks noEditPoints="1"/>
          </p:cNvSpPr>
          <p:nvPr/>
        </p:nvSpPr>
        <p:spPr bwMode="auto">
          <a:xfrm>
            <a:off x="6026150" y="2428876"/>
            <a:ext cx="223838" cy="333375"/>
          </a:xfrm>
          <a:custGeom>
            <a:avLst/>
            <a:gdLst>
              <a:gd name="T0" fmla="*/ 82 w 100"/>
              <a:gd name="T1" fmla="*/ 37 h 148"/>
              <a:gd name="T2" fmla="*/ 82 w 100"/>
              <a:gd name="T3" fmla="*/ 0 h 148"/>
              <a:gd name="T4" fmla="*/ 18 w 100"/>
              <a:gd name="T5" fmla="*/ 0 h 148"/>
              <a:gd name="T6" fmla="*/ 18 w 100"/>
              <a:gd name="T7" fmla="*/ 37 h 148"/>
              <a:gd name="T8" fmla="*/ 0 w 100"/>
              <a:gd name="T9" fmla="*/ 76 h 148"/>
              <a:gd name="T10" fmla="*/ 18 w 100"/>
              <a:gd name="T11" fmla="*/ 115 h 148"/>
              <a:gd name="T12" fmla="*/ 18 w 100"/>
              <a:gd name="T13" fmla="*/ 148 h 148"/>
              <a:gd name="T14" fmla="*/ 82 w 100"/>
              <a:gd name="T15" fmla="*/ 148 h 148"/>
              <a:gd name="T16" fmla="*/ 82 w 100"/>
              <a:gd name="T17" fmla="*/ 115 h 148"/>
              <a:gd name="T18" fmla="*/ 100 w 100"/>
              <a:gd name="T19" fmla="*/ 76 h 148"/>
              <a:gd name="T20" fmla="*/ 82 w 100"/>
              <a:gd name="T21" fmla="*/ 37 h 148"/>
              <a:gd name="T22" fmla="*/ 78 w 100"/>
              <a:gd name="T23" fmla="*/ 104 h 148"/>
              <a:gd name="T24" fmla="*/ 50 w 100"/>
              <a:gd name="T25" fmla="*/ 115 h 148"/>
              <a:gd name="T26" fmla="*/ 22 w 100"/>
              <a:gd name="T27" fmla="*/ 104 h 148"/>
              <a:gd name="T28" fmla="*/ 11 w 100"/>
              <a:gd name="T29" fmla="*/ 76 h 148"/>
              <a:gd name="T30" fmla="*/ 22 w 100"/>
              <a:gd name="T31" fmla="*/ 48 h 148"/>
              <a:gd name="T32" fmla="*/ 50 w 100"/>
              <a:gd name="T33" fmla="*/ 37 h 148"/>
              <a:gd name="T34" fmla="*/ 78 w 100"/>
              <a:gd name="T35" fmla="*/ 48 h 148"/>
              <a:gd name="T36" fmla="*/ 89 w 100"/>
              <a:gd name="T37" fmla="*/ 76 h 148"/>
              <a:gd name="T38" fmla="*/ 78 w 100"/>
              <a:gd name="T39" fmla="*/ 104 h 148"/>
              <a:gd name="T40" fmla="*/ 55 w 100"/>
              <a:gd name="T41" fmla="*/ 70 h 148"/>
              <a:gd name="T42" fmla="*/ 55 w 100"/>
              <a:gd name="T43" fmla="*/ 50 h 148"/>
              <a:gd name="T44" fmla="*/ 44 w 100"/>
              <a:gd name="T45" fmla="*/ 50 h 148"/>
              <a:gd name="T46" fmla="*/ 44 w 100"/>
              <a:gd name="T47" fmla="*/ 81 h 148"/>
              <a:gd name="T48" fmla="*/ 81 w 100"/>
              <a:gd name="T49" fmla="*/ 81 h 148"/>
              <a:gd name="T50" fmla="*/ 81 w 100"/>
              <a:gd name="T51" fmla="*/ 70 h 148"/>
              <a:gd name="T52" fmla="*/ 55 w 100"/>
              <a:gd name="T53" fmla="*/ 7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0" h="148">
                <a:moveTo>
                  <a:pt x="82" y="37"/>
                </a:moveTo>
                <a:cubicBezTo>
                  <a:pt x="82" y="0"/>
                  <a:pt x="82" y="0"/>
                  <a:pt x="82" y="0"/>
                </a:cubicBezTo>
                <a:cubicBezTo>
                  <a:pt x="18" y="0"/>
                  <a:pt x="18" y="0"/>
                  <a:pt x="18" y="0"/>
                </a:cubicBezTo>
                <a:cubicBezTo>
                  <a:pt x="18" y="37"/>
                  <a:pt x="18" y="37"/>
                  <a:pt x="18" y="37"/>
                </a:cubicBezTo>
                <a:cubicBezTo>
                  <a:pt x="7" y="46"/>
                  <a:pt x="0" y="60"/>
                  <a:pt x="0" y="76"/>
                </a:cubicBezTo>
                <a:cubicBezTo>
                  <a:pt x="0" y="92"/>
                  <a:pt x="7" y="106"/>
                  <a:pt x="18" y="115"/>
                </a:cubicBezTo>
                <a:cubicBezTo>
                  <a:pt x="18" y="148"/>
                  <a:pt x="18" y="148"/>
                  <a:pt x="18" y="148"/>
                </a:cubicBezTo>
                <a:cubicBezTo>
                  <a:pt x="82" y="148"/>
                  <a:pt x="82" y="148"/>
                  <a:pt x="82" y="148"/>
                </a:cubicBezTo>
                <a:cubicBezTo>
                  <a:pt x="82" y="115"/>
                  <a:pt x="82" y="115"/>
                  <a:pt x="82" y="115"/>
                </a:cubicBezTo>
                <a:cubicBezTo>
                  <a:pt x="93" y="106"/>
                  <a:pt x="100" y="92"/>
                  <a:pt x="100" y="76"/>
                </a:cubicBezTo>
                <a:cubicBezTo>
                  <a:pt x="100" y="60"/>
                  <a:pt x="93" y="46"/>
                  <a:pt x="82" y="37"/>
                </a:cubicBezTo>
                <a:close/>
                <a:moveTo>
                  <a:pt x="78" y="104"/>
                </a:moveTo>
                <a:cubicBezTo>
                  <a:pt x="71" y="111"/>
                  <a:pt x="61" y="115"/>
                  <a:pt x="50" y="115"/>
                </a:cubicBezTo>
                <a:cubicBezTo>
                  <a:pt x="39" y="115"/>
                  <a:pt x="29" y="111"/>
                  <a:pt x="22" y="104"/>
                </a:cubicBezTo>
                <a:cubicBezTo>
                  <a:pt x="15" y="97"/>
                  <a:pt x="11" y="87"/>
                  <a:pt x="11" y="76"/>
                </a:cubicBezTo>
                <a:cubicBezTo>
                  <a:pt x="11" y="65"/>
                  <a:pt x="15" y="55"/>
                  <a:pt x="22" y="48"/>
                </a:cubicBezTo>
                <a:cubicBezTo>
                  <a:pt x="29" y="41"/>
                  <a:pt x="39" y="37"/>
                  <a:pt x="50" y="37"/>
                </a:cubicBezTo>
                <a:cubicBezTo>
                  <a:pt x="61" y="37"/>
                  <a:pt x="71" y="41"/>
                  <a:pt x="78" y="48"/>
                </a:cubicBezTo>
                <a:cubicBezTo>
                  <a:pt x="85" y="55"/>
                  <a:pt x="89" y="65"/>
                  <a:pt x="89" y="76"/>
                </a:cubicBezTo>
                <a:cubicBezTo>
                  <a:pt x="89" y="87"/>
                  <a:pt x="85" y="97"/>
                  <a:pt x="78" y="104"/>
                </a:cubicBezTo>
                <a:close/>
                <a:moveTo>
                  <a:pt x="55" y="70"/>
                </a:moveTo>
                <a:cubicBezTo>
                  <a:pt x="55" y="50"/>
                  <a:pt x="55" y="50"/>
                  <a:pt x="55" y="50"/>
                </a:cubicBezTo>
                <a:cubicBezTo>
                  <a:pt x="44" y="50"/>
                  <a:pt x="44" y="50"/>
                  <a:pt x="44" y="50"/>
                </a:cubicBezTo>
                <a:cubicBezTo>
                  <a:pt x="44" y="81"/>
                  <a:pt x="44" y="81"/>
                  <a:pt x="44" y="81"/>
                </a:cubicBezTo>
                <a:cubicBezTo>
                  <a:pt x="81" y="81"/>
                  <a:pt x="81" y="81"/>
                  <a:pt x="81" y="81"/>
                </a:cubicBezTo>
                <a:cubicBezTo>
                  <a:pt x="81" y="70"/>
                  <a:pt x="81" y="70"/>
                  <a:pt x="81" y="70"/>
                </a:cubicBezTo>
                <a:lnTo>
                  <a:pt x="55" y="7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6" name="Freeform 139"/>
          <p:cNvSpPr>
            <a:spLocks noEditPoints="1"/>
          </p:cNvSpPr>
          <p:nvPr/>
        </p:nvSpPr>
        <p:spPr bwMode="auto">
          <a:xfrm>
            <a:off x="6591301" y="2422525"/>
            <a:ext cx="392113" cy="293688"/>
          </a:xfrm>
          <a:custGeom>
            <a:avLst/>
            <a:gdLst>
              <a:gd name="T0" fmla="*/ 160 w 174"/>
              <a:gd name="T1" fmla="*/ 97 h 130"/>
              <a:gd name="T2" fmla="*/ 14 w 174"/>
              <a:gd name="T3" fmla="*/ 97 h 130"/>
              <a:gd name="T4" fmla="*/ 3 w 174"/>
              <a:gd name="T5" fmla="*/ 118 h 130"/>
              <a:gd name="T6" fmla="*/ 171 w 174"/>
              <a:gd name="T7" fmla="*/ 118 h 130"/>
              <a:gd name="T8" fmla="*/ 160 w 174"/>
              <a:gd name="T9" fmla="*/ 97 h 130"/>
              <a:gd name="T10" fmla="*/ 69 w 174"/>
              <a:gd name="T11" fmla="*/ 113 h 130"/>
              <a:gd name="T12" fmla="*/ 73 w 174"/>
              <a:gd name="T13" fmla="*/ 105 h 130"/>
              <a:gd name="T14" fmla="*/ 101 w 174"/>
              <a:gd name="T15" fmla="*/ 105 h 130"/>
              <a:gd name="T16" fmla="*/ 105 w 174"/>
              <a:gd name="T17" fmla="*/ 113 h 130"/>
              <a:gd name="T18" fmla="*/ 69 w 174"/>
              <a:gd name="T19" fmla="*/ 113 h 130"/>
              <a:gd name="T20" fmla="*/ 157 w 174"/>
              <a:gd name="T21" fmla="*/ 92 h 130"/>
              <a:gd name="T22" fmla="*/ 157 w 174"/>
              <a:gd name="T23" fmla="*/ 92 h 130"/>
              <a:gd name="T24" fmla="*/ 157 w 174"/>
              <a:gd name="T25" fmla="*/ 91 h 130"/>
              <a:gd name="T26" fmla="*/ 157 w 174"/>
              <a:gd name="T27" fmla="*/ 4 h 130"/>
              <a:gd name="T28" fmla="*/ 153 w 174"/>
              <a:gd name="T29" fmla="*/ 0 h 130"/>
              <a:gd name="T30" fmla="*/ 21 w 174"/>
              <a:gd name="T31" fmla="*/ 0 h 130"/>
              <a:gd name="T32" fmla="*/ 17 w 174"/>
              <a:gd name="T33" fmla="*/ 4 h 130"/>
              <a:gd name="T34" fmla="*/ 17 w 174"/>
              <a:gd name="T35" fmla="*/ 91 h 130"/>
              <a:gd name="T36" fmla="*/ 17 w 174"/>
              <a:gd name="T37" fmla="*/ 92 h 130"/>
              <a:gd name="T38" fmla="*/ 17 w 174"/>
              <a:gd name="T39" fmla="*/ 92 h 130"/>
              <a:gd name="T40" fmla="*/ 16 w 174"/>
              <a:gd name="T41" fmla="*/ 92 h 130"/>
              <a:gd name="T42" fmla="*/ 158 w 174"/>
              <a:gd name="T43" fmla="*/ 92 h 130"/>
              <a:gd name="T44" fmla="*/ 157 w 174"/>
              <a:gd name="T45" fmla="*/ 92 h 130"/>
              <a:gd name="T46" fmla="*/ 147 w 174"/>
              <a:gd name="T47" fmla="*/ 85 h 130"/>
              <a:gd name="T48" fmla="*/ 27 w 174"/>
              <a:gd name="T49" fmla="*/ 85 h 130"/>
              <a:gd name="T50" fmla="*/ 27 w 174"/>
              <a:gd name="T51" fmla="*/ 10 h 130"/>
              <a:gd name="T52" fmla="*/ 147 w 174"/>
              <a:gd name="T53" fmla="*/ 10 h 130"/>
              <a:gd name="T54" fmla="*/ 147 w 174"/>
              <a:gd name="T55" fmla="*/ 85 h 130"/>
              <a:gd name="T56" fmla="*/ 173 w 174"/>
              <a:gd name="T57" fmla="*/ 123 h 130"/>
              <a:gd name="T58" fmla="*/ 1 w 174"/>
              <a:gd name="T59" fmla="*/ 123 h 130"/>
              <a:gd name="T60" fmla="*/ 0 w 174"/>
              <a:gd name="T61" fmla="*/ 124 h 130"/>
              <a:gd name="T62" fmla="*/ 4 w 174"/>
              <a:gd name="T63" fmla="*/ 130 h 130"/>
              <a:gd name="T64" fmla="*/ 170 w 174"/>
              <a:gd name="T65" fmla="*/ 130 h 130"/>
              <a:gd name="T66" fmla="*/ 174 w 174"/>
              <a:gd name="T67" fmla="*/ 124 h 130"/>
              <a:gd name="T68" fmla="*/ 173 w 174"/>
              <a:gd name="T69" fmla="*/ 123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30">
                <a:moveTo>
                  <a:pt x="160" y="97"/>
                </a:moveTo>
                <a:cubicBezTo>
                  <a:pt x="14" y="97"/>
                  <a:pt x="14" y="97"/>
                  <a:pt x="14" y="97"/>
                </a:cubicBezTo>
                <a:cubicBezTo>
                  <a:pt x="3" y="118"/>
                  <a:pt x="3" y="118"/>
                  <a:pt x="3" y="118"/>
                </a:cubicBezTo>
                <a:cubicBezTo>
                  <a:pt x="171" y="118"/>
                  <a:pt x="171" y="118"/>
                  <a:pt x="171" y="118"/>
                </a:cubicBezTo>
                <a:lnTo>
                  <a:pt x="160" y="97"/>
                </a:lnTo>
                <a:close/>
                <a:moveTo>
                  <a:pt x="69" y="113"/>
                </a:moveTo>
                <a:cubicBezTo>
                  <a:pt x="73" y="105"/>
                  <a:pt x="73" y="105"/>
                  <a:pt x="73" y="105"/>
                </a:cubicBezTo>
                <a:cubicBezTo>
                  <a:pt x="101" y="105"/>
                  <a:pt x="101" y="105"/>
                  <a:pt x="101" y="105"/>
                </a:cubicBezTo>
                <a:cubicBezTo>
                  <a:pt x="105" y="113"/>
                  <a:pt x="105" y="113"/>
                  <a:pt x="105" y="113"/>
                </a:cubicBezTo>
                <a:lnTo>
                  <a:pt x="69" y="113"/>
                </a:lnTo>
                <a:close/>
                <a:moveTo>
                  <a:pt x="157" y="92"/>
                </a:moveTo>
                <a:cubicBezTo>
                  <a:pt x="157" y="92"/>
                  <a:pt x="157" y="92"/>
                  <a:pt x="157" y="92"/>
                </a:cubicBezTo>
                <a:cubicBezTo>
                  <a:pt x="157" y="92"/>
                  <a:pt x="157" y="92"/>
                  <a:pt x="157" y="91"/>
                </a:cubicBezTo>
                <a:cubicBezTo>
                  <a:pt x="157" y="4"/>
                  <a:pt x="157" y="4"/>
                  <a:pt x="157" y="4"/>
                </a:cubicBezTo>
                <a:cubicBezTo>
                  <a:pt x="157" y="2"/>
                  <a:pt x="156" y="0"/>
                  <a:pt x="153" y="0"/>
                </a:cubicBezTo>
                <a:cubicBezTo>
                  <a:pt x="21" y="0"/>
                  <a:pt x="21" y="0"/>
                  <a:pt x="21" y="0"/>
                </a:cubicBezTo>
                <a:cubicBezTo>
                  <a:pt x="18" y="0"/>
                  <a:pt x="17" y="2"/>
                  <a:pt x="17" y="4"/>
                </a:cubicBezTo>
                <a:cubicBezTo>
                  <a:pt x="17" y="91"/>
                  <a:pt x="17" y="91"/>
                  <a:pt x="17" y="91"/>
                </a:cubicBezTo>
                <a:cubicBezTo>
                  <a:pt x="17" y="92"/>
                  <a:pt x="17" y="92"/>
                  <a:pt x="17" y="92"/>
                </a:cubicBezTo>
                <a:cubicBezTo>
                  <a:pt x="17" y="92"/>
                  <a:pt x="17" y="92"/>
                  <a:pt x="17" y="92"/>
                </a:cubicBezTo>
                <a:cubicBezTo>
                  <a:pt x="16" y="92"/>
                  <a:pt x="16" y="92"/>
                  <a:pt x="16" y="92"/>
                </a:cubicBezTo>
                <a:cubicBezTo>
                  <a:pt x="158" y="92"/>
                  <a:pt x="158" y="92"/>
                  <a:pt x="158" y="92"/>
                </a:cubicBezTo>
                <a:lnTo>
                  <a:pt x="157" y="92"/>
                </a:lnTo>
                <a:close/>
                <a:moveTo>
                  <a:pt x="147" y="85"/>
                </a:moveTo>
                <a:cubicBezTo>
                  <a:pt x="27" y="85"/>
                  <a:pt x="27" y="85"/>
                  <a:pt x="27" y="85"/>
                </a:cubicBezTo>
                <a:cubicBezTo>
                  <a:pt x="27" y="10"/>
                  <a:pt x="27" y="10"/>
                  <a:pt x="27" y="10"/>
                </a:cubicBezTo>
                <a:cubicBezTo>
                  <a:pt x="147" y="10"/>
                  <a:pt x="147" y="10"/>
                  <a:pt x="147" y="10"/>
                </a:cubicBezTo>
                <a:lnTo>
                  <a:pt x="147" y="85"/>
                </a:lnTo>
                <a:close/>
                <a:moveTo>
                  <a:pt x="173" y="123"/>
                </a:moveTo>
                <a:cubicBezTo>
                  <a:pt x="1" y="123"/>
                  <a:pt x="1" y="123"/>
                  <a:pt x="1" y="123"/>
                </a:cubicBezTo>
                <a:cubicBezTo>
                  <a:pt x="0" y="124"/>
                  <a:pt x="0" y="124"/>
                  <a:pt x="0" y="124"/>
                </a:cubicBezTo>
                <a:cubicBezTo>
                  <a:pt x="0" y="126"/>
                  <a:pt x="2" y="130"/>
                  <a:pt x="4" y="130"/>
                </a:cubicBezTo>
                <a:cubicBezTo>
                  <a:pt x="170" y="130"/>
                  <a:pt x="170" y="130"/>
                  <a:pt x="170" y="130"/>
                </a:cubicBezTo>
                <a:cubicBezTo>
                  <a:pt x="172" y="130"/>
                  <a:pt x="174" y="126"/>
                  <a:pt x="174" y="124"/>
                </a:cubicBezTo>
                <a:lnTo>
                  <a:pt x="173" y="12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7" name="Freeform 140"/>
          <p:cNvSpPr/>
          <p:nvPr/>
        </p:nvSpPr>
        <p:spPr bwMode="auto">
          <a:xfrm>
            <a:off x="7327900" y="2403475"/>
            <a:ext cx="254000" cy="312738"/>
          </a:xfrm>
          <a:custGeom>
            <a:avLst/>
            <a:gdLst>
              <a:gd name="T0" fmla="*/ 108 w 113"/>
              <a:gd name="T1" fmla="*/ 59 h 138"/>
              <a:gd name="T2" fmla="*/ 101 w 113"/>
              <a:gd name="T3" fmla="*/ 56 h 138"/>
              <a:gd name="T4" fmla="*/ 98 w 113"/>
              <a:gd name="T5" fmla="*/ 57 h 138"/>
              <a:gd name="T6" fmla="*/ 98 w 113"/>
              <a:gd name="T7" fmla="*/ 57 h 138"/>
              <a:gd name="T8" fmla="*/ 98 w 113"/>
              <a:gd name="T9" fmla="*/ 57 h 138"/>
              <a:gd name="T10" fmla="*/ 98 w 113"/>
              <a:gd name="T11" fmla="*/ 56 h 138"/>
              <a:gd name="T12" fmla="*/ 99 w 113"/>
              <a:gd name="T13" fmla="*/ 53 h 138"/>
              <a:gd name="T14" fmla="*/ 89 w 113"/>
              <a:gd name="T15" fmla="*/ 43 h 138"/>
              <a:gd name="T16" fmla="*/ 86 w 113"/>
              <a:gd name="T17" fmla="*/ 43 h 138"/>
              <a:gd name="T18" fmla="*/ 78 w 113"/>
              <a:gd name="T19" fmla="*/ 50 h 138"/>
              <a:gd name="T20" fmla="*/ 78 w 113"/>
              <a:gd name="T21" fmla="*/ 50 h 138"/>
              <a:gd name="T22" fmla="*/ 77 w 113"/>
              <a:gd name="T23" fmla="*/ 44 h 138"/>
              <a:gd name="T24" fmla="*/ 77 w 113"/>
              <a:gd name="T25" fmla="*/ 44 h 138"/>
              <a:gd name="T26" fmla="*/ 77 w 113"/>
              <a:gd name="T27" fmla="*/ 44 h 138"/>
              <a:gd name="T28" fmla="*/ 68 w 113"/>
              <a:gd name="T29" fmla="*/ 37 h 138"/>
              <a:gd name="T30" fmla="*/ 66 w 113"/>
              <a:gd name="T31" fmla="*/ 37 h 138"/>
              <a:gd name="T32" fmla="*/ 56 w 113"/>
              <a:gd name="T33" fmla="*/ 46 h 138"/>
              <a:gd name="T34" fmla="*/ 56 w 113"/>
              <a:gd name="T35" fmla="*/ 47 h 138"/>
              <a:gd name="T36" fmla="*/ 55 w 113"/>
              <a:gd name="T37" fmla="*/ 48 h 138"/>
              <a:gd name="T38" fmla="*/ 55 w 113"/>
              <a:gd name="T39" fmla="*/ 10 h 138"/>
              <a:gd name="T40" fmla="*/ 55 w 113"/>
              <a:gd name="T41" fmla="*/ 10 h 138"/>
              <a:gd name="T42" fmla="*/ 55 w 113"/>
              <a:gd name="T43" fmla="*/ 10 h 138"/>
              <a:gd name="T44" fmla="*/ 44 w 113"/>
              <a:gd name="T45" fmla="*/ 0 h 138"/>
              <a:gd name="T46" fmla="*/ 44 w 113"/>
              <a:gd name="T47" fmla="*/ 0 h 138"/>
              <a:gd name="T48" fmla="*/ 36 w 113"/>
              <a:gd name="T49" fmla="*/ 3 h 138"/>
              <a:gd name="T50" fmla="*/ 34 w 113"/>
              <a:gd name="T51" fmla="*/ 11 h 138"/>
              <a:gd name="T52" fmla="*/ 34 w 113"/>
              <a:gd name="T53" fmla="*/ 59 h 138"/>
              <a:gd name="T54" fmla="*/ 33 w 113"/>
              <a:gd name="T55" fmla="*/ 81 h 138"/>
              <a:gd name="T56" fmla="*/ 32 w 113"/>
              <a:gd name="T57" fmla="*/ 80 h 138"/>
              <a:gd name="T58" fmla="*/ 18 w 113"/>
              <a:gd name="T59" fmla="*/ 69 h 138"/>
              <a:gd name="T60" fmla="*/ 11 w 113"/>
              <a:gd name="T61" fmla="*/ 67 h 138"/>
              <a:gd name="T62" fmla="*/ 3 w 113"/>
              <a:gd name="T63" fmla="*/ 70 h 138"/>
              <a:gd name="T64" fmla="*/ 0 w 113"/>
              <a:gd name="T65" fmla="*/ 78 h 138"/>
              <a:gd name="T66" fmla="*/ 4 w 113"/>
              <a:gd name="T67" fmla="*/ 85 h 138"/>
              <a:gd name="T68" fmla="*/ 29 w 113"/>
              <a:gd name="T69" fmla="*/ 106 h 138"/>
              <a:gd name="T70" fmla="*/ 44 w 113"/>
              <a:gd name="T71" fmla="*/ 124 h 138"/>
              <a:gd name="T72" fmla="*/ 44 w 113"/>
              <a:gd name="T73" fmla="*/ 135 h 138"/>
              <a:gd name="T74" fmla="*/ 44 w 113"/>
              <a:gd name="T75" fmla="*/ 138 h 138"/>
              <a:gd name="T76" fmla="*/ 95 w 113"/>
              <a:gd name="T77" fmla="*/ 138 h 138"/>
              <a:gd name="T78" fmla="*/ 95 w 113"/>
              <a:gd name="T79" fmla="*/ 135 h 138"/>
              <a:gd name="T80" fmla="*/ 95 w 113"/>
              <a:gd name="T81" fmla="*/ 124 h 138"/>
              <a:gd name="T82" fmla="*/ 110 w 113"/>
              <a:gd name="T83" fmla="*/ 77 h 138"/>
              <a:gd name="T84" fmla="*/ 110 w 113"/>
              <a:gd name="T85" fmla="*/ 77 h 138"/>
              <a:gd name="T86" fmla="*/ 110 w 113"/>
              <a:gd name="T87" fmla="*/ 77 h 138"/>
              <a:gd name="T88" fmla="*/ 110 w 113"/>
              <a:gd name="T89" fmla="*/ 75 h 138"/>
              <a:gd name="T90" fmla="*/ 108 w 113"/>
              <a:gd name="T91" fmla="*/ 5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3" h="138">
                <a:moveTo>
                  <a:pt x="108" y="59"/>
                </a:moveTo>
                <a:cubicBezTo>
                  <a:pt x="106" y="58"/>
                  <a:pt x="104" y="56"/>
                  <a:pt x="101" y="56"/>
                </a:cubicBezTo>
                <a:cubicBezTo>
                  <a:pt x="100" y="56"/>
                  <a:pt x="99" y="57"/>
                  <a:pt x="98" y="57"/>
                </a:cubicBezTo>
                <a:cubicBezTo>
                  <a:pt x="98" y="57"/>
                  <a:pt x="98" y="57"/>
                  <a:pt x="98" y="57"/>
                </a:cubicBezTo>
                <a:cubicBezTo>
                  <a:pt x="98" y="57"/>
                  <a:pt x="98" y="57"/>
                  <a:pt x="98" y="57"/>
                </a:cubicBezTo>
                <a:cubicBezTo>
                  <a:pt x="98" y="56"/>
                  <a:pt x="98" y="56"/>
                  <a:pt x="98" y="56"/>
                </a:cubicBezTo>
                <a:cubicBezTo>
                  <a:pt x="99" y="53"/>
                  <a:pt x="99" y="53"/>
                  <a:pt x="99" y="53"/>
                </a:cubicBezTo>
                <a:cubicBezTo>
                  <a:pt x="99" y="51"/>
                  <a:pt x="99" y="45"/>
                  <a:pt x="89" y="43"/>
                </a:cubicBezTo>
                <a:cubicBezTo>
                  <a:pt x="88" y="43"/>
                  <a:pt x="86" y="43"/>
                  <a:pt x="86" y="43"/>
                </a:cubicBezTo>
                <a:cubicBezTo>
                  <a:pt x="81" y="43"/>
                  <a:pt x="78" y="45"/>
                  <a:pt x="78" y="50"/>
                </a:cubicBezTo>
                <a:cubicBezTo>
                  <a:pt x="78" y="50"/>
                  <a:pt x="78" y="50"/>
                  <a:pt x="78" y="50"/>
                </a:cubicBezTo>
                <a:cubicBezTo>
                  <a:pt x="77" y="44"/>
                  <a:pt x="77" y="44"/>
                  <a:pt x="77" y="44"/>
                </a:cubicBezTo>
                <a:cubicBezTo>
                  <a:pt x="77" y="44"/>
                  <a:pt x="77" y="44"/>
                  <a:pt x="77" y="44"/>
                </a:cubicBezTo>
                <a:cubicBezTo>
                  <a:pt x="77" y="44"/>
                  <a:pt x="77" y="44"/>
                  <a:pt x="77" y="44"/>
                </a:cubicBezTo>
                <a:cubicBezTo>
                  <a:pt x="77" y="41"/>
                  <a:pt x="76" y="37"/>
                  <a:pt x="68" y="37"/>
                </a:cubicBezTo>
                <a:cubicBezTo>
                  <a:pt x="67" y="37"/>
                  <a:pt x="67" y="37"/>
                  <a:pt x="66" y="37"/>
                </a:cubicBezTo>
                <a:cubicBezTo>
                  <a:pt x="57" y="37"/>
                  <a:pt x="56" y="43"/>
                  <a:pt x="56" y="46"/>
                </a:cubicBezTo>
                <a:cubicBezTo>
                  <a:pt x="56" y="47"/>
                  <a:pt x="56" y="47"/>
                  <a:pt x="56" y="47"/>
                </a:cubicBezTo>
                <a:cubicBezTo>
                  <a:pt x="56" y="48"/>
                  <a:pt x="55" y="48"/>
                  <a:pt x="55" y="48"/>
                </a:cubicBezTo>
                <a:cubicBezTo>
                  <a:pt x="55" y="35"/>
                  <a:pt x="55" y="11"/>
                  <a:pt x="55" y="10"/>
                </a:cubicBezTo>
                <a:cubicBezTo>
                  <a:pt x="55" y="10"/>
                  <a:pt x="55" y="10"/>
                  <a:pt x="55" y="10"/>
                </a:cubicBezTo>
                <a:cubicBezTo>
                  <a:pt x="55" y="10"/>
                  <a:pt x="55" y="10"/>
                  <a:pt x="55" y="10"/>
                </a:cubicBezTo>
                <a:cubicBezTo>
                  <a:pt x="55" y="4"/>
                  <a:pt x="50" y="0"/>
                  <a:pt x="44" y="0"/>
                </a:cubicBezTo>
                <a:cubicBezTo>
                  <a:pt x="44" y="0"/>
                  <a:pt x="44" y="0"/>
                  <a:pt x="44" y="0"/>
                </a:cubicBezTo>
                <a:cubicBezTo>
                  <a:pt x="41" y="0"/>
                  <a:pt x="38" y="1"/>
                  <a:pt x="36" y="3"/>
                </a:cubicBezTo>
                <a:cubicBezTo>
                  <a:pt x="35" y="5"/>
                  <a:pt x="34" y="8"/>
                  <a:pt x="34" y="11"/>
                </a:cubicBezTo>
                <a:cubicBezTo>
                  <a:pt x="34" y="59"/>
                  <a:pt x="34" y="59"/>
                  <a:pt x="34" y="59"/>
                </a:cubicBezTo>
                <a:cubicBezTo>
                  <a:pt x="34" y="71"/>
                  <a:pt x="34" y="78"/>
                  <a:pt x="33" y="81"/>
                </a:cubicBezTo>
                <a:cubicBezTo>
                  <a:pt x="33" y="81"/>
                  <a:pt x="32" y="81"/>
                  <a:pt x="32" y="80"/>
                </a:cubicBezTo>
                <a:cubicBezTo>
                  <a:pt x="18" y="69"/>
                  <a:pt x="18" y="69"/>
                  <a:pt x="18" y="69"/>
                </a:cubicBezTo>
                <a:cubicBezTo>
                  <a:pt x="16" y="67"/>
                  <a:pt x="13" y="67"/>
                  <a:pt x="11" y="67"/>
                </a:cubicBezTo>
                <a:cubicBezTo>
                  <a:pt x="8" y="67"/>
                  <a:pt x="5" y="68"/>
                  <a:pt x="3" y="70"/>
                </a:cubicBezTo>
                <a:cubicBezTo>
                  <a:pt x="1" y="73"/>
                  <a:pt x="0" y="75"/>
                  <a:pt x="0" y="78"/>
                </a:cubicBezTo>
                <a:cubicBezTo>
                  <a:pt x="0" y="81"/>
                  <a:pt x="2" y="84"/>
                  <a:pt x="4" y="85"/>
                </a:cubicBezTo>
                <a:cubicBezTo>
                  <a:pt x="29" y="106"/>
                  <a:pt x="29" y="106"/>
                  <a:pt x="29" y="106"/>
                </a:cubicBezTo>
                <a:cubicBezTo>
                  <a:pt x="35" y="117"/>
                  <a:pt x="41" y="122"/>
                  <a:pt x="44" y="124"/>
                </a:cubicBezTo>
                <a:cubicBezTo>
                  <a:pt x="44" y="135"/>
                  <a:pt x="44" y="135"/>
                  <a:pt x="44" y="135"/>
                </a:cubicBezTo>
                <a:cubicBezTo>
                  <a:pt x="44" y="138"/>
                  <a:pt x="44" y="138"/>
                  <a:pt x="44" y="138"/>
                </a:cubicBezTo>
                <a:cubicBezTo>
                  <a:pt x="95" y="138"/>
                  <a:pt x="95" y="138"/>
                  <a:pt x="95" y="138"/>
                </a:cubicBezTo>
                <a:cubicBezTo>
                  <a:pt x="95" y="135"/>
                  <a:pt x="95" y="135"/>
                  <a:pt x="95" y="135"/>
                </a:cubicBezTo>
                <a:cubicBezTo>
                  <a:pt x="95" y="124"/>
                  <a:pt x="95" y="124"/>
                  <a:pt x="95" y="124"/>
                </a:cubicBezTo>
                <a:cubicBezTo>
                  <a:pt x="110" y="77"/>
                  <a:pt x="110" y="77"/>
                  <a:pt x="110" y="77"/>
                </a:cubicBezTo>
                <a:cubicBezTo>
                  <a:pt x="110" y="77"/>
                  <a:pt x="110" y="77"/>
                  <a:pt x="110" y="77"/>
                </a:cubicBezTo>
                <a:cubicBezTo>
                  <a:pt x="110" y="77"/>
                  <a:pt x="110" y="77"/>
                  <a:pt x="110" y="77"/>
                </a:cubicBezTo>
                <a:cubicBezTo>
                  <a:pt x="110" y="75"/>
                  <a:pt x="110" y="75"/>
                  <a:pt x="110" y="75"/>
                </a:cubicBezTo>
                <a:cubicBezTo>
                  <a:pt x="112" y="68"/>
                  <a:pt x="113" y="62"/>
                  <a:pt x="108" y="5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8" name="Freeform 141"/>
          <p:cNvSpPr>
            <a:spLocks noEditPoints="1"/>
          </p:cNvSpPr>
          <p:nvPr/>
        </p:nvSpPr>
        <p:spPr bwMode="auto">
          <a:xfrm>
            <a:off x="7904163" y="2387600"/>
            <a:ext cx="330200" cy="361950"/>
          </a:xfrm>
          <a:custGeom>
            <a:avLst/>
            <a:gdLst>
              <a:gd name="T0" fmla="*/ 78 w 146"/>
              <a:gd name="T1" fmla="*/ 17 h 160"/>
              <a:gd name="T2" fmla="*/ 85 w 146"/>
              <a:gd name="T3" fmla="*/ 70 h 160"/>
              <a:gd name="T4" fmla="*/ 95 w 146"/>
              <a:gd name="T5" fmla="*/ 26 h 160"/>
              <a:gd name="T6" fmla="*/ 103 w 146"/>
              <a:gd name="T7" fmla="*/ 20 h 160"/>
              <a:gd name="T8" fmla="*/ 102 w 146"/>
              <a:gd name="T9" fmla="*/ 69 h 160"/>
              <a:gd name="T10" fmla="*/ 102 w 146"/>
              <a:gd name="T11" fmla="*/ 69 h 160"/>
              <a:gd name="T12" fmla="*/ 105 w 146"/>
              <a:gd name="T13" fmla="*/ 75 h 160"/>
              <a:gd name="T14" fmla="*/ 107 w 146"/>
              <a:gd name="T15" fmla="*/ 73 h 160"/>
              <a:gd name="T16" fmla="*/ 126 w 146"/>
              <a:gd name="T17" fmla="*/ 43 h 160"/>
              <a:gd name="T18" fmla="*/ 132 w 146"/>
              <a:gd name="T19" fmla="*/ 55 h 160"/>
              <a:gd name="T20" fmla="*/ 99 w 146"/>
              <a:gd name="T21" fmla="*/ 137 h 160"/>
              <a:gd name="T22" fmla="*/ 55 w 146"/>
              <a:gd name="T23" fmla="*/ 150 h 160"/>
              <a:gd name="T24" fmla="*/ 39 w 146"/>
              <a:gd name="T25" fmla="*/ 118 h 160"/>
              <a:gd name="T26" fmla="*/ 12 w 146"/>
              <a:gd name="T27" fmla="*/ 86 h 160"/>
              <a:gd name="T28" fmla="*/ 23 w 146"/>
              <a:gd name="T29" fmla="*/ 85 h 160"/>
              <a:gd name="T30" fmla="*/ 43 w 146"/>
              <a:gd name="T31" fmla="*/ 98 h 160"/>
              <a:gd name="T32" fmla="*/ 32 w 146"/>
              <a:gd name="T33" fmla="*/ 33 h 160"/>
              <a:gd name="T34" fmla="*/ 40 w 146"/>
              <a:gd name="T35" fmla="*/ 23 h 160"/>
              <a:gd name="T36" fmla="*/ 59 w 146"/>
              <a:gd name="T37" fmla="*/ 68 h 160"/>
              <a:gd name="T38" fmla="*/ 65 w 146"/>
              <a:gd name="T39" fmla="*/ 75 h 160"/>
              <a:gd name="T40" fmla="*/ 63 w 146"/>
              <a:gd name="T41" fmla="*/ 18 h 160"/>
              <a:gd name="T42" fmla="*/ 70 w 146"/>
              <a:gd name="T43" fmla="*/ 10 h 160"/>
              <a:gd name="T44" fmla="*/ 69 w 146"/>
              <a:gd name="T45" fmla="*/ 0 h 160"/>
              <a:gd name="T46" fmla="*/ 53 w 146"/>
              <a:gd name="T47" fmla="*/ 19 h 160"/>
              <a:gd name="T48" fmla="*/ 34 w 146"/>
              <a:gd name="T49" fmla="*/ 14 h 160"/>
              <a:gd name="T50" fmla="*/ 23 w 146"/>
              <a:gd name="T51" fmla="*/ 36 h 160"/>
              <a:gd name="T52" fmla="*/ 37 w 146"/>
              <a:gd name="T53" fmla="*/ 83 h 160"/>
              <a:gd name="T54" fmla="*/ 18 w 146"/>
              <a:gd name="T55" fmla="*/ 73 h 160"/>
              <a:gd name="T56" fmla="*/ 5 w 146"/>
              <a:gd name="T57" fmla="*/ 79 h 160"/>
              <a:gd name="T58" fmla="*/ 7 w 146"/>
              <a:gd name="T59" fmla="*/ 104 h 160"/>
              <a:gd name="T60" fmla="*/ 45 w 146"/>
              <a:gd name="T61" fmla="*/ 141 h 160"/>
              <a:gd name="T62" fmla="*/ 45 w 146"/>
              <a:gd name="T63" fmla="*/ 160 h 160"/>
              <a:gd name="T64" fmla="*/ 99 w 146"/>
              <a:gd name="T65" fmla="*/ 160 h 160"/>
              <a:gd name="T66" fmla="*/ 109 w 146"/>
              <a:gd name="T67" fmla="*/ 151 h 160"/>
              <a:gd name="T68" fmla="*/ 120 w 146"/>
              <a:gd name="T69" fmla="*/ 104 h 160"/>
              <a:gd name="T70" fmla="*/ 135 w 146"/>
              <a:gd name="T71" fmla="*/ 36 h 160"/>
              <a:gd name="T72" fmla="*/ 119 w 146"/>
              <a:gd name="T73" fmla="*/ 35 h 160"/>
              <a:gd name="T74" fmla="*/ 105 w 146"/>
              <a:gd name="T75" fmla="*/ 10 h 160"/>
              <a:gd name="T76" fmla="*/ 88 w 146"/>
              <a:gd name="T77" fmla="*/ 17 h 160"/>
              <a:gd name="T78" fmla="*/ 70 w 146"/>
              <a:gd name="T7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6" h="160">
                <a:moveTo>
                  <a:pt x="70" y="10"/>
                </a:moveTo>
                <a:cubicBezTo>
                  <a:pt x="74" y="10"/>
                  <a:pt x="78" y="13"/>
                  <a:pt x="78" y="17"/>
                </a:cubicBezTo>
                <a:cubicBezTo>
                  <a:pt x="82" y="66"/>
                  <a:pt x="82" y="66"/>
                  <a:pt x="82" y="66"/>
                </a:cubicBezTo>
                <a:cubicBezTo>
                  <a:pt x="83" y="69"/>
                  <a:pt x="84" y="70"/>
                  <a:pt x="85" y="70"/>
                </a:cubicBezTo>
                <a:cubicBezTo>
                  <a:pt x="86" y="70"/>
                  <a:pt x="87" y="68"/>
                  <a:pt x="87" y="68"/>
                </a:cubicBezTo>
                <a:cubicBezTo>
                  <a:pt x="95" y="26"/>
                  <a:pt x="95" y="26"/>
                  <a:pt x="95" y="26"/>
                </a:cubicBezTo>
                <a:cubicBezTo>
                  <a:pt x="95" y="23"/>
                  <a:pt x="98" y="20"/>
                  <a:pt x="102" y="20"/>
                </a:cubicBezTo>
                <a:cubicBezTo>
                  <a:pt x="103" y="20"/>
                  <a:pt x="103" y="20"/>
                  <a:pt x="103" y="20"/>
                </a:cubicBezTo>
                <a:cubicBezTo>
                  <a:pt x="108" y="21"/>
                  <a:pt x="110" y="25"/>
                  <a:pt x="110" y="29"/>
                </a:cubicBezTo>
                <a:cubicBezTo>
                  <a:pt x="102" y="69"/>
                  <a:pt x="102" y="69"/>
                  <a:pt x="102" y="69"/>
                </a:cubicBezTo>
                <a:cubicBezTo>
                  <a:pt x="102" y="69"/>
                  <a:pt x="102" y="69"/>
                  <a:pt x="102" y="69"/>
                </a:cubicBezTo>
                <a:cubicBezTo>
                  <a:pt x="102" y="69"/>
                  <a:pt x="102" y="69"/>
                  <a:pt x="102" y="69"/>
                </a:cubicBezTo>
                <a:cubicBezTo>
                  <a:pt x="102" y="69"/>
                  <a:pt x="102" y="69"/>
                  <a:pt x="102" y="69"/>
                </a:cubicBezTo>
                <a:cubicBezTo>
                  <a:pt x="102" y="70"/>
                  <a:pt x="103" y="75"/>
                  <a:pt x="105" y="75"/>
                </a:cubicBezTo>
                <a:cubicBezTo>
                  <a:pt x="105" y="75"/>
                  <a:pt x="106" y="75"/>
                  <a:pt x="107" y="73"/>
                </a:cubicBezTo>
                <a:cubicBezTo>
                  <a:pt x="107" y="73"/>
                  <a:pt x="107" y="73"/>
                  <a:pt x="107" y="73"/>
                </a:cubicBezTo>
                <a:cubicBezTo>
                  <a:pt x="119" y="47"/>
                  <a:pt x="119" y="47"/>
                  <a:pt x="119" y="47"/>
                </a:cubicBezTo>
                <a:cubicBezTo>
                  <a:pt x="121" y="44"/>
                  <a:pt x="123" y="43"/>
                  <a:pt x="126" y="43"/>
                </a:cubicBezTo>
                <a:cubicBezTo>
                  <a:pt x="127" y="43"/>
                  <a:pt x="129" y="44"/>
                  <a:pt x="130" y="44"/>
                </a:cubicBezTo>
                <a:cubicBezTo>
                  <a:pt x="133" y="47"/>
                  <a:pt x="135" y="51"/>
                  <a:pt x="132" y="55"/>
                </a:cubicBezTo>
                <a:cubicBezTo>
                  <a:pt x="111" y="101"/>
                  <a:pt x="111" y="101"/>
                  <a:pt x="111" y="101"/>
                </a:cubicBezTo>
                <a:cubicBezTo>
                  <a:pt x="111" y="101"/>
                  <a:pt x="108" y="120"/>
                  <a:pt x="99" y="137"/>
                </a:cubicBezTo>
                <a:cubicBezTo>
                  <a:pt x="99" y="150"/>
                  <a:pt x="99" y="150"/>
                  <a:pt x="99" y="150"/>
                </a:cubicBezTo>
                <a:cubicBezTo>
                  <a:pt x="55" y="150"/>
                  <a:pt x="55" y="150"/>
                  <a:pt x="55" y="150"/>
                </a:cubicBezTo>
                <a:cubicBezTo>
                  <a:pt x="55" y="136"/>
                  <a:pt x="55" y="136"/>
                  <a:pt x="55" y="136"/>
                </a:cubicBezTo>
                <a:cubicBezTo>
                  <a:pt x="55" y="136"/>
                  <a:pt x="46" y="131"/>
                  <a:pt x="39" y="118"/>
                </a:cubicBezTo>
                <a:cubicBezTo>
                  <a:pt x="13" y="96"/>
                  <a:pt x="13" y="96"/>
                  <a:pt x="13" y="96"/>
                </a:cubicBezTo>
                <a:cubicBezTo>
                  <a:pt x="10" y="94"/>
                  <a:pt x="10" y="89"/>
                  <a:pt x="12" y="86"/>
                </a:cubicBezTo>
                <a:cubicBezTo>
                  <a:pt x="14" y="84"/>
                  <a:pt x="16" y="83"/>
                  <a:pt x="18" y="83"/>
                </a:cubicBezTo>
                <a:cubicBezTo>
                  <a:pt x="20" y="83"/>
                  <a:pt x="22" y="84"/>
                  <a:pt x="23" y="85"/>
                </a:cubicBezTo>
                <a:cubicBezTo>
                  <a:pt x="38" y="96"/>
                  <a:pt x="38" y="96"/>
                  <a:pt x="38" y="96"/>
                </a:cubicBezTo>
                <a:cubicBezTo>
                  <a:pt x="39" y="97"/>
                  <a:pt x="41" y="98"/>
                  <a:pt x="43" y="98"/>
                </a:cubicBezTo>
                <a:cubicBezTo>
                  <a:pt x="47" y="98"/>
                  <a:pt x="51" y="93"/>
                  <a:pt x="45" y="73"/>
                </a:cubicBezTo>
                <a:cubicBezTo>
                  <a:pt x="32" y="33"/>
                  <a:pt x="32" y="33"/>
                  <a:pt x="32" y="33"/>
                </a:cubicBezTo>
                <a:cubicBezTo>
                  <a:pt x="31" y="29"/>
                  <a:pt x="33" y="25"/>
                  <a:pt x="37" y="23"/>
                </a:cubicBezTo>
                <a:cubicBezTo>
                  <a:pt x="38" y="23"/>
                  <a:pt x="39" y="23"/>
                  <a:pt x="40" y="23"/>
                </a:cubicBezTo>
                <a:cubicBezTo>
                  <a:pt x="43" y="23"/>
                  <a:pt x="46" y="25"/>
                  <a:pt x="47" y="28"/>
                </a:cubicBezTo>
                <a:cubicBezTo>
                  <a:pt x="59" y="68"/>
                  <a:pt x="59" y="68"/>
                  <a:pt x="59" y="68"/>
                </a:cubicBezTo>
                <a:cubicBezTo>
                  <a:pt x="59" y="68"/>
                  <a:pt x="59" y="68"/>
                  <a:pt x="59" y="69"/>
                </a:cubicBezTo>
                <a:cubicBezTo>
                  <a:pt x="60" y="71"/>
                  <a:pt x="63" y="75"/>
                  <a:pt x="65" y="75"/>
                </a:cubicBezTo>
                <a:cubicBezTo>
                  <a:pt x="66" y="75"/>
                  <a:pt x="67" y="73"/>
                  <a:pt x="67" y="67"/>
                </a:cubicBezTo>
                <a:cubicBezTo>
                  <a:pt x="63" y="18"/>
                  <a:pt x="63" y="18"/>
                  <a:pt x="63" y="18"/>
                </a:cubicBezTo>
                <a:cubicBezTo>
                  <a:pt x="62" y="14"/>
                  <a:pt x="65" y="10"/>
                  <a:pt x="70" y="10"/>
                </a:cubicBezTo>
                <a:cubicBezTo>
                  <a:pt x="70" y="10"/>
                  <a:pt x="70" y="10"/>
                  <a:pt x="70" y="10"/>
                </a:cubicBezTo>
                <a:moveTo>
                  <a:pt x="70" y="0"/>
                </a:moveTo>
                <a:cubicBezTo>
                  <a:pt x="70" y="0"/>
                  <a:pt x="69" y="0"/>
                  <a:pt x="69" y="0"/>
                </a:cubicBezTo>
                <a:cubicBezTo>
                  <a:pt x="59" y="0"/>
                  <a:pt x="52" y="9"/>
                  <a:pt x="53" y="19"/>
                </a:cubicBezTo>
                <a:cubicBezTo>
                  <a:pt x="53" y="19"/>
                  <a:pt x="53" y="19"/>
                  <a:pt x="53" y="19"/>
                </a:cubicBezTo>
                <a:cubicBezTo>
                  <a:pt x="49" y="15"/>
                  <a:pt x="45" y="13"/>
                  <a:pt x="40" y="13"/>
                </a:cubicBezTo>
                <a:cubicBezTo>
                  <a:pt x="38" y="13"/>
                  <a:pt x="36" y="13"/>
                  <a:pt x="34" y="14"/>
                </a:cubicBezTo>
                <a:cubicBezTo>
                  <a:pt x="30" y="15"/>
                  <a:pt x="26" y="18"/>
                  <a:pt x="24" y="22"/>
                </a:cubicBezTo>
                <a:cubicBezTo>
                  <a:pt x="22" y="27"/>
                  <a:pt x="21" y="31"/>
                  <a:pt x="23" y="36"/>
                </a:cubicBezTo>
                <a:cubicBezTo>
                  <a:pt x="35" y="76"/>
                  <a:pt x="35" y="76"/>
                  <a:pt x="35" y="76"/>
                </a:cubicBezTo>
                <a:cubicBezTo>
                  <a:pt x="36" y="78"/>
                  <a:pt x="36" y="81"/>
                  <a:pt x="37" y="83"/>
                </a:cubicBezTo>
                <a:cubicBezTo>
                  <a:pt x="29" y="77"/>
                  <a:pt x="29" y="77"/>
                  <a:pt x="29" y="77"/>
                </a:cubicBezTo>
                <a:cubicBezTo>
                  <a:pt x="26" y="74"/>
                  <a:pt x="22" y="73"/>
                  <a:pt x="18" y="73"/>
                </a:cubicBezTo>
                <a:cubicBezTo>
                  <a:pt x="18" y="73"/>
                  <a:pt x="18" y="73"/>
                  <a:pt x="18" y="73"/>
                </a:cubicBezTo>
                <a:cubicBezTo>
                  <a:pt x="13" y="73"/>
                  <a:pt x="8" y="75"/>
                  <a:pt x="5" y="79"/>
                </a:cubicBezTo>
                <a:cubicBezTo>
                  <a:pt x="2" y="83"/>
                  <a:pt x="0" y="87"/>
                  <a:pt x="1" y="92"/>
                </a:cubicBezTo>
                <a:cubicBezTo>
                  <a:pt x="1" y="97"/>
                  <a:pt x="3" y="101"/>
                  <a:pt x="7" y="104"/>
                </a:cubicBezTo>
                <a:cubicBezTo>
                  <a:pt x="31" y="124"/>
                  <a:pt x="31" y="124"/>
                  <a:pt x="31" y="124"/>
                </a:cubicBezTo>
                <a:cubicBezTo>
                  <a:pt x="36" y="133"/>
                  <a:pt x="41" y="138"/>
                  <a:pt x="45" y="141"/>
                </a:cubicBezTo>
                <a:cubicBezTo>
                  <a:pt x="45" y="151"/>
                  <a:pt x="45" y="151"/>
                  <a:pt x="45" y="151"/>
                </a:cubicBezTo>
                <a:cubicBezTo>
                  <a:pt x="45" y="160"/>
                  <a:pt x="45" y="160"/>
                  <a:pt x="45" y="160"/>
                </a:cubicBezTo>
                <a:cubicBezTo>
                  <a:pt x="55" y="160"/>
                  <a:pt x="55" y="160"/>
                  <a:pt x="55" y="160"/>
                </a:cubicBezTo>
                <a:cubicBezTo>
                  <a:pt x="99" y="160"/>
                  <a:pt x="99" y="160"/>
                  <a:pt x="99" y="160"/>
                </a:cubicBezTo>
                <a:cubicBezTo>
                  <a:pt x="109" y="160"/>
                  <a:pt x="109" y="160"/>
                  <a:pt x="109" y="160"/>
                </a:cubicBezTo>
                <a:cubicBezTo>
                  <a:pt x="109" y="151"/>
                  <a:pt x="109" y="151"/>
                  <a:pt x="109" y="151"/>
                </a:cubicBezTo>
                <a:cubicBezTo>
                  <a:pt x="109" y="139"/>
                  <a:pt x="109" y="139"/>
                  <a:pt x="109" y="139"/>
                </a:cubicBezTo>
                <a:cubicBezTo>
                  <a:pt x="117" y="125"/>
                  <a:pt x="120" y="109"/>
                  <a:pt x="120" y="104"/>
                </a:cubicBezTo>
                <a:cubicBezTo>
                  <a:pt x="141" y="60"/>
                  <a:pt x="141" y="60"/>
                  <a:pt x="141" y="60"/>
                </a:cubicBezTo>
                <a:cubicBezTo>
                  <a:pt x="146" y="51"/>
                  <a:pt x="143" y="41"/>
                  <a:pt x="135" y="36"/>
                </a:cubicBezTo>
                <a:cubicBezTo>
                  <a:pt x="132" y="34"/>
                  <a:pt x="129" y="33"/>
                  <a:pt x="126" y="33"/>
                </a:cubicBezTo>
                <a:cubicBezTo>
                  <a:pt x="123" y="33"/>
                  <a:pt x="121" y="34"/>
                  <a:pt x="119" y="35"/>
                </a:cubicBezTo>
                <a:cubicBezTo>
                  <a:pt x="119" y="31"/>
                  <a:pt x="119" y="31"/>
                  <a:pt x="119" y="31"/>
                </a:cubicBezTo>
                <a:cubicBezTo>
                  <a:pt x="121" y="21"/>
                  <a:pt x="115" y="12"/>
                  <a:pt x="105" y="10"/>
                </a:cubicBezTo>
                <a:cubicBezTo>
                  <a:pt x="104" y="10"/>
                  <a:pt x="103" y="10"/>
                  <a:pt x="102" y="10"/>
                </a:cubicBezTo>
                <a:cubicBezTo>
                  <a:pt x="96" y="10"/>
                  <a:pt x="91" y="13"/>
                  <a:pt x="88" y="17"/>
                </a:cubicBezTo>
                <a:cubicBezTo>
                  <a:pt x="88" y="16"/>
                  <a:pt x="88" y="16"/>
                  <a:pt x="88" y="16"/>
                </a:cubicBezTo>
                <a:cubicBezTo>
                  <a:pt x="87" y="7"/>
                  <a:pt x="79" y="0"/>
                  <a:pt x="7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9" name="Freeform 142"/>
          <p:cNvSpPr>
            <a:spLocks noEditPoints="1"/>
          </p:cNvSpPr>
          <p:nvPr/>
        </p:nvSpPr>
        <p:spPr bwMode="auto">
          <a:xfrm>
            <a:off x="825501" y="3024188"/>
            <a:ext cx="442913" cy="309562"/>
          </a:xfrm>
          <a:custGeom>
            <a:avLst/>
            <a:gdLst>
              <a:gd name="T0" fmla="*/ 178 w 197"/>
              <a:gd name="T1" fmla="*/ 53 h 137"/>
              <a:gd name="T2" fmla="*/ 133 w 197"/>
              <a:gd name="T3" fmla="*/ 5 h 137"/>
              <a:gd name="T4" fmla="*/ 98 w 197"/>
              <a:gd name="T5" fmla="*/ 14 h 137"/>
              <a:gd name="T6" fmla="*/ 68 w 197"/>
              <a:gd name="T7" fmla="*/ 5 h 137"/>
              <a:gd name="T8" fmla="*/ 21 w 197"/>
              <a:gd name="T9" fmla="*/ 42 h 137"/>
              <a:gd name="T10" fmla="*/ 19 w 197"/>
              <a:gd name="T11" fmla="*/ 124 h 137"/>
              <a:gd name="T12" fmla="*/ 71 w 197"/>
              <a:gd name="T13" fmla="*/ 96 h 137"/>
              <a:gd name="T14" fmla="*/ 121 w 197"/>
              <a:gd name="T15" fmla="*/ 95 h 137"/>
              <a:gd name="T16" fmla="*/ 172 w 197"/>
              <a:gd name="T17" fmla="*/ 127 h 137"/>
              <a:gd name="T18" fmla="*/ 178 w 197"/>
              <a:gd name="T19" fmla="*/ 53 h 137"/>
              <a:gd name="T20" fmla="*/ 62 w 197"/>
              <a:gd name="T21" fmla="*/ 76 h 137"/>
              <a:gd name="T22" fmla="*/ 38 w 197"/>
              <a:gd name="T23" fmla="*/ 51 h 137"/>
              <a:gd name="T24" fmla="*/ 62 w 197"/>
              <a:gd name="T25" fmla="*/ 27 h 137"/>
              <a:gd name="T26" fmla="*/ 86 w 197"/>
              <a:gd name="T27" fmla="*/ 51 h 137"/>
              <a:gd name="T28" fmla="*/ 62 w 197"/>
              <a:gd name="T29" fmla="*/ 76 h 137"/>
              <a:gd name="T30" fmla="*/ 137 w 197"/>
              <a:gd name="T31" fmla="*/ 31 h 137"/>
              <a:gd name="T32" fmla="*/ 148 w 197"/>
              <a:gd name="T33" fmla="*/ 31 h 137"/>
              <a:gd name="T34" fmla="*/ 148 w 197"/>
              <a:gd name="T35" fmla="*/ 41 h 137"/>
              <a:gd name="T36" fmla="*/ 137 w 197"/>
              <a:gd name="T37" fmla="*/ 41 h 137"/>
              <a:gd name="T38" fmla="*/ 137 w 197"/>
              <a:gd name="T39" fmla="*/ 31 h 137"/>
              <a:gd name="T40" fmla="*/ 124 w 197"/>
              <a:gd name="T41" fmla="*/ 55 h 137"/>
              <a:gd name="T42" fmla="*/ 124 w 197"/>
              <a:gd name="T43" fmla="*/ 45 h 137"/>
              <a:gd name="T44" fmla="*/ 134 w 197"/>
              <a:gd name="T45" fmla="*/ 45 h 137"/>
              <a:gd name="T46" fmla="*/ 134 w 197"/>
              <a:gd name="T47" fmla="*/ 55 h 137"/>
              <a:gd name="T48" fmla="*/ 124 w 197"/>
              <a:gd name="T49" fmla="*/ 55 h 137"/>
              <a:gd name="T50" fmla="*/ 147 w 197"/>
              <a:gd name="T51" fmla="*/ 68 h 137"/>
              <a:gd name="T52" fmla="*/ 137 w 197"/>
              <a:gd name="T53" fmla="*/ 68 h 137"/>
              <a:gd name="T54" fmla="*/ 137 w 197"/>
              <a:gd name="T55" fmla="*/ 58 h 137"/>
              <a:gd name="T56" fmla="*/ 147 w 197"/>
              <a:gd name="T57" fmla="*/ 58 h 137"/>
              <a:gd name="T58" fmla="*/ 147 w 197"/>
              <a:gd name="T59" fmla="*/ 68 h 137"/>
              <a:gd name="T60" fmla="*/ 161 w 197"/>
              <a:gd name="T61" fmla="*/ 54 h 137"/>
              <a:gd name="T62" fmla="*/ 151 w 197"/>
              <a:gd name="T63" fmla="*/ 54 h 137"/>
              <a:gd name="T64" fmla="*/ 151 w 197"/>
              <a:gd name="T65" fmla="*/ 44 h 137"/>
              <a:gd name="T66" fmla="*/ 161 w 197"/>
              <a:gd name="T67" fmla="*/ 44 h 137"/>
              <a:gd name="T68" fmla="*/ 161 w 197"/>
              <a:gd name="T69" fmla="*/ 54 h 137"/>
              <a:gd name="T70" fmla="*/ 62 w 197"/>
              <a:gd name="T71" fmla="*/ 37 h 137"/>
              <a:gd name="T72" fmla="*/ 48 w 197"/>
              <a:gd name="T73" fmla="*/ 51 h 137"/>
              <a:gd name="T74" fmla="*/ 62 w 197"/>
              <a:gd name="T75" fmla="*/ 66 h 137"/>
              <a:gd name="T76" fmla="*/ 76 w 197"/>
              <a:gd name="T77" fmla="*/ 51 h 137"/>
              <a:gd name="T78" fmla="*/ 62 w 197"/>
              <a:gd name="T79" fmla="*/ 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7" h="137">
                <a:moveTo>
                  <a:pt x="178" y="53"/>
                </a:moveTo>
                <a:cubicBezTo>
                  <a:pt x="172" y="28"/>
                  <a:pt x="163" y="1"/>
                  <a:pt x="133" y="5"/>
                </a:cubicBezTo>
                <a:cubicBezTo>
                  <a:pt x="121" y="7"/>
                  <a:pt x="112" y="14"/>
                  <a:pt x="98" y="14"/>
                </a:cubicBezTo>
                <a:cubicBezTo>
                  <a:pt x="87" y="14"/>
                  <a:pt x="79" y="7"/>
                  <a:pt x="68" y="5"/>
                </a:cubicBezTo>
                <a:cubicBezTo>
                  <a:pt x="38" y="0"/>
                  <a:pt x="30" y="15"/>
                  <a:pt x="21" y="42"/>
                </a:cubicBezTo>
                <a:cubicBezTo>
                  <a:pt x="16" y="58"/>
                  <a:pt x="0" y="112"/>
                  <a:pt x="19" y="124"/>
                </a:cubicBezTo>
                <a:cubicBezTo>
                  <a:pt x="37" y="137"/>
                  <a:pt x="57" y="102"/>
                  <a:pt x="71" y="96"/>
                </a:cubicBezTo>
                <a:cubicBezTo>
                  <a:pt x="84" y="91"/>
                  <a:pt x="110" y="92"/>
                  <a:pt x="121" y="95"/>
                </a:cubicBezTo>
                <a:cubicBezTo>
                  <a:pt x="138" y="100"/>
                  <a:pt x="154" y="131"/>
                  <a:pt x="172" y="127"/>
                </a:cubicBezTo>
                <a:cubicBezTo>
                  <a:pt x="197" y="122"/>
                  <a:pt x="182" y="69"/>
                  <a:pt x="178" y="53"/>
                </a:cubicBezTo>
                <a:close/>
                <a:moveTo>
                  <a:pt x="62" y="76"/>
                </a:moveTo>
                <a:cubicBezTo>
                  <a:pt x="48" y="76"/>
                  <a:pt x="38" y="65"/>
                  <a:pt x="38" y="51"/>
                </a:cubicBezTo>
                <a:cubicBezTo>
                  <a:pt x="38" y="38"/>
                  <a:pt x="48" y="27"/>
                  <a:pt x="62" y="27"/>
                </a:cubicBezTo>
                <a:cubicBezTo>
                  <a:pt x="75" y="27"/>
                  <a:pt x="86" y="38"/>
                  <a:pt x="86" y="51"/>
                </a:cubicBezTo>
                <a:cubicBezTo>
                  <a:pt x="86" y="65"/>
                  <a:pt x="75" y="76"/>
                  <a:pt x="62" y="76"/>
                </a:cubicBezTo>
                <a:close/>
                <a:moveTo>
                  <a:pt x="137" y="31"/>
                </a:moveTo>
                <a:cubicBezTo>
                  <a:pt x="140" y="28"/>
                  <a:pt x="145" y="28"/>
                  <a:pt x="148" y="31"/>
                </a:cubicBezTo>
                <a:cubicBezTo>
                  <a:pt x="150" y="34"/>
                  <a:pt x="150" y="39"/>
                  <a:pt x="148" y="41"/>
                </a:cubicBezTo>
                <a:cubicBezTo>
                  <a:pt x="145" y="44"/>
                  <a:pt x="140" y="44"/>
                  <a:pt x="137" y="41"/>
                </a:cubicBezTo>
                <a:cubicBezTo>
                  <a:pt x="135" y="39"/>
                  <a:pt x="135" y="34"/>
                  <a:pt x="137" y="31"/>
                </a:cubicBezTo>
                <a:close/>
                <a:moveTo>
                  <a:pt x="124" y="55"/>
                </a:moveTo>
                <a:cubicBezTo>
                  <a:pt x="121" y="52"/>
                  <a:pt x="121" y="48"/>
                  <a:pt x="124" y="45"/>
                </a:cubicBezTo>
                <a:cubicBezTo>
                  <a:pt x="127" y="42"/>
                  <a:pt x="131" y="42"/>
                  <a:pt x="134" y="45"/>
                </a:cubicBezTo>
                <a:cubicBezTo>
                  <a:pt x="137" y="48"/>
                  <a:pt x="137" y="52"/>
                  <a:pt x="134" y="55"/>
                </a:cubicBezTo>
                <a:cubicBezTo>
                  <a:pt x="131" y="58"/>
                  <a:pt x="127" y="58"/>
                  <a:pt x="124" y="55"/>
                </a:cubicBezTo>
                <a:close/>
                <a:moveTo>
                  <a:pt x="147" y="68"/>
                </a:moveTo>
                <a:cubicBezTo>
                  <a:pt x="144" y="71"/>
                  <a:pt x="140" y="71"/>
                  <a:pt x="137" y="68"/>
                </a:cubicBezTo>
                <a:cubicBezTo>
                  <a:pt x="134" y="65"/>
                  <a:pt x="134" y="61"/>
                  <a:pt x="137" y="58"/>
                </a:cubicBezTo>
                <a:cubicBezTo>
                  <a:pt x="140" y="55"/>
                  <a:pt x="144" y="55"/>
                  <a:pt x="147" y="58"/>
                </a:cubicBezTo>
                <a:cubicBezTo>
                  <a:pt x="150" y="61"/>
                  <a:pt x="150" y="65"/>
                  <a:pt x="147" y="68"/>
                </a:cubicBezTo>
                <a:close/>
                <a:moveTo>
                  <a:pt x="161" y="54"/>
                </a:moveTo>
                <a:cubicBezTo>
                  <a:pt x="158" y="57"/>
                  <a:pt x="153" y="57"/>
                  <a:pt x="151" y="54"/>
                </a:cubicBezTo>
                <a:cubicBezTo>
                  <a:pt x="148" y="52"/>
                  <a:pt x="148" y="47"/>
                  <a:pt x="151" y="44"/>
                </a:cubicBezTo>
                <a:cubicBezTo>
                  <a:pt x="153" y="42"/>
                  <a:pt x="158" y="42"/>
                  <a:pt x="161" y="44"/>
                </a:cubicBezTo>
                <a:cubicBezTo>
                  <a:pt x="163" y="47"/>
                  <a:pt x="163" y="52"/>
                  <a:pt x="161" y="54"/>
                </a:cubicBezTo>
                <a:close/>
                <a:moveTo>
                  <a:pt x="62" y="37"/>
                </a:moveTo>
                <a:cubicBezTo>
                  <a:pt x="54" y="37"/>
                  <a:pt x="48" y="44"/>
                  <a:pt x="48" y="51"/>
                </a:cubicBezTo>
                <a:cubicBezTo>
                  <a:pt x="48" y="59"/>
                  <a:pt x="54" y="66"/>
                  <a:pt x="62" y="66"/>
                </a:cubicBezTo>
                <a:cubicBezTo>
                  <a:pt x="70" y="66"/>
                  <a:pt x="76" y="59"/>
                  <a:pt x="76" y="51"/>
                </a:cubicBezTo>
                <a:cubicBezTo>
                  <a:pt x="76" y="44"/>
                  <a:pt x="70" y="37"/>
                  <a:pt x="62" y="3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0" name="Freeform 143"/>
          <p:cNvSpPr>
            <a:spLocks noEditPoints="1"/>
          </p:cNvSpPr>
          <p:nvPr/>
        </p:nvSpPr>
        <p:spPr bwMode="auto">
          <a:xfrm>
            <a:off x="1514476" y="3054350"/>
            <a:ext cx="396875" cy="220663"/>
          </a:xfrm>
          <a:custGeom>
            <a:avLst/>
            <a:gdLst>
              <a:gd name="T0" fmla="*/ 55 w 176"/>
              <a:gd name="T1" fmla="*/ 35 h 98"/>
              <a:gd name="T2" fmla="*/ 25 w 176"/>
              <a:gd name="T3" fmla="*/ 35 h 98"/>
              <a:gd name="T4" fmla="*/ 25 w 176"/>
              <a:gd name="T5" fmla="*/ 0 h 98"/>
              <a:gd name="T6" fmla="*/ 0 w 176"/>
              <a:gd name="T7" fmla="*/ 0 h 98"/>
              <a:gd name="T8" fmla="*/ 0 w 176"/>
              <a:gd name="T9" fmla="*/ 98 h 98"/>
              <a:gd name="T10" fmla="*/ 25 w 176"/>
              <a:gd name="T11" fmla="*/ 98 h 98"/>
              <a:gd name="T12" fmla="*/ 25 w 176"/>
              <a:gd name="T13" fmla="*/ 57 h 98"/>
              <a:gd name="T14" fmla="*/ 55 w 176"/>
              <a:gd name="T15" fmla="*/ 57 h 98"/>
              <a:gd name="T16" fmla="*/ 55 w 176"/>
              <a:gd name="T17" fmla="*/ 98 h 98"/>
              <a:gd name="T18" fmla="*/ 80 w 176"/>
              <a:gd name="T19" fmla="*/ 98 h 98"/>
              <a:gd name="T20" fmla="*/ 80 w 176"/>
              <a:gd name="T21" fmla="*/ 0 h 98"/>
              <a:gd name="T22" fmla="*/ 55 w 176"/>
              <a:gd name="T23" fmla="*/ 0 h 98"/>
              <a:gd name="T24" fmla="*/ 55 w 176"/>
              <a:gd name="T25" fmla="*/ 35 h 98"/>
              <a:gd name="T26" fmla="*/ 175 w 176"/>
              <a:gd name="T27" fmla="*/ 31 h 98"/>
              <a:gd name="T28" fmla="*/ 168 w 176"/>
              <a:gd name="T29" fmla="*/ 15 h 98"/>
              <a:gd name="T30" fmla="*/ 150 w 176"/>
              <a:gd name="T31" fmla="*/ 2 h 98"/>
              <a:gd name="T32" fmla="*/ 135 w 176"/>
              <a:gd name="T33" fmla="*/ 0 h 98"/>
              <a:gd name="T34" fmla="*/ 92 w 176"/>
              <a:gd name="T35" fmla="*/ 0 h 98"/>
              <a:gd name="T36" fmla="*/ 92 w 176"/>
              <a:gd name="T37" fmla="*/ 98 h 98"/>
              <a:gd name="T38" fmla="*/ 135 w 176"/>
              <a:gd name="T39" fmla="*/ 98 h 98"/>
              <a:gd name="T40" fmla="*/ 135 w 176"/>
              <a:gd name="T41" fmla="*/ 98 h 98"/>
              <a:gd name="T42" fmla="*/ 169 w 176"/>
              <a:gd name="T43" fmla="*/ 79 h 98"/>
              <a:gd name="T44" fmla="*/ 176 w 176"/>
              <a:gd name="T45" fmla="*/ 47 h 98"/>
              <a:gd name="T46" fmla="*/ 175 w 176"/>
              <a:gd name="T47" fmla="*/ 31 h 98"/>
              <a:gd name="T48" fmla="*/ 148 w 176"/>
              <a:gd name="T49" fmla="*/ 65 h 98"/>
              <a:gd name="T50" fmla="*/ 142 w 176"/>
              <a:gd name="T51" fmla="*/ 73 h 98"/>
              <a:gd name="T52" fmla="*/ 132 w 176"/>
              <a:gd name="T53" fmla="*/ 76 h 98"/>
              <a:gd name="T54" fmla="*/ 117 w 176"/>
              <a:gd name="T55" fmla="*/ 76 h 98"/>
              <a:gd name="T56" fmla="*/ 117 w 176"/>
              <a:gd name="T57" fmla="*/ 22 h 98"/>
              <a:gd name="T58" fmla="*/ 132 w 176"/>
              <a:gd name="T59" fmla="*/ 22 h 98"/>
              <a:gd name="T60" fmla="*/ 142 w 176"/>
              <a:gd name="T61" fmla="*/ 24 h 98"/>
              <a:gd name="T62" fmla="*/ 147 w 176"/>
              <a:gd name="T63" fmla="*/ 28 h 98"/>
              <a:gd name="T64" fmla="*/ 151 w 176"/>
              <a:gd name="T65" fmla="*/ 48 h 98"/>
              <a:gd name="T66" fmla="*/ 148 w 176"/>
              <a:gd name="T67" fmla="*/ 6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98">
                <a:moveTo>
                  <a:pt x="55" y="35"/>
                </a:moveTo>
                <a:cubicBezTo>
                  <a:pt x="25" y="35"/>
                  <a:pt x="25" y="35"/>
                  <a:pt x="25" y="35"/>
                </a:cubicBezTo>
                <a:cubicBezTo>
                  <a:pt x="25" y="0"/>
                  <a:pt x="25" y="0"/>
                  <a:pt x="25" y="0"/>
                </a:cubicBezTo>
                <a:cubicBezTo>
                  <a:pt x="0" y="0"/>
                  <a:pt x="0" y="0"/>
                  <a:pt x="0" y="0"/>
                </a:cubicBezTo>
                <a:cubicBezTo>
                  <a:pt x="0" y="98"/>
                  <a:pt x="0" y="98"/>
                  <a:pt x="0" y="98"/>
                </a:cubicBezTo>
                <a:cubicBezTo>
                  <a:pt x="25" y="98"/>
                  <a:pt x="25" y="98"/>
                  <a:pt x="25" y="98"/>
                </a:cubicBezTo>
                <a:cubicBezTo>
                  <a:pt x="25" y="57"/>
                  <a:pt x="25" y="57"/>
                  <a:pt x="25" y="57"/>
                </a:cubicBezTo>
                <a:cubicBezTo>
                  <a:pt x="55" y="57"/>
                  <a:pt x="55" y="57"/>
                  <a:pt x="55" y="57"/>
                </a:cubicBezTo>
                <a:cubicBezTo>
                  <a:pt x="55" y="98"/>
                  <a:pt x="55" y="98"/>
                  <a:pt x="55" y="98"/>
                </a:cubicBezTo>
                <a:cubicBezTo>
                  <a:pt x="80" y="98"/>
                  <a:pt x="80" y="98"/>
                  <a:pt x="80" y="98"/>
                </a:cubicBezTo>
                <a:cubicBezTo>
                  <a:pt x="80" y="0"/>
                  <a:pt x="80" y="0"/>
                  <a:pt x="80" y="0"/>
                </a:cubicBezTo>
                <a:cubicBezTo>
                  <a:pt x="55" y="0"/>
                  <a:pt x="55" y="0"/>
                  <a:pt x="55" y="0"/>
                </a:cubicBezTo>
                <a:lnTo>
                  <a:pt x="55" y="35"/>
                </a:lnTo>
                <a:close/>
                <a:moveTo>
                  <a:pt x="175" y="31"/>
                </a:moveTo>
                <a:cubicBezTo>
                  <a:pt x="173" y="25"/>
                  <a:pt x="171" y="20"/>
                  <a:pt x="168" y="15"/>
                </a:cubicBezTo>
                <a:cubicBezTo>
                  <a:pt x="163" y="9"/>
                  <a:pt x="157" y="4"/>
                  <a:pt x="150" y="2"/>
                </a:cubicBezTo>
                <a:cubicBezTo>
                  <a:pt x="146" y="1"/>
                  <a:pt x="141" y="0"/>
                  <a:pt x="135" y="0"/>
                </a:cubicBezTo>
                <a:cubicBezTo>
                  <a:pt x="92" y="0"/>
                  <a:pt x="92" y="0"/>
                  <a:pt x="92" y="0"/>
                </a:cubicBezTo>
                <a:cubicBezTo>
                  <a:pt x="92" y="98"/>
                  <a:pt x="92" y="98"/>
                  <a:pt x="92" y="98"/>
                </a:cubicBezTo>
                <a:cubicBezTo>
                  <a:pt x="135" y="98"/>
                  <a:pt x="135" y="98"/>
                  <a:pt x="135" y="98"/>
                </a:cubicBezTo>
                <a:cubicBezTo>
                  <a:pt x="135" y="98"/>
                  <a:pt x="135" y="98"/>
                  <a:pt x="135" y="98"/>
                </a:cubicBezTo>
                <a:cubicBezTo>
                  <a:pt x="150" y="98"/>
                  <a:pt x="162" y="92"/>
                  <a:pt x="169" y="79"/>
                </a:cubicBezTo>
                <a:cubicBezTo>
                  <a:pt x="174" y="70"/>
                  <a:pt x="176" y="59"/>
                  <a:pt x="176" y="47"/>
                </a:cubicBezTo>
                <a:cubicBezTo>
                  <a:pt x="176" y="42"/>
                  <a:pt x="176" y="36"/>
                  <a:pt x="175" y="31"/>
                </a:cubicBezTo>
                <a:close/>
                <a:moveTo>
                  <a:pt x="148" y="65"/>
                </a:moveTo>
                <a:cubicBezTo>
                  <a:pt x="146" y="69"/>
                  <a:pt x="144" y="71"/>
                  <a:pt x="142" y="73"/>
                </a:cubicBezTo>
                <a:cubicBezTo>
                  <a:pt x="139" y="75"/>
                  <a:pt x="136" y="76"/>
                  <a:pt x="132" y="76"/>
                </a:cubicBezTo>
                <a:cubicBezTo>
                  <a:pt x="117" y="76"/>
                  <a:pt x="117" y="76"/>
                  <a:pt x="117" y="76"/>
                </a:cubicBezTo>
                <a:cubicBezTo>
                  <a:pt x="117" y="22"/>
                  <a:pt x="117" y="22"/>
                  <a:pt x="117" y="22"/>
                </a:cubicBezTo>
                <a:cubicBezTo>
                  <a:pt x="132" y="22"/>
                  <a:pt x="132" y="22"/>
                  <a:pt x="132" y="22"/>
                </a:cubicBezTo>
                <a:cubicBezTo>
                  <a:pt x="136" y="22"/>
                  <a:pt x="139" y="23"/>
                  <a:pt x="142" y="24"/>
                </a:cubicBezTo>
                <a:cubicBezTo>
                  <a:pt x="144" y="25"/>
                  <a:pt x="146" y="26"/>
                  <a:pt x="147" y="28"/>
                </a:cubicBezTo>
                <a:cubicBezTo>
                  <a:pt x="149" y="32"/>
                  <a:pt x="151" y="39"/>
                  <a:pt x="151" y="48"/>
                </a:cubicBezTo>
                <a:cubicBezTo>
                  <a:pt x="151" y="55"/>
                  <a:pt x="150" y="60"/>
                  <a:pt x="148" y="6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1" name="Freeform 144"/>
          <p:cNvSpPr>
            <a:spLocks noEditPoints="1"/>
          </p:cNvSpPr>
          <p:nvPr/>
        </p:nvSpPr>
        <p:spPr bwMode="auto">
          <a:xfrm>
            <a:off x="2255839" y="2974975"/>
            <a:ext cx="211137" cy="379413"/>
          </a:xfrm>
          <a:custGeom>
            <a:avLst/>
            <a:gdLst>
              <a:gd name="T0" fmla="*/ 80 w 94"/>
              <a:gd name="T1" fmla="*/ 14 h 168"/>
              <a:gd name="T2" fmla="*/ 60 w 94"/>
              <a:gd name="T3" fmla="*/ 2 h 168"/>
              <a:gd name="T4" fmla="*/ 47 w 94"/>
              <a:gd name="T5" fmla="*/ 0 h 168"/>
              <a:gd name="T6" fmla="*/ 14 w 94"/>
              <a:gd name="T7" fmla="*/ 14 h 168"/>
              <a:gd name="T8" fmla="*/ 0 w 94"/>
              <a:gd name="T9" fmla="*/ 47 h 168"/>
              <a:gd name="T10" fmla="*/ 0 w 94"/>
              <a:gd name="T11" fmla="*/ 52 h 168"/>
              <a:gd name="T12" fmla="*/ 6 w 94"/>
              <a:gd name="T13" fmla="*/ 70 h 168"/>
              <a:gd name="T14" fmla="*/ 23 w 94"/>
              <a:gd name="T15" fmla="*/ 122 h 168"/>
              <a:gd name="T16" fmla="*/ 24 w 94"/>
              <a:gd name="T17" fmla="*/ 128 h 168"/>
              <a:gd name="T18" fmla="*/ 30 w 94"/>
              <a:gd name="T19" fmla="*/ 134 h 168"/>
              <a:gd name="T20" fmla="*/ 64 w 94"/>
              <a:gd name="T21" fmla="*/ 134 h 168"/>
              <a:gd name="T22" fmla="*/ 70 w 94"/>
              <a:gd name="T23" fmla="*/ 128 h 168"/>
              <a:gd name="T24" fmla="*/ 71 w 94"/>
              <a:gd name="T25" fmla="*/ 122 h 168"/>
              <a:gd name="T26" fmla="*/ 88 w 94"/>
              <a:gd name="T27" fmla="*/ 70 h 168"/>
              <a:gd name="T28" fmla="*/ 94 w 94"/>
              <a:gd name="T29" fmla="*/ 52 h 168"/>
              <a:gd name="T30" fmla="*/ 94 w 94"/>
              <a:gd name="T31" fmla="*/ 47 h 168"/>
              <a:gd name="T32" fmla="*/ 80 w 94"/>
              <a:gd name="T33" fmla="*/ 14 h 168"/>
              <a:gd name="T34" fmla="*/ 82 w 94"/>
              <a:gd name="T35" fmla="*/ 51 h 168"/>
              <a:gd name="T36" fmla="*/ 78 w 94"/>
              <a:gd name="T37" fmla="*/ 64 h 168"/>
              <a:gd name="T38" fmla="*/ 59 w 94"/>
              <a:gd name="T39" fmla="*/ 121 h 168"/>
              <a:gd name="T40" fmla="*/ 59 w 94"/>
              <a:gd name="T41" fmla="*/ 122 h 168"/>
              <a:gd name="T42" fmla="*/ 53 w 94"/>
              <a:gd name="T43" fmla="*/ 122 h 168"/>
              <a:gd name="T44" fmla="*/ 53 w 94"/>
              <a:gd name="T45" fmla="*/ 100 h 168"/>
              <a:gd name="T46" fmla="*/ 41 w 94"/>
              <a:gd name="T47" fmla="*/ 100 h 168"/>
              <a:gd name="T48" fmla="*/ 41 w 94"/>
              <a:gd name="T49" fmla="*/ 122 h 168"/>
              <a:gd name="T50" fmla="*/ 35 w 94"/>
              <a:gd name="T51" fmla="*/ 122 h 168"/>
              <a:gd name="T52" fmla="*/ 35 w 94"/>
              <a:gd name="T53" fmla="*/ 121 h 168"/>
              <a:gd name="T54" fmla="*/ 17 w 94"/>
              <a:gd name="T55" fmla="*/ 67 h 168"/>
              <a:gd name="T56" fmla="*/ 17 w 94"/>
              <a:gd name="T57" fmla="*/ 66 h 168"/>
              <a:gd name="T58" fmla="*/ 16 w 94"/>
              <a:gd name="T59" fmla="*/ 64 h 168"/>
              <a:gd name="T60" fmla="*/ 12 w 94"/>
              <a:gd name="T61" fmla="*/ 51 h 168"/>
              <a:gd name="T62" fmla="*/ 12 w 94"/>
              <a:gd name="T63" fmla="*/ 47 h 168"/>
              <a:gd name="T64" fmla="*/ 22 w 94"/>
              <a:gd name="T65" fmla="*/ 23 h 168"/>
              <a:gd name="T66" fmla="*/ 47 w 94"/>
              <a:gd name="T67" fmla="*/ 12 h 168"/>
              <a:gd name="T68" fmla="*/ 57 w 94"/>
              <a:gd name="T69" fmla="*/ 14 h 168"/>
              <a:gd name="T70" fmla="*/ 72 w 94"/>
              <a:gd name="T71" fmla="*/ 23 h 168"/>
              <a:gd name="T72" fmla="*/ 82 w 94"/>
              <a:gd name="T73" fmla="*/ 47 h 168"/>
              <a:gd name="T74" fmla="*/ 82 w 94"/>
              <a:gd name="T75" fmla="*/ 51 h 168"/>
              <a:gd name="T76" fmla="*/ 28 w 94"/>
              <a:gd name="T77" fmla="*/ 154 h 168"/>
              <a:gd name="T78" fmla="*/ 66 w 94"/>
              <a:gd name="T79" fmla="*/ 154 h 168"/>
              <a:gd name="T80" fmla="*/ 66 w 94"/>
              <a:gd name="T81" fmla="*/ 142 h 168"/>
              <a:gd name="T82" fmla="*/ 28 w 94"/>
              <a:gd name="T83" fmla="*/ 142 h 168"/>
              <a:gd name="T84" fmla="*/ 28 w 94"/>
              <a:gd name="T85" fmla="*/ 154 h 168"/>
              <a:gd name="T86" fmla="*/ 36 w 94"/>
              <a:gd name="T87" fmla="*/ 168 h 168"/>
              <a:gd name="T88" fmla="*/ 58 w 94"/>
              <a:gd name="T89" fmla="*/ 168 h 168"/>
              <a:gd name="T90" fmla="*/ 58 w 94"/>
              <a:gd name="T91" fmla="*/ 161 h 168"/>
              <a:gd name="T92" fmla="*/ 36 w 94"/>
              <a:gd name="T93" fmla="*/ 161 h 168"/>
              <a:gd name="T94" fmla="*/ 36 w 94"/>
              <a:gd name="T95"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4" h="168">
                <a:moveTo>
                  <a:pt x="80" y="14"/>
                </a:moveTo>
                <a:cubicBezTo>
                  <a:pt x="75" y="9"/>
                  <a:pt x="68" y="4"/>
                  <a:pt x="60" y="2"/>
                </a:cubicBezTo>
                <a:cubicBezTo>
                  <a:pt x="56" y="1"/>
                  <a:pt x="52" y="0"/>
                  <a:pt x="47" y="0"/>
                </a:cubicBezTo>
                <a:cubicBezTo>
                  <a:pt x="34" y="0"/>
                  <a:pt x="23" y="5"/>
                  <a:pt x="14" y="14"/>
                </a:cubicBezTo>
                <a:cubicBezTo>
                  <a:pt x="5" y="23"/>
                  <a:pt x="0" y="35"/>
                  <a:pt x="0" y="47"/>
                </a:cubicBezTo>
                <a:cubicBezTo>
                  <a:pt x="0" y="52"/>
                  <a:pt x="0" y="52"/>
                  <a:pt x="0" y="52"/>
                </a:cubicBezTo>
                <a:cubicBezTo>
                  <a:pt x="1" y="58"/>
                  <a:pt x="3" y="64"/>
                  <a:pt x="6" y="70"/>
                </a:cubicBezTo>
                <a:cubicBezTo>
                  <a:pt x="6" y="70"/>
                  <a:pt x="23" y="102"/>
                  <a:pt x="23" y="122"/>
                </a:cubicBezTo>
                <a:cubicBezTo>
                  <a:pt x="24" y="128"/>
                  <a:pt x="24" y="128"/>
                  <a:pt x="24" y="128"/>
                </a:cubicBezTo>
                <a:cubicBezTo>
                  <a:pt x="25" y="132"/>
                  <a:pt x="27" y="134"/>
                  <a:pt x="30" y="134"/>
                </a:cubicBezTo>
                <a:cubicBezTo>
                  <a:pt x="64" y="134"/>
                  <a:pt x="64" y="134"/>
                  <a:pt x="64" y="134"/>
                </a:cubicBezTo>
                <a:cubicBezTo>
                  <a:pt x="67" y="134"/>
                  <a:pt x="69" y="132"/>
                  <a:pt x="70" y="128"/>
                </a:cubicBezTo>
                <a:cubicBezTo>
                  <a:pt x="71" y="122"/>
                  <a:pt x="71" y="122"/>
                  <a:pt x="71" y="122"/>
                </a:cubicBezTo>
                <a:cubicBezTo>
                  <a:pt x="71" y="102"/>
                  <a:pt x="88" y="70"/>
                  <a:pt x="88" y="70"/>
                </a:cubicBezTo>
                <a:cubicBezTo>
                  <a:pt x="91" y="64"/>
                  <a:pt x="93" y="58"/>
                  <a:pt x="94" y="52"/>
                </a:cubicBezTo>
                <a:cubicBezTo>
                  <a:pt x="94" y="47"/>
                  <a:pt x="94" y="47"/>
                  <a:pt x="94" y="47"/>
                </a:cubicBezTo>
                <a:cubicBezTo>
                  <a:pt x="94" y="35"/>
                  <a:pt x="89" y="23"/>
                  <a:pt x="80" y="14"/>
                </a:cubicBezTo>
                <a:close/>
                <a:moveTo>
                  <a:pt x="82" y="51"/>
                </a:moveTo>
                <a:cubicBezTo>
                  <a:pt x="81" y="56"/>
                  <a:pt x="80" y="60"/>
                  <a:pt x="78" y="64"/>
                </a:cubicBezTo>
                <a:cubicBezTo>
                  <a:pt x="76" y="68"/>
                  <a:pt x="59" y="99"/>
                  <a:pt x="59" y="121"/>
                </a:cubicBezTo>
                <a:cubicBezTo>
                  <a:pt x="59" y="122"/>
                  <a:pt x="59" y="122"/>
                  <a:pt x="59" y="122"/>
                </a:cubicBezTo>
                <a:cubicBezTo>
                  <a:pt x="53" y="122"/>
                  <a:pt x="53" y="122"/>
                  <a:pt x="53" y="122"/>
                </a:cubicBezTo>
                <a:cubicBezTo>
                  <a:pt x="53" y="100"/>
                  <a:pt x="53" y="100"/>
                  <a:pt x="53" y="100"/>
                </a:cubicBezTo>
                <a:cubicBezTo>
                  <a:pt x="41" y="100"/>
                  <a:pt x="41" y="100"/>
                  <a:pt x="41" y="100"/>
                </a:cubicBezTo>
                <a:cubicBezTo>
                  <a:pt x="41" y="122"/>
                  <a:pt x="41" y="122"/>
                  <a:pt x="41" y="122"/>
                </a:cubicBezTo>
                <a:cubicBezTo>
                  <a:pt x="35" y="122"/>
                  <a:pt x="35" y="122"/>
                  <a:pt x="35" y="122"/>
                </a:cubicBezTo>
                <a:cubicBezTo>
                  <a:pt x="35" y="121"/>
                  <a:pt x="35" y="121"/>
                  <a:pt x="35" y="121"/>
                </a:cubicBezTo>
                <a:cubicBezTo>
                  <a:pt x="35" y="105"/>
                  <a:pt x="26" y="83"/>
                  <a:pt x="17" y="67"/>
                </a:cubicBezTo>
                <a:cubicBezTo>
                  <a:pt x="17" y="66"/>
                  <a:pt x="17" y="66"/>
                  <a:pt x="17" y="66"/>
                </a:cubicBezTo>
                <a:cubicBezTo>
                  <a:pt x="16" y="64"/>
                  <a:pt x="16" y="64"/>
                  <a:pt x="16" y="64"/>
                </a:cubicBezTo>
                <a:cubicBezTo>
                  <a:pt x="14" y="60"/>
                  <a:pt x="13" y="56"/>
                  <a:pt x="12" y="51"/>
                </a:cubicBezTo>
                <a:cubicBezTo>
                  <a:pt x="12" y="47"/>
                  <a:pt x="12" y="47"/>
                  <a:pt x="12" y="47"/>
                </a:cubicBezTo>
                <a:cubicBezTo>
                  <a:pt x="12" y="38"/>
                  <a:pt x="16" y="29"/>
                  <a:pt x="22" y="23"/>
                </a:cubicBezTo>
                <a:cubicBezTo>
                  <a:pt x="29" y="16"/>
                  <a:pt x="38" y="12"/>
                  <a:pt x="47" y="12"/>
                </a:cubicBezTo>
                <a:cubicBezTo>
                  <a:pt x="50" y="12"/>
                  <a:pt x="54" y="13"/>
                  <a:pt x="57" y="14"/>
                </a:cubicBezTo>
                <a:cubicBezTo>
                  <a:pt x="63" y="15"/>
                  <a:pt x="68" y="18"/>
                  <a:pt x="72" y="23"/>
                </a:cubicBezTo>
                <a:cubicBezTo>
                  <a:pt x="78" y="29"/>
                  <a:pt x="82" y="38"/>
                  <a:pt x="82" y="47"/>
                </a:cubicBezTo>
                <a:lnTo>
                  <a:pt x="82" y="51"/>
                </a:lnTo>
                <a:close/>
                <a:moveTo>
                  <a:pt x="28" y="154"/>
                </a:moveTo>
                <a:cubicBezTo>
                  <a:pt x="66" y="154"/>
                  <a:pt x="66" y="154"/>
                  <a:pt x="66" y="154"/>
                </a:cubicBezTo>
                <a:cubicBezTo>
                  <a:pt x="66" y="142"/>
                  <a:pt x="66" y="142"/>
                  <a:pt x="66" y="142"/>
                </a:cubicBezTo>
                <a:cubicBezTo>
                  <a:pt x="28" y="142"/>
                  <a:pt x="28" y="142"/>
                  <a:pt x="28" y="142"/>
                </a:cubicBezTo>
                <a:lnTo>
                  <a:pt x="28" y="154"/>
                </a:lnTo>
                <a:close/>
                <a:moveTo>
                  <a:pt x="36" y="168"/>
                </a:moveTo>
                <a:cubicBezTo>
                  <a:pt x="58" y="168"/>
                  <a:pt x="58" y="168"/>
                  <a:pt x="58" y="168"/>
                </a:cubicBezTo>
                <a:cubicBezTo>
                  <a:pt x="58" y="161"/>
                  <a:pt x="58" y="161"/>
                  <a:pt x="58" y="161"/>
                </a:cubicBezTo>
                <a:cubicBezTo>
                  <a:pt x="36" y="161"/>
                  <a:pt x="36" y="161"/>
                  <a:pt x="36" y="161"/>
                </a:cubicBezTo>
                <a:lnTo>
                  <a:pt x="36" y="16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2" name="Freeform 145"/>
          <p:cNvSpPr>
            <a:spLocks noEditPoints="1"/>
          </p:cNvSpPr>
          <p:nvPr/>
        </p:nvSpPr>
        <p:spPr bwMode="auto">
          <a:xfrm>
            <a:off x="2805113" y="3017838"/>
            <a:ext cx="392112" cy="274637"/>
          </a:xfrm>
          <a:custGeom>
            <a:avLst/>
            <a:gdLst>
              <a:gd name="T0" fmla="*/ 0 w 247"/>
              <a:gd name="T1" fmla="*/ 173 h 173"/>
              <a:gd name="T2" fmla="*/ 247 w 247"/>
              <a:gd name="T3" fmla="*/ 0 h 173"/>
              <a:gd name="T4" fmla="*/ 233 w 247"/>
              <a:gd name="T5" fmla="*/ 159 h 173"/>
              <a:gd name="T6" fmla="*/ 14 w 247"/>
              <a:gd name="T7" fmla="*/ 14 h 173"/>
              <a:gd name="T8" fmla="*/ 233 w 247"/>
              <a:gd name="T9" fmla="*/ 159 h 173"/>
              <a:gd name="T10" fmla="*/ 67 w 247"/>
              <a:gd name="T11" fmla="*/ 41 h 173"/>
              <a:gd name="T12" fmla="*/ 90 w 247"/>
              <a:gd name="T13" fmla="*/ 65 h 173"/>
              <a:gd name="T14" fmla="*/ 127 w 247"/>
              <a:gd name="T15" fmla="*/ 41 h 173"/>
              <a:gd name="T16" fmla="*/ 104 w 247"/>
              <a:gd name="T17" fmla="*/ 65 h 173"/>
              <a:gd name="T18" fmla="*/ 127 w 247"/>
              <a:gd name="T19" fmla="*/ 41 h 173"/>
              <a:gd name="T20" fmla="*/ 141 w 247"/>
              <a:gd name="T21" fmla="*/ 41 h 173"/>
              <a:gd name="T22" fmla="*/ 165 w 247"/>
              <a:gd name="T23" fmla="*/ 65 h 173"/>
              <a:gd name="T24" fmla="*/ 159 w 247"/>
              <a:gd name="T25" fmla="*/ 104 h 173"/>
              <a:gd name="T26" fmla="*/ 182 w 247"/>
              <a:gd name="T27" fmla="*/ 80 h 173"/>
              <a:gd name="T28" fmla="*/ 159 w 247"/>
              <a:gd name="T29" fmla="*/ 104 h 173"/>
              <a:gd name="T30" fmla="*/ 29 w 247"/>
              <a:gd name="T31" fmla="*/ 41 h 173"/>
              <a:gd name="T32" fmla="*/ 51 w 247"/>
              <a:gd name="T33" fmla="*/ 64 h 173"/>
              <a:gd name="T34" fmla="*/ 73 w 247"/>
              <a:gd name="T35" fmla="*/ 80 h 173"/>
              <a:gd name="T36" fmla="*/ 29 w 247"/>
              <a:gd name="T37" fmla="*/ 104 h 173"/>
              <a:gd name="T38" fmla="*/ 73 w 247"/>
              <a:gd name="T39" fmla="*/ 80 h 173"/>
              <a:gd name="T40" fmla="*/ 87 w 247"/>
              <a:gd name="T41" fmla="*/ 104 h 173"/>
              <a:gd name="T42" fmla="*/ 110 w 247"/>
              <a:gd name="T43" fmla="*/ 80 h 173"/>
              <a:gd name="T44" fmla="*/ 124 w 247"/>
              <a:gd name="T45" fmla="*/ 80 h 173"/>
              <a:gd name="T46" fmla="*/ 148 w 247"/>
              <a:gd name="T47" fmla="*/ 104 h 173"/>
              <a:gd name="T48" fmla="*/ 124 w 247"/>
              <a:gd name="T49" fmla="*/ 80 h 173"/>
              <a:gd name="T50" fmla="*/ 53 w 247"/>
              <a:gd name="T51" fmla="*/ 142 h 173"/>
              <a:gd name="T52" fmla="*/ 29 w 247"/>
              <a:gd name="T53" fmla="*/ 118 h 173"/>
              <a:gd name="T54" fmla="*/ 66 w 247"/>
              <a:gd name="T55" fmla="*/ 142 h 173"/>
              <a:gd name="T56" fmla="*/ 181 w 247"/>
              <a:gd name="T57" fmla="*/ 118 h 173"/>
              <a:gd name="T58" fmla="*/ 66 w 247"/>
              <a:gd name="T59" fmla="*/ 142 h 173"/>
              <a:gd name="T60" fmla="*/ 219 w 247"/>
              <a:gd name="T61" fmla="*/ 104 h 173"/>
              <a:gd name="T62" fmla="*/ 179 w 247"/>
              <a:gd name="T63" fmla="*/ 41 h 173"/>
              <a:gd name="T64" fmla="*/ 195 w 247"/>
              <a:gd name="T65" fmla="*/ 65 h 173"/>
              <a:gd name="T66" fmla="*/ 195 w 247"/>
              <a:gd name="T67" fmla="*/ 142 h 173"/>
              <a:gd name="T68" fmla="*/ 217 w 247"/>
              <a:gd name="T69" fmla="*/ 118 h 173"/>
              <a:gd name="T70" fmla="*/ 195 w 247"/>
              <a:gd name="T71" fmla="*/ 14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7" h="173">
                <a:moveTo>
                  <a:pt x="0" y="0"/>
                </a:moveTo>
                <a:lnTo>
                  <a:pt x="0" y="173"/>
                </a:lnTo>
                <a:lnTo>
                  <a:pt x="247" y="173"/>
                </a:lnTo>
                <a:lnTo>
                  <a:pt x="247" y="0"/>
                </a:lnTo>
                <a:lnTo>
                  <a:pt x="0" y="0"/>
                </a:lnTo>
                <a:close/>
                <a:moveTo>
                  <a:pt x="233" y="159"/>
                </a:moveTo>
                <a:lnTo>
                  <a:pt x="14" y="159"/>
                </a:lnTo>
                <a:lnTo>
                  <a:pt x="14" y="14"/>
                </a:lnTo>
                <a:lnTo>
                  <a:pt x="233" y="14"/>
                </a:lnTo>
                <a:lnTo>
                  <a:pt x="233" y="159"/>
                </a:lnTo>
                <a:close/>
                <a:moveTo>
                  <a:pt x="90" y="41"/>
                </a:moveTo>
                <a:lnTo>
                  <a:pt x="67" y="41"/>
                </a:lnTo>
                <a:lnTo>
                  <a:pt x="67" y="65"/>
                </a:lnTo>
                <a:lnTo>
                  <a:pt x="90" y="65"/>
                </a:lnTo>
                <a:lnTo>
                  <a:pt x="90" y="41"/>
                </a:lnTo>
                <a:close/>
                <a:moveTo>
                  <a:pt x="127" y="41"/>
                </a:moveTo>
                <a:lnTo>
                  <a:pt x="104" y="41"/>
                </a:lnTo>
                <a:lnTo>
                  <a:pt x="104" y="65"/>
                </a:lnTo>
                <a:lnTo>
                  <a:pt x="127" y="65"/>
                </a:lnTo>
                <a:lnTo>
                  <a:pt x="127" y="41"/>
                </a:lnTo>
                <a:close/>
                <a:moveTo>
                  <a:pt x="165" y="41"/>
                </a:moveTo>
                <a:lnTo>
                  <a:pt x="141" y="41"/>
                </a:lnTo>
                <a:lnTo>
                  <a:pt x="141" y="65"/>
                </a:lnTo>
                <a:lnTo>
                  <a:pt x="165" y="65"/>
                </a:lnTo>
                <a:lnTo>
                  <a:pt x="165" y="41"/>
                </a:lnTo>
                <a:close/>
                <a:moveTo>
                  <a:pt x="159" y="104"/>
                </a:moveTo>
                <a:lnTo>
                  <a:pt x="182" y="104"/>
                </a:lnTo>
                <a:lnTo>
                  <a:pt x="182" y="80"/>
                </a:lnTo>
                <a:lnTo>
                  <a:pt x="159" y="80"/>
                </a:lnTo>
                <a:lnTo>
                  <a:pt x="159" y="104"/>
                </a:lnTo>
                <a:close/>
                <a:moveTo>
                  <a:pt x="51" y="41"/>
                </a:moveTo>
                <a:lnTo>
                  <a:pt x="29" y="41"/>
                </a:lnTo>
                <a:lnTo>
                  <a:pt x="29" y="64"/>
                </a:lnTo>
                <a:lnTo>
                  <a:pt x="51" y="64"/>
                </a:lnTo>
                <a:lnTo>
                  <a:pt x="51" y="41"/>
                </a:lnTo>
                <a:close/>
                <a:moveTo>
                  <a:pt x="73" y="80"/>
                </a:moveTo>
                <a:lnTo>
                  <a:pt x="29" y="80"/>
                </a:lnTo>
                <a:lnTo>
                  <a:pt x="29" y="104"/>
                </a:lnTo>
                <a:lnTo>
                  <a:pt x="73" y="104"/>
                </a:lnTo>
                <a:lnTo>
                  <a:pt x="73" y="80"/>
                </a:lnTo>
                <a:close/>
                <a:moveTo>
                  <a:pt x="87" y="80"/>
                </a:moveTo>
                <a:lnTo>
                  <a:pt x="87" y="104"/>
                </a:lnTo>
                <a:lnTo>
                  <a:pt x="110" y="104"/>
                </a:lnTo>
                <a:lnTo>
                  <a:pt x="110" y="80"/>
                </a:lnTo>
                <a:lnTo>
                  <a:pt x="87" y="80"/>
                </a:lnTo>
                <a:close/>
                <a:moveTo>
                  <a:pt x="124" y="80"/>
                </a:moveTo>
                <a:lnTo>
                  <a:pt x="124" y="104"/>
                </a:lnTo>
                <a:lnTo>
                  <a:pt x="148" y="104"/>
                </a:lnTo>
                <a:lnTo>
                  <a:pt x="148" y="80"/>
                </a:lnTo>
                <a:lnTo>
                  <a:pt x="124" y="80"/>
                </a:lnTo>
                <a:close/>
                <a:moveTo>
                  <a:pt x="29" y="142"/>
                </a:moveTo>
                <a:lnTo>
                  <a:pt x="53" y="142"/>
                </a:lnTo>
                <a:lnTo>
                  <a:pt x="53" y="118"/>
                </a:lnTo>
                <a:lnTo>
                  <a:pt x="29" y="118"/>
                </a:lnTo>
                <a:lnTo>
                  <a:pt x="29" y="142"/>
                </a:lnTo>
                <a:close/>
                <a:moveTo>
                  <a:pt x="66" y="142"/>
                </a:moveTo>
                <a:lnTo>
                  <a:pt x="181" y="142"/>
                </a:lnTo>
                <a:lnTo>
                  <a:pt x="181" y="118"/>
                </a:lnTo>
                <a:lnTo>
                  <a:pt x="66" y="118"/>
                </a:lnTo>
                <a:lnTo>
                  <a:pt x="66" y="142"/>
                </a:lnTo>
                <a:close/>
                <a:moveTo>
                  <a:pt x="195" y="104"/>
                </a:moveTo>
                <a:lnTo>
                  <a:pt x="219" y="104"/>
                </a:lnTo>
                <a:lnTo>
                  <a:pt x="219" y="41"/>
                </a:lnTo>
                <a:lnTo>
                  <a:pt x="179" y="41"/>
                </a:lnTo>
                <a:lnTo>
                  <a:pt x="179" y="65"/>
                </a:lnTo>
                <a:lnTo>
                  <a:pt x="195" y="65"/>
                </a:lnTo>
                <a:lnTo>
                  <a:pt x="195" y="104"/>
                </a:lnTo>
                <a:close/>
                <a:moveTo>
                  <a:pt x="195" y="142"/>
                </a:moveTo>
                <a:lnTo>
                  <a:pt x="217" y="142"/>
                </a:lnTo>
                <a:lnTo>
                  <a:pt x="217" y="118"/>
                </a:lnTo>
                <a:lnTo>
                  <a:pt x="195" y="118"/>
                </a:lnTo>
                <a:lnTo>
                  <a:pt x="195" y="14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3" name="Freeform 146"/>
          <p:cNvSpPr>
            <a:spLocks noEditPoints="1"/>
          </p:cNvSpPr>
          <p:nvPr/>
        </p:nvSpPr>
        <p:spPr bwMode="auto">
          <a:xfrm>
            <a:off x="3409951" y="2968625"/>
            <a:ext cx="392113" cy="392113"/>
          </a:xfrm>
          <a:custGeom>
            <a:avLst/>
            <a:gdLst>
              <a:gd name="T0" fmla="*/ 85 w 174"/>
              <a:gd name="T1" fmla="*/ 72 h 174"/>
              <a:gd name="T2" fmla="*/ 119 w 174"/>
              <a:gd name="T3" fmla="*/ 109 h 174"/>
              <a:gd name="T4" fmla="*/ 87 w 174"/>
              <a:gd name="T5" fmla="*/ 0 h 174"/>
              <a:gd name="T6" fmla="*/ 87 w 174"/>
              <a:gd name="T7" fmla="*/ 0 h 174"/>
              <a:gd name="T8" fmla="*/ 129 w 174"/>
              <a:gd name="T9" fmla="*/ 38 h 174"/>
              <a:gd name="T10" fmla="*/ 111 w 174"/>
              <a:gd name="T11" fmla="*/ 36 h 174"/>
              <a:gd name="T12" fmla="*/ 113 w 174"/>
              <a:gd name="T13" fmla="*/ 28 h 174"/>
              <a:gd name="T14" fmla="*/ 103 w 174"/>
              <a:gd name="T15" fmla="*/ 27 h 174"/>
              <a:gd name="T16" fmla="*/ 100 w 174"/>
              <a:gd name="T17" fmla="*/ 30 h 174"/>
              <a:gd name="T18" fmla="*/ 93 w 174"/>
              <a:gd name="T19" fmla="*/ 27 h 174"/>
              <a:gd name="T20" fmla="*/ 82 w 174"/>
              <a:gd name="T21" fmla="*/ 25 h 174"/>
              <a:gd name="T22" fmla="*/ 79 w 174"/>
              <a:gd name="T23" fmla="*/ 25 h 174"/>
              <a:gd name="T24" fmla="*/ 78 w 174"/>
              <a:gd name="T25" fmla="*/ 41 h 174"/>
              <a:gd name="T26" fmla="*/ 87 w 174"/>
              <a:gd name="T27" fmla="*/ 44 h 174"/>
              <a:gd name="T28" fmla="*/ 96 w 174"/>
              <a:gd name="T29" fmla="*/ 32 h 174"/>
              <a:gd name="T30" fmla="*/ 107 w 174"/>
              <a:gd name="T31" fmla="*/ 38 h 174"/>
              <a:gd name="T32" fmla="*/ 98 w 174"/>
              <a:gd name="T33" fmla="*/ 52 h 174"/>
              <a:gd name="T34" fmla="*/ 108 w 174"/>
              <a:gd name="T35" fmla="*/ 54 h 174"/>
              <a:gd name="T36" fmla="*/ 117 w 174"/>
              <a:gd name="T37" fmla="*/ 53 h 174"/>
              <a:gd name="T38" fmla="*/ 104 w 174"/>
              <a:gd name="T39" fmla="*/ 55 h 174"/>
              <a:gd name="T40" fmla="*/ 93 w 174"/>
              <a:gd name="T41" fmla="*/ 64 h 174"/>
              <a:gd name="T42" fmla="*/ 88 w 174"/>
              <a:gd name="T43" fmla="*/ 70 h 174"/>
              <a:gd name="T44" fmla="*/ 72 w 174"/>
              <a:gd name="T45" fmla="*/ 75 h 174"/>
              <a:gd name="T46" fmla="*/ 77 w 174"/>
              <a:gd name="T47" fmla="*/ 89 h 174"/>
              <a:gd name="T48" fmla="*/ 84 w 174"/>
              <a:gd name="T49" fmla="*/ 97 h 174"/>
              <a:gd name="T50" fmla="*/ 100 w 174"/>
              <a:gd name="T51" fmla="*/ 95 h 174"/>
              <a:gd name="T52" fmla="*/ 116 w 174"/>
              <a:gd name="T53" fmla="*/ 102 h 174"/>
              <a:gd name="T54" fmla="*/ 121 w 174"/>
              <a:gd name="T55" fmla="*/ 109 h 174"/>
              <a:gd name="T56" fmla="*/ 137 w 174"/>
              <a:gd name="T57" fmla="*/ 114 h 174"/>
              <a:gd name="T58" fmla="*/ 130 w 174"/>
              <a:gd name="T59" fmla="*/ 132 h 174"/>
              <a:gd name="T60" fmla="*/ 122 w 174"/>
              <a:gd name="T61" fmla="*/ 139 h 174"/>
              <a:gd name="T62" fmla="*/ 113 w 174"/>
              <a:gd name="T63" fmla="*/ 148 h 174"/>
              <a:gd name="T64" fmla="*/ 101 w 174"/>
              <a:gd name="T65" fmla="*/ 161 h 174"/>
              <a:gd name="T66" fmla="*/ 94 w 174"/>
              <a:gd name="T67" fmla="*/ 159 h 174"/>
              <a:gd name="T68" fmla="*/ 97 w 174"/>
              <a:gd name="T69" fmla="*/ 136 h 174"/>
              <a:gd name="T70" fmla="*/ 86 w 174"/>
              <a:gd name="T71" fmla="*/ 114 h 174"/>
              <a:gd name="T72" fmla="*/ 88 w 174"/>
              <a:gd name="T73" fmla="*/ 99 h 174"/>
              <a:gd name="T74" fmla="*/ 75 w 174"/>
              <a:gd name="T75" fmla="*/ 93 h 174"/>
              <a:gd name="T76" fmla="*/ 56 w 174"/>
              <a:gd name="T77" fmla="*/ 82 h 174"/>
              <a:gd name="T78" fmla="*/ 52 w 174"/>
              <a:gd name="T79" fmla="*/ 79 h 174"/>
              <a:gd name="T80" fmla="*/ 40 w 174"/>
              <a:gd name="T81" fmla="*/ 67 h 174"/>
              <a:gd name="T82" fmla="*/ 34 w 174"/>
              <a:gd name="T83" fmla="*/ 46 h 174"/>
              <a:gd name="T84" fmla="*/ 59 w 174"/>
              <a:gd name="T85" fmla="*/ 17 h 174"/>
              <a:gd name="T86" fmla="*/ 55 w 174"/>
              <a:gd name="T87" fmla="*/ 22 h 174"/>
              <a:gd name="T88" fmla="*/ 65 w 174"/>
              <a:gd name="T89" fmla="*/ 21 h 174"/>
              <a:gd name="T90" fmla="*/ 73 w 174"/>
              <a:gd name="T91" fmla="*/ 19 h 174"/>
              <a:gd name="T92" fmla="*/ 76 w 174"/>
              <a:gd name="T93" fmla="*/ 14 h 174"/>
              <a:gd name="T94" fmla="*/ 71 w 174"/>
              <a:gd name="T95" fmla="*/ 11 h 174"/>
              <a:gd name="T96" fmla="*/ 96 w 174"/>
              <a:gd name="T97" fmla="*/ 12 h 174"/>
              <a:gd name="T98" fmla="*/ 102 w 174"/>
              <a:gd name="T99" fmla="*/ 11 h 174"/>
              <a:gd name="T100" fmla="*/ 158 w 174"/>
              <a:gd name="T101" fmla="*/ 64 h 174"/>
              <a:gd name="T102" fmla="*/ 163 w 174"/>
              <a:gd name="T103" fmla="*/ 72 h 174"/>
              <a:gd name="T104" fmla="*/ 157 w 174"/>
              <a:gd name="T105" fmla="*/ 69 h 174"/>
              <a:gd name="T106" fmla="*/ 154 w 174"/>
              <a:gd name="T107" fmla="*/ 100 h 174"/>
              <a:gd name="T108" fmla="*/ 156 w 174"/>
              <a:gd name="T109" fmla="*/ 84 h 174"/>
              <a:gd name="T110" fmla="*/ 164 w 174"/>
              <a:gd name="T111"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4" h="174">
                <a:moveTo>
                  <a:pt x="85" y="72"/>
                </a:moveTo>
                <a:cubicBezTo>
                  <a:pt x="85" y="72"/>
                  <a:pt x="85" y="72"/>
                  <a:pt x="85" y="72"/>
                </a:cubicBezTo>
                <a:cubicBezTo>
                  <a:pt x="85" y="72"/>
                  <a:pt x="85" y="72"/>
                  <a:pt x="85" y="72"/>
                </a:cubicBezTo>
                <a:cubicBezTo>
                  <a:pt x="85" y="72"/>
                  <a:pt x="85" y="72"/>
                  <a:pt x="85" y="72"/>
                </a:cubicBezTo>
                <a:close/>
                <a:moveTo>
                  <a:pt x="119" y="109"/>
                </a:moveTo>
                <a:cubicBezTo>
                  <a:pt x="119" y="109"/>
                  <a:pt x="119" y="109"/>
                  <a:pt x="119" y="109"/>
                </a:cubicBezTo>
                <a:cubicBezTo>
                  <a:pt x="119" y="109"/>
                  <a:pt x="119" y="109"/>
                  <a:pt x="119" y="109"/>
                </a:cubicBezTo>
                <a:cubicBezTo>
                  <a:pt x="119" y="109"/>
                  <a:pt x="119" y="109"/>
                  <a:pt x="119" y="109"/>
                </a:cubicBezTo>
                <a:close/>
                <a:moveTo>
                  <a:pt x="120" y="109"/>
                </a:moveTo>
                <a:cubicBezTo>
                  <a:pt x="119" y="109"/>
                  <a:pt x="119" y="109"/>
                  <a:pt x="119" y="109"/>
                </a:cubicBezTo>
                <a:cubicBezTo>
                  <a:pt x="119" y="109"/>
                  <a:pt x="119" y="109"/>
                  <a:pt x="120" y="109"/>
                </a:cubicBezTo>
                <a:close/>
                <a:moveTo>
                  <a:pt x="87" y="0"/>
                </a:moveTo>
                <a:cubicBezTo>
                  <a:pt x="39" y="0"/>
                  <a:pt x="0" y="39"/>
                  <a:pt x="0" y="87"/>
                </a:cubicBezTo>
                <a:cubicBezTo>
                  <a:pt x="0" y="135"/>
                  <a:pt x="39" y="174"/>
                  <a:pt x="87" y="174"/>
                </a:cubicBezTo>
                <a:cubicBezTo>
                  <a:pt x="135" y="174"/>
                  <a:pt x="174" y="135"/>
                  <a:pt x="174" y="87"/>
                </a:cubicBezTo>
                <a:cubicBezTo>
                  <a:pt x="174" y="39"/>
                  <a:pt x="135" y="0"/>
                  <a:pt x="87" y="0"/>
                </a:cubicBezTo>
                <a:close/>
                <a:moveTo>
                  <a:pt x="143" y="34"/>
                </a:moveTo>
                <a:cubicBezTo>
                  <a:pt x="140" y="34"/>
                  <a:pt x="138" y="34"/>
                  <a:pt x="135" y="36"/>
                </a:cubicBezTo>
                <a:cubicBezTo>
                  <a:pt x="134" y="36"/>
                  <a:pt x="134" y="37"/>
                  <a:pt x="132" y="37"/>
                </a:cubicBezTo>
                <a:cubicBezTo>
                  <a:pt x="131" y="38"/>
                  <a:pt x="130" y="37"/>
                  <a:pt x="129" y="38"/>
                </a:cubicBezTo>
                <a:cubicBezTo>
                  <a:pt x="125" y="39"/>
                  <a:pt x="126" y="48"/>
                  <a:pt x="120" y="46"/>
                </a:cubicBezTo>
                <a:cubicBezTo>
                  <a:pt x="118" y="46"/>
                  <a:pt x="116" y="43"/>
                  <a:pt x="115" y="41"/>
                </a:cubicBezTo>
                <a:cubicBezTo>
                  <a:pt x="114" y="39"/>
                  <a:pt x="112" y="38"/>
                  <a:pt x="113" y="36"/>
                </a:cubicBezTo>
                <a:cubicBezTo>
                  <a:pt x="113" y="36"/>
                  <a:pt x="112" y="36"/>
                  <a:pt x="111" y="36"/>
                </a:cubicBezTo>
                <a:cubicBezTo>
                  <a:pt x="112" y="34"/>
                  <a:pt x="115" y="34"/>
                  <a:pt x="116" y="33"/>
                </a:cubicBezTo>
                <a:cubicBezTo>
                  <a:pt x="117" y="31"/>
                  <a:pt x="112" y="31"/>
                  <a:pt x="111" y="30"/>
                </a:cubicBezTo>
                <a:cubicBezTo>
                  <a:pt x="113" y="29"/>
                  <a:pt x="113" y="31"/>
                  <a:pt x="115" y="31"/>
                </a:cubicBezTo>
                <a:cubicBezTo>
                  <a:pt x="116" y="30"/>
                  <a:pt x="114" y="28"/>
                  <a:pt x="113" y="28"/>
                </a:cubicBezTo>
                <a:cubicBezTo>
                  <a:pt x="113" y="28"/>
                  <a:pt x="108" y="30"/>
                  <a:pt x="111" y="27"/>
                </a:cubicBezTo>
                <a:cubicBezTo>
                  <a:pt x="107" y="25"/>
                  <a:pt x="104" y="22"/>
                  <a:pt x="100" y="20"/>
                </a:cubicBezTo>
                <a:cubicBezTo>
                  <a:pt x="100" y="23"/>
                  <a:pt x="105" y="24"/>
                  <a:pt x="107" y="25"/>
                </a:cubicBezTo>
                <a:cubicBezTo>
                  <a:pt x="106" y="26"/>
                  <a:pt x="105" y="28"/>
                  <a:pt x="103" y="27"/>
                </a:cubicBezTo>
                <a:cubicBezTo>
                  <a:pt x="102" y="27"/>
                  <a:pt x="103" y="25"/>
                  <a:pt x="101" y="25"/>
                </a:cubicBezTo>
                <a:cubicBezTo>
                  <a:pt x="100" y="28"/>
                  <a:pt x="104" y="27"/>
                  <a:pt x="104" y="29"/>
                </a:cubicBezTo>
                <a:cubicBezTo>
                  <a:pt x="104" y="31"/>
                  <a:pt x="103" y="30"/>
                  <a:pt x="102" y="30"/>
                </a:cubicBezTo>
                <a:cubicBezTo>
                  <a:pt x="102" y="30"/>
                  <a:pt x="100" y="29"/>
                  <a:pt x="100" y="30"/>
                </a:cubicBezTo>
                <a:cubicBezTo>
                  <a:pt x="100" y="31"/>
                  <a:pt x="102" y="30"/>
                  <a:pt x="103" y="32"/>
                </a:cubicBezTo>
                <a:cubicBezTo>
                  <a:pt x="100" y="32"/>
                  <a:pt x="99" y="31"/>
                  <a:pt x="96" y="29"/>
                </a:cubicBezTo>
                <a:cubicBezTo>
                  <a:pt x="94" y="28"/>
                  <a:pt x="93" y="28"/>
                  <a:pt x="90" y="28"/>
                </a:cubicBezTo>
                <a:cubicBezTo>
                  <a:pt x="90" y="28"/>
                  <a:pt x="92" y="27"/>
                  <a:pt x="93" y="27"/>
                </a:cubicBezTo>
                <a:cubicBezTo>
                  <a:pt x="93" y="26"/>
                  <a:pt x="95" y="25"/>
                  <a:pt x="95" y="24"/>
                </a:cubicBezTo>
                <a:cubicBezTo>
                  <a:pt x="95" y="23"/>
                  <a:pt x="95" y="23"/>
                  <a:pt x="93" y="22"/>
                </a:cubicBezTo>
                <a:cubicBezTo>
                  <a:pt x="92" y="21"/>
                  <a:pt x="90" y="19"/>
                  <a:pt x="89" y="19"/>
                </a:cubicBezTo>
                <a:cubicBezTo>
                  <a:pt x="83" y="18"/>
                  <a:pt x="87" y="24"/>
                  <a:pt x="82" y="25"/>
                </a:cubicBezTo>
                <a:cubicBezTo>
                  <a:pt x="82" y="25"/>
                  <a:pt x="83" y="25"/>
                  <a:pt x="83" y="25"/>
                </a:cubicBezTo>
                <a:cubicBezTo>
                  <a:pt x="82" y="25"/>
                  <a:pt x="82" y="25"/>
                  <a:pt x="82" y="25"/>
                </a:cubicBezTo>
                <a:cubicBezTo>
                  <a:pt x="82" y="25"/>
                  <a:pt x="82" y="25"/>
                  <a:pt x="82" y="25"/>
                </a:cubicBezTo>
                <a:cubicBezTo>
                  <a:pt x="81" y="25"/>
                  <a:pt x="79" y="25"/>
                  <a:pt x="79" y="25"/>
                </a:cubicBezTo>
                <a:cubicBezTo>
                  <a:pt x="78" y="26"/>
                  <a:pt x="78" y="27"/>
                  <a:pt x="78" y="28"/>
                </a:cubicBezTo>
                <a:cubicBezTo>
                  <a:pt x="77" y="29"/>
                  <a:pt x="75" y="29"/>
                  <a:pt x="74" y="30"/>
                </a:cubicBezTo>
                <a:cubicBezTo>
                  <a:pt x="73" y="31"/>
                  <a:pt x="71" y="32"/>
                  <a:pt x="70" y="34"/>
                </a:cubicBezTo>
                <a:cubicBezTo>
                  <a:pt x="68" y="38"/>
                  <a:pt x="75" y="39"/>
                  <a:pt x="78" y="41"/>
                </a:cubicBezTo>
                <a:cubicBezTo>
                  <a:pt x="80" y="41"/>
                  <a:pt x="84" y="42"/>
                  <a:pt x="84" y="43"/>
                </a:cubicBezTo>
                <a:cubicBezTo>
                  <a:pt x="85" y="44"/>
                  <a:pt x="83" y="46"/>
                  <a:pt x="85" y="47"/>
                </a:cubicBezTo>
                <a:cubicBezTo>
                  <a:pt x="86" y="47"/>
                  <a:pt x="87" y="47"/>
                  <a:pt x="88" y="46"/>
                </a:cubicBezTo>
                <a:cubicBezTo>
                  <a:pt x="89" y="45"/>
                  <a:pt x="88" y="45"/>
                  <a:pt x="87" y="44"/>
                </a:cubicBezTo>
                <a:cubicBezTo>
                  <a:pt x="87" y="42"/>
                  <a:pt x="88" y="43"/>
                  <a:pt x="89" y="42"/>
                </a:cubicBezTo>
                <a:cubicBezTo>
                  <a:pt x="91" y="40"/>
                  <a:pt x="90" y="40"/>
                  <a:pt x="90" y="37"/>
                </a:cubicBezTo>
                <a:cubicBezTo>
                  <a:pt x="89" y="36"/>
                  <a:pt x="88" y="33"/>
                  <a:pt x="89" y="32"/>
                </a:cubicBezTo>
                <a:cubicBezTo>
                  <a:pt x="91" y="30"/>
                  <a:pt x="94" y="32"/>
                  <a:pt x="96" y="32"/>
                </a:cubicBezTo>
                <a:cubicBezTo>
                  <a:pt x="97" y="33"/>
                  <a:pt x="98" y="35"/>
                  <a:pt x="99" y="36"/>
                </a:cubicBezTo>
                <a:cubicBezTo>
                  <a:pt x="99" y="36"/>
                  <a:pt x="100" y="37"/>
                  <a:pt x="101" y="37"/>
                </a:cubicBezTo>
                <a:cubicBezTo>
                  <a:pt x="103" y="37"/>
                  <a:pt x="102" y="36"/>
                  <a:pt x="103" y="35"/>
                </a:cubicBezTo>
                <a:cubicBezTo>
                  <a:pt x="105" y="33"/>
                  <a:pt x="106" y="36"/>
                  <a:pt x="107" y="38"/>
                </a:cubicBezTo>
                <a:cubicBezTo>
                  <a:pt x="108" y="40"/>
                  <a:pt x="108" y="41"/>
                  <a:pt x="110" y="42"/>
                </a:cubicBezTo>
                <a:cubicBezTo>
                  <a:pt x="111" y="42"/>
                  <a:pt x="114" y="45"/>
                  <a:pt x="113" y="46"/>
                </a:cubicBezTo>
                <a:cubicBezTo>
                  <a:pt x="113" y="47"/>
                  <a:pt x="110" y="48"/>
                  <a:pt x="109" y="49"/>
                </a:cubicBezTo>
                <a:cubicBezTo>
                  <a:pt x="105" y="50"/>
                  <a:pt x="99" y="47"/>
                  <a:pt x="98" y="52"/>
                </a:cubicBezTo>
                <a:cubicBezTo>
                  <a:pt x="99" y="52"/>
                  <a:pt x="103" y="49"/>
                  <a:pt x="104" y="50"/>
                </a:cubicBezTo>
                <a:cubicBezTo>
                  <a:pt x="105" y="51"/>
                  <a:pt x="104" y="52"/>
                  <a:pt x="104" y="53"/>
                </a:cubicBezTo>
                <a:cubicBezTo>
                  <a:pt x="105" y="55"/>
                  <a:pt x="106" y="54"/>
                  <a:pt x="108" y="53"/>
                </a:cubicBezTo>
                <a:cubicBezTo>
                  <a:pt x="108" y="54"/>
                  <a:pt x="108" y="54"/>
                  <a:pt x="108" y="54"/>
                </a:cubicBezTo>
                <a:cubicBezTo>
                  <a:pt x="110" y="53"/>
                  <a:pt x="110" y="53"/>
                  <a:pt x="111" y="51"/>
                </a:cubicBezTo>
                <a:cubicBezTo>
                  <a:pt x="111" y="50"/>
                  <a:pt x="112" y="49"/>
                  <a:pt x="112" y="48"/>
                </a:cubicBezTo>
                <a:cubicBezTo>
                  <a:pt x="114" y="47"/>
                  <a:pt x="114" y="48"/>
                  <a:pt x="115" y="49"/>
                </a:cubicBezTo>
                <a:cubicBezTo>
                  <a:pt x="115" y="49"/>
                  <a:pt x="118" y="53"/>
                  <a:pt x="117" y="53"/>
                </a:cubicBezTo>
                <a:cubicBezTo>
                  <a:pt x="114" y="52"/>
                  <a:pt x="111" y="52"/>
                  <a:pt x="109" y="54"/>
                </a:cubicBezTo>
                <a:cubicBezTo>
                  <a:pt x="107" y="55"/>
                  <a:pt x="106" y="56"/>
                  <a:pt x="104" y="57"/>
                </a:cubicBezTo>
                <a:cubicBezTo>
                  <a:pt x="104" y="57"/>
                  <a:pt x="101" y="57"/>
                  <a:pt x="101" y="57"/>
                </a:cubicBezTo>
                <a:cubicBezTo>
                  <a:pt x="102" y="56"/>
                  <a:pt x="104" y="55"/>
                  <a:pt x="104" y="55"/>
                </a:cubicBezTo>
                <a:cubicBezTo>
                  <a:pt x="102" y="54"/>
                  <a:pt x="101" y="55"/>
                  <a:pt x="99" y="57"/>
                </a:cubicBezTo>
                <a:cubicBezTo>
                  <a:pt x="98" y="57"/>
                  <a:pt x="97" y="59"/>
                  <a:pt x="96" y="60"/>
                </a:cubicBezTo>
                <a:cubicBezTo>
                  <a:pt x="95" y="60"/>
                  <a:pt x="94" y="61"/>
                  <a:pt x="94" y="61"/>
                </a:cubicBezTo>
                <a:cubicBezTo>
                  <a:pt x="93" y="62"/>
                  <a:pt x="93" y="63"/>
                  <a:pt x="93" y="64"/>
                </a:cubicBezTo>
                <a:cubicBezTo>
                  <a:pt x="92" y="64"/>
                  <a:pt x="91" y="64"/>
                  <a:pt x="91" y="64"/>
                </a:cubicBezTo>
                <a:cubicBezTo>
                  <a:pt x="90" y="65"/>
                  <a:pt x="91" y="66"/>
                  <a:pt x="91" y="67"/>
                </a:cubicBezTo>
                <a:cubicBezTo>
                  <a:pt x="91" y="68"/>
                  <a:pt x="88" y="69"/>
                  <a:pt x="88" y="70"/>
                </a:cubicBezTo>
                <a:cubicBezTo>
                  <a:pt x="88" y="70"/>
                  <a:pt x="88" y="70"/>
                  <a:pt x="88" y="70"/>
                </a:cubicBezTo>
                <a:cubicBezTo>
                  <a:pt x="87" y="70"/>
                  <a:pt x="86" y="71"/>
                  <a:pt x="85" y="72"/>
                </a:cubicBezTo>
                <a:cubicBezTo>
                  <a:pt x="86" y="74"/>
                  <a:pt x="87" y="77"/>
                  <a:pt x="86" y="78"/>
                </a:cubicBezTo>
                <a:cubicBezTo>
                  <a:pt x="85" y="81"/>
                  <a:pt x="84" y="76"/>
                  <a:pt x="83" y="75"/>
                </a:cubicBezTo>
                <a:cubicBezTo>
                  <a:pt x="81" y="72"/>
                  <a:pt x="76" y="74"/>
                  <a:pt x="72" y="75"/>
                </a:cubicBezTo>
                <a:cubicBezTo>
                  <a:pt x="68" y="75"/>
                  <a:pt x="64" y="80"/>
                  <a:pt x="67" y="85"/>
                </a:cubicBezTo>
                <a:cubicBezTo>
                  <a:pt x="68" y="87"/>
                  <a:pt x="70" y="88"/>
                  <a:pt x="72" y="87"/>
                </a:cubicBezTo>
                <a:cubicBezTo>
                  <a:pt x="75" y="87"/>
                  <a:pt x="75" y="84"/>
                  <a:pt x="77" y="84"/>
                </a:cubicBezTo>
                <a:cubicBezTo>
                  <a:pt x="81" y="84"/>
                  <a:pt x="77" y="87"/>
                  <a:pt x="77" y="89"/>
                </a:cubicBezTo>
                <a:cubicBezTo>
                  <a:pt x="77" y="90"/>
                  <a:pt x="77" y="90"/>
                  <a:pt x="79" y="90"/>
                </a:cubicBezTo>
                <a:cubicBezTo>
                  <a:pt x="80" y="91"/>
                  <a:pt x="81" y="90"/>
                  <a:pt x="82" y="91"/>
                </a:cubicBezTo>
                <a:cubicBezTo>
                  <a:pt x="82" y="91"/>
                  <a:pt x="82" y="93"/>
                  <a:pt x="83" y="92"/>
                </a:cubicBezTo>
                <a:cubicBezTo>
                  <a:pt x="82" y="93"/>
                  <a:pt x="82" y="96"/>
                  <a:pt x="84" y="97"/>
                </a:cubicBezTo>
                <a:cubicBezTo>
                  <a:pt x="85" y="98"/>
                  <a:pt x="87" y="97"/>
                  <a:pt x="89" y="98"/>
                </a:cubicBezTo>
                <a:cubicBezTo>
                  <a:pt x="92" y="99"/>
                  <a:pt x="90" y="98"/>
                  <a:pt x="93" y="96"/>
                </a:cubicBezTo>
                <a:cubicBezTo>
                  <a:pt x="95" y="95"/>
                  <a:pt x="95" y="96"/>
                  <a:pt x="97" y="96"/>
                </a:cubicBezTo>
                <a:cubicBezTo>
                  <a:pt x="98" y="96"/>
                  <a:pt x="98" y="95"/>
                  <a:pt x="100" y="95"/>
                </a:cubicBezTo>
                <a:cubicBezTo>
                  <a:pt x="101" y="95"/>
                  <a:pt x="101" y="96"/>
                  <a:pt x="103" y="97"/>
                </a:cubicBezTo>
                <a:cubicBezTo>
                  <a:pt x="103" y="97"/>
                  <a:pt x="104" y="96"/>
                  <a:pt x="105" y="96"/>
                </a:cubicBezTo>
                <a:cubicBezTo>
                  <a:pt x="107" y="97"/>
                  <a:pt x="109" y="98"/>
                  <a:pt x="111" y="100"/>
                </a:cubicBezTo>
                <a:cubicBezTo>
                  <a:pt x="113" y="101"/>
                  <a:pt x="114" y="101"/>
                  <a:pt x="116" y="102"/>
                </a:cubicBezTo>
                <a:cubicBezTo>
                  <a:pt x="118" y="102"/>
                  <a:pt x="120" y="104"/>
                  <a:pt x="120" y="106"/>
                </a:cubicBezTo>
                <a:cubicBezTo>
                  <a:pt x="120" y="106"/>
                  <a:pt x="119" y="108"/>
                  <a:pt x="119" y="109"/>
                </a:cubicBezTo>
                <a:cubicBezTo>
                  <a:pt x="119" y="109"/>
                  <a:pt x="122" y="108"/>
                  <a:pt x="123" y="108"/>
                </a:cubicBezTo>
                <a:cubicBezTo>
                  <a:pt x="122" y="109"/>
                  <a:pt x="121" y="110"/>
                  <a:pt x="121" y="109"/>
                </a:cubicBezTo>
                <a:cubicBezTo>
                  <a:pt x="121" y="110"/>
                  <a:pt x="122" y="110"/>
                  <a:pt x="122" y="111"/>
                </a:cubicBezTo>
                <a:cubicBezTo>
                  <a:pt x="123" y="108"/>
                  <a:pt x="125" y="109"/>
                  <a:pt x="126" y="110"/>
                </a:cubicBezTo>
                <a:cubicBezTo>
                  <a:pt x="128" y="111"/>
                  <a:pt x="130" y="111"/>
                  <a:pt x="132" y="111"/>
                </a:cubicBezTo>
                <a:cubicBezTo>
                  <a:pt x="133" y="112"/>
                  <a:pt x="136" y="113"/>
                  <a:pt x="137" y="114"/>
                </a:cubicBezTo>
                <a:cubicBezTo>
                  <a:pt x="138" y="115"/>
                  <a:pt x="138" y="117"/>
                  <a:pt x="137" y="119"/>
                </a:cubicBezTo>
                <a:cubicBezTo>
                  <a:pt x="135" y="121"/>
                  <a:pt x="134" y="121"/>
                  <a:pt x="133" y="123"/>
                </a:cubicBezTo>
                <a:cubicBezTo>
                  <a:pt x="132" y="125"/>
                  <a:pt x="133" y="127"/>
                  <a:pt x="132" y="129"/>
                </a:cubicBezTo>
                <a:cubicBezTo>
                  <a:pt x="132" y="131"/>
                  <a:pt x="131" y="130"/>
                  <a:pt x="130" y="132"/>
                </a:cubicBezTo>
                <a:cubicBezTo>
                  <a:pt x="128" y="133"/>
                  <a:pt x="130" y="133"/>
                  <a:pt x="128" y="134"/>
                </a:cubicBezTo>
                <a:cubicBezTo>
                  <a:pt x="126" y="135"/>
                  <a:pt x="124" y="134"/>
                  <a:pt x="123" y="137"/>
                </a:cubicBezTo>
                <a:cubicBezTo>
                  <a:pt x="123" y="136"/>
                  <a:pt x="123" y="136"/>
                  <a:pt x="123" y="136"/>
                </a:cubicBezTo>
                <a:cubicBezTo>
                  <a:pt x="123" y="137"/>
                  <a:pt x="122" y="138"/>
                  <a:pt x="122" y="139"/>
                </a:cubicBezTo>
                <a:cubicBezTo>
                  <a:pt x="121" y="140"/>
                  <a:pt x="121" y="141"/>
                  <a:pt x="120" y="142"/>
                </a:cubicBezTo>
                <a:cubicBezTo>
                  <a:pt x="119" y="143"/>
                  <a:pt x="115" y="148"/>
                  <a:pt x="115" y="147"/>
                </a:cubicBezTo>
                <a:cubicBezTo>
                  <a:pt x="115" y="147"/>
                  <a:pt x="112" y="148"/>
                  <a:pt x="112" y="147"/>
                </a:cubicBezTo>
                <a:cubicBezTo>
                  <a:pt x="112" y="148"/>
                  <a:pt x="112" y="148"/>
                  <a:pt x="113" y="148"/>
                </a:cubicBezTo>
                <a:cubicBezTo>
                  <a:pt x="112" y="152"/>
                  <a:pt x="110" y="153"/>
                  <a:pt x="106" y="153"/>
                </a:cubicBezTo>
                <a:cubicBezTo>
                  <a:pt x="107" y="155"/>
                  <a:pt x="105" y="154"/>
                  <a:pt x="104" y="155"/>
                </a:cubicBezTo>
                <a:cubicBezTo>
                  <a:pt x="103" y="156"/>
                  <a:pt x="103" y="158"/>
                  <a:pt x="103" y="158"/>
                </a:cubicBezTo>
                <a:cubicBezTo>
                  <a:pt x="103" y="159"/>
                  <a:pt x="101" y="161"/>
                  <a:pt x="101" y="161"/>
                </a:cubicBezTo>
                <a:cubicBezTo>
                  <a:pt x="101" y="162"/>
                  <a:pt x="102" y="162"/>
                  <a:pt x="102" y="163"/>
                </a:cubicBezTo>
                <a:cubicBezTo>
                  <a:pt x="99" y="163"/>
                  <a:pt x="96" y="164"/>
                  <a:pt x="93" y="164"/>
                </a:cubicBezTo>
                <a:cubicBezTo>
                  <a:pt x="94" y="163"/>
                  <a:pt x="94" y="163"/>
                  <a:pt x="92" y="163"/>
                </a:cubicBezTo>
                <a:cubicBezTo>
                  <a:pt x="93" y="161"/>
                  <a:pt x="94" y="161"/>
                  <a:pt x="94" y="159"/>
                </a:cubicBezTo>
                <a:cubicBezTo>
                  <a:pt x="94" y="159"/>
                  <a:pt x="94" y="159"/>
                  <a:pt x="94" y="158"/>
                </a:cubicBezTo>
                <a:cubicBezTo>
                  <a:pt x="95" y="156"/>
                  <a:pt x="95" y="157"/>
                  <a:pt x="94" y="155"/>
                </a:cubicBezTo>
                <a:cubicBezTo>
                  <a:pt x="94" y="152"/>
                  <a:pt x="95" y="151"/>
                  <a:pt x="96" y="147"/>
                </a:cubicBezTo>
                <a:cubicBezTo>
                  <a:pt x="97" y="144"/>
                  <a:pt x="97" y="139"/>
                  <a:pt x="97" y="136"/>
                </a:cubicBezTo>
                <a:cubicBezTo>
                  <a:pt x="98" y="134"/>
                  <a:pt x="98" y="130"/>
                  <a:pt x="98" y="129"/>
                </a:cubicBezTo>
                <a:cubicBezTo>
                  <a:pt x="97" y="127"/>
                  <a:pt x="94" y="125"/>
                  <a:pt x="92" y="124"/>
                </a:cubicBezTo>
                <a:cubicBezTo>
                  <a:pt x="90" y="122"/>
                  <a:pt x="89" y="120"/>
                  <a:pt x="88" y="118"/>
                </a:cubicBezTo>
                <a:cubicBezTo>
                  <a:pt x="87" y="117"/>
                  <a:pt x="86" y="116"/>
                  <a:pt x="86" y="114"/>
                </a:cubicBezTo>
                <a:cubicBezTo>
                  <a:pt x="85" y="112"/>
                  <a:pt x="86" y="113"/>
                  <a:pt x="86" y="112"/>
                </a:cubicBezTo>
                <a:cubicBezTo>
                  <a:pt x="86" y="110"/>
                  <a:pt x="86" y="109"/>
                  <a:pt x="86" y="107"/>
                </a:cubicBezTo>
                <a:cubicBezTo>
                  <a:pt x="87" y="106"/>
                  <a:pt x="89" y="105"/>
                  <a:pt x="89" y="103"/>
                </a:cubicBezTo>
                <a:cubicBezTo>
                  <a:pt x="90" y="101"/>
                  <a:pt x="89" y="99"/>
                  <a:pt x="88" y="99"/>
                </a:cubicBezTo>
                <a:cubicBezTo>
                  <a:pt x="87" y="99"/>
                  <a:pt x="86" y="99"/>
                  <a:pt x="85" y="99"/>
                </a:cubicBezTo>
                <a:cubicBezTo>
                  <a:pt x="84" y="99"/>
                  <a:pt x="82" y="98"/>
                  <a:pt x="81" y="97"/>
                </a:cubicBezTo>
                <a:cubicBezTo>
                  <a:pt x="80" y="96"/>
                  <a:pt x="79" y="94"/>
                  <a:pt x="78" y="93"/>
                </a:cubicBezTo>
                <a:cubicBezTo>
                  <a:pt x="77" y="93"/>
                  <a:pt x="76" y="93"/>
                  <a:pt x="75" y="93"/>
                </a:cubicBezTo>
                <a:cubicBezTo>
                  <a:pt x="73" y="92"/>
                  <a:pt x="72" y="91"/>
                  <a:pt x="71" y="90"/>
                </a:cubicBezTo>
                <a:cubicBezTo>
                  <a:pt x="70" y="89"/>
                  <a:pt x="69" y="90"/>
                  <a:pt x="67" y="90"/>
                </a:cubicBezTo>
                <a:cubicBezTo>
                  <a:pt x="65" y="90"/>
                  <a:pt x="63" y="88"/>
                  <a:pt x="62" y="88"/>
                </a:cubicBezTo>
                <a:cubicBezTo>
                  <a:pt x="59" y="87"/>
                  <a:pt x="57" y="85"/>
                  <a:pt x="56" y="82"/>
                </a:cubicBezTo>
                <a:cubicBezTo>
                  <a:pt x="55" y="80"/>
                  <a:pt x="54" y="79"/>
                  <a:pt x="52" y="77"/>
                </a:cubicBezTo>
                <a:cubicBezTo>
                  <a:pt x="51" y="75"/>
                  <a:pt x="50" y="73"/>
                  <a:pt x="47" y="72"/>
                </a:cubicBezTo>
                <a:cubicBezTo>
                  <a:pt x="47" y="72"/>
                  <a:pt x="48" y="74"/>
                  <a:pt x="48" y="75"/>
                </a:cubicBezTo>
                <a:cubicBezTo>
                  <a:pt x="49" y="76"/>
                  <a:pt x="50" y="78"/>
                  <a:pt x="52" y="79"/>
                </a:cubicBezTo>
                <a:cubicBezTo>
                  <a:pt x="53" y="82"/>
                  <a:pt x="52" y="82"/>
                  <a:pt x="51" y="80"/>
                </a:cubicBezTo>
                <a:cubicBezTo>
                  <a:pt x="49" y="77"/>
                  <a:pt x="47" y="75"/>
                  <a:pt x="45" y="72"/>
                </a:cubicBezTo>
                <a:cubicBezTo>
                  <a:pt x="44" y="71"/>
                  <a:pt x="45" y="70"/>
                  <a:pt x="44" y="69"/>
                </a:cubicBezTo>
                <a:cubicBezTo>
                  <a:pt x="43" y="68"/>
                  <a:pt x="41" y="68"/>
                  <a:pt x="40" y="67"/>
                </a:cubicBezTo>
                <a:cubicBezTo>
                  <a:pt x="37" y="64"/>
                  <a:pt x="36" y="59"/>
                  <a:pt x="36" y="55"/>
                </a:cubicBezTo>
                <a:cubicBezTo>
                  <a:pt x="36" y="53"/>
                  <a:pt x="37" y="52"/>
                  <a:pt x="37" y="51"/>
                </a:cubicBezTo>
                <a:cubicBezTo>
                  <a:pt x="37" y="49"/>
                  <a:pt x="36" y="48"/>
                  <a:pt x="35" y="48"/>
                </a:cubicBezTo>
                <a:cubicBezTo>
                  <a:pt x="35" y="47"/>
                  <a:pt x="34" y="46"/>
                  <a:pt x="34" y="46"/>
                </a:cubicBezTo>
                <a:cubicBezTo>
                  <a:pt x="33" y="45"/>
                  <a:pt x="32" y="43"/>
                  <a:pt x="31" y="42"/>
                </a:cubicBezTo>
                <a:cubicBezTo>
                  <a:pt x="30" y="41"/>
                  <a:pt x="28" y="40"/>
                  <a:pt x="27" y="39"/>
                </a:cubicBezTo>
                <a:cubicBezTo>
                  <a:pt x="35" y="29"/>
                  <a:pt x="46" y="20"/>
                  <a:pt x="58" y="15"/>
                </a:cubicBezTo>
                <a:cubicBezTo>
                  <a:pt x="58" y="16"/>
                  <a:pt x="58" y="17"/>
                  <a:pt x="59" y="17"/>
                </a:cubicBezTo>
                <a:cubicBezTo>
                  <a:pt x="60" y="19"/>
                  <a:pt x="61" y="19"/>
                  <a:pt x="63" y="19"/>
                </a:cubicBezTo>
                <a:cubicBezTo>
                  <a:pt x="62" y="21"/>
                  <a:pt x="60" y="21"/>
                  <a:pt x="58" y="21"/>
                </a:cubicBezTo>
                <a:cubicBezTo>
                  <a:pt x="56" y="21"/>
                  <a:pt x="53" y="20"/>
                  <a:pt x="52" y="22"/>
                </a:cubicBezTo>
                <a:cubicBezTo>
                  <a:pt x="53" y="23"/>
                  <a:pt x="55" y="25"/>
                  <a:pt x="55" y="22"/>
                </a:cubicBezTo>
                <a:cubicBezTo>
                  <a:pt x="57" y="22"/>
                  <a:pt x="59" y="22"/>
                  <a:pt x="61" y="23"/>
                </a:cubicBezTo>
                <a:cubicBezTo>
                  <a:pt x="62" y="23"/>
                  <a:pt x="65" y="24"/>
                  <a:pt x="65" y="23"/>
                </a:cubicBezTo>
                <a:cubicBezTo>
                  <a:pt x="66" y="23"/>
                  <a:pt x="66" y="21"/>
                  <a:pt x="66" y="21"/>
                </a:cubicBezTo>
                <a:cubicBezTo>
                  <a:pt x="66" y="21"/>
                  <a:pt x="65" y="21"/>
                  <a:pt x="65" y="21"/>
                </a:cubicBezTo>
                <a:cubicBezTo>
                  <a:pt x="66" y="19"/>
                  <a:pt x="67" y="20"/>
                  <a:pt x="69" y="21"/>
                </a:cubicBezTo>
                <a:cubicBezTo>
                  <a:pt x="67" y="22"/>
                  <a:pt x="68" y="25"/>
                  <a:pt x="70" y="23"/>
                </a:cubicBezTo>
                <a:cubicBezTo>
                  <a:pt x="72" y="21"/>
                  <a:pt x="70" y="20"/>
                  <a:pt x="68" y="19"/>
                </a:cubicBezTo>
                <a:cubicBezTo>
                  <a:pt x="70" y="16"/>
                  <a:pt x="71" y="16"/>
                  <a:pt x="73" y="19"/>
                </a:cubicBezTo>
                <a:cubicBezTo>
                  <a:pt x="73" y="17"/>
                  <a:pt x="74" y="18"/>
                  <a:pt x="76" y="18"/>
                </a:cubicBezTo>
                <a:cubicBezTo>
                  <a:pt x="76" y="17"/>
                  <a:pt x="76" y="17"/>
                  <a:pt x="76" y="17"/>
                </a:cubicBezTo>
                <a:cubicBezTo>
                  <a:pt x="75" y="17"/>
                  <a:pt x="74" y="17"/>
                  <a:pt x="74" y="17"/>
                </a:cubicBezTo>
                <a:cubicBezTo>
                  <a:pt x="75" y="15"/>
                  <a:pt x="74" y="14"/>
                  <a:pt x="76" y="14"/>
                </a:cubicBezTo>
                <a:cubicBezTo>
                  <a:pt x="78" y="13"/>
                  <a:pt x="83" y="13"/>
                  <a:pt x="83" y="12"/>
                </a:cubicBezTo>
                <a:cubicBezTo>
                  <a:pt x="80" y="13"/>
                  <a:pt x="76" y="13"/>
                  <a:pt x="73" y="14"/>
                </a:cubicBezTo>
                <a:cubicBezTo>
                  <a:pt x="72" y="15"/>
                  <a:pt x="70" y="17"/>
                  <a:pt x="69" y="16"/>
                </a:cubicBezTo>
                <a:cubicBezTo>
                  <a:pt x="68" y="14"/>
                  <a:pt x="70" y="12"/>
                  <a:pt x="71" y="11"/>
                </a:cubicBezTo>
                <a:cubicBezTo>
                  <a:pt x="71" y="11"/>
                  <a:pt x="71" y="11"/>
                  <a:pt x="71" y="11"/>
                </a:cubicBezTo>
                <a:cubicBezTo>
                  <a:pt x="76" y="10"/>
                  <a:pt x="81" y="10"/>
                  <a:pt x="87" y="10"/>
                </a:cubicBezTo>
                <a:cubicBezTo>
                  <a:pt x="91" y="10"/>
                  <a:pt x="94" y="10"/>
                  <a:pt x="98" y="10"/>
                </a:cubicBezTo>
                <a:cubicBezTo>
                  <a:pt x="96" y="11"/>
                  <a:pt x="97" y="11"/>
                  <a:pt x="96" y="12"/>
                </a:cubicBezTo>
                <a:cubicBezTo>
                  <a:pt x="95" y="13"/>
                  <a:pt x="92" y="14"/>
                  <a:pt x="90" y="15"/>
                </a:cubicBezTo>
                <a:cubicBezTo>
                  <a:pt x="92" y="15"/>
                  <a:pt x="98" y="17"/>
                  <a:pt x="100" y="14"/>
                </a:cubicBezTo>
                <a:cubicBezTo>
                  <a:pt x="99" y="14"/>
                  <a:pt x="98" y="14"/>
                  <a:pt x="97" y="14"/>
                </a:cubicBezTo>
                <a:cubicBezTo>
                  <a:pt x="99" y="13"/>
                  <a:pt x="100" y="12"/>
                  <a:pt x="102" y="11"/>
                </a:cubicBezTo>
                <a:cubicBezTo>
                  <a:pt x="118" y="14"/>
                  <a:pt x="132" y="22"/>
                  <a:pt x="143" y="34"/>
                </a:cubicBezTo>
                <a:cubicBezTo>
                  <a:pt x="143" y="34"/>
                  <a:pt x="143" y="34"/>
                  <a:pt x="143" y="34"/>
                </a:cubicBezTo>
                <a:close/>
                <a:moveTo>
                  <a:pt x="157" y="64"/>
                </a:moveTo>
                <a:cubicBezTo>
                  <a:pt x="157" y="64"/>
                  <a:pt x="157" y="64"/>
                  <a:pt x="158" y="64"/>
                </a:cubicBezTo>
                <a:cubicBezTo>
                  <a:pt x="158" y="63"/>
                  <a:pt x="158" y="63"/>
                  <a:pt x="158" y="62"/>
                </a:cubicBezTo>
                <a:cubicBezTo>
                  <a:pt x="159" y="62"/>
                  <a:pt x="159" y="62"/>
                  <a:pt x="159" y="61"/>
                </a:cubicBezTo>
                <a:cubicBezTo>
                  <a:pt x="160" y="61"/>
                  <a:pt x="160" y="61"/>
                  <a:pt x="160" y="61"/>
                </a:cubicBezTo>
                <a:cubicBezTo>
                  <a:pt x="161" y="65"/>
                  <a:pt x="162" y="68"/>
                  <a:pt x="163" y="72"/>
                </a:cubicBezTo>
                <a:cubicBezTo>
                  <a:pt x="163" y="72"/>
                  <a:pt x="163" y="72"/>
                  <a:pt x="163" y="72"/>
                </a:cubicBezTo>
                <a:cubicBezTo>
                  <a:pt x="163" y="72"/>
                  <a:pt x="161" y="73"/>
                  <a:pt x="161" y="73"/>
                </a:cubicBezTo>
                <a:cubicBezTo>
                  <a:pt x="160" y="73"/>
                  <a:pt x="160" y="72"/>
                  <a:pt x="159" y="71"/>
                </a:cubicBezTo>
                <a:cubicBezTo>
                  <a:pt x="158" y="71"/>
                  <a:pt x="158" y="70"/>
                  <a:pt x="157" y="69"/>
                </a:cubicBezTo>
                <a:cubicBezTo>
                  <a:pt x="157" y="69"/>
                  <a:pt x="157" y="68"/>
                  <a:pt x="157" y="67"/>
                </a:cubicBezTo>
                <a:cubicBezTo>
                  <a:pt x="157" y="66"/>
                  <a:pt x="157" y="65"/>
                  <a:pt x="157" y="64"/>
                </a:cubicBezTo>
                <a:close/>
                <a:moveTo>
                  <a:pt x="158" y="104"/>
                </a:moveTo>
                <a:cubicBezTo>
                  <a:pt x="156" y="103"/>
                  <a:pt x="155" y="101"/>
                  <a:pt x="154" y="100"/>
                </a:cubicBezTo>
                <a:cubicBezTo>
                  <a:pt x="152" y="98"/>
                  <a:pt x="153" y="96"/>
                  <a:pt x="153" y="94"/>
                </a:cubicBezTo>
                <a:cubicBezTo>
                  <a:pt x="153" y="92"/>
                  <a:pt x="152" y="90"/>
                  <a:pt x="153" y="88"/>
                </a:cubicBezTo>
                <a:cubicBezTo>
                  <a:pt x="154" y="88"/>
                  <a:pt x="154" y="87"/>
                  <a:pt x="155" y="87"/>
                </a:cubicBezTo>
                <a:cubicBezTo>
                  <a:pt x="155" y="86"/>
                  <a:pt x="155" y="85"/>
                  <a:pt x="156" y="84"/>
                </a:cubicBezTo>
                <a:cubicBezTo>
                  <a:pt x="157" y="82"/>
                  <a:pt x="158" y="82"/>
                  <a:pt x="159" y="81"/>
                </a:cubicBezTo>
                <a:cubicBezTo>
                  <a:pt x="160" y="80"/>
                  <a:pt x="160" y="80"/>
                  <a:pt x="161" y="78"/>
                </a:cubicBezTo>
                <a:cubicBezTo>
                  <a:pt x="161" y="78"/>
                  <a:pt x="162" y="76"/>
                  <a:pt x="163" y="75"/>
                </a:cubicBezTo>
                <a:cubicBezTo>
                  <a:pt x="164" y="79"/>
                  <a:pt x="164" y="83"/>
                  <a:pt x="164" y="87"/>
                </a:cubicBezTo>
                <a:cubicBezTo>
                  <a:pt x="164" y="94"/>
                  <a:pt x="163" y="101"/>
                  <a:pt x="162" y="107"/>
                </a:cubicBezTo>
                <a:cubicBezTo>
                  <a:pt x="160" y="107"/>
                  <a:pt x="159" y="105"/>
                  <a:pt x="158" y="10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4" name="Freeform 147"/>
          <p:cNvSpPr/>
          <p:nvPr/>
        </p:nvSpPr>
        <p:spPr bwMode="auto">
          <a:xfrm>
            <a:off x="4041775" y="2938463"/>
            <a:ext cx="388938" cy="400050"/>
          </a:xfrm>
          <a:custGeom>
            <a:avLst/>
            <a:gdLst>
              <a:gd name="T0" fmla="*/ 151 w 172"/>
              <a:gd name="T1" fmla="*/ 55 h 177"/>
              <a:gd name="T2" fmla="*/ 147 w 172"/>
              <a:gd name="T3" fmla="*/ 43 h 177"/>
              <a:gd name="T4" fmla="*/ 141 w 172"/>
              <a:gd name="T5" fmla="*/ 38 h 177"/>
              <a:gd name="T6" fmla="*/ 69 w 172"/>
              <a:gd name="T7" fmla="*/ 22 h 177"/>
              <a:gd name="T8" fmla="*/ 71 w 172"/>
              <a:gd name="T9" fmla="*/ 24 h 177"/>
              <a:gd name="T10" fmla="*/ 86 w 172"/>
              <a:gd name="T11" fmla="*/ 22 h 177"/>
              <a:gd name="T12" fmla="*/ 74 w 172"/>
              <a:gd name="T13" fmla="*/ 27 h 177"/>
              <a:gd name="T14" fmla="*/ 76 w 172"/>
              <a:gd name="T15" fmla="*/ 30 h 177"/>
              <a:gd name="T16" fmla="*/ 112 w 172"/>
              <a:gd name="T17" fmla="*/ 51 h 177"/>
              <a:gd name="T18" fmla="*/ 83 w 172"/>
              <a:gd name="T19" fmla="*/ 80 h 177"/>
              <a:gd name="T20" fmla="*/ 83 w 172"/>
              <a:gd name="T21" fmla="*/ 80 h 177"/>
              <a:gd name="T22" fmla="*/ 76 w 172"/>
              <a:gd name="T23" fmla="*/ 83 h 177"/>
              <a:gd name="T24" fmla="*/ 0 w 172"/>
              <a:gd name="T25" fmla="*/ 153 h 177"/>
              <a:gd name="T26" fmla="*/ 24 w 172"/>
              <a:gd name="T27" fmla="*/ 177 h 177"/>
              <a:gd name="T28" fmla="*/ 94 w 172"/>
              <a:gd name="T29" fmla="*/ 101 h 177"/>
              <a:gd name="T30" fmla="*/ 98 w 172"/>
              <a:gd name="T31" fmla="*/ 94 h 177"/>
              <a:gd name="T32" fmla="*/ 98 w 172"/>
              <a:gd name="T33" fmla="*/ 93 h 177"/>
              <a:gd name="T34" fmla="*/ 129 w 172"/>
              <a:gd name="T35" fmla="*/ 63 h 177"/>
              <a:gd name="T36" fmla="*/ 129 w 172"/>
              <a:gd name="T37" fmla="*/ 63 h 177"/>
              <a:gd name="T38" fmla="*/ 140 w 172"/>
              <a:gd name="T39" fmla="*/ 67 h 177"/>
              <a:gd name="T40" fmla="*/ 144 w 172"/>
              <a:gd name="T41" fmla="*/ 78 h 177"/>
              <a:gd name="T42" fmla="*/ 153 w 172"/>
              <a:gd name="T43" fmla="*/ 87 h 177"/>
              <a:gd name="T44" fmla="*/ 172 w 172"/>
              <a:gd name="T45" fmla="*/ 68 h 177"/>
              <a:gd name="T46" fmla="*/ 163 w 172"/>
              <a:gd name="T47" fmla="*/ 60 h 177"/>
              <a:gd name="T48" fmla="*/ 151 w 172"/>
              <a:gd name="T49" fmla="*/ 5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2" h="177">
                <a:moveTo>
                  <a:pt x="151" y="55"/>
                </a:moveTo>
                <a:cubicBezTo>
                  <a:pt x="148" y="52"/>
                  <a:pt x="147" y="48"/>
                  <a:pt x="147" y="43"/>
                </a:cubicBezTo>
                <a:cubicBezTo>
                  <a:pt x="141" y="38"/>
                  <a:pt x="141" y="38"/>
                  <a:pt x="141" y="38"/>
                </a:cubicBezTo>
                <a:cubicBezTo>
                  <a:pt x="141" y="38"/>
                  <a:pt x="108" y="0"/>
                  <a:pt x="69" y="22"/>
                </a:cubicBezTo>
                <a:cubicBezTo>
                  <a:pt x="71" y="24"/>
                  <a:pt x="71" y="24"/>
                  <a:pt x="71" y="24"/>
                </a:cubicBezTo>
                <a:cubicBezTo>
                  <a:pt x="86" y="22"/>
                  <a:pt x="86" y="22"/>
                  <a:pt x="86" y="22"/>
                </a:cubicBezTo>
                <a:cubicBezTo>
                  <a:pt x="74" y="27"/>
                  <a:pt x="74" y="27"/>
                  <a:pt x="74" y="27"/>
                </a:cubicBezTo>
                <a:cubicBezTo>
                  <a:pt x="76" y="30"/>
                  <a:pt x="76" y="30"/>
                  <a:pt x="76" y="30"/>
                </a:cubicBezTo>
                <a:cubicBezTo>
                  <a:pt x="92" y="28"/>
                  <a:pt x="121" y="39"/>
                  <a:pt x="112" y="51"/>
                </a:cubicBezTo>
                <a:cubicBezTo>
                  <a:pt x="83" y="80"/>
                  <a:pt x="83" y="80"/>
                  <a:pt x="83" y="80"/>
                </a:cubicBezTo>
                <a:cubicBezTo>
                  <a:pt x="83" y="80"/>
                  <a:pt x="83" y="80"/>
                  <a:pt x="83" y="80"/>
                </a:cubicBezTo>
                <a:cubicBezTo>
                  <a:pt x="81" y="82"/>
                  <a:pt x="79" y="83"/>
                  <a:pt x="76" y="83"/>
                </a:cubicBezTo>
                <a:cubicBezTo>
                  <a:pt x="0" y="153"/>
                  <a:pt x="0" y="153"/>
                  <a:pt x="0" y="153"/>
                </a:cubicBezTo>
                <a:cubicBezTo>
                  <a:pt x="24" y="177"/>
                  <a:pt x="24" y="177"/>
                  <a:pt x="24" y="177"/>
                </a:cubicBezTo>
                <a:cubicBezTo>
                  <a:pt x="94" y="101"/>
                  <a:pt x="94" y="101"/>
                  <a:pt x="94" y="101"/>
                </a:cubicBezTo>
                <a:cubicBezTo>
                  <a:pt x="94" y="98"/>
                  <a:pt x="96" y="96"/>
                  <a:pt x="98" y="94"/>
                </a:cubicBezTo>
                <a:cubicBezTo>
                  <a:pt x="98" y="93"/>
                  <a:pt x="98" y="93"/>
                  <a:pt x="98" y="93"/>
                </a:cubicBezTo>
                <a:cubicBezTo>
                  <a:pt x="129" y="63"/>
                  <a:pt x="129" y="63"/>
                  <a:pt x="129" y="63"/>
                </a:cubicBezTo>
                <a:cubicBezTo>
                  <a:pt x="129" y="63"/>
                  <a:pt x="129" y="63"/>
                  <a:pt x="129" y="63"/>
                </a:cubicBezTo>
                <a:cubicBezTo>
                  <a:pt x="133" y="63"/>
                  <a:pt x="137" y="64"/>
                  <a:pt x="140" y="67"/>
                </a:cubicBezTo>
                <a:cubicBezTo>
                  <a:pt x="143" y="70"/>
                  <a:pt x="144" y="74"/>
                  <a:pt x="144" y="78"/>
                </a:cubicBezTo>
                <a:cubicBezTo>
                  <a:pt x="153" y="87"/>
                  <a:pt x="153" y="87"/>
                  <a:pt x="153" y="87"/>
                </a:cubicBezTo>
                <a:cubicBezTo>
                  <a:pt x="172" y="68"/>
                  <a:pt x="172" y="68"/>
                  <a:pt x="172" y="68"/>
                </a:cubicBezTo>
                <a:cubicBezTo>
                  <a:pt x="163" y="60"/>
                  <a:pt x="163" y="60"/>
                  <a:pt x="163" y="60"/>
                </a:cubicBezTo>
                <a:cubicBezTo>
                  <a:pt x="159" y="60"/>
                  <a:pt x="155" y="59"/>
                  <a:pt x="151" y="5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5" name="Freeform 148"/>
          <p:cNvSpPr>
            <a:spLocks noEditPoints="1"/>
          </p:cNvSpPr>
          <p:nvPr/>
        </p:nvSpPr>
        <p:spPr bwMode="auto">
          <a:xfrm>
            <a:off x="4672014" y="2959100"/>
            <a:ext cx="390525" cy="392113"/>
          </a:xfrm>
          <a:custGeom>
            <a:avLst/>
            <a:gdLst>
              <a:gd name="T0" fmla="*/ 133 w 174"/>
              <a:gd name="T1" fmla="*/ 29 h 174"/>
              <a:gd name="T2" fmla="*/ 146 w 174"/>
              <a:gd name="T3" fmla="*/ 42 h 174"/>
              <a:gd name="T4" fmla="*/ 159 w 174"/>
              <a:gd name="T5" fmla="*/ 28 h 174"/>
              <a:gd name="T6" fmla="*/ 174 w 174"/>
              <a:gd name="T7" fmla="*/ 43 h 174"/>
              <a:gd name="T8" fmla="*/ 174 w 174"/>
              <a:gd name="T9" fmla="*/ 0 h 174"/>
              <a:gd name="T10" fmla="*/ 132 w 174"/>
              <a:gd name="T11" fmla="*/ 0 h 174"/>
              <a:gd name="T12" fmla="*/ 147 w 174"/>
              <a:gd name="T13" fmla="*/ 15 h 174"/>
              <a:gd name="T14" fmla="*/ 133 w 174"/>
              <a:gd name="T15" fmla="*/ 29 h 174"/>
              <a:gd name="T16" fmla="*/ 159 w 174"/>
              <a:gd name="T17" fmla="*/ 146 h 174"/>
              <a:gd name="T18" fmla="*/ 145 w 174"/>
              <a:gd name="T19" fmla="*/ 132 h 174"/>
              <a:gd name="T20" fmla="*/ 132 w 174"/>
              <a:gd name="T21" fmla="*/ 145 h 174"/>
              <a:gd name="T22" fmla="*/ 146 w 174"/>
              <a:gd name="T23" fmla="*/ 159 h 174"/>
              <a:gd name="T24" fmla="*/ 132 w 174"/>
              <a:gd name="T25" fmla="*/ 174 h 174"/>
              <a:gd name="T26" fmla="*/ 174 w 174"/>
              <a:gd name="T27" fmla="*/ 174 h 174"/>
              <a:gd name="T28" fmla="*/ 174 w 174"/>
              <a:gd name="T29" fmla="*/ 131 h 174"/>
              <a:gd name="T30" fmla="*/ 159 w 174"/>
              <a:gd name="T31" fmla="*/ 146 h 174"/>
              <a:gd name="T32" fmla="*/ 41 w 174"/>
              <a:gd name="T33" fmla="*/ 145 h 174"/>
              <a:gd name="T34" fmla="*/ 28 w 174"/>
              <a:gd name="T35" fmla="*/ 132 h 174"/>
              <a:gd name="T36" fmla="*/ 15 w 174"/>
              <a:gd name="T37" fmla="*/ 146 h 174"/>
              <a:gd name="T38" fmla="*/ 0 w 174"/>
              <a:gd name="T39" fmla="*/ 131 h 174"/>
              <a:gd name="T40" fmla="*/ 0 w 174"/>
              <a:gd name="T41" fmla="*/ 174 h 174"/>
              <a:gd name="T42" fmla="*/ 42 w 174"/>
              <a:gd name="T43" fmla="*/ 174 h 174"/>
              <a:gd name="T44" fmla="*/ 27 w 174"/>
              <a:gd name="T45" fmla="*/ 159 h 174"/>
              <a:gd name="T46" fmla="*/ 41 w 174"/>
              <a:gd name="T47" fmla="*/ 145 h 174"/>
              <a:gd name="T48" fmla="*/ 29 w 174"/>
              <a:gd name="T49" fmla="*/ 42 h 174"/>
              <a:gd name="T50" fmla="*/ 42 w 174"/>
              <a:gd name="T51" fmla="*/ 29 h 174"/>
              <a:gd name="T52" fmla="*/ 28 w 174"/>
              <a:gd name="T53" fmla="*/ 15 h 174"/>
              <a:gd name="T54" fmla="*/ 42 w 174"/>
              <a:gd name="T55" fmla="*/ 0 h 174"/>
              <a:gd name="T56" fmla="*/ 0 w 174"/>
              <a:gd name="T57" fmla="*/ 0 h 174"/>
              <a:gd name="T58" fmla="*/ 0 w 174"/>
              <a:gd name="T59" fmla="*/ 43 h 174"/>
              <a:gd name="T60" fmla="*/ 15 w 174"/>
              <a:gd name="T61" fmla="*/ 28 h 174"/>
              <a:gd name="T62" fmla="*/ 29 w 174"/>
              <a:gd name="T63" fmla="*/ 42 h 174"/>
              <a:gd name="T64" fmla="*/ 140 w 174"/>
              <a:gd name="T65" fmla="*/ 105 h 174"/>
              <a:gd name="T66" fmla="*/ 140 w 174"/>
              <a:gd name="T67" fmla="*/ 70 h 174"/>
              <a:gd name="T68" fmla="*/ 114 w 174"/>
              <a:gd name="T69" fmla="*/ 44 h 174"/>
              <a:gd name="T70" fmla="*/ 60 w 174"/>
              <a:gd name="T71" fmla="*/ 44 h 174"/>
              <a:gd name="T72" fmla="*/ 34 w 174"/>
              <a:gd name="T73" fmla="*/ 70 h 174"/>
              <a:gd name="T74" fmla="*/ 34 w 174"/>
              <a:gd name="T75" fmla="*/ 105 h 174"/>
              <a:gd name="T76" fmla="*/ 60 w 174"/>
              <a:gd name="T77" fmla="*/ 131 h 174"/>
              <a:gd name="T78" fmla="*/ 114 w 174"/>
              <a:gd name="T79" fmla="*/ 131 h 174"/>
              <a:gd name="T80" fmla="*/ 140 w 174"/>
              <a:gd name="T81" fmla="*/ 10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4" h="174">
                <a:moveTo>
                  <a:pt x="133" y="29"/>
                </a:moveTo>
                <a:cubicBezTo>
                  <a:pt x="146" y="42"/>
                  <a:pt x="146" y="42"/>
                  <a:pt x="146" y="42"/>
                </a:cubicBezTo>
                <a:cubicBezTo>
                  <a:pt x="159" y="28"/>
                  <a:pt x="159" y="28"/>
                  <a:pt x="159" y="28"/>
                </a:cubicBezTo>
                <a:cubicBezTo>
                  <a:pt x="174" y="43"/>
                  <a:pt x="174" y="43"/>
                  <a:pt x="174" y="43"/>
                </a:cubicBezTo>
                <a:cubicBezTo>
                  <a:pt x="174" y="0"/>
                  <a:pt x="174" y="0"/>
                  <a:pt x="174" y="0"/>
                </a:cubicBezTo>
                <a:cubicBezTo>
                  <a:pt x="132" y="0"/>
                  <a:pt x="132" y="0"/>
                  <a:pt x="132" y="0"/>
                </a:cubicBezTo>
                <a:cubicBezTo>
                  <a:pt x="147" y="15"/>
                  <a:pt x="147" y="15"/>
                  <a:pt x="147" y="15"/>
                </a:cubicBezTo>
                <a:lnTo>
                  <a:pt x="133" y="29"/>
                </a:lnTo>
                <a:close/>
                <a:moveTo>
                  <a:pt x="159" y="146"/>
                </a:moveTo>
                <a:cubicBezTo>
                  <a:pt x="145" y="132"/>
                  <a:pt x="145" y="132"/>
                  <a:pt x="145" y="132"/>
                </a:cubicBezTo>
                <a:cubicBezTo>
                  <a:pt x="132" y="145"/>
                  <a:pt x="132" y="145"/>
                  <a:pt x="132" y="145"/>
                </a:cubicBezTo>
                <a:cubicBezTo>
                  <a:pt x="146" y="159"/>
                  <a:pt x="146" y="159"/>
                  <a:pt x="146" y="159"/>
                </a:cubicBezTo>
                <a:cubicBezTo>
                  <a:pt x="132" y="174"/>
                  <a:pt x="132" y="174"/>
                  <a:pt x="132" y="174"/>
                </a:cubicBezTo>
                <a:cubicBezTo>
                  <a:pt x="174" y="174"/>
                  <a:pt x="174" y="174"/>
                  <a:pt x="174" y="174"/>
                </a:cubicBezTo>
                <a:cubicBezTo>
                  <a:pt x="174" y="131"/>
                  <a:pt x="174" y="131"/>
                  <a:pt x="174" y="131"/>
                </a:cubicBezTo>
                <a:lnTo>
                  <a:pt x="159" y="146"/>
                </a:lnTo>
                <a:close/>
                <a:moveTo>
                  <a:pt x="41" y="145"/>
                </a:moveTo>
                <a:cubicBezTo>
                  <a:pt x="28" y="132"/>
                  <a:pt x="28" y="132"/>
                  <a:pt x="28" y="132"/>
                </a:cubicBezTo>
                <a:cubicBezTo>
                  <a:pt x="15" y="146"/>
                  <a:pt x="15" y="146"/>
                  <a:pt x="15" y="146"/>
                </a:cubicBezTo>
                <a:cubicBezTo>
                  <a:pt x="0" y="131"/>
                  <a:pt x="0" y="131"/>
                  <a:pt x="0" y="131"/>
                </a:cubicBezTo>
                <a:cubicBezTo>
                  <a:pt x="0" y="174"/>
                  <a:pt x="0" y="174"/>
                  <a:pt x="0" y="174"/>
                </a:cubicBezTo>
                <a:cubicBezTo>
                  <a:pt x="42" y="174"/>
                  <a:pt x="42" y="174"/>
                  <a:pt x="42" y="174"/>
                </a:cubicBezTo>
                <a:cubicBezTo>
                  <a:pt x="27" y="159"/>
                  <a:pt x="27" y="159"/>
                  <a:pt x="27" y="159"/>
                </a:cubicBezTo>
                <a:lnTo>
                  <a:pt x="41" y="145"/>
                </a:lnTo>
                <a:close/>
                <a:moveTo>
                  <a:pt x="29" y="42"/>
                </a:moveTo>
                <a:cubicBezTo>
                  <a:pt x="42" y="29"/>
                  <a:pt x="42" y="29"/>
                  <a:pt x="42" y="29"/>
                </a:cubicBezTo>
                <a:cubicBezTo>
                  <a:pt x="28" y="15"/>
                  <a:pt x="28" y="15"/>
                  <a:pt x="28" y="15"/>
                </a:cubicBezTo>
                <a:cubicBezTo>
                  <a:pt x="42" y="0"/>
                  <a:pt x="42" y="0"/>
                  <a:pt x="42" y="0"/>
                </a:cubicBezTo>
                <a:cubicBezTo>
                  <a:pt x="0" y="0"/>
                  <a:pt x="0" y="0"/>
                  <a:pt x="0" y="0"/>
                </a:cubicBezTo>
                <a:cubicBezTo>
                  <a:pt x="0" y="43"/>
                  <a:pt x="0" y="43"/>
                  <a:pt x="0" y="43"/>
                </a:cubicBezTo>
                <a:cubicBezTo>
                  <a:pt x="15" y="28"/>
                  <a:pt x="15" y="28"/>
                  <a:pt x="15" y="28"/>
                </a:cubicBezTo>
                <a:lnTo>
                  <a:pt x="29" y="42"/>
                </a:lnTo>
                <a:close/>
                <a:moveTo>
                  <a:pt x="140" y="105"/>
                </a:moveTo>
                <a:cubicBezTo>
                  <a:pt x="140" y="70"/>
                  <a:pt x="140" y="70"/>
                  <a:pt x="140" y="70"/>
                </a:cubicBezTo>
                <a:cubicBezTo>
                  <a:pt x="140" y="56"/>
                  <a:pt x="128" y="44"/>
                  <a:pt x="114" y="44"/>
                </a:cubicBezTo>
                <a:cubicBezTo>
                  <a:pt x="60" y="44"/>
                  <a:pt x="60" y="44"/>
                  <a:pt x="60" y="44"/>
                </a:cubicBezTo>
                <a:cubicBezTo>
                  <a:pt x="45" y="44"/>
                  <a:pt x="34" y="56"/>
                  <a:pt x="34" y="70"/>
                </a:cubicBezTo>
                <a:cubicBezTo>
                  <a:pt x="34" y="105"/>
                  <a:pt x="34" y="105"/>
                  <a:pt x="34" y="105"/>
                </a:cubicBezTo>
                <a:cubicBezTo>
                  <a:pt x="34" y="119"/>
                  <a:pt x="45" y="131"/>
                  <a:pt x="60" y="131"/>
                </a:cubicBezTo>
                <a:cubicBezTo>
                  <a:pt x="114" y="131"/>
                  <a:pt x="114" y="131"/>
                  <a:pt x="114" y="131"/>
                </a:cubicBezTo>
                <a:cubicBezTo>
                  <a:pt x="128" y="131"/>
                  <a:pt x="140" y="119"/>
                  <a:pt x="140" y="10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6" name="Freeform 149"/>
          <p:cNvSpPr/>
          <p:nvPr/>
        </p:nvSpPr>
        <p:spPr bwMode="auto">
          <a:xfrm>
            <a:off x="5351464" y="2952750"/>
            <a:ext cx="257175" cy="406400"/>
          </a:xfrm>
          <a:custGeom>
            <a:avLst/>
            <a:gdLst>
              <a:gd name="T0" fmla="*/ 162 w 162"/>
              <a:gd name="T1" fmla="*/ 0 h 256"/>
              <a:gd name="T2" fmla="*/ 0 w 162"/>
              <a:gd name="T3" fmla="*/ 145 h 256"/>
              <a:gd name="T4" fmla="*/ 54 w 162"/>
              <a:gd name="T5" fmla="*/ 145 h 256"/>
              <a:gd name="T6" fmla="*/ 0 w 162"/>
              <a:gd name="T7" fmla="*/ 256 h 256"/>
              <a:gd name="T8" fmla="*/ 162 w 162"/>
              <a:gd name="T9" fmla="*/ 111 h 256"/>
              <a:gd name="T10" fmla="*/ 108 w 162"/>
              <a:gd name="T11" fmla="*/ 111 h 256"/>
              <a:gd name="T12" fmla="*/ 162 w 162"/>
              <a:gd name="T13" fmla="*/ 0 h 256"/>
            </a:gdLst>
            <a:ahLst/>
            <a:cxnLst>
              <a:cxn ang="0">
                <a:pos x="T0" y="T1"/>
              </a:cxn>
              <a:cxn ang="0">
                <a:pos x="T2" y="T3"/>
              </a:cxn>
              <a:cxn ang="0">
                <a:pos x="T4" y="T5"/>
              </a:cxn>
              <a:cxn ang="0">
                <a:pos x="T6" y="T7"/>
              </a:cxn>
              <a:cxn ang="0">
                <a:pos x="T8" y="T9"/>
              </a:cxn>
              <a:cxn ang="0">
                <a:pos x="T10" y="T11"/>
              </a:cxn>
              <a:cxn ang="0">
                <a:pos x="T12" y="T13"/>
              </a:cxn>
            </a:cxnLst>
            <a:rect l="0" t="0" r="r" b="b"/>
            <a:pathLst>
              <a:path w="162" h="256">
                <a:moveTo>
                  <a:pt x="162" y="0"/>
                </a:moveTo>
                <a:lnTo>
                  <a:pt x="0" y="145"/>
                </a:lnTo>
                <a:lnTo>
                  <a:pt x="54" y="145"/>
                </a:lnTo>
                <a:lnTo>
                  <a:pt x="0" y="256"/>
                </a:lnTo>
                <a:lnTo>
                  <a:pt x="162" y="111"/>
                </a:lnTo>
                <a:lnTo>
                  <a:pt x="108" y="111"/>
                </a:lnTo>
                <a:lnTo>
                  <a:pt x="16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7" name="Freeform 150"/>
          <p:cNvSpPr>
            <a:spLocks noEditPoints="1"/>
          </p:cNvSpPr>
          <p:nvPr/>
        </p:nvSpPr>
        <p:spPr bwMode="auto">
          <a:xfrm>
            <a:off x="5991226" y="2976564"/>
            <a:ext cx="288925" cy="357187"/>
          </a:xfrm>
          <a:custGeom>
            <a:avLst/>
            <a:gdLst>
              <a:gd name="T0" fmla="*/ 61 w 128"/>
              <a:gd name="T1" fmla="*/ 17 h 158"/>
              <a:gd name="T2" fmla="*/ 64 w 128"/>
              <a:gd name="T3" fmla="*/ 67 h 158"/>
              <a:gd name="T4" fmla="*/ 68 w 128"/>
              <a:gd name="T5" fmla="*/ 53 h 158"/>
              <a:gd name="T6" fmla="*/ 77 w 128"/>
              <a:gd name="T7" fmla="*/ 47 h 158"/>
              <a:gd name="T8" fmla="*/ 84 w 128"/>
              <a:gd name="T9" fmla="*/ 60 h 158"/>
              <a:gd name="T10" fmla="*/ 89 w 128"/>
              <a:gd name="T11" fmla="*/ 61 h 158"/>
              <a:gd name="T12" fmla="*/ 94 w 128"/>
              <a:gd name="T13" fmla="*/ 53 h 158"/>
              <a:gd name="T14" fmla="*/ 105 w 128"/>
              <a:gd name="T15" fmla="*/ 60 h 158"/>
              <a:gd name="T16" fmla="*/ 104 w 128"/>
              <a:gd name="T17" fmla="*/ 63 h 158"/>
              <a:gd name="T18" fmla="*/ 104 w 128"/>
              <a:gd name="T19" fmla="*/ 71 h 158"/>
              <a:gd name="T20" fmla="*/ 106 w 128"/>
              <a:gd name="T21" fmla="*/ 69 h 158"/>
              <a:gd name="T22" fmla="*/ 116 w 128"/>
              <a:gd name="T23" fmla="*/ 69 h 158"/>
              <a:gd name="T24" fmla="*/ 101 w 128"/>
              <a:gd name="T25" fmla="*/ 131 h 158"/>
              <a:gd name="T26" fmla="*/ 56 w 128"/>
              <a:gd name="T27" fmla="*/ 148 h 158"/>
              <a:gd name="T28" fmla="*/ 40 w 128"/>
              <a:gd name="T29" fmla="*/ 112 h 158"/>
              <a:gd name="T30" fmla="*/ 14 w 128"/>
              <a:gd name="T31" fmla="*/ 80 h 158"/>
              <a:gd name="T32" fmla="*/ 25 w 128"/>
              <a:gd name="T33" fmla="*/ 79 h 158"/>
              <a:gd name="T34" fmla="*/ 42 w 128"/>
              <a:gd name="T35" fmla="*/ 91 h 158"/>
              <a:gd name="T36" fmla="*/ 46 w 128"/>
              <a:gd name="T37" fmla="*/ 18 h 158"/>
              <a:gd name="T38" fmla="*/ 53 w 128"/>
              <a:gd name="T39" fmla="*/ 10 h 158"/>
              <a:gd name="T40" fmla="*/ 53 w 128"/>
              <a:gd name="T41" fmla="*/ 0 h 158"/>
              <a:gd name="T42" fmla="*/ 36 w 128"/>
              <a:gd name="T43" fmla="*/ 18 h 158"/>
              <a:gd name="T44" fmla="*/ 36 w 128"/>
              <a:gd name="T45" fmla="*/ 75 h 158"/>
              <a:gd name="T46" fmla="*/ 20 w 128"/>
              <a:gd name="T47" fmla="*/ 67 h 158"/>
              <a:gd name="T48" fmla="*/ 8 w 128"/>
              <a:gd name="T49" fmla="*/ 98 h 158"/>
              <a:gd name="T50" fmla="*/ 46 w 128"/>
              <a:gd name="T51" fmla="*/ 135 h 158"/>
              <a:gd name="T52" fmla="*/ 46 w 128"/>
              <a:gd name="T53" fmla="*/ 158 h 158"/>
              <a:gd name="T54" fmla="*/ 101 w 128"/>
              <a:gd name="T55" fmla="*/ 158 h 158"/>
              <a:gd name="T56" fmla="*/ 111 w 128"/>
              <a:gd name="T57" fmla="*/ 148 h 158"/>
              <a:gd name="T58" fmla="*/ 125 w 128"/>
              <a:gd name="T59" fmla="*/ 87 h 158"/>
              <a:gd name="T60" fmla="*/ 125 w 128"/>
              <a:gd name="T61" fmla="*/ 86 h 158"/>
              <a:gd name="T62" fmla="*/ 128 w 128"/>
              <a:gd name="T63" fmla="*/ 74 h 158"/>
              <a:gd name="T64" fmla="*/ 115 w 128"/>
              <a:gd name="T65" fmla="*/ 57 h 158"/>
              <a:gd name="T66" fmla="*/ 94 w 128"/>
              <a:gd name="T67" fmla="*/ 43 h 158"/>
              <a:gd name="T68" fmla="*/ 77 w 128"/>
              <a:gd name="T69" fmla="*/ 37 h 158"/>
              <a:gd name="T70" fmla="*/ 71 w 128"/>
              <a:gd name="T71" fmla="*/ 38 h 158"/>
              <a:gd name="T72" fmla="*/ 71 w 128"/>
              <a:gd name="T73" fmla="*/ 17 h 158"/>
              <a:gd name="T74" fmla="*/ 53 w 128"/>
              <a:gd name="T7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58">
                <a:moveTo>
                  <a:pt x="53" y="10"/>
                </a:moveTo>
                <a:cubicBezTo>
                  <a:pt x="57" y="10"/>
                  <a:pt x="61" y="13"/>
                  <a:pt x="61" y="17"/>
                </a:cubicBezTo>
                <a:cubicBezTo>
                  <a:pt x="61" y="17"/>
                  <a:pt x="61" y="63"/>
                  <a:pt x="61" y="64"/>
                </a:cubicBezTo>
                <a:cubicBezTo>
                  <a:pt x="61" y="66"/>
                  <a:pt x="62" y="67"/>
                  <a:pt x="64" y="67"/>
                </a:cubicBezTo>
                <a:cubicBezTo>
                  <a:pt x="66" y="67"/>
                  <a:pt x="68" y="65"/>
                  <a:pt x="68" y="60"/>
                </a:cubicBezTo>
                <a:cubicBezTo>
                  <a:pt x="68" y="53"/>
                  <a:pt x="68" y="53"/>
                  <a:pt x="68" y="53"/>
                </a:cubicBezTo>
                <a:cubicBezTo>
                  <a:pt x="68" y="49"/>
                  <a:pt x="71" y="47"/>
                  <a:pt x="75" y="47"/>
                </a:cubicBezTo>
                <a:cubicBezTo>
                  <a:pt x="76" y="47"/>
                  <a:pt x="76" y="47"/>
                  <a:pt x="77" y="47"/>
                </a:cubicBezTo>
                <a:cubicBezTo>
                  <a:pt x="80" y="47"/>
                  <a:pt x="83" y="48"/>
                  <a:pt x="83" y="52"/>
                </a:cubicBezTo>
                <a:cubicBezTo>
                  <a:pt x="84" y="60"/>
                  <a:pt x="84" y="60"/>
                  <a:pt x="84" y="60"/>
                </a:cubicBezTo>
                <a:cubicBezTo>
                  <a:pt x="84" y="63"/>
                  <a:pt x="85" y="63"/>
                  <a:pt x="86" y="63"/>
                </a:cubicBezTo>
                <a:cubicBezTo>
                  <a:pt x="87" y="63"/>
                  <a:pt x="89" y="61"/>
                  <a:pt x="89" y="61"/>
                </a:cubicBezTo>
                <a:cubicBezTo>
                  <a:pt x="89" y="58"/>
                  <a:pt x="89" y="58"/>
                  <a:pt x="89" y="58"/>
                </a:cubicBezTo>
                <a:cubicBezTo>
                  <a:pt x="90" y="54"/>
                  <a:pt x="92" y="53"/>
                  <a:pt x="94" y="53"/>
                </a:cubicBezTo>
                <a:cubicBezTo>
                  <a:pt x="95" y="53"/>
                  <a:pt x="96" y="53"/>
                  <a:pt x="97" y="54"/>
                </a:cubicBezTo>
                <a:cubicBezTo>
                  <a:pt x="101" y="54"/>
                  <a:pt x="105" y="56"/>
                  <a:pt x="105" y="60"/>
                </a:cubicBezTo>
                <a:cubicBezTo>
                  <a:pt x="104" y="63"/>
                  <a:pt x="104" y="63"/>
                  <a:pt x="104" y="63"/>
                </a:cubicBezTo>
                <a:cubicBezTo>
                  <a:pt x="104" y="63"/>
                  <a:pt x="104" y="63"/>
                  <a:pt x="104" y="63"/>
                </a:cubicBezTo>
                <a:cubicBezTo>
                  <a:pt x="104" y="63"/>
                  <a:pt x="101" y="72"/>
                  <a:pt x="103" y="72"/>
                </a:cubicBezTo>
                <a:cubicBezTo>
                  <a:pt x="104" y="72"/>
                  <a:pt x="104" y="72"/>
                  <a:pt x="104" y="71"/>
                </a:cubicBezTo>
                <a:cubicBezTo>
                  <a:pt x="104" y="71"/>
                  <a:pt x="104" y="71"/>
                  <a:pt x="104" y="71"/>
                </a:cubicBezTo>
                <a:cubicBezTo>
                  <a:pt x="106" y="69"/>
                  <a:pt x="106" y="69"/>
                  <a:pt x="106" y="69"/>
                </a:cubicBezTo>
                <a:cubicBezTo>
                  <a:pt x="107" y="67"/>
                  <a:pt x="109" y="67"/>
                  <a:pt x="110" y="67"/>
                </a:cubicBezTo>
                <a:cubicBezTo>
                  <a:pt x="112" y="67"/>
                  <a:pt x="113" y="68"/>
                  <a:pt x="116" y="69"/>
                </a:cubicBezTo>
                <a:cubicBezTo>
                  <a:pt x="119" y="71"/>
                  <a:pt x="118" y="75"/>
                  <a:pt x="116" y="83"/>
                </a:cubicBezTo>
                <a:cubicBezTo>
                  <a:pt x="101" y="131"/>
                  <a:pt x="101" y="131"/>
                  <a:pt x="101" y="131"/>
                </a:cubicBezTo>
                <a:cubicBezTo>
                  <a:pt x="101" y="148"/>
                  <a:pt x="101" y="148"/>
                  <a:pt x="101" y="148"/>
                </a:cubicBezTo>
                <a:cubicBezTo>
                  <a:pt x="56" y="148"/>
                  <a:pt x="56" y="148"/>
                  <a:pt x="56" y="148"/>
                </a:cubicBezTo>
                <a:cubicBezTo>
                  <a:pt x="56" y="130"/>
                  <a:pt x="56" y="130"/>
                  <a:pt x="56" y="130"/>
                </a:cubicBezTo>
                <a:cubicBezTo>
                  <a:pt x="56" y="130"/>
                  <a:pt x="48" y="125"/>
                  <a:pt x="40" y="112"/>
                </a:cubicBezTo>
                <a:cubicBezTo>
                  <a:pt x="15" y="90"/>
                  <a:pt x="15" y="90"/>
                  <a:pt x="15" y="90"/>
                </a:cubicBezTo>
                <a:cubicBezTo>
                  <a:pt x="12" y="88"/>
                  <a:pt x="11" y="83"/>
                  <a:pt x="14" y="80"/>
                </a:cubicBezTo>
                <a:cubicBezTo>
                  <a:pt x="15" y="78"/>
                  <a:pt x="18" y="77"/>
                  <a:pt x="20" y="77"/>
                </a:cubicBezTo>
                <a:cubicBezTo>
                  <a:pt x="22" y="77"/>
                  <a:pt x="23" y="77"/>
                  <a:pt x="25" y="79"/>
                </a:cubicBezTo>
                <a:cubicBezTo>
                  <a:pt x="39" y="90"/>
                  <a:pt x="39" y="90"/>
                  <a:pt x="39" y="90"/>
                </a:cubicBezTo>
                <a:cubicBezTo>
                  <a:pt x="40" y="91"/>
                  <a:pt x="41" y="91"/>
                  <a:pt x="42" y="91"/>
                </a:cubicBezTo>
                <a:cubicBezTo>
                  <a:pt x="45" y="91"/>
                  <a:pt x="46" y="84"/>
                  <a:pt x="46" y="67"/>
                </a:cubicBezTo>
                <a:cubicBezTo>
                  <a:pt x="46" y="18"/>
                  <a:pt x="46" y="18"/>
                  <a:pt x="46" y="18"/>
                </a:cubicBezTo>
                <a:cubicBezTo>
                  <a:pt x="45" y="14"/>
                  <a:pt x="49" y="10"/>
                  <a:pt x="53" y="10"/>
                </a:cubicBezTo>
                <a:cubicBezTo>
                  <a:pt x="53" y="10"/>
                  <a:pt x="53" y="10"/>
                  <a:pt x="53" y="10"/>
                </a:cubicBezTo>
                <a:moveTo>
                  <a:pt x="53" y="0"/>
                </a:moveTo>
                <a:cubicBezTo>
                  <a:pt x="53" y="0"/>
                  <a:pt x="53" y="0"/>
                  <a:pt x="53" y="0"/>
                </a:cubicBezTo>
                <a:cubicBezTo>
                  <a:pt x="48" y="0"/>
                  <a:pt x="43" y="2"/>
                  <a:pt x="40" y="6"/>
                </a:cubicBezTo>
                <a:cubicBezTo>
                  <a:pt x="37" y="9"/>
                  <a:pt x="35" y="13"/>
                  <a:pt x="36" y="18"/>
                </a:cubicBezTo>
                <a:cubicBezTo>
                  <a:pt x="36" y="67"/>
                  <a:pt x="36" y="67"/>
                  <a:pt x="36" y="67"/>
                </a:cubicBezTo>
                <a:cubicBezTo>
                  <a:pt x="36" y="70"/>
                  <a:pt x="36" y="73"/>
                  <a:pt x="36" y="75"/>
                </a:cubicBezTo>
                <a:cubicBezTo>
                  <a:pt x="31" y="71"/>
                  <a:pt x="31" y="71"/>
                  <a:pt x="31" y="71"/>
                </a:cubicBezTo>
                <a:cubicBezTo>
                  <a:pt x="28" y="68"/>
                  <a:pt x="24" y="67"/>
                  <a:pt x="20" y="67"/>
                </a:cubicBezTo>
                <a:cubicBezTo>
                  <a:pt x="15" y="67"/>
                  <a:pt x="10" y="69"/>
                  <a:pt x="6" y="73"/>
                </a:cubicBezTo>
                <a:cubicBezTo>
                  <a:pt x="0" y="81"/>
                  <a:pt x="1" y="92"/>
                  <a:pt x="8" y="98"/>
                </a:cubicBezTo>
                <a:cubicBezTo>
                  <a:pt x="32" y="118"/>
                  <a:pt x="32" y="118"/>
                  <a:pt x="32" y="118"/>
                </a:cubicBezTo>
                <a:cubicBezTo>
                  <a:pt x="37" y="127"/>
                  <a:pt x="42" y="132"/>
                  <a:pt x="46" y="135"/>
                </a:cubicBezTo>
                <a:cubicBezTo>
                  <a:pt x="46" y="148"/>
                  <a:pt x="46" y="148"/>
                  <a:pt x="46" y="148"/>
                </a:cubicBezTo>
                <a:cubicBezTo>
                  <a:pt x="46" y="158"/>
                  <a:pt x="46" y="158"/>
                  <a:pt x="46" y="158"/>
                </a:cubicBezTo>
                <a:cubicBezTo>
                  <a:pt x="56" y="158"/>
                  <a:pt x="56" y="158"/>
                  <a:pt x="56" y="158"/>
                </a:cubicBezTo>
                <a:cubicBezTo>
                  <a:pt x="101" y="158"/>
                  <a:pt x="101" y="158"/>
                  <a:pt x="101" y="158"/>
                </a:cubicBezTo>
                <a:cubicBezTo>
                  <a:pt x="110" y="158"/>
                  <a:pt x="110" y="158"/>
                  <a:pt x="110" y="158"/>
                </a:cubicBezTo>
                <a:cubicBezTo>
                  <a:pt x="111" y="148"/>
                  <a:pt x="111" y="148"/>
                  <a:pt x="111" y="148"/>
                </a:cubicBezTo>
                <a:cubicBezTo>
                  <a:pt x="111" y="132"/>
                  <a:pt x="111" y="132"/>
                  <a:pt x="111" y="132"/>
                </a:cubicBezTo>
                <a:cubicBezTo>
                  <a:pt x="125" y="87"/>
                  <a:pt x="125" y="87"/>
                  <a:pt x="125" y="87"/>
                </a:cubicBezTo>
                <a:cubicBezTo>
                  <a:pt x="125" y="86"/>
                  <a:pt x="125" y="86"/>
                  <a:pt x="125" y="86"/>
                </a:cubicBezTo>
                <a:cubicBezTo>
                  <a:pt x="125" y="86"/>
                  <a:pt x="125" y="86"/>
                  <a:pt x="125" y="86"/>
                </a:cubicBezTo>
                <a:cubicBezTo>
                  <a:pt x="126" y="85"/>
                  <a:pt x="126" y="85"/>
                  <a:pt x="126" y="85"/>
                </a:cubicBezTo>
                <a:cubicBezTo>
                  <a:pt x="127" y="80"/>
                  <a:pt x="128" y="77"/>
                  <a:pt x="128" y="74"/>
                </a:cubicBezTo>
                <a:cubicBezTo>
                  <a:pt x="128" y="66"/>
                  <a:pt x="124" y="62"/>
                  <a:pt x="121" y="61"/>
                </a:cubicBezTo>
                <a:cubicBezTo>
                  <a:pt x="119" y="59"/>
                  <a:pt x="117" y="58"/>
                  <a:pt x="115" y="57"/>
                </a:cubicBezTo>
                <a:cubicBezTo>
                  <a:pt x="114" y="52"/>
                  <a:pt x="109" y="46"/>
                  <a:pt x="99" y="44"/>
                </a:cubicBezTo>
                <a:cubicBezTo>
                  <a:pt x="97" y="43"/>
                  <a:pt x="96" y="43"/>
                  <a:pt x="94" y="43"/>
                </a:cubicBezTo>
                <a:cubicBezTo>
                  <a:pt x="93" y="43"/>
                  <a:pt x="92" y="43"/>
                  <a:pt x="91" y="44"/>
                </a:cubicBezTo>
                <a:cubicBezTo>
                  <a:pt x="88" y="40"/>
                  <a:pt x="84" y="37"/>
                  <a:pt x="77" y="37"/>
                </a:cubicBezTo>
                <a:cubicBezTo>
                  <a:pt x="76" y="37"/>
                  <a:pt x="75" y="37"/>
                  <a:pt x="75" y="37"/>
                </a:cubicBezTo>
                <a:cubicBezTo>
                  <a:pt x="73" y="37"/>
                  <a:pt x="72" y="37"/>
                  <a:pt x="71" y="38"/>
                </a:cubicBezTo>
                <a:cubicBezTo>
                  <a:pt x="71" y="28"/>
                  <a:pt x="71" y="19"/>
                  <a:pt x="71" y="17"/>
                </a:cubicBezTo>
                <a:cubicBezTo>
                  <a:pt x="71" y="17"/>
                  <a:pt x="71" y="17"/>
                  <a:pt x="71" y="17"/>
                </a:cubicBezTo>
                <a:cubicBezTo>
                  <a:pt x="71" y="17"/>
                  <a:pt x="71" y="17"/>
                  <a:pt x="71" y="17"/>
                </a:cubicBezTo>
                <a:cubicBezTo>
                  <a:pt x="71" y="7"/>
                  <a:pt x="63" y="0"/>
                  <a:pt x="53"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8" name="Freeform 151"/>
          <p:cNvSpPr>
            <a:spLocks noEditPoints="1"/>
          </p:cNvSpPr>
          <p:nvPr/>
        </p:nvSpPr>
        <p:spPr bwMode="auto">
          <a:xfrm>
            <a:off x="6572251" y="2959100"/>
            <a:ext cx="392113" cy="392113"/>
          </a:xfrm>
          <a:custGeom>
            <a:avLst/>
            <a:gdLst>
              <a:gd name="T0" fmla="*/ 147 w 174"/>
              <a:gd name="T1" fmla="*/ 25 h 174"/>
              <a:gd name="T2" fmla="*/ 147 w 174"/>
              <a:gd name="T3" fmla="*/ 97 h 174"/>
              <a:gd name="T4" fmla="*/ 110 w 174"/>
              <a:gd name="T5" fmla="*/ 77 h 174"/>
              <a:gd name="T6" fmla="*/ 110 w 174"/>
              <a:gd name="T7" fmla="*/ 102 h 174"/>
              <a:gd name="T8" fmla="*/ 57 w 174"/>
              <a:gd name="T9" fmla="*/ 77 h 174"/>
              <a:gd name="T10" fmla="*/ 57 w 174"/>
              <a:gd name="T11" fmla="*/ 104 h 174"/>
              <a:gd name="T12" fmla="*/ 0 w 174"/>
              <a:gd name="T13" fmla="*/ 77 h 174"/>
              <a:gd name="T14" fmla="*/ 0 w 174"/>
              <a:gd name="T15" fmla="*/ 174 h 174"/>
              <a:gd name="T16" fmla="*/ 174 w 174"/>
              <a:gd name="T17" fmla="*/ 174 h 174"/>
              <a:gd name="T18" fmla="*/ 174 w 174"/>
              <a:gd name="T19" fmla="*/ 25 h 174"/>
              <a:gd name="T20" fmla="*/ 147 w 174"/>
              <a:gd name="T21" fmla="*/ 25 h 174"/>
              <a:gd name="T22" fmla="*/ 138 w 174"/>
              <a:gd name="T23" fmla="*/ 10 h 174"/>
              <a:gd name="T24" fmla="*/ 152 w 174"/>
              <a:gd name="T25" fmla="*/ 15 h 174"/>
              <a:gd name="T26" fmla="*/ 156 w 174"/>
              <a:gd name="T27" fmla="*/ 18 h 174"/>
              <a:gd name="T28" fmla="*/ 157 w 174"/>
              <a:gd name="T29" fmla="*/ 19 h 174"/>
              <a:gd name="T30" fmla="*/ 157 w 174"/>
              <a:gd name="T31" fmla="*/ 19 h 174"/>
              <a:gd name="T32" fmla="*/ 157 w 174"/>
              <a:gd name="T33" fmla="*/ 19 h 174"/>
              <a:gd name="T34" fmla="*/ 157 w 174"/>
              <a:gd name="T35" fmla="*/ 19 h 174"/>
              <a:gd name="T36" fmla="*/ 157 w 174"/>
              <a:gd name="T37" fmla="*/ 19 h 174"/>
              <a:gd name="T38" fmla="*/ 158 w 174"/>
              <a:gd name="T39" fmla="*/ 19 h 174"/>
              <a:gd name="T40" fmla="*/ 165 w 174"/>
              <a:gd name="T41" fmla="*/ 13 h 174"/>
              <a:gd name="T42" fmla="*/ 165 w 174"/>
              <a:gd name="T43" fmla="*/ 13 h 174"/>
              <a:gd name="T44" fmla="*/ 158 w 174"/>
              <a:gd name="T45" fmla="*/ 6 h 174"/>
              <a:gd name="T46" fmla="*/ 138 w 174"/>
              <a:gd name="T47" fmla="*/ 0 h 174"/>
              <a:gd name="T48" fmla="*/ 111 w 174"/>
              <a:gd name="T49" fmla="*/ 13 h 174"/>
              <a:gd name="T50" fmla="*/ 118 w 174"/>
              <a:gd name="T51" fmla="*/ 20 h 174"/>
              <a:gd name="T52" fmla="*/ 138 w 174"/>
              <a:gd name="T53" fmla="*/ 10 h 174"/>
              <a:gd name="T54" fmla="*/ 64 w 174"/>
              <a:gd name="T55" fmla="*/ 34 h 174"/>
              <a:gd name="T56" fmla="*/ 83 w 174"/>
              <a:gd name="T57" fmla="*/ 41 h 174"/>
              <a:gd name="T58" fmla="*/ 83 w 174"/>
              <a:gd name="T59" fmla="*/ 41 h 174"/>
              <a:gd name="T60" fmla="*/ 110 w 174"/>
              <a:gd name="T61" fmla="*/ 28 h 174"/>
              <a:gd name="T62" fmla="*/ 103 w 174"/>
              <a:gd name="T63" fmla="*/ 21 h 174"/>
              <a:gd name="T64" fmla="*/ 83 w 174"/>
              <a:gd name="T65" fmla="*/ 31 h 174"/>
              <a:gd name="T66" fmla="*/ 69 w 174"/>
              <a:gd name="T67" fmla="*/ 26 h 174"/>
              <a:gd name="T68" fmla="*/ 66 w 174"/>
              <a:gd name="T69" fmla="*/ 22 h 174"/>
              <a:gd name="T70" fmla="*/ 65 w 174"/>
              <a:gd name="T71" fmla="*/ 21 h 174"/>
              <a:gd name="T72" fmla="*/ 64 w 174"/>
              <a:gd name="T73" fmla="*/ 21 h 174"/>
              <a:gd name="T74" fmla="*/ 64 w 174"/>
              <a:gd name="T75" fmla="*/ 21 h 174"/>
              <a:gd name="T76" fmla="*/ 56 w 174"/>
              <a:gd name="T77" fmla="*/ 27 h 174"/>
              <a:gd name="T78" fmla="*/ 64 w 174"/>
              <a:gd name="T79" fmla="*/ 34 h 174"/>
              <a:gd name="T80" fmla="*/ 64 w 174"/>
              <a:gd name="T81" fmla="*/ 21 h 174"/>
              <a:gd name="T82" fmla="*/ 63 w 174"/>
              <a:gd name="T83" fmla="*/ 22 h 174"/>
              <a:gd name="T84" fmla="*/ 64 w 174"/>
              <a:gd name="T85" fmla="*/ 21 h 174"/>
              <a:gd name="T86" fmla="*/ 64 w 174"/>
              <a:gd name="T87" fmla="*/ 21 h 174"/>
              <a:gd name="T88" fmla="*/ 30 w 174"/>
              <a:gd name="T89" fmla="*/ 10 h 174"/>
              <a:gd name="T90" fmla="*/ 44 w 174"/>
              <a:gd name="T91" fmla="*/ 15 h 174"/>
              <a:gd name="T92" fmla="*/ 48 w 174"/>
              <a:gd name="T93" fmla="*/ 18 h 174"/>
              <a:gd name="T94" fmla="*/ 49 w 174"/>
              <a:gd name="T95" fmla="*/ 19 h 174"/>
              <a:gd name="T96" fmla="*/ 49 w 174"/>
              <a:gd name="T97" fmla="*/ 19 h 174"/>
              <a:gd name="T98" fmla="*/ 49 w 174"/>
              <a:gd name="T99" fmla="*/ 19 h 174"/>
              <a:gd name="T100" fmla="*/ 57 w 174"/>
              <a:gd name="T101" fmla="*/ 13 h 174"/>
              <a:gd name="T102" fmla="*/ 57 w 174"/>
              <a:gd name="T103" fmla="*/ 13 h 174"/>
              <a:gd name="T104" fmla="*/ 50 w 174"/>
              <a:gd name="T105" fmla="*/ 6 h 174"/>
              <a:gd name="T106" fmla="*/ 30 w 174"/>
              <a:gd name="T107" fmla="*/ 0 h 174"/>
              <a:gd name="T108" fmla="*/ 3 w 174"/>
              <a:gd name="T109" fmla="*/ 13 h 174"/>
              <a:gd name="T110" fmla="*/ 10 w 174"/>
              <a:gd name="T111" fmla="*/ 20 h 174"/>
              <a:gd name="T112" fmla="*/ 30 w 174"/>
              <a:gd name="T113" fmla="*/ 10 h 174"/>
              <a:gd name="T114" fmla="*/ 50 w 174"/>
              <a:gd name="T115" fmla="*/ 19 h 174"/>
              <a:gd name="T116" fmla="*/ 49 w 174"/>
              <a:gd name="T117" fmla="*/ 19 h 174"/>
              <a:gd name="T118" fmla="*/ 49 w 174"/>
              <a:gd name="T119" fmla="*/ 19 h 174"/>
              <a:gd name="T120" fmla="*/ 50 w 174"/>
              <a:gd name="T121" fmla="*/ 19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4" h="174">
                <a:moveTo>
                  <a:pt x="147" y="25"/>
                </a:moveTo>
                <a:cubicBezTo>
                  <a:pt x="147" y="97"/>
                  <a:pt x="147" y="97"/>
                  <a:pt x="147" y="97"/>
                </a:cubicBezTo>
                <a:cubicBezTo>
                  <a:pt x="110" y="77"/>
                  <a:pt x="110" y="77"/>
                  <a:pt x="110" y="77"/>
                </a:cubicBezTo>
                <a:cubicBezTo>
                  <a:pt x="110" y="102"/>
                  <a:pt x="110" y="102"/>
                  <a:pt x="110" y="102"/>
                </a:cubicBezTo>
                <a:cubicBezTo>
                  <a:pt x="57" y="77"/>
                  <a:pt x="57" y="77"/>
                  <a:pt x="57" y="77"/>
                </a:cubicBezTo>
                <a:cubicBezTo>
                  <a:pt x="57" y="104"/>
                  <a:pt x="57" y="104"/>
                  <a:pt x="57" y="104"/>
                </a:cubicBezTo>
                <a:cubicBezTo>
                  <a:pt x="0" y="77"/>
                  <a:pt x="0" y="77"/>
                  <a:pt x="0" y="77"/>
                </a:cubicBezTo>
                <a:cubicBezTo>
                  <a:pt x="0" y="174"/>
                  <a:pt x="0" y="174"/>
                  <a:pt x="0" y="174"/>
                </a:cubicBezTo>
                <a:cubicBezTo>
                  <a:pt x="174" y="174"/>
                  <a:pt x="174" y="174"/>
                  <a:pt x="174" y="174"/>
                </a:cubicBezTo>
                <a:cubicBezTo>
                  <a:pt x="174" y="25"/>
                  <a:pt x="174" y="25"/>
                  <a:pt x="174" y="25"/>
                </a:cubicBezTo>
                <a:lnTo>
                  <a:pt x="147" y="25"/>
                </a:lnTo>
                <a:close/>
                <a:moveTo>
                  <a:pt x="138" y="10"/>
                </a:moveTo>
                <a:cubicBezTo>
                  <a:pt x="144" y="10"/>
                  <a:pt x="148" y="12"/>
                  <a:pt x="152" y="15"/>
                </a:cubicBezTo>
                <a:cubicBezTo>
                  <a:pt x="154" y="16"/>
                  <a:pt x="155" y="17"/>
                  <a:pt x="156" y="18"/>
                </a:cubicBezTo>
                <a:cubicBezTo>
                  <a:pt x="156" y="18"/>
                  <a:pt x="157" y="19"/>
                  <a:pt x="157" y="19"/>
                </a:cubicBezTo>
                <a:cubicBezTo>
                  <a:pt x="157" y="19"/>
                  <a:pt x="157" y="19"/>
                  <a:pt x="157" y="19"/>
                </a:cubicBezTo>
                <a:cubicBezTo>
                  <a:pt x="157" y="19"/>
                  <a:pt x="157" y="19"/>
                  <a:pt x="157" y="19"/>
                </a:cubicBezTo>
                <a:cubicBezTo>
                  <a:pt x="157" y="19"/>
                  <a:pt x="157" y="19"/>
                  <a:pt x="157" y="19"/>
                </a:cubicBezTo>
                <a:cubicBezTo>
                  <a:pt x="157" y="19"/>
                  <a:pt x="157" y="19"/>
                  <a:pt x="157" y="19"/>
                </a:cubicBezTo>
                <a:cubicBezTo>
                  <a:pt x="158" y="19"/>
                  <a:pt x="158" y="19"/>
                  <a:pt x="158" y="19"/>
                </a:cubicBezTo>
                <a:cubicBezTo>
                  <a:pt x="165" y="13"/>
                  <a:pt x="165" y="13"/>
                  <a:pt x="165" y="13"/>
                </a:cubicBezTo>
                <a:cubicBezTo>
                  <a:pt x="165" y="13"/>
                  <a:pt x="165" y="13"/>
                  <a:pt x="165" y="13"/>
                </a:cubicBezTo>
                <a:cubicBezTo>
                  <a:pt x="165" y="13"/>
                  <a:pt x="162" y="10"/>
                  <a:pt x="158" y="6"/>
                </a:cubicBezTo>
                <a:cubicBezTo>
                  <a:pt x="153" y="3"/>
                  <a:pt x="147" y="0"/>
                  <a:pt x="138" y="0"/>
                </a:cubicBezTo>
                <a:cubicBezTo>
                  <a:pt x="130" y="0"/>
                  <a:pt x="120" y="3"/>
                  <a:pt x="111" y="13"/>
                </a:cubicBezTo>
                <a:cubicBezTo>
                  <a:pt x="118" y="20"/>
                  <a:pt x="118" y="20"/>
                  <a:pt x="118" y="20"/>
                </a:cubicBezTo>
                <a:cubicBezTo>
                  <a:pt x="126" y="12"/>
                  <a:pt x="133" y="10"/>
                  <a:pt x="138" y="10"/>
                </a:cubicBezTo>
                <a:close/>
                <a:moveTo>
                  <a:pt x="64" y="34"/>
                </a:moveTo>
                <a:cubicBezTo>
                  <a:pt x="68" y="37"/>
                  <a:pt x="75" y="41"/>
                  <a:pt x="83" y="41"/>
                </a:cubicBezTo>
                <a:cubicBezTo>
                  <a:pt x="83" y="41"/>
                  <a:pt x="83" y="41"/>
                  <a:pt x="83" y="41"/>
                </a:cubicBezTo>
                <a:cubicBezTo>
                  <a:pt x="92" y="41"/>
                  <a:pt x="101" y="37"/>
                  <a:pt x="110" y="28"/>
                </a:cubicBezTo>
                <a:cubicBezTo>
                  <a:pt x="103" y="21"/>
                  <a:pt x="103" y="21"/>
                  <a:pt x="103" y="21"/>
                </a:cubicBezTo>
                <a:cubicBezTo>
                  <a:pt x="95" y="29"/>
                  <a:pt x="89" y="31"/>
                  <a:pt x="83" y="31"/>
                </a:cubicBezTo>
                <a:cubicBezTo>
                  <a:pt x="78" y="31"/>
                  <a:pt x="73" y="28"/>
                  <a:pt x="69" y="26"/>
                </a:cubicBezTo>
                <a:cubicBezTo>
                  <a:pt x="68" y="25"/>
                  <a:pt x="66" y="23"/>
                  <a:pt x="66" y="22"/>
                </a:cubicBezTo>
                <a:cubicBezTo>
                  <a:pt x="65" y="22"/>
                  <a:pt x="65" y="22"/>
                  <a:pt x="65" y="21"/>
                </a:cubicBezTo>
                <a:cubicBezTo>
                  <a:pt x="64" y="21"/>
                  <a:pt x="64" y="21"/>
                  <a:pt x="64" y="21"/>
                </a:cubicBezTo>
                <a:cubicBezTo>
                  <a:pt x="64" y="21"/>
                  <a:pt x="64" y="21"/>
                  <a:pt x="64" y="21"/>
                </a:cubicBezTo>
                <a:cubicBezTo>
                  <a:pt x="56" y="27"/>
                  <a:pt x="56" y="27"/>
                  <a:pt x="56" y="27"/>
                </a:cubicBezTo>
                <a:cubicBezTo>
                  <a:pt x="57" y="27"/>
                  <a:pt x="59" y="31"/>
                  <a:pt x="64" y="34"/>
                </a:cubicBezTo>
                <a:close/>
                <a:moveTo>
                  <a:pt x="64" y="21"/>
                </a:moveTo>
                <a:cubicBezTo>
                  <a:pt x="63" y="22"/>
                  <a:pt x="63" y="22"/>
                  <a:pt x="63" y="22"/>
                </a:cubicBezTo>
                <a:cubicBezTo>
                  <a:pt x="64" y="21"/>
                  <a:pt x="64" y="21"/>
                  <a:pt x="64" y="21"/>
                </a:cubicBezTo>
                <a:cubicBezTo>
                  <a:pt x="64" y="21"/>
                  <a:pt x="64" y="21"/>
                  <a:pt x="64" y="21"/>
                </a:cubicBezTo>
                <a:close/>
                <a:moveTo>
                  <a:pt x="30" y="10"/>
                </a:moveTo>
                <a:cubicBezTo>
                  <a:pt x="36" y="10"/>
                  <a:pt x="40" y="12"/>
                  <a:pt x="44" y="15"/>
                </a:cubicBezTo>
                <a:cubicBezTo>
                  <a:pt x="46" y="16"/>
                  <a:pt x="47" y="17"/>
                  <a:pt x="48" y="18"/>
                </a:cubicBezTo>
                <a:cubicBezTo>
                  <a:pt x="48" y="18"/>
                  <a:pt x="49" y="19"/>
                  <a:pt x="49" y="19"/>
                </a:cubicBezTo>
                <a:cubicBezTo>
                  <a:pt x="49" y="19"/>
                  <a:pt x="49" y="19"/>
                  <a:pt x="49" y="19"/>
                </a:cubicBezTo>
                <a:cubicBezTo>
                  <a:pt x="49" y="19"/>
                  <a:pt x="49" y="19"/>
                  <a:pt x="49" y="19"/>
                </a:cubicBezTo>
                <a:cubicBezTo>
                  <a:pt x="57" y="13"/>
                  <a:pt x="57" y="13"/>
                  <a:pt x="57" y="13"/>
                </a:cubicBezTo>
                <a:cubicBezTo>
                  <a:pt x="57" y="13"/>
                  <a:pt x="57" y="13"/>
                  <a:pt x="57" y="13"/>
                </a:cubicBezTo>
                <a:cubicBezTo>
                  <a:pt x="57" y="13"/>
                  <a:pt x="54" y="10"/>
                  <a:pt x="50" y="6"/>
                </a:cubicBezTo>
                <a:cubicBezTo>
                  <a:pt x="45" y="3"/>
                  <a:pt x="39" y="0"/>
                  <a:pt x="30" y="0"/>
                </a:cubicBezTo>
                <a:cubicBezTo>
                  <a:pt x="22" y="0"/>
                  <a:pt x="12" y="3"/>
                  <a:pt x="3" y="13"/>
                </a:cubicBezTo>
                <a:cubicBezTo>
                  <a:pt x="10" y="20"/>
                  <a:pt x="10" y="20"/>
                  <a:pt x="10" y="20"/>
                </a:cubicBezTo>
                <a:cubicBezTo>
                  <a:pt x="18" y="12"/>
                  <a:pt x="25" y="10"/>
                  <a:pt x="30" y="10"/>
                </a:cubicBezTo>
                <a:close/>
                <a:moveTo>
                  <a:pt x="50" y="19"/>
                </a:moveTo>
                <a:cubicBezTo>
                  <a:pt x="49" y="19"/>
                  <a:pt x="49" y="19"/>
                  <a:pt x="49" y="19"/>
                </a:cubicBezTo>
                <a:cubicBezTo>
                  <a:pt x="49" y="19"/>
                  <a:pt x="49" y="19"/>
                  <a:pt x="49" y="19"/>
                </a:cubicBezTo>
                <a:lnTo>
                  <a:pt x="50" y="1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9" name="Freeform 152"/>
          <p:cNvSpPr>
            <a:spLocks noEditPoints="1"/>
          </p:cNvSpPr>
          <p:nvPr/>
        </p:nvSpPr>
        <p:spPr bwMode="auto">
          <a:xfrm>
            <a:off x="7267575" y="2986089"/>
            <a:ext cx="355600" cy="357187"/>
          </a:xfrm>
          <a:custGeom>
            <a:avLst/>
            <a:gdLst>
              <a:gd name="T0" fmla="*/ 79 w 158"/>
              <a:gd name="T1" fmla="*/ 0 h 158"/>
              <a:gd name="T2" fmla="*/ 0 w 158"/>
              <a:gd name="T3" fmla="*/ 79 h 158"/>
              <a:gd name="T4" fmla="*/ 79 w 158"/>
              <a:gd name="T5" fmla="*/ 158 h 158"/>
              <a:gd name="T6" fmla="*/ 158 w 158"/>
              <a:gd name="T7" fmla="*/ 79 h 158"/>
              <a:gd name="T8" fmla="*/ 79 w 158"/>
              <a:gd name="T9" fmla="*/ 0 h 158"/>
              <a:gd name="T10" fmla="*/ 75 w 158"/>
              <a:gd name="T11" fmla="*/ 15 h 158"/>
              <a:gd name="T12" fmla="*/ 85 w 158"/>
              <a:gd name="T13" fmla="*/ 15 h 158"/>
              <a:gd name="T14" fmla="*/ 85 w 158"/>
              <a:gd name="T15" fmla="*/ 35 h 158"/>
              <a:gd name="T16" fmla="*/ 75 w 158"/>
              <a:gd name="T17" fmla="*/ 35 h 158"/>
              <a:gd name="T18" fmla="*/ 75 w 158"/>
              <a:gd name="T19" fmla="*/ 15 h 158"/>
              <a:gd name="T20" fmla="*/ 45 w 158"/>
              <a:gd name="T21" fmla="*/ 52 h 158"/>
              <a:gd name="T22" fmla="*/ 31 w 158"/>
              <a:gd name="T23" fmla="*/ 38 h 158"/>
              <a:gd name="T24" fmla="*/ 38 w 158"/>
              <a:gd name="T25" fmla="*/ 31 h 158"/>
              <a:gd name="T26" fmla="*/ 52 w 158"/>
              <a:gd name="T27" fmla="*/ 45 h 158"/>
              <a:gd name="T28" fmla="*/ 45 w 158"/>
              <a:gd name="T29" fmla="*/ 52 h 158"/>
              <a:gd name="T30" fmla="*/ 50 w 158"/>
              <a:gd name="T31" fmla="*/ 22 h 158"/>
              <a:gd name="T32" fmla="*/ 59 w 158"/>
              <a:gd name="T33" fmla="*/ 18 h 158"/>
              <a:gd name="T34" fmla="*/ 68 w 158"/>
              <a:gd name="T35" fmla="*/ 36 h 158"/>
              <a:gd name="T36" fmla="*/ 59 w 158"/>
              <a:gd name="T37" fmla="*/ 40 h 158"/>
              <a:gd name="T38" fmla="*/ 50 w 158"/>
              <a:gd name="T39" fmla="*/ 22 h 158"/>
              <a:gd name="T40" fmla="*/ 80 w 158"/>
              <a:gd name="T41" fmla="*/ 136 h 158"/>
              <a:gd name="T42" fmla="*/ 65 w 158"/>
              <a:gd name="T43" fmla="*/ 121 h 158"/>
              <a:gd name="T44" fmla="*/ 75 w 158"/>
              <a:gd name="T45" fmla="*/ 106 h 158"/>
              <a:gd name="T46" fmla="*/ 75 w 158"/>
              <a:gd name="T47" fmla="*/ 61 h 158"/>
              <a:gd name="T48" fmla="*/ 85 w 158"/>
              <a:gd name="T49" fmla="*/ 61 h 158"/>
              <a:gd name="T50" fmla="*/ 85 w 158"/>
              <a:gd name="T51" fmla="*/ 106 h 158"/>
              <a:gd name="T52" fmla="*/ 96 w 158"/>
              <a:gd name="T53" fmla="*/ 121 h 158"/>
              <a:gd name="T54" fmla="*/ 80 w 158"/>
              <a:gd name="T55" fmla="*/ 136 h 158"/>
              <a:gd name="T56" fmla="*/ 92 w 158"/>
              <a:gd name="T57" fmla="*/ 36 h 158"/>
              <a:gd name="T58" fmla="*/ 100 w 158"/>
              <a:gd name="T59" fmla="*/ 18 h 158"/>
              <a:gd name="T60" fmla="*/ 110 w 158"/>
              <a:gd name="T61" fmla="*/ 22 h 158"/>
              <a:gd name="T62" fmla="*/ 101 w 158"/>
              <a:gd name="T63" fmla="*/ 40 h 158"/>
              <a:gd name="T64" fmla="*/ 92 w 158"/>
              <a:gd name="T65" fmla="*/ 36 h 158"/>
              <a:gd name="T66" fmla="*/ 114 w 158"/>
              <a:gd name="T67" fmla="*/ 52 h 158"/>
              <a:gd name="T68" fmla="*/ 107 w 158"/>
              <a:gd name="T69" fmla="*/ 45 h 158"/>
              <a:gd name="T70" fmla="*/ 121 w 158"/>
              <a:gd name="T71" fmla="*/ 31 h 158"/>
              <a:gd name="T72" fmla="*/ 128 w 158"/>
              <a:gd name="T73" fmla="*/ 38 h 158"/>
              <a:gd name="T74" fmla="*/ 114 w 158"/>
              <a:gd name="T75" fmla="*/ 5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8" h="158">
                <a:moveTo>
                  <a:pt x="79" y="0"/>
                </a:moveTo>
                <a:cubicBezTo>
                  <a:pt x="35" y="0"/>
                  <a:pt x="0" y="35"/>
                  <a:pt x="0" y="79"/>
                </a:cubicBezTo>
                <a:cubicBezTo>
                  <a:pt x="0" y="123"/>
                  <a:pt x="35" y="158"/>
                  <a:pt x="79" y="158"/>
                </a:cubicBezTo>
                <a:cubicBezTo>
                  <a:pt x="123" y="158"/>
                  <a:pt x="158" y="123"/>
                  <a:pt x="158" y="79"/>
                </a:cubicBezTo>
                <a:cubicBezTo>
                  <a:pt x="158" y="35"/>
                  <a:pt x="123" y="0"/>
                  <a:pt x="79" y="0"/>
                </a:cubicBezTo>
                <a:close/>
                <a:moveTo>
                  <a:pt x="75" y="15"/>
                </a:moveTo>
                <a:cubicBezTo>
                  <a:pt x="85" y="15"/>
                  <a:pt x="85" y="15"/>
                  <a:pt x="85" y="15"/>
                </a:cubicBezTo>
                <a:cubicBezTo>
                  <a:pt x="85" y="35"/>
                  <a:pt x="85" y="35"/>
                  <a:pt x="85" y="35"/>
                </a:cubicBezTo>
                <a:cubicBezTo>
                  <a:pt x="75" y="35"/>
                  <a:pt x="75" y="35"/>
                  <a:pt x="75" y="35"/>
                </a:cubicBezTo>
                <a:lnTo>
                  <a:pt x="75" y="15"/>
                </a:lnTo>
                <a:close/>
                <a:moveTo>
                  <a:pt x="45" y="52"/>
                </a:moveTo>
                <a:cubicBezTo>
                  <a:pt x="31" y="38"/>
                  <a:pt x="31" y="38"/>
                  <a:pt x="31" y="38"/>
                </a:cubicBezTo>
                <a:cubicBezTo>
                  <a:pt x="38" y="31"/>
                  <a:pt x="38" y="31"/>
                  <a:pt x="38" y="31"/>
                </a:cubicBezTo>
                <a:cubicBezTo>
                  <a:pt x="52" y="45"/>
                  <a:pt x="52" y="45"/>
                  <a:pt x="52" y="45"/>
                </a:cubicBezTo>
                <a:lnTo>
                  <a:pt x="45" y="52"/>
                </a:lnTo>
                <a:close/>
                <a:moveTo>
                  <a:pt x="50" y="22"/>
                </a:moveTo>
                <a:cubicBezTo>
                  <a:pt x="59" y="18"/>
                  <a:pt x="59" y="18"/>
                  <a:pt x="59" y="18"/>
                </a:cubicBezTo>
                <a:cubicBezTo>
                  <a:pt x="68" y="36"/>
                  <a:pt x="68" y="36"/>
                  <a:pt x="68" y="36"/>
                </a:cubicBezTo>
                <a:cubicBezTo>
                  <a:pt x="59" y="40"/>
                  <a:pt x="59" y="40"/>
                  <a:pt x="59" y="40"/>
                </a:cubicBezTo>
                <a:lnTo>
                  <a:pt x="50" y="22"/>
                </a:lnTo>
                <a:close/>
                <a:moveTo>
                  <a:pt x="80" y="136"/>
                </a:moveTo>
                <a:cubicBezTo>
                  <a:pt x="72" y="136"/>
                  <a:pt x="65" y="129"/>
                  <a:pt x="65" y="121"/>
                </a:cubicBezTo>
                <a:cubicBezTo>
                  <a:pt x="65" y="114"/>
                  <a:pt x="69" y="108"/>
                  <a:pt x="75" y="106"/>
                </a:cubicBezTo>
                <a:cubicBezTo>
                  <a:pt x="75" y="61"/>
                  <a:pt x="75" y="61"/>
                  <a:pt x="75" y="61"/>
                </a:cubicBezTo>
                <a:cubicBezTo>
                  <a:pt x="85" y="61"/>
                  <a:pt x="85" y="61"/>
                  <a:pt x="85" y="61"/>
                </a:cubicBezTo>
                <a:cubicBezTo>
                  <a:pt x="85" y="106"/>
                  <a:pt x="85" y="106"/>
                  <a:pt x="85" y="106"/>
                </a:cubicBezTo>
                <a:cubicBezTo>
                  <a:pt x="91" y="108"/>
                  <a:pt x="96" y="114"/>
                  <a:pt x="96" y="121"/>
                </a:cubicBezTo>
                <a:cubicBezTo>
                  <a:pt x="96" y="129"/>
                  <a:pt x="89" y="136"/>
                  <a:pt x="80" y="136"/>
                </a:cubicBezTo>
                <a:close/>
                <a:moveTo>
                  <a:pt x="92" y="36"/>
                </a:moveTo>
                <a:cubicBezTo>
                  <a:pt x="100" y="18"/>
                  <a:pt x="100" y="18"/>
                  <a:pt x="100" y="18"/>
                </a:cubicBezTo>
                <a:cubicBezTo>
                  <a:pt x="110" y="22"/>
                  <a:pt x="110" y="22"/>
                  <a:pt x="110" y="22"/>
                </a:cubicBezTo>
                <a:cubicBezTo>
                  <a:pt x="101" y="40"/>
                  <a:pt x="101" y="40"/>
                  <a:pt x="101" y="40"/>
                </a:cubicBezTo>
                <a:lnTo>
                  <a:pt x="92" y="36"/>
                </a:lnTo>
                <a:close/>
                <a:moveTo>
                  <a:pt x="114" y="52"/>
                </a:moveTo>
                <a:cubicBezTo>
                  <a:pt x="107" y="45"/>
                  <a:pt x="107" y="45"/>
                  <a:pt x="107" y="45"/>
                </a:cubicBezTo>
                <a:cubicBezTo>
                  <a:pt x="121" y="31"/>
                  <a:pt x="121" y="31"/>
                  <a:pt x="121" y="31"/>
                </a:cubicBezTo>
                <a:cubicBezTo>
                  <a:pt x="128" y="38"/>
                  <a:pt x="128" y="38"/>
                  <a:pt x="128" y="38"/>
                </a:cubicBezTo>
                <a:lnTo>
                  <a:pt x="114" y="5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0" name="Freeform 153"/>
          <p:cNvSpPr>
            <a:spLocks noEditPoints="1"/>
          </p:cNvSpPr>
          <p:nvPr/>
        </p:nvSpPr>
        <p:spPr bwMode="auto">
          <a:xfrm>
            <a:off x="7872413" y="2941638"/>
            <a:ext cx="404812" cy="446087"/>
          </a:xfrm>
          <a:custGeom>
            <a:avLst/>
            <a:gdLst>
              <a:gd name="T0" fmla="*/ 4 w 179"/>
              <a:gd name="T1" fmla="*/ 40 h 198"/>
              <a:gd name="T2" fmla="*/ 2 w 179"/>
              <a:gd name="T3" fmla="*/ 43 h 198"/>
              <a:gd name="T4" fmla="*/ 0 w 179"/>
              <a:gd name="T5" fmla="*/ 49 h 198"/>
              <a:gd name="T6" fmla="*/ 3 w 179"/>
              <a:gd name="T7" fmla="*/ 56 h 198"/>
              <a:gd name="T8" fmla="*/ 14 w 179"/>
              <a:gd name="T9" fmla="*/ 66 h 198"/>
              <a:gd name="T10" fmla="*/ 63 w 179"/>
              <a:gd name="T11" fmla="*/ 100 h 198"/>
              <a:gd name="T12" fmla="*/ 63 w 179"/>
              <a:gd name="T13" fmla="*/ 73 h 198"/>
              <a:gd name="T14" fmla="*/ 4 w 179"/>
              <a:gd name="T15" fmla="*/ 40 h 198"/>
              <a:gd name="T16" fmla="*/ 146 w 179"/>
              <a:gd name="T17" fmla="*/ 146 h 198"/>
              <a:gd name="T18" fmla="*/ 146 w 179"/>
              <a:gd name="T19" fmla="*/ 146 h 198"/>
              <a:gd name="T20" fmla="*/ 156 w 179"/>
              <a:gd name="T21" fmla="*/ 149 h 198"/>
              <a:gd name="T22" fmla="*/ 166 w 179"/>
              <a:gd name="T23" fmla="*/ 147 h 198"/>
              <a:gd name="T24" fmla="*/ 177 w 179"/>
              <a:gd name="T25" fmla="*/ 133 h 198"/>
              <a:gd name="T26" fmla="*/ 172 w 179"/>
              <a:gd name="T27" fmla="*/ 110 h 198"/>
              <a:gd name="T28" fmla="*/ 172 w 179"/>
              <a:gd name="T29" fmla="*/ 109 h 198"/>
              <a:gd name="T30" fmla="*/ 153 w 179"/>
              <a:gd name="T31" fmla="*/ 95 h 198"/>
              <a:gd name="T32" fmla="*/ 132 w 179"/>
              <a:gd name="T33" fmla="*/ 100 h 198"/>
              <a:gd name="T34" fmla="*/ 121 w 179"/>
              <a:gd name="T35" fmla="*/ 104 h 198"/>
              <a:gd name="T36" fmla="*/ 113 w 179"/>
              <a:gd name="T37" fmla="*/ 103 h 198"/>
              <a:gd name="T38" fmla="*/ 102 w 179"/>
              <a:gd name="T39" fmla="*/ 97 h 198"/>
              <a:gd name="T40" fmla="*/ 103 w 179"/>
              <a:gd name="T41" fmla="*/ 118 h 198"/>
              <a:gd name="T42" fmla="*/ 146 w 179"/>
              <a:gd name="T43" fmla="*/ 146 h 198"/>
              <a:gd name="T44" fmla="*/ 153 w 179"/>
              <a:gd name="T45" fmla="*/ 110 h 198"/>
              <a:gd name="T46" fmla="*/ 159 w 179"/>
              <a:gd name="T47" fmla="*/ 137 h 198"/>
              <a:gd name="T48" fmla="*/ 126 w 179"/>
              <a:gd name="T49" fmla="*/ 117 h 198"/>
              <a:gd name="T50" fmla="*/ 153 w 179"/>
              <a:gd name="T51" fmla="*/ 110 h 198"/>
              <a:gd name="T52" fmla="*/ 74 w 179"/>
              <a:gd name="T53" fmla="*/ 126 h 198"/>
              <a:gd name="T54" fmla="*/ 71 w 179"/>
              <a:gd name="T55" fmla="*/ 134 h 198"/>
              <a:gd name="T56" fmla="*/ 62 w 179"/>
              <a:gd name="T57" fmla="*/ 141 h 198"/>
              <a:gd name="T58" fmla="*/ 48 w 179"/>
              <a:gd name="T59" fmla="*/ 157 h 198"/>
              <a:gd name="T60" fmla="*/ 52 w 179"/>
              <a:gd name="T61" fmla="*/ 181 h 198"/>
              <a:gd name="T62" fmla="*/ 69 w 179"/>
              <a:gd name="T63" fmla="*/ 197 h 198"/>
              <a:gd name="T64" fmla="*/ 87 w 179"/>
              <a:gd name="T65" fmla="*/ 193 h 198"/>
              <a:gd name="T66" fmla="*/ 94 w 179"/>
              <a:gd name="T67" fmla="*/ 186 h 198"/>
              <a:gd name="T68" fmla="*/ 95 w 179"/>
              <a:gd name="T69" fmla="*/ 176 h 198"/>
              <a:gd name="T70" fmla="*/ 95 w 179"/>
              <a:gd name="T71" fmla="*/ 176 h 198"/>
              <a:gd name="T72" fmla="*/ 92 w 179"/>
              <a:gd name="T73" fmla="*/ 120 h 198"/>
              <a:gd name="T74" fmla="*/ 91 w 179"/>
              <a:gd name="T75" fmla="*/ 116 h 198"/>
              <a:gd name="T76" fmla="*/ 94 w 179"/>
              <a:gd name="T77" fmla="*/ 113 h 198"/>
              <a:gd name="T78" fmla="*/ 95 w 179"/>
              <a:gd name="T79" fmla="*/ 113 h 198"/>
              <a:gd name="T80" fmla="*/ 95 w 179"/>
              <a:gd name="T81" fmla="*/ 113 h 198"/>
              <a:gd name="T82" fmla="*/ 95 w 179"/>
              <a:gd name="T83" fmla="*/ 113 h 198"/>
              <a:gd name="T84" fmla="*/ 94 w 179"/>
              <a:gd name="T85" fmla="*/ 58 h 198"/>
              <a:gd name="T86" fmla="*/ 90 w 179"/>
              <a:gd name="T87" fmla="*/ 22 h 198"/>
              <a:gd name="T88" fmla="*/ 86 w 179"/>
              <a:gd name="T89" fmla="*/ 6 h 198"/>
              <a:gd name="T90" fmla="*/ 81 w 179"/>
              <a:gd name="T91" fmla="*/ 1 h 198"/>
              <a:gd name="T92" fmla="*/ 75 w 179"/>
              <a:gd name="T93" fmla="*/ 0 h 198"/>
              <a:gd name="T94" fmla="*/ 71 w 179"/>
              <a:gd name="T95" fmla="*/ 0 h 198"/>
              <a:gd name="T96" fmla="*/ 74 w 179"/>
              <a:gd name="T97" fmla="*/ 107 h 198"/>
              <a:gd name="T98" fmla="*/ 74 w 179"/>
              <a:gd name="T99" fmla="*/ 126 h 198"/>
              <a:gd name="T100" fmla="*/ 80 w 179"/>
              <a:gd name="T101" fmla="*/ 144 h 198"/>
              <a:gd name="T102" fmla="*/ 82 w 179"/>
              <a:gd name="T103" fmla="*/ 182 h 198"/>
              <a:gd name="T104" fmla="*/ 62 w 179"/>
              <a:gd name="T105" fmla="*/ 164 h 198"/>
              <a:gd name="T106" fmla="*/ 80 w 179"/>
              <a:gd name="T107" fmla="*/ 144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198">
                <a:moveTo>
                  <a:pt x="4" y="40"/>
                </a:moveTo>
                <a:cubicBezTo>
                  <a:pt x="2" y="43"/>
                  <a:pt x="2" y="43"/>
                  <a:pt x="2" y="43"/>
                </a:cubicBezTo>
                <a:cubicBezTo>
                  <a:pt x="1" y="44"/>
                  <a:pt x="0" y="46"/>
                  <a:pt x="0" y="49"/>
                </a:cubicBezTo>
                <a:cubicBezTo>
                  <a:pt x="0" y="51"/>
                  <a:pt x="1" y="53"/>
                  <a:pt x="3" y="56"/>
                </a:cubicBezTo>
                <a:cubicBezTo>
                  <a:pt x="5" y="59"/>
                  <a:pt x="8" y="63"/>
                  <a:pt x="14" y="66"/>
                </a:cubicBezTo>
                <a:cubicBezTo>
                  <a:pt x="63" y="100"/>
                  <a:pt x="63" y="100"/>
                  <a:pt x="63" y="100"/>
                </a:cubicBezTo>
                <a:cubicBezTo>
                  <a:pt x="63" y="73"/>
                  <a:pt x="63" y="73"/>
                  <a:pt x="63" y="73"/>
                </a:cubicBezTo>
                <a:lnTo>
                  <a:pt x="4" y="40"/>
                </a:lnTo>
                <a:close/>
                <a:moveTo>
                  <a:pt x="146" y="146"/>
                </a:moveTo>
                <a:cubicBezTo>
                  <a:pt x="146" y="146"/>
                  <a:pt x="146" y="146"/>
                  <a:pt x="146" y="146"/>
                </a:cubicBezTo>
                <a:cubicBezTo>
                  <a:pt x="150" y="148"/>
                  <a:pt x="153" y="149"/>
                  <a:pt x="156" y="149"/>
                </a:cubicBezTo>
                <a:cubicBezTo>
                  <a:pt x="160" y="150"/>
                  <a:pt x="163" y="149"/>
                  <a:pt x="166" y="147"/>
                </a:cubicBezTo>
                <a:cubicBezTo>
                  <a:pt x="171" y="144"/>
                  <a:pt x="176" y="139"/>
                  <a:pt x="177" y="133"/>
                </a:cubicBezTo>
                <a:cubicBezTo>
                  <a:pt x="179" y="126"/>
                  <a:pt x="177" y="118"/>
                  <a:pt x="172" y="110"/>
                </a:cubicBezTo>
                <a:cubicBezTo>
                  <a:pt x="172" y="110"/>
                  <a:pt x="172" y="110"/>
                  <a:pt x="172" y="109"/>
                </a:cubicBezTo>
                <a:cubicBezTo>
                  <a:pt x="167" y="101"/>
                  <a:pt x="160" y="96"/>
                  <a:pt x="153" y="95"/>
                </a:cubicBezTo>
                <a:cubicBezTo>
                  <a:pt x="145" y="94"/>
                  <a:pt x="138" y="97"/>
                  <a:pt x="132" y="100"/>
                </a:cubicBezTo>
                <a:cubicBezTo>
                  <a:pt x="127" y="102"/>
                  <a:pt x="124" y="104"/>
                  <a:pt x="121" y="104"/>
                </a:cubicBezTo>
                <a:cubicBezTo>
                  <a:pt x="118" y="105"/>
                  <a:pt x="116" y="105"/>
                  <a:pt x="113" y="103"/>
                </a:cubicBezTo>
                <a:cubicBezTo>
                  <a:pt x="102" y="97"/>
                  <a:pt x="102" y="97"/>
                  <a:pt x="102" y="97"/>
                </a:cubicBezTo>
                <a:cubicBezTo>
                  <a:pt x="103" y="118"/>
                  <a:pt x="103" y="118"/>
                  <a:pt x="103" y="118"/>
                </a:cubicBezTo>
                <a:lnTo>
                  <a:pt x="146" y="146"/>
                </a:lnTo>
                <a:close/>
                <a:moveTo>
                  <a:pt x="153" y="110"/>
                </a:moveTo>
                <a:cubicBezTo>
                  <a:pt x="162" y="116"/>
                  <a:pt x="165" y="128"/>
                  <a:pt x="159" y="137"/>
                </a:cubicBezTo>
                <a:cubicBezTo>
                  <a:pt x="126" y="117"/>
                  <a:pt x="126" y="117"/>
                  <a:pt x="126" y="117"/>
                </a:cubicBezTo>
                <a:cubicBezTo>
                  <a:pt x="132" y="108"/>
                  <a:pt x="144" y="105"/>
                  <a:pt x="153" y="110"/>
                </a:cubicBezTo>
                <a:close/>
                <a:moveTo>
                  <a:pt x="74" y="126"/>
                </a:moveTo>
                <a:cubicBezTo>
                  <a:pt x="74" y="130"/>
                  <a:pt x="73" y="132"/>
                  <a:pt x="71" y="134"/>
                </a:cubicBezTo>
                <a:cubicBezTo>
                  <a:pt x="70" y="136"/>
                  <a:pt x="67" y="138"/>
                  <a:pt x="62" y="141"/>
                </a:cubicBezTo>
                <a:cubicBezTo>
                  <a:pt x="57" y="145"/>
                  <a:pt x="51" y="150"/>
                  <a:pt x="48" y="157"/>
                </a:cubicBezTo>
                <a:cubicBezTo>
                  <a:pt x="46" y="164"/>
                  <a:pt x="46" y="172"/>
                  <a:pt x="52" y="181"/>
                </a:cubicBezTo>
                <a:cubicBezTo>
                  <a:pt x="57" y="190"/>
                  <a:pt x="63" y="195"/>
                  <a:pt x="69" y="197"/>
                </a:cubicBezTo>
                <a:cubicBezTo>
                  <a:pt x="76" y="198"/>
                  <a:pt x="82" y="196"/>
                  <a:pt x="87" y="193"/>
                </a:cubicBezTo>
                <a:cubicBezTo>
                  <a:pt x="90" y="192"/>
                  <a:pt x="93" y="189"/>
                  <a:pt x="94" y="186"/>
                </a:cubicBezTo>
                <a:cubicBezTo>
                  <a:pt x="95" y="183"/>
                  <a:pt x="96" y="180"/>
                  <a:pt x="95" y="176"/>
                </a:cubicBezTo>
                <a:cubicBezTo>
                  <a:pt x="95" y="176"/>
                  <a:pt x="95" y="176"/>
                  <a:pt x="95" y="176"/>
                </a:cubicBezTo>
                <a:cubicBezTo>
                  <a:pt x="92" y="120"/>
                  <a:pt x="92" y="120"/>
                  <a:pt x="92" y="120"/>
                </a:cubicBezTo>
                <a:cubicBezTo>
                  <a:pt x="91" y="116"/>
                  <a:pt x="91" y="116"/>
                  <a:pt x="91" y="116"/>
                </a:cubicBezTo>
                <a:cubicBezTo>
                  <a:pt x="91" y="115"/>
                  <a:pt x="93" y="113"/>
                  <a:pt x="94" y="113"/>
                </a:cubicBezTo>
                <a:cubicBezTo>
                  <a:pt x="94" y="113"/>
                  <a:pt x="95" y="113"/>
                  <a:pt x="95" y="113"/>
                </a:cubicBezTo>
                <a:cubicBezTo>
                  <a:pt x="95" y="113"/>
                  <a:pt x="95" y="113"/>
                  <a:pt x="95" y="113"/>
                </a:cubicBezTo>
                <a:cubicBezTo>
                  <a:pt x="95" y="113"/>
                  <a:pt x="95" y="113"/>
                  <a:pt x="95" y="113"/>
                </a:cubicBezTo>
                <a:cubicBezTo>
                  <a:pt x="94" y="58"/>
                  <a:pt x="94" y="58"/>
                  <a:pt x="94" y="58"/>
                </a:cubicBezTo>
                <a:cubicBezTo>
                  <a:pt x="90" y="22"/>
                  <a:pt x="90" y="22"/>
                  <a:pt x="90" y="22"/>
                </a:cubicBezTo>
                <a:cubicBezTo>
                  <a:pt x="89" y="15"/>
                  <a:pt x="88" y="10"/>
                  <a:pt x="86" y="6"/>
                </a:cubicBezTo>
                <a:cubicBezTo>
                  <a:pt x="85" y="4"/>
                  <a:pt x="83" y="2"/>
                  <a:pt x="81" y="1"/>
                </a:cubicBezTo>
                <a:cubicBezTo>
                  <a:pt x="79" y="0"/>
                  <a:pt x="77" y="0"/>
                  <a:pt x="75" y="0"/>
                </a:cubicBezTo>
                <a:cubicBezTo>
                  <a:pt x="71" y="0"/>
                  <a:pt x="71" y="0"/>
                  <a:pt x="71" y="0"/>
                </a:cubicBezTo>
                <a:cubicBezTo>
                  <a:pt x="74" y="107"/>
                  <a:pt x="74" y="107"/>
                  <a:pt x="74" y="107"/>
                </a:cubicBezTo>
                <a:lnTo>
                  <a:pt x="74" y="126"/>
                </a:lnTo>
                <a:close/>
                <a:moveTo>
                  <a:pt x="80" y="144"/>
                </a:moveTo>
                <a:cubicBezTo>
                  <a:pt x="82" y="182"/>
                  <a:pt x="82" y="182"/>
                  <a:pt x="82" y="182"/>
                </a:cubicBezTo>
                <a:cubicBezTo>
                  <a:pt x="71" y="183"/>
                  <a:pt x="62" y="174"/>
                  <a:pt x="62" y="164"/>
                </a:cubicBezTo>
                <a:cubicBezTo>
                  <a:pt x="61" y="153"/>
                  <a:pt x="70" y="144"/>
                  <a:pt x="80" y="14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1" name="Freeform 154"/>
          <p:cNvSpPr>
            <a:spLocks noEditPoints="1"/>
          </p:cNvSpPr>
          <p:nvPr/>
        </p:nvSpPr>
        <p:spPr bwMode="auto">
          <a:xfrm>
            <a:off x="849313" y="3544888"/>
            <a:ext cx="392112" cy="393700"/>
          </a:xfrm>
          <a:custGeom>
            <a:avLst/>
            <a:gdLst>
              <a:gd name="T0" fmla="*/ 87 w 174"/>
              <a:gd name="T1" fmla="*/ 0 h 174"/>
              <a:gd name="T2" fmla="*/ 174 w 174"/>
              <a:gd name="T3" fmla="*/ 87 h 174"/>
              <a:gd name="T4" fmla="*/ 87 w 174"/>
              <a:gd name="T5" fmla="*/ 174 h 174"/>
              <a:gd name="T6" fmla="*/ 0 w 174"/>
              <a:gd name="T7" fmla="*/ 87 h 174"/>
              <a:gd name="T8" fmla="*/ 87 w 174"/>
              <a:gd name="T9" fmla="*/ 0 h 174"/>
              <a:gd name="T10" fmla="*/ 87 w 174"/>
              <a:gd name="T11" fmla="*/ 46 h 174"/>
              <a:gd name="T12" fmla="*/ 46 w 174"/>
              <a:gd name="T13" fmla="*/ 87 h 174"/>
              <a:gd name="T14" fmla="*/ 87 w 174"/>
              <a:gd name="T15" fmla="*/ 128 h 174"/>
              <a:gd name="T16" fmla="*/ 128 w 174"/>
              <a:gd name="T17" fmla="*/ 87 h 174"/>
              <a:gd name="T18" fmla="*/ 87 w 174"/>
              <a:gd name="T19" fmla="*/ 46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 h="174">
                <a:moveTo>
                  <a:pt x="87" y="0"/>
                </a:moveTo>
                <a:cubicBezTo>
                  <a:pt x="135" y="0"/>
                  <a:pt x="174" y="39"/>
                  <a:pt x="174" y="87"/>
                </a:cubicBezTo>
                <a:cubicBezTo>
                  <a:pt x="174" y="135"/>
                  <a:pt x="135" y="174"/>
                  <a:pt x="87" y="174"/>
                </a:cubicBezTo>
                <a:cubicBezTo>
                  <a:pt x="39" y="174"/>
                  <a:pt x="0" y="135"/>
                  <a:pt x="0" y="87"/>
                </a:cubicBezTo>
                <a:cubicBezTo>
                  <a:pt x="0" y="39"/>
                  <a:pt x="39" y="0"/>
                  <a:pt x="87" y="0"/>
                </a:cubicBezTo>
                <a:moveTo>
                  <a:pt x="87" y="46"/>
                </a:moveTo>
                <a:cubicBezTo>
                  <a:pt x="64" y="46"/>
                  <a:pt x="46" y="64"/>
                  <a:pt x="46" y="87"/>
                </a:cubicBezTo>
                <a:cubicBezTo>
                  <a:pt x="46" y="110"/>
                  <a:pt x="64" y="128"/>
                  <a:pt x="87" y="128"/>
                </a:cubicBezTo>
                <a:cubicBezTo>
                  <a:pt x="110" y="128"/>
                  <a:pt x="128" y="110"/>
                  <a:pt x="128" y="87"/>
                </a:cubicBezTo>
                <a:cubicBezTo>
                  <a:pt x="128" y="64"/>
                  <a:pt x="110" y="46"/>
                  <a:pt x="87" y="4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2" name="Freeform 155"/>
          <p:cNvSpPr>
            <a:spLocks noEditPoints="1"/>
          </p:cNvSpPr>
          <p:nvPr/>
        </p:nvSpPr>
        <p:spPr bwMode="auto">
          <a:xfrm>
            <a:off x="981075" y="3676651"/>
            <a:ext cx="130175" cy="130175"/>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39 h 58"/>
              <a:gd name="T12" fmla="*/ 19 w 58"/>
              <a:gd name="T13" fmla="*/ 29 h 58"/>
              <a:gd name="T14" fmla="*/ 29 w 58"/>
              <a:gd name="T15" fmla="*/ 19 h 58"/>
              <a:gd name="T16" fmla="*/ 39 w 58"/>
              <a:gd name="T17" fmla="*/ 29 h 58"/>
              <a:gd name="T18" fmla="*/ 29 w 58"/>
              <a:gd name="T19" fmla="*/ 39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39"/>
                </a:moveTo>
                <a:cubicBezTo>
                  <a:pt x="23" y="39"/>
                  <a:pt x="19" y="35"/>
                  <a:pt x="19" y="29"/>
                </a:cubicBezTo>
                <a:cubicBezTo>
                  <a:pt x="19" y="23"/>
                  <a:pt x="23" y="19"/>
                  <a:pt x="29" y="19"/>
                </a:cubicBezTo>
                <a:cubicBezTo>
                  <a:pt x="35" y="19"/>
                  <a:pt x="39" y="23"/>
                  <a:pt x="39" y="29"/>
                </a:cubicBezTo>
                <a:cubicBezTo>
                  <a:pt x="39" y="35"/>
                  <a:pt x="35" y="39"/>
                  <a:pt x="29" y="3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3" name="Freeform 156"/>
          <p:cNvSpPr>
            <a:spLocks noEditPoints="1"/>
          </p:cNvSpPr>
          <p:nvPr/>
        </p:nvSpPr>
        <p:spPr bwMode="auto">
          <a:xfrm>
            <a:off x="1550988" y="3548064"/>
            <a:ext cx="323850" cy="369887"/>
          </a:xfrm>
          <a:custGeom>
            <a:avLst/>
            <a:gdLst>
              <a:gd name="T0" fmla="*/ 102 w 204"/>
              <a:gd name="T1" fmla="*/ 0 h 233"/>
              <a:gd name="T2" fmla="*/ 8 w 204"/>
              <a:gd name="T3" fmla="*/ 54 h 233"/>
              <a:gd name="T4" fmla="*/ 102 w 204"/>
              <a:gd name="T5" fmla="*/ 109 h 233"/>
              <a:gd name="T6" fmla="*/ 196 w 204"/>
              <a:gd name="T7" fmla="*/ 55 h 233"/>
              <a:gd name="T8" fmla="*/ 102 w 204"/>
              <a:gd name="T9" fmla="*/ 0 h 233"/>
              <a:gd name="T10" fmla="*/ 0 w 204"/>
              <a:gd name="T11" fmla="*/ 178 h 233"/>
              <a:gd name="T12" fmla="*/ 93 w 204"/>
              <a:gd name="T13" fmla="*/ 233 h 233"/>
              <a:gd name="T14" fmla="*/ 93 w 204"/>
              <a:gd name="T15" fmla="*/ 124 h 233"/>
              <a:gd name="T16" fmla="*/ 0 w 204"/>
              <a:gd name="T17" fmla="*/ 70 h 233"/>
              <a:gd name="T18" fmla="*/ 0 w 204"/>
              <a:gd name="T19" fmla="*/ 178 h 233"/>
              <a:gd name="T20" fmla="*/ 110 w 204"/>
              <a:gd name="T21" fmla="*/ 125 h 233"/>
              <a:gd name="T22" fmla="*/ 110 w 204"/>
              <a:gd name="T23" fmla="*/ 233 h 233"/>
              <a:gd name="T24" fmla="*/ 204 w 204"/>
              <a:gd name="T25" fmla="*/ 178 h 233"/>
              <a:gd name="T26" fmla="*/ 204 w 204"/>
              <a:gd name="T27" fmla="*/ 70 h 233"/>
              <a:gd name="T28" fmla="*/ 110 w 204"/>
              <a:gd name="T29" fmla="*/ 12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 h="233">
                <a:moveTo>
                  <a:pt x="102" y="0"/>
                </a:moveTo>
                <a:lnTo>
                  <a:pt x="8" y="54"/>
                </a:lnTo>
                <a:lnTo>
                  <a:pt x="102" y="109"/>
                </a:lnTo>
                <a:lnTo>
                  <a:pt x="196" y="55"/>
                </a:lnTo>
                <a:lnTo>
                  <a:pt x="102" y="0"/>
                </a:lnTo>
                <a:close/>
                <a:moveTo>
                  <a:pt x="0" y="178"/>
                </a:moveTo>
                <a:lnTo>
                  <a:pt x="93" y="233"/>
                </a:lnTo>
                <a:lnTo>
                  <a:pt x="93" y="124"/>
                </a:lnTo>
                <a:lnTo>
                  <a:pt x="0" y="70"/>
                </a:lnTo>
                <a:lnTo>
                  <a:pt x="0" y="178"/>
                </a:lnTo>
                <a:close/>
                <a:moveTo>
                  <a:pt x="110" y="125"/>
                </a:moveTo>
                <a:lnTo>
                  <a:pt x="110" y="233"/>
                </a:lnTo>
                <a:lnTo>
                  <a:pt x="204" y="178"/>
                </a:lnTo>
                <a:lnTo>
                  <a:pt x="204" y="70"/>
                </a:lnTo>
                <a:lnTo>
                  <a:pt x="110" y="12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4" name="Freeform 157"/>
          <p:cNvSpPr>
            <a:spLocks noEditPoints="1"/>
          </p:cNvSpPr>
          <p:nvPr/>
        </p:nvSpPr>
        <p:spPr bwMode="auto">
          <a:xfrm>
            <a:off x="2170114" y="3560763"/>
            <a:ext cx="331787" cy="379412"/>
          </a:xfrm>
          <a:custGeom>
            <a:avLst/>
            <a:gdLst>
              <a:gd name="T0" fmla="*/ 0 w 147"/>
              <a:gd name="T1" fmla="*/ 10 h 168"/>
              <a:gd name="T2" fmla="*/ 0 w 147"/>
              <a:gd name="T3" fmla="*/ 158 h 168"/>
              <a:gd name="T4" fmla="*/ 10 w 147"/>
              <a:gd name="T5" fmla="*/ 168 h 168"/>
              <a:gd name="T6" fmla="*/ 22 w 147"/>
              <a:gd name="T7" fmla="*/ 168 h 168"/>
              <a:gd name="T8" fmla="*/ 22 w 147"/>
              <a:gd name="T9" fmla="*/ 0 h 168"/>
              <a:gd name="T10" fmla="*/ 10 w 147"/>
              <a:gd name="T11" fmla="*/ 0 h 168"/>
              <a:gd name="T12" fmla="*/ 0 w 147"/>
              <a:gd name="T13" fmla="*/ 10 h 168"/>
              <a:gd name="T14" fmla="*/ 34 w 147"/>
              <a:gd name="T15" fmla="*/ 0 h 168"/>
              <a:gd name="T16" fmla="*/ 34 w 147"/>
              <a:gd name="T17" fmla="*/ 168 h 168"/>
              <a:gd name="T18" fmla="*/ 147 w 147"/>
              <a:gd name="T19" fmla="*/ 168 h 168"/>
              <a:gd name="T20" fmla="*/ 147 w 147"/>
              <a:gd name="T21" fmla="*/ 0 h 168"/>
              <a:gd name="T22" fmla="*/ 34 w 147"/>
              <a:gd name="T23" fmla="*/ 0 h 168"/>
              <a:gd name="T24" fmla="*/ 134 w 147"/>
              <a:gd name="T25" fmla="*/ 124 h 168"/>
              <a:gd name="T26" fmla="*/ 47 w 147"/>
              <a:gd name="T27" fmla="*/ 124 h 168"/>
              <a:gd name="T28" fmla="*/ 47 w 147"/>
              <a:gd name="T29" fmla="*/ 111 h 168"/>
              <a:gd name="T30" fmla="*/ 58 w 147"/>
              <a:gd name="T31" fmla="*/ 104 h 168"/>
              <a:gd name="T32" fmla="*/ 71 w 147"/>
              <a:gd name="T33" fmla="*/ 99 h 168"/>
              <a:gd name="T34" fmla="*/ 75 w 147"/>
              <a:gd name="T35" fmla="*/ 98 h 168"/>
              <a:gd name="T36" fmla="*/ 79 w 147"/>
              <a:gd name="T37" fmla="*/ 92 h 168"/>
              <a:gd name="T38" fmla="*/ 80 w 147"/>
              <a:gd name="T39" fmla="*/ 91 h 168"/>
              <a:gd name="T40" fmla="*/ 78 w 147"/>
              <a:gd name="T41" fmla="*/ 87 h 168"/>
              <a:gd name="T42" fmla="*/ 77 w 147"/>
              <a:gd name="T43" fmla="*/ 80 h 168"/>
              <a:gd name="T44" fmla="*/ 76 w 147"/>
              <a:gd name="T45" fmla="*/ 80 h 168"/>
              <a:gd name="T46" fmla="*/ 73 w 147"/>
              <a:gd name="T47" fmla="*/ 70 h 168"/>
              <a:gd name="T48" fmla="*/ 74 w 147"/>
              <a:gd name="T49" fmla="*/ 66 h 168"/>
              <a:gd name="T50" fmla="*/ 81 w 147"/>
              <a:gd name="T51" fmla="*/ 46 h 168"/>
              <a:gd name="T52" fmla="*/ 99 w 147"/>
              <a:gd name="T53" fmla="*/ 46 h 168"/>
              <a:gd name="T54" fmla="*/ 101 w 147"/>
              <a:gd name="T55" fmla="*/ 48 h 168"/>
              <a:gd name="T56" fmla="*/ 104 w 147"/>
              <a:gd name="T57" fmla="*/ 48 h 168"/>
              <a:gd name="T58" fmla="*/ 106 w 147"/>
              <a:gd name="T59" fmla="*/ 52 h 168"/>
              <a:gd name="T60" fmla="*/ 107 w 147"/>
              <a:gd name="T61" fmla="*/ 58 h 168"/>
              <a:gd name="T62" fmla="*/ 106 w 147"/>
              <a:gd name="T63" fmla="*/ 66 h 168"/>
              <a:gd name="T64" fmla="*/ 107 w 147"/>
              <a:gd name="T65" fmla="*/ 69 h 168"/>
              <a:gd name="T66" fmla="*/ 107 w 147"/>
              <a:gd name="T67" fmla="*/ 75 h 168"/>
              <a:gd name="T68" fmla="*/ 106 w 147"/>
              <a:gd name="T69" fmla="*/ 79 h 168"/>
              <a:gd name="T70" fmla="*/ 103 w 147"/>
              <a:gd name="T71" fmla="*/ 81 h 168"/>
              <a:gd name="T72" fmla="*/ 103 w 147"/>
              <a:gd name="T73" fmla="*/ 86 h 168"/>
              <a:gd name="T74" fmla="*/ 100 w 147"/>
              <a:gd name="T75" fmla="*/ 91 h 168"/>
              <a:gd name="T76" fmla="*/ 103 w 147"/>
              <a:gd name="T77" fmla="*/ 92 h 168"/>
              <a:gd name="T78" fmla="*/ 106 w 147"/>
              <a:gd name="T79" fmla="*/ 98 h 168"/>
              <a:gd name="T80" fmla="*/ 110 w 147"/>
              <a:gd name="T81" fmla="*/ 99 h 168"/>
              <a:gd name="T82" fmla="*/ 124 w 147"/>
              <a:gd name="T83" fmla="*/ 104 h 168"/>
              <a:gd name="T84" fmla="*/ 134 w 147"/>
              <a:gd name="T85" fmla="*/ 111 h 168"/>
              <a:gd name="T86" fmla="*/ 134 w 147"/>
              <a:gd name="T87" fmla="*/ 1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68">
                <a:moveTo>
                  <a:pt x="0" y="10"/>
                </a:moveTo>
                <a:cubicBezTo>
                  <a:pt x="0" y="158"/>
                  <a:pt x="0" y="158"/>
                  <a:pt x="0" y="158"/>
                </a:cubicBezTo>
                <a:cubicBezTo>
                  <a:pt x="0" y="164"/>
                  <a:pt x="4" y="168"/>
                  <a:pt x="10" y="168"/>
                </a:cubicBezTo>
                <a:cubicBezTo>
                  <a:pt x="22" y="168"/>
                  <a:pt x="22" y="168"/>
                  <a:pt x="22" y="168"/>
                </a:cubicBezTo>
                <a:cubicBezTo>
                  <a:pt x="22" y="0"/>
                  <a:pt x="22" y="0"/>
                  <a:pt x="22" y="0"/>
                </a:cubicBezTo>
                <a:cubicBezTo>
                  <a:pt x="10" y="0"/>
                  <a:pt x="10" y="0"/>
                  <a:pt x="10" y="0"/>
                </a:cubicBezTo>
                <a:cubicBezTo>
                  <a:pt x="4" y="0"/>
                  <a:pt x="0" y="4"/>
                  <a:pt x="0" y="10"/>
                </a:cubicBezTo>
                <a:close/>
                <a:moveTo>
                  <a:pt x="34" y="0"/>
                </a:moveTo>
                <a:cubicBezTo>
                  <a:pt x="34" y="168"/>
                  <a:pt x="34" y="168"/>
                  <a:pt x="34" y="168"/>
                </a:cubicBezTo>
                <a:cubicBezTo>
                  <a:pt x="147" y="168"/>
                  <a:pt x="147" y="168"/>
                  <a:pt x="147" y="168"/>
                </a:cubicBezTo>
                <a:cubicBezTo>
                  <a:pt x="147" y="0"/>
                  <a:pt x="147" y="0"/>
                  <a:pt x="147" y="0"/>
                </a:cubicBezTo>
                <a:lnTo>
                  <a:pt x="34" y="0"/>
                </a:lnTo>
                <a:close/>
                <a:moveTo>
                  <a:pt x="134" y="124"/>
                </a:moveTo>
                <a:cubicBezTo>
                  <a:pt x="47" y="124"/>
                  <a:pt x="47" y="124"/>
                  <a:pt x="47" y="124"/>
                </a:cubicBezTo>
                <a:cubicBezTo>
                  <a:pt x="47" y="120"/>
                  <a:pt x="47" y="114"/>
                  <a:pt x="47" y="111"/>
                </a:cubicBezTo>
                <a:cubicBezTo>
                  <a:pt x="49" y="107"/>
                  <a:pt x="54" y="106"/>
                  <a:pt x="58" y="104"/>
                </a:cubicBezTo>
                <a:cubicBezTo>
                  <a:pt x="62" y="103"/>
                  <a:pt x="67" y="100"/>
                  <a:pt x="71" y="99"/>
                </a:cubicBezTo>
                <a:cubicBezTo>
                  <a:pt x="72" y="98"/>
                  <a:pt x="74" y="98"/>
                  <a:pt x="75" y="98"/>
                </a:cubicBezTo>
                <a:cubicBezTo>
                  <a:pt x="76" y="97"/>
                  <a:pt x="78" y="93"/>
                  <a:pt x="79" y="92"/>
                </a:cubicBezTo>
                <a:cubicBezTo>
                  <a:pt x="80" y="91"/>
                  <a:pt x="80" y="91"/>
                  <a:pt x="80" y="91"/>
                </a:cubicBezTo>
                <a:cubicBezTo>
                  <a:pt x="80" y="89"/>
                  <a:pt x="79" y="89"/>
                  <a:pt x="78" y="87"/>
                </a:cubicBezTo>
                <a:cubicBezTo>
                  <a:pt x="78" y="85"/>
                  <a:pt x="78" y="82"/>
                  <a:pt x="77" y="80"/>
                </a:cubicBezTo>
                <a:cubicBezTo>
                  <a:pt x="77" y="80"/>
                  <a:pt x="76" y="80"/>
                  <a:pt x="76" y="80"/>
                </a:cubicBezTo>
                <a:cubicBezTo>
                  <a:pt x="73" y="78"/>
                  <a:pt x="73" y="72"/>
                  <a:pt x="73" y="70"/>
                </a:cubicBezTo>
                <a:cubicBezTo>
                  <a:pt x="73" y="69"/>
                  <a:pt x="74" y="68"/>
                  <a:pt x="74" y="66"/>
                </a:cubicBezTo>
                <a:cubicBezTo>
                  <a:pt x="71" y="54"/>
                  <a:pt x="75" y="48"/>
                  <a:pt x="81" y="46"/>
                </a:cubicBezTo>
                <a:cubicBezTo>
                  <a:pt x="85" y="45"/>
                  <a:pt x="92" y="42"/>
                  <a:pt x="99" y="46"/>
                </a:cubicBezTo>
                <a:cubicBezTo>
                  <a:pt x="101" y="48"/>
                  <a:pt x="101" y="48"/>
                  <a:pt x="101" y="48"/>
                </a:cubicBezTo>
                <a:cubicBezTo>
                  <a:pt x="104" y="48"/>
                  <a:pt x="104" y="48"/>
                  <a:pt x="104" y="48"/>
                </a:cubicBezTo>
                <a:cubicBezTo>
                  <a:pt x="105" y="49"/>
                  <a:pt x="106" y="52"/>
                  <a:pt x="106" y="52"/>
                </a:cubicBezTo>
                <a:cubicBezTo>
                  <a:pt x="107" y="54"/>
                  <a:pt x="107" y="55"/>
                  <a:pt x="107" y="58"/>
                </a:cubicBezTo>
                <a:cubicBezTo>
                  <a:pt x="107" y="59"/>
                  <a:pt x="106" y="64"/>
                  <a:pt x="106" y="66"/>
                </a:cubicBezTo>
                <a:cubicBezTo>
                  <a:pt x="106" y="67"/>
                  <a:pt x="107" y="67"/>
                  <a:pt x="107" y="69"/>
                </a:cubicBezTo>
                <a:cubicBezTo>
                  <a:pt x="108" y="71"/>
                  <a:pt x="108" y="73"/>
                  <a:pt x="107" y="75"/>
                </a:cubicBezTo>
                <a:cubicBezTo>
                  <a:pt x="107" y="76"/>
                  <a:pt x="107" y="78"/>
                  <a:pt x="106" y="79"/>
                </a:cubicBezTo>
                <a:cubicBezTo>
                  <a:pt x="105" y="80"/>
                  <a:pt x="104" y="80"/>
                  <a:pt x="103" y="81"/>
                </a:cubicBezTo>
                <a:cubicBezTo>
                  <a:pt x="103" y="82"/>
                  <a:pt x="103" y="85"/>
                  <a:pt x="103" y="86"/>
                </a:cubicBezTo>
                <a:cubicBezTo>
                  <a:pt x="102" y="88"/>
                  <a:pt x="100" y="89"/>
                  <a:pt x="100" y="91"/>
                </a:cubicBezTo>
                <a:cubicBezTo>
                  <a:pt x="101" y="91"/>
                  <a:pt x="102" y="91"/>
                  <a:pt x="103" y="92"/>
                </a:cubicBezTo>
                <a:cubicBezTo>
                  <a:pt x="103" y="93"/>
                  <a:pt x="105" y="97"/>
                  <a:pt x="106" y="98"/>
                </a:cubicBezTo>
                <a:cubicBezTo>
                  <a:pt x="108" y="98"/>
                  <a:pt x="109" y="98"/>
                  <a:pt x="110" y="99"/>
                </a:cubicBezTo>
                <a:cubicBezTo>
                  <a:pt x="114" y="100"/>
                  <a:pt x="119" y="103"/>
                  <a:pt x="124" y="104"/>
                </a:cubicBezTo>
                <a:cubicBezTo>
                  <a:pt x="128" y="106"/>
                  <a:pt x="132" y="107"/>
                  <a:pt x="134" y="111"/>
                </a:cubicBezTo>
                <a:cubicBezTo>
                  <a:pt x="134" y="114"/>
                  <a:pt x="134" y="120"/>
                  <a:pt x="134" y="12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5" name="Rectangle 158"/>
          <p:cNvSpPr>
            <a:spLocks noChangeArrowheads="1"/>
          </p:cNvSpPr>
          <p:nvPr/>
        </p:nvSpPr>
        <p:spPr bwMode="auto">
          <a:xfrm>
            <a:off x="2519364" y="3560764"/>
            <a:ext cx="33337" cy="857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6" name="Rectangle 159"/>
          <p:cNvSpPr>
            <a:spLocks noChangeArrowheads="1"/>
          </p:cNvSpPr>
          <p:nvPr/>
        </p:nvSpPr>
        <p:spPr bwMode="auto">
          <a:xfrm>
            <a:off x="2519364" y="3670301"/>
            <a:ext cx="33337" cy="8731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7" name="Rectangle 160"/>
          <p:cNvSpPr>
            <a:spLocks noChangeArrowheads="1"/>
          </p:cNvSpPr>
          <p:nvPr/>
        </p:nvSpPr>
        <p:spPr bwMode="auto">
          <a:xfrm>
            <a:off x="2519364" y="3779838"/>
            <a:ext cx="33337" cy="8890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8" name="Freeform 161"/>
          <p:cNvSpPr>
            <a:spLocks noEditPoints="1"/>
          </p:cNvSpPr>
          <p:nvPr/>
        </p:nvSpPr>
        <p:spPr bwMode="auto">
          <a:xfrm>
            <a:off x="2803525" y="3560763"/>
            <a:ext cx="396875" cy="342900"/>
          </a:xfrm>
          <a:custGeom>
            <a:avLst/>
            <a:gdLst>
              <a:gd name="T0" fmla="*/ 125 w 250"/>
              <a:gd name="T1" fmla="*/ 0 h 216"/>
              <a:gd name="T2" fmla="*/ 0 w 250"/>
              <a:gd name="T3" fmla="*/ 216 h 216"/>
              <a:gd name="T4" fmla="*/ 250 w 250"/>
              <a:gd name="T5" fmla="*/ 216 h 216"/>
              <a:gd name="T6" fmla="*/ 125 w 250"/>
              <a:gd name="T7" fmla="*/ 0 h 216"/>
              <a:gd name="T8" fmla="*/ 138 w 250"/>
              <a:gd name="T9" fmla="*/ 189 h 216"/>
              <a:gd name="T10" fmla="*/ 111 w 250"/>
              <a:gd name="T11" fmla="*/ 189 h 216"/>
              <a:gd name="T12" fmla="*/ 111 w 250"/>
              <a:gd name="T13" fmla="*/ 164 h 216"/>
              <a:gd name="T14" fmla="*/ 138 w 250"/>
              <a:gd name="T15" fmla="*/ 164 h 216"/>
              <a:gd name="T16" fmla="*/ 138 w 250"/>
              <a:gd name="T17" fmla="*/ 189 h 216"/>
              <a:gd name="T18" fmla="*/ 130 w 250"/>
              <a:gd name="T19" fmla="*/ 154 h 216"/>
              <a:gd name="T20" fmla="*/ 118 w 250"/>
              <a:gd name="T21" fmla="*/ 154 h 216"/>
              <a:gd name="T22" fmla="*/ 111 w 250"/>
              <a:gd name="T23" fmla="*/ 93 h 216"/>
              <a:gd name="T24" fmla="*/ 111 w 250"/>
              <a:gd name="T25" fmla="*/ 60 h 216"/>
              <a:gd name="T26" fmla="*/ 138 w 250"/>
              <a:gd name="T27" fmla="*/ 60 h 216"/>
              <a:gd name="T28" fmla="*/ 138 w 250"/>
              <a:gd name="T29" fmla="*/ 93 h 216"/>
              <a:gd name="T30" fmla="*/ 130 w 250"/>
              <a:gd name="T31" fmla="*/ 15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0" h="216">
                <a:moveTo>
                  <a:pt x="125" y="0"/>
                </a:moveTo>
                <a:lnTo>
                  <a:pt x="0" y="216"/>
                </a:lnTo>
                <a:lnTo>
                  <a:pt x="250" y="216"/>
                </a:lnTo>
                <a:lnTo>
                  <a:pt x="125" y="0"/>
                </a:lnTo>
                <a:close/>
                <a:moveTo>
                  <a:pt x="138" y="189"/>
                </a:moveTo>
                <a:lnTo>
                  <a:pt x="111" y="189"/>
                </a:lnTo>
                <a:lnTo>
                  <a:pt x="111" y="164"/>
                </a:lnTo>
                <a:lnTo>
                  <a:pt x="138" y="164"/>
                </a:lnTo>
                <a:lnTo>
                  <a:pt x="138" y="189"/>
                </a:lnTo>
                <a:close/>
                <a:moveTo>
                  <a:pt x="130" y="154"/>
                </a:moveTo>
                <a:lnTo>
                  <a:pt x="118" y="154"/>
                </a:lnTo>
                <a:lnTo>
                  <a:pt x="111" y="93"/>
                </a:lnTo>
                <a:lnTo>
                  <a:pt x="111" y="60"/>
                </a:lnTo>
                <a:lnTo>
                  <a:pt x="138" y="60"/>
                </a:lnTo>
                <a:lnTo>
                  <a:pt x="138" y="93"/>
                </a:lnTo>
                <a:lnTo>
                  <a:pt x="130" y="15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9" name="Freeform 162"/>
          <p:cNvSpPr>
            <a:spLocks noEditPoints="1"/>
          </p:cNvSpPr>
          <p:nvPr/>
        </p:nvSpPr>
        <p:spPr bwMode="auto">
          <a:xfrm>
            <a:off x="3452814" y="3579813"/>
            <a:ext cx="341312" cy="342900"/>
          </a:xfrm>
          <a:custGeom>
            <a:avLst/>
            <a:gdLst>
              <a:gd name="T0" fmla="*/ 76 w 152"/>
              <a:gd name="T1" fmla="*/ 0 h 152"/>
              <a:gd name="T2" fmla="*/ 0 w 152"/>
              <a:gd name="T3" fmla="*/ 76 h 152"/>
              <a:gd name="T4" fmla="*/ 76 w 152"/>
              <a:gd name="T5" fmla="*/ 152 h 152"/>
              <a:gd name="T6" fmla="*/ 152 w 152"/>
              <a:gd name="T7" fmla="*/ 76 h 152"/>
              <a:gd name="T8" fmla="*/ 76 w 152"/>
              <a:gd name="T9" fmla="*/ 0 h 152"/>
              <a:gd name="T10" fmla="*/ 90 w 152"/>
              <a:gd name="T11" fmla="*/ 90 h 152"/>
              <a:gd name="T12" fmla="*/ 90 w 152"/>
              <a:gd name="T13" fmla="*/ 131 h 152"/>
              <a:gd name="T14" fmla="*/ 62 w 152"/>
              <a:gd name="T15" fmla="*/ 131 h 152"/>
              <a:gd name="T16" fmla="*/ 62 w 152"/>
              <a:gd name="T17" fmla="*/ 90 h 152"/>
              <a:gd name="T18" fmla="*/ 21 w 152"/>
              <a:gd name="T19" fmla="*/ 90 h 152"/>
              <a:gd name="T20" fmla="*/ 21 w 152"/>
              <a:gd name="T21" fmla="*/ 62 h 152"/>
              <a:gd name="T22" fmla="*/ 62 w 152"/>
              <a:gd name="T23" fmla="*/ 62 h 152"/>
              <a:gd name="T24" fmla="*/ 62 w 152"/>
              <a:gd name="T25" fmla="*/ 21 h 152"/>
              <a:gd name="T26" fmla="*/ 90 w 152"/>
              <a:gd name="T27" fmla="*/ 21 h 152"/>
              <a:gd name="T28" fmla="*/ 90 w 152"/>
              <a:gd name="T29" fmla="*/ 62 h 152"/>
              <a:gd name="T30" fmla="*/ 131 w 152"/>
              <a:gd name="T31" fmla="*/ 62 h 152"/>
              <a:gd name="T32" fmla="*/ 131 w 152"/>
              <a:gd name="T33" fmla="*/ 90 h 152"/>
              <a:gd name="T34" fmla="*/ 90 w 152"/>
              <a:gd name="T35" fmla="*/ 9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 h="152">
                <a:moveTo>
                  <a:pt x="76" y="0"/>
                </a:moveTo>
                <a:cubicBezTo>
                  <a:pt x="34" y="0"/>
                  <a:pt x="0" y="34"/>
                  <a:pt x="0" y="76"/>
                </a:cubicBezTo>
                <a:cubicBezTo>
                  <a:pt x="0" y="118"/>
                  <a:pt x="34" y="152"/>
                  <a:pt x="76" y="152"/>
                </a:cubicBezTo>
                <a:cubicBezTo>
                  <a:pt x="118" y="152"/>
                  <a:pt x="152" y="118"/>
                  <a:pt x="152" y="76"/>
                </a:cubicBezTo>
                <a:cubicBezTo>
                  <a:pt x="152" y="34"/>
                  <a:pt x="118" y="0"/>
                  <a:pt x="76" y="0"/>
                </a:cubicBezTo>
                <a:close/>
                <a:moveTo>
                  <a:pt x="90" y="90"/>
                </a:moveTo>
                <a:cubicBezTo>
                  <a:pt x="90" y="131"/>
                  <a:pt x="90" y="131"/>
                  <a:pt x="90" y="131"/>
                </a:cubicBezTo>
                <a:cubicBezTo>
                  <a:pt x="62" y="131"/>
                  <a:pt x="62" y="131"/>
                  <a:pt x="62" y="131"/>
                </a:cubicBezTo>
                <a:cubicBezTo>
                  <a:pt x="62" y="90"/>
                  <a:pt x="62" y="90"/>
                  <a:pt x="62" y="90"/>
                </a:cubicBezTo>
                <a:cubicBezTo>
                  <a:pt x="21" y="90"/>
                  <a:pt x="21" y="90"/>
                  <a:pt x="21" y="90"/>
                </a:cubicBezTo>
                <a:cubicBezTo>
                  <a:pt x="21" y="62"/>
                  <a:pt x="21" y="62"/>
                  <a:pt x="21" y="62"/>
                </a:cubicBezTo>
                <a:cubicBezTo>
                  <a:pt x="62" y="62"/>
                  <a:pt x="62" y="62"/>
                  <a:pt x="62" y="62"/>
                </a:cubicBezTo>
                <a:cubicBezTo>
                  <a:pt x="62" y="21"/>
                  <a:pt x="62" y="21"/>
                  <a:pt x="62" y="21"/>
                </a:cubicBezTo>
                <a:cubicBezTo>
                  <a:pt x="90" y="21"/>
                  <a:pt x="90" y="21"/>
                  <a:pt x="90" y="21"/>
                </a:cubicBezTo>
                <a:cubicBezTo>
                  <a:pt x="90" y="62"/>
                  <a:pt x="90" y="62"/>
                  <a:pt x="90" y="62"/>
                </a:cubicBezTo>
                <a:cubicBezTo>
                  <a:pt x="131" y="62"/>
                  <a:pt x="131" y="62"/>
                  <a:pt x="131" y="62"/>
                </a:cubicBezTo>
                <a:cubicBezTo>
                  <a:pt x="131" y="90"/>
                  <a:pt x="131" y="90"/>
                  <a:pt x="131" y="90"/>
                </a:cubicBezTo>
                <a:lnTo>
                  <a:pt x="90" y="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0" name="Freeform 163"/>
          <p:cNvSpPr>
            <a:spLocks noEditPoints="1"/>
          </p:cNvSpPr>
          <p:nvPr/>
        </p:nvSpPr>
        <p:spPr bwMode="auto">
          <a:xfrm>
            <a:off x="4689475" y="3581400"/>
            <a:ext cx="355600" cy="357188"/>
          </a:xfrm>
          <a:custGeom>
            <a:avLst/>
            <a:gdLst>
              <a:gd name="T0" fmla="*/ 79 w 158"/>
              <a:gd name="T1" fmla="*/ 40 h 158"/>
              <a:gd name="T2" fmla="*/ 59 w 158"/>
              <a:gd name="T3" fmla="*/ 46 h 158"/>
              <a:gd name="T4" fmla="*/ 111 w 158"/>
              <a:gd name="T5" fmla="*/ 98 h 158"/>
              <a:gd name="T6" fmla="*/ 117 w 158"/>
              <a:gd name="T7" fmla="*/ 78 h 158"/>
              <a:gd name="T8" fmla="*/ 79 w 158"/>
              <a:gd name="T9" fmla="*/ 40 h 158"/>
              <a:gd name="T10" fmla="*/ 41 w 158"/>
              <a:gd name="T11" fmla="*/ 78 h 158"/>
              <a:gd name="T12" fmla="*/ 79 w 158"/>
              <a:gd name="T13" fmla="*/ 115 h 158"/>
              <a:gd name="T14" fmla="*/ 99 w 158"/>
              <a:gd name="T15" fmla="*/ 110 h 158"/>
              <a:gd name="T16" fmla="*/ 47 w 158"/>
              <a:gd name="T17" fmla="*/ 58 h 158"/>
              <a:gd name="T18" fmla="*/ 41 w 158"/>
              <a:gd name="T19" fmla="*/ 78 h 158"/>
              <a:gd name="T20" fmla="*/ 79 w 158"/>
              <a:gd name="T21" fmla="*/ 0 h 158"/>
              <a:gd name="T22" fmla="*/ 0 w 158"/>
              <a:gd name="T23" fmla="*/ 79 h 158"/>
              <a:gd name="T24" fmla="*/ 79 w 158"/>
              <a:gd name="T25" fmla="*/ 158 h 158"/>
              <a:gd name="T26" fmla="*/ 158 w 158"/>
              <a:gd name="T27" fmla="*/ 79 h 158"/>
              <a:gd name="T28" fmla="*/ 79 w 158"/>
              <a:gd name="T29" fmla="*/ 0 h 158"/>
              <a:gd name="T30" fmla="*/ 79 w 158"/>
              <a:gd name="T31" fmla="*/ 132 h 158"/>
              <a:gd name="T32" fmla="*/ 25 w 158"/>
              <a:gd name="T33" fmla="*/ 78 h 158"/>
              <a:gd name="T34" fmla="*/ 79 w 158"/>
              <a:gd name="T35" fmla="*/ 24 h 158"/>
              <a:gd name="T36" fmla="*/ 133 w 158"/>
              <a:gd name="T37" fmla="*/ 78 h 158"/>
              <a:gd name="T38" fmla="*/ 79 w 158"/>
              <a:gd name="T39" fmla="*/ 13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 h="158">
                <a:moveTo>
                  <a:pt x="79" y="40"/>
                </a:moveTo>
                <a:cubicBezTo>
                  <a:pt x="72" y="40"/>
                  <a:pt x="65" y="42"/>
                  <a:pt x="59" y="46"/>
                </a:cubicBezTo>
                <a:cubicBezTo>
                  <a:pt x="111" y="98"/>
                  <a:pt x="111" y="98"/>
                  <a:pt x="111" y="98"/>
                </a:cubicBezTo>
                <a:cubicBezTo>
                  <a:pt x="115" y="92"/>
                  <a:pt x="117" y="85"/>
                  <a:pt x="117" y="78"/>
                </a:cubicBezTo>
                <a:cubicBezTo>
                  <a:pt x="117" y="57"/>
                  <a:pt x="100" y="40"/>
                  <a:pt x="79" y="40"/>
                </a:cubicBezTo>
                <a:close/>
                <a:moveTo>
                  <a:pt x="41" y="78"/>
                </a:moveTo>
                <a:cubicBezTo>
                  <a:pt x="41" y="99"/>
                  <a:pt x="58" y="115"/>
                  <a:pt x="79" y="115"/>
                </a:cubicBezTo>
                <a:cubicBezTo>
                  <a:pt x="87" y="115"/>
                  <a:pt x="93" y="113"/>
                  <a:pt x="99" y="110"/>
                </a:cubicBezTo>
                <a:cubicBezTo>
                  <a:pt x="47" y="58"/>
                  <a:pt x="47" y="58"/>
                  <a:pt x="47" y="58"/>
                </a:cubicBezTo>
                <a:cubicBezTo>
                  <a:pt x="44" y="63"/>
                  <a:pt x="41" y="70"/>
                  <a:pt x="41" y="78"/>
                </a:cubicBezTo>
                <a:close/>
                <a:moveTo>
                  <a:pt x="79" y="0"/>
                </a:moveTo>
                <a:cubicBezTo>
                  <a:pt x="36" y="0"/>
                  <a:pt x="0" y="36"/>
                  <a:pt x="0" y="79"/>
                </a:cubicBezTo>
                <a:cubicBezTo>
                  <a:pt x="0" y="122"/>
                  <a:pt x="36" y="158"/>
                  <a:pt x="79" y="158"/>
                </a:cubicBezTo>
                <a:cubicBezTo>
                  <a:pt x="122" y="158"/>
                  <a:pt x="158" y="122"/>
                  <a:pt x="158" y="79"/>
                </a:cubicBezTo>
                <a:cubicBezTo>
                  <a:pt x="158" y="36"/>
                  <a:pt x="122" y="0"/>
                  <a:pt x="79" y="0"/>
                </a:cubicBezTo>
                <a:close/>
                <a:moveTo>
                  <a:pt x="79" y="132"/>
                </a:moveTo>
                <a:cubicBezTo>
                  <a:pt x="49" y="132"/>
                  <a:pt x="25" y="108"/>
                  <a:pt x="25" y="78"/>
                </a:cubicBezTo>
                <a:cubicBezTo>
                  <a:pt x="25" y="48"/>
                  <a:pt x="49" y="24"/>
                  <a:pt x="79" y="24"/>
                </a:cubicBezTo>
                <a:cubicBezTo>
                  <a:pt x="109" y="24"/>
                  <a:pt x="133" y="48"/>
                  <a:pt x="133" y="78"/>
                </a:cubicBezTo>
                <a:cubicBezTo>
                  <a:pt x="133" y="108"/>
                  <a:pt x="109" y="132"/>
                  <a:pt x="79" y="13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1" name="Freeform 164"/>
          <p:cNvSpPr>
            <a:spLocks noEditPoints="1"/>
          </p:cNvSpPr>
          <p:nvPr/>
        </p:nvSpPr>
        <p:spPr bwMode="auto">
          <a:xfrm>
            <a:off x="5405438" y="3576639"/>
            <a:ext cx="203200" cy="384175"/>
          </a:xfrm>
          <a:custGeom>
            <a:avLst/>
            <a:gdLst>
              <a:gd name="T0" fmla="*/ 128 w 128"/>
              <a:gd name="T1" fmla="*/ 73 h 242"/>
              <a:gd name="T2" fmla="*/ 56 w 128"/>
              <a:gd name="T3" fmla="*/ 0 h 242"/>
              <a:gd name="T4" fmla="*/ 56 w 128"/>
              <a:gd name="T5" fmla="*/ 97 h 242"/>
              <a:gd name="T6" fmla="*/ 16 w 128"/>
              <a:gd name="T7" fmla="*/ 57 h 242"/>
              <a:gd name="T8" fmla="*/ 0 w 128"/>
              <a:gd name="T9" fmla="*/ 71 h 242"/>
              <a:gd name="T10" fmla="*/ 51 w 128"/>
              <a:gd name="T11" fmla="*/ 121 h 242"/>
              <a:gd name="T12" fmla="*/ 0 w 128"/>
              <a:gd name="T13" fmla="*/ 171 h 242"/>
              <a:gd name="T14" fmla="*/ 16 w 128"/>
              <a:gd name="T15" fmla="*/ 185 h 242"/>
              <a:gd name="T16" fmla="*/ 56 w 128"/>
              <a:gd name="T17" fmla="*/ 145 h 242"/>
              <a:gd name="T18" fmla="*/ 56 w 128"/>
              <a:gd name="T19" fmla="*/ 242 h 242"/>
              <a:gd name="T20" fmla="*/ 128 w 128"/>
              <a:gd name="T21" fmla="*/ 169 h 242"/>
              <a:gd name="T22" fmla="*/ 80 w 128"/>
              <a:gd name="T23" fmla="*/ 121 h 242"/>
              <a:gd name="T24" fmla="*/ 128 w 128"/>
              <a:gd name="T25" fmla="*/ 73 h 242"/>
              <a:gd name="T26" fmla="*/ 98 w 128"/>
              <a:gd name="T27" fmla="*/ 73 h 242"/>
              <a:gd name="T28" fmla="*/ 75 w 128"/>
              <a:gd name="T29" fmla="*/ 97 h 242"/>
              <a:gd name="T30" fmla="*/ 75 w 128"/>
              <a:gd name="T31" fmla="*/ 50 h 242"/>
              <a:gd name="T32" fmla="*/ 98 w 128"/>
              <a:gd name="T33" fmla="*/ 73 h 242"/>
              <a:gd name="T34" fmla="*/ 98 w 128"/>
              <a:gd name="T35" fmla="*/ 169 h 242"/>
              <a:gd name="T36" fmla="*/ 75 w 128"/>
              <a:gd name="T37" fmla="*/ 192 h 242"/>
              <a:gd name="T38" fmla="*/ 75 w 128"/>
              <a:gd name="T39" fmla="*/ 145 h 242"/>
              <a:gd name="T40" fmla="*/ 98 w 128"/>
              <a:gd name="T41" fmla="*/ 16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8" h="242">
                <a:moveTo>
                  <a:pt x="128" y="73"/>
                </a:moveTo>
                <a:lnTo>
                  <a:pt x="56" y="0"/>
                </a:lnTo>
                <a:lnTo>
                  <a:pt x="56" y="97"/>
                </a:lnTo>
                <a:lnTo>
                  <a:pt x="16" y="57"/>
                </a:lnTo>
                <a:lnTo>
                  <a:pt x="0" y="71"/>
                </a:lnTo>
                <a:lnTo>
                  <a:pt x="51" y="121"/>
                </a:lnTo>
                <a:lnTo>
                  <a:pt x="0" y="171"/>
                </a:lnTo>
                <a:lnTo>
                  <a:pt x="16" y="185"/>
                </a:lnTo>
                <a:lnTo>
                  <a:pt x="56" y="145"/>
                </a:lnTo>
                <a:lnTo>
                  <a:pt x="56" y="242"/>
                </a:lnTo>
                <a:lnTo>
                  <a:pt x="128" y="169"/>
                </a:lnTo>
                <a:lnTo>
                  <a:pt x="80" y="121"/>
                </a:lnTo>
                <a:lnTo>
                  <a:pt x="128" y="73"/>
                </a:lnTo>
                <a:close/>
                <a:moveTo>
                  <a:pt x="98" y="73"/>
                </a:moveTo>
                <a:lnTo>
                  <a:pt x="75" y="97"/>
                </a:lnTo>
                <a:lnTo>
                  <a:pt x="75" y="50"/>
                </a:lnTo>
                <a:lnTo>
                  <a:pt x="98" y="73"/>
                </a:lnTo>
                <a:close/>
                <a:moveTo>
                  <a:pt x="98" y="169"/>
                </a:moveTo>
                <a:lnTo>
                  <a:pt x="75" y="192"/>
                </a:lnTo>
                <a:lnTo>
                  <a:pt x="75" y="145"/>
                </a:lnTo>
                <a:lnTo>
                  <a:pt x="98" y="16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2" name="Freeform 165"/>
          <p:cNvSpPr>
            <a:spLocks noEditPoints="1"/>
          </p:cNvSpPr>
          <p:nvPr/>
        </p:nvSpPr>
        <p:spPr bwMode="auto">
          <a:xfrm>
            <a:off x="5924551" y="3552825"/>
            <a:ext cx="373063" cy="420688"/>
          </a:xfrm>
          <a:custGeom>
            <a:avLst/>
            <a:gdLst>
              <a:gd name="T0" fmla="*/ 166 w 166"/>
              <a:gd name="T1" fmla="*/ 17 h 187"/>
              <a:gd name="T2" fmla="*/ 152 w 166"/>
              <a:gd name="T3" fmla="*/ 9 h 187"/>
              <a:gd name="T4" fmla="*/ 138 w 166"/>
              <a:gd name="T5" fmla="*/ 0 h 187"/>
              <a:gd name="T6" fmla="*/ 72 w 166"/>
              <a:gd name="T7" fmla="*/ 105 h 187"/>
              <a:gd name="T8" fmla="*/ 48 w 166"/>
              <a:gd name="T9" fmla="*/ 120 h 187"/>
              <a:gd name="T10" fmla="*/ 0 w 166"/>
              <a:gd name="T11" fmla="*/ 154 h 187"/>
              <a:gd name="T12" fmla="*/ 89 w 166"/>
              <a:gd name="T13" fmla="*/ 154 h 187"/>
              <a:gd name="T14" fmla="*/ 97 w 166"/>
              <a:gd name="T15" fmla="*/ 128 h 187"/>
              <a:gd name="T16" fmla="*/ 166 w 166"/>
              <a:gd name="T17" fmla="*/ 17 h 187"/>
              <a:gd name="T18" fmla="*/ 83 w 166"/>
              <a:gd name="T19" fmla="*/ 104 h 187"/>
              <a:gd name="T20" fmla="*/ 92 w 166"/>
              <a:gd name="T21" fmla="*/ 91 h 187"/>
              <a:gd name="T22" fmla="*/ 104 w 166"/>
              <a:gd name="T23" fmla="*/ 99 h 187"/>
              <a:gd name="T24" fmla="*/ 95 w 166"/>
              <a:gd name="T25" fmla="*/ 112 h 187"/>
              <a:gd name="T26" fmla="*/ 83 w 166"/>
              <a:gd name="T27" fmla="*/ 10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187">
                <a:moveTo>
                  <a:pt x="166" y="17"/>
                </a:moveTo>
                <a:cubicBezTo>
                  <a:pt x="152" y="9"/>
                  <a:pt x="152" y="9"/>
                  <a:pt x="152" y="9"/>
                </a:cubicBezTo>
                <a:cubicBezTo>
                  <a:pt x="138" y="0"/>
                  <a:pt x="138" y="0"/>
                  <a:pt x="138" y="0"/>
                </a:cubicBezTo>
                <a:cubicBezTo>
                  <a:pt x="72" y="105"/>
                  <a:pt x="72" y="105"/>
                  <a:pt x="72" y="105"/>
                </a:cubicBezTo>
                <a:cubicBezTo>
                  <a:pt x="63" y="103"/>
                  <a:pt x="53" y="107"/>
                  <a:pt x="48" y="120"/>
                </a:cubicBezTo>
                <a:cubicBezTo>
                  <a:pt x="36" y="155"/>
                  <a:pt x="0" y="154"/>
                  <a:pt x="0" y="154"/>
                </a:cubicBezTo>
                <a:cubicBezTo>
                  <a:pt x="0" y="154"/>
                  <a:pt x="52" y="187"/>
                  <a:pt x="89" y="154"/>
                </a:cubicBezTo>
                <a:cubicBezTo>
                  <a:pt x="96" y="147"/>
                  <a:pt x="99" y="137"/>
                  <a:pt x="97" y="128"/>
                </a:cubicBezTo>
                <a:lnTo>
                  <a:pt x="166" y="17"/>
                </a:lnTo>
                <a:close/>
                <a:moveTo>
                  <a:pt x="83" y="104"/>
                </a:moveTo>
                <a:cubicBezTo>
                  <a:pt x="92" y="91"/>
                  <a:pt x="92" y="91"/>
                  <a:pt x="92" y="91"/>
                </a:cubicBezTo>
                <a:cubicBezTo>
                  <a:pt x="104" y="99"/>
                  <a:pt x="104" y="99"/>
                  <a:pt x="104" y="99"/>
                </a:cubicBezTo>
                <a:cubicBezTo>
                  <a:pt x="95" y="112"/>
                  <a:pt x="95" y="112"/>
                  <a:pt x="95" y="112"/>
                </a:cubicBezTo>
                <a:lnTo>
                  <a:pt x="83" y="10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3" name="Freeform 166"/>
          <p:cNvSpPr>
            <a:spLocks noEditPoints="1"/>
          </p:cNvSpPr>
          <p:nvPr/>
        </p:nvSpPr>
        <p:spPr bwMode="auto">
          <a:xfrm>
            <a:off x="6597650" y="3570289"/>
            <a:ext cx="379413" cy="379412"/>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134 w 168"/>
              <a:gd name="T11" fmla="*/ 134 h 168"/>
              <a:gd name="T12" fmla="*/ 122 w 168"/>
              <a:gd name="T13" fmla="*/ 144 h 168"/>
              <a:gd name="T14" fmla="*/ 85 w 168"/>
              <a:gd name="T15" fmla="*/ 85 h 168"/>
              <a:gd name="T16" fmla="*/ 48 w 168"/>
              <a:gd name="T17" fmla="*/ 145 h 168"/>
              <a:gd name="T18" fmla="*/ 34 w 168"/>
              <a:gd name="T19" fmla="*/ 134 h 168"/>
              <a:gd name="T20" fmla="*/ 13 w 168"/>
              <a:gd name="T21" fmla="*/ 85 h 168"/>
              <a:gd name="T22" fmla="*/ 85 w 168"/>
              <a:gd name="T23" fmla="*/ 85 h 168"/>
              <a:gd name="T24" fmla="*/ 51 w 168"/>
              <a:gd name="T25" fmla="*/ 22 h 168"/>
              <a:gd name="T26" fmla="*/ 84 w 168"/>
              <a:gd name="T27" fmla="*/ 13 h 168"/>
              <a:gd name="T28" fmla="*/ 119 w 168"/>
              <a:gd name="T29" fmla="*/ 23 h 168"/>
              <a:gd name="T30" fmla="*/ 85 w 168"/>
              <a:gd name="T31" fmla="*/ 85 h 168"/>
              <a:gd name="T32" fmla="*/ 155 w 168"/>
              <a:gd name="T33" fmla="*/ 85 h 168"/>
              <a:gd name="T34" fmla="*/ 134 w 168"/>
              <a:gd name="T35" fmla="*/ 13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8" h="168">
                <a:moveTo>
                  <a:pt x="84" y="0"/>
                </a:moveTo>
                <a:cubicBezTo>
                  <a:pt x="38" y="0"/>
                  <a:pt x="0" y="38"/>
                  <a:pt x="0" y="84"/>
                </a:cubicBezTo>
                <a:cubicBezTo>
                  <a:pt x="0" y="130"/>
                  <a:pt x="38" y="168"/>
                  <a:pt x="84" y="168"/>
                </a:cubicBezTo>
                <a:cubicBezTo>
                  <a:pt x="130" y="168"/>
                  <a:pt x="168" y="130"/>
                  <a:pt x="168" y="84"/>
                </a:cubicBezTo>
                <a:cubicBezTo>
                  <a:pt x="168" y="38"/>
                  <a:pt x="130" y="0"/>
                  <a:pt x="84" y="0"/>
                </a:cubicBezTo>
                <a:close/>
                <a:moveTo>
                  <a:pt x="134" y="134"/>
                </a:moveTo>
                <a:cubicBezTo>
                  <a:pt x="130" y="138"/>
                  <a:pt x="126" y="141"/>
                  <a:pt x="122" y="144"/>
                </a:cubicBezTo>
                <a:cubicBezTo>
                  <a:pt x="85" y="85"/>
                  <a:pt x="85" y="85"/>
                  <a:pt x="85" y="85"/>
                </a:cubicBezTo>
                <a:cubicBezTo>
                  <a:pt x="48" y="145"/>
                  <a:pt x="48" y="145"/>
                  <a:pt x="48" y="145"/>
                </a:cubicBezTo>
                <a:cubicBezTo>
                  <a:pt x="43" y="142"/>
                  <a:pt x="38" y="138"/>
                  <a:pt x="34" y="134"/>
                </a:cubicBezTo>
                <a:cubicBezTo>
                  <a:pt x="21" y="121"/>
                  <a:pt x="14" y="104"/>
                  <a:pt x="13" y="85"/>
                </a:cubicBezTo>
                <a:cubicBezTo>
                  <a:pt x="85" y="85"/>
                  <a:pt x="85" y="85"/>
                  <a:pt x="85" y="85"/>
                </a:cubicBezTo>
                <a:cubicBezTo>
                  <a:pt x="51" y="22"/>
                  <a:pt x="51" y="22"/>
                  <a:pt x="51" y="22"/>
                </a:cubicBezTo>
                <a:cubicBezTo>
                  <a:pt x="61" y="16"/>
                  <a:pt x="72" y="13"/>
                  <a:pt x="84" y="13"/>
                </a:cubicBezTo>
                <a:cubicBezTo>
                  <a:pt x="97" y="13"/>
                  <a:pt x="109" y="17"/>
                  <a:pt x="119" y="23"/>
                </a:cubicBezTo>
                <a:cubicBezTo>
                  <a:pt x="85" y="85"/>
                  <a:pt x="85" y="85"/>
                  <a:pt x="85" y="85"/>
                </a:cubicBezTo>
                <a:cubicBezTo>
                  <a:pt x="155" y="85"/>
                  <a:pt x="155" y="85"/>
                  <a:pt x="155" y="85"/>
                </a:cubicBezTo>
                <a:cubicBezTo>
                  <a:pt x="154" y="104"/>
                  <a:pt x="147" y="121"/>
                  <a:pt x="134" y="1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4" name="Freeform 167"/>
          <p:cNvSpPr/>
          <p:nvPr/>
        </p:nvSpPr>
        <p:spPr bwMode="auto">
          <a:xfrm>
            <a:off x="7248525" y="3635376"/>
            <a:ext cx="166688" cy="249238"/>
          </a:xfrm>
          <a:custGeom>
            <a:avLst/>
            <a:gdLst>
              <a:gd name="T0" fmla="*/ 0 w 105"/>
              <a:gd name="T1" fmla="*/ 78 h 157"/>
              <a:gd name="T2" fmla="*/ 78 w 105"/>
              <a:gd name="T3" fmla="*/ 0 h 157"/>
              <a:gd name="T4" fmla="*/ 105 w 105"/>
              <a:gd name="T5" fmla="*/ 27 h 157"/>
              <a:gd name="T6" fmla="*/ 54 w 105"/>
              <a:gd name="T7" fmla="*/ 78 h 157"/>
              <a:gd name="T8" fmla="*/ 105 w 105"/>
              <a:gd name="T9" fmla="*/ 130 h 157"/>
              <a:gd name="T10" fmla="*/ 78 w 105"/>
              <a:gd name="T11" fmla="*/ 157 h 157"/>
              <a:gd name="T12" fmla="*/ 0 w 105"/>
              <a:gd name="T13" fmla="*/ 78 h 157"/>
              <a:gd name="T14" fmla="*/ 0 w 105"/>
              <a:gd name="T15" fmla="*/ 78 h 1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157">
                <a:moveTo>
                  <a:pt x="0" y="78"/>
                </a:moveTo>
                <a:lnTo>
                  <a:pt x="78" y="0"/>
                </a:lnTo>
                <a:lnTo>
                  <a:pt x="105" y="27"/>
                </a:lnTo>
                <a:lnTo>
                  <a:pt x="54" y="78"/>
                </a:lnTo>
                <a:lnTo>
                  <a:pt x="105" y="130"/>
                </a:lnTo>
                <a:lnTo>
                  <a:pt x="78" y="157"/>
                </a:lnTo>
                <a:lnTo>
                  <a:pt x="0" y="78"/>
                </a:lnTo>
                <a:lnTo>
                  <a:pt x="0" y="7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5" name="Freeform 168"/>
          <p:cNvSpPr/>
          <p:nvPr/>
        </p:nvSpPr>
        <p:spPr bwMode="auto">
          <a:xfrm>
            <a:off x="7473950" y="3635376"/>
            <a:ext cx="166688" cy="249238"/>
          </a:xfrm>
          <a:custGeom>
            <a:avLst/>
            <a:gdLst>
              <a:gd name="T0" fmla="*/ 0 w 105"/>
              <a:gd name="T1" fmla="*/ 130 h 157"/>
              <a:gd name="T2" fmla="*/ 51 w 105"/>
              <a:gd name="T3" fmla="*/ 78 h 157"/>
              <a:gd name="T4" fmla="*/ 10 w 105"/>
              <a:gd name="T5" fmla="*/ 37 h 157"/>
              <a:gd name="T6" fmla="*/ 0 w 105"/>
              <a:gd name="T7" fmla="*/ 27 h 157"/>
              <a:gd name="T8" fmla="*/ 27 w 105"/>
              <a:gd name="T9" fmla="*/ 0 h 157"/>
              <a:gd name="T10" fmla="*/ 37 w 105"/>
              <a:gd name="T11" fmla="*/ 10 h 157"/>
              <a:gd name="T12" fmla="*/ 105 w 105"/>
              <a:gd name="T13" fmla="*/ 78 h 157"/>
              <a:gd name="T14" fmla="*/ 27 w 105"/>
              <a:gd name="T15" fmla="*/ 157 h 157"/>
              <a:gd name="T16" fmla="*/ 0 w 105"/>
              <a:gd name="T17" fmla="*/ 130 h 157"/>
              <a:gd name="T18" fmla="*/ 0 w 105"/>
              <a:gd name="T19" fmla="*/ 13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157">
                <a:moveTo>
                  <a:pt x="0" y="130"/>
                </a:moveTo>
                <a:lnTo>
                  <a:pt x="51" y="78"/>
                </a:lnTo>
                <a:lnTo>
                  <a:pt x="10" y="37"/>
                </a:lnTo>
                <a:lnTo>
                  <a:pt x="0" y="27"/>
                </a:lnTo>
                <a:lnTo>
                  <a:pt x="27" y="0"/>
                </a:lnTo>
                <a:lnTo>
                  <a:pt x="37" y="10"/>
                </a:lnTo>
                <a:lnTo>
                  <a:pt x="105" y="78"/>
                </a:lnTo>
                <a:lnTo>
                  <a:pt x="27" y="157"/>
                </a:lnTo>
                <a:lnTo>
                  <a:pt x="0" y="130"/>
                </a:lnTo>
                <a:lnTo>
                  <a:pt x="0" y="13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6" name="Freeform 169"/>
          <p:cNvSpPr>
            <a:spLocks noEditPoints="1"/>
          </p:cNvSpPr>
          <p:nvPr/>
        </p:nvSpPr>
        <p:spPr bwMode="auto">
          <a:xfrm>
            <a:off x="7897813" y="3573463"/>
            <a:ext cx="392112" cy="392112"/>
          </a:xfrm>
          <a:custGeom>
            <a:avLst/>
            <a:gdLst>
              <a:gd name="T0" fmla="*/ 163 w 174"/>
              <a:gd name="T1" fmla="*/ 11 h 174"/>
              <a:gd name="T2" fmla="*/ 138 w 174"/>
              <a:gd name="T3" fmla="*/ 0 h 174"/>
              <a:gd name="T4" fmla="*/ 113 w 174"/>
              <a:gd name="T5" fmla="*/ 11 h 174"/>
              <a:gd name="T6" fmla="*/ 102 w 174"/>
              <a:gd name="T7" fmla="*/ 52 h 174"/>
              <a:gd name="T8" fmla="*/ 72 w 174"/>
              <a:gd name="T9" fmla="*/ 36 h 174"/>
              <a:gd name="T10" fmla="*/ 50 w 174"/>
              <a:gd name="T11" fmla="*/ 3 h 174"/>
              <a:gd name="T12" fmla="*/ 36 w 174"/>
              <a:gd name="T13" fmla="*/ 0 h 174"/>
              <a:gd name="T14" fmla="*/ 3 w 174"/>
              <a:gd name="T15" fmla="*/ 23 h 174"/>
              <a:gd name="T16" fmla="*/ 0 w 174"/>
              <a:gd name="T17" fmla="*/ 37 h 174"/>
              <a:gd name="T18" fmla="*/ 3 w 174"/>
              <a:gd name="T19" fmla="*/ 51 h 174"/>
              <a:gd name="T20" fmla="*/ 36 w 174"/>
              <a:gd name="T21" fmla="*/ 72 h 174"/>
              <a:gd name="T22" fmla="*/ 36 w 174"/>
              <a:gd name="T23" fmla="*/ 102 h 174"/>
              <a:gd name="T24" fmla="*/ 11 w 174"/>
              <a:gd name="T25" fmla="*/ 112 h 174"/>
              <a:gd name="T26" fmla="*/ 0 w 174"/>
              <a:gd name="T27" fmla="*/ 138 h 174"/>
              <a:gd name="T28" fmla="*/ 22 w 174"/>
              <a:gd name="T29" fmla="*/ 171 h 174"/>
              <a:gd name="T30" fmla="*/ 38 w 174"/>
              <a:gd name="T31" fmla="*/ 174 h 174"/>
              <a:gd name="T32" fmla="*/ 69 w 174"/>
              <a:gd name="T33" fmla="*/ 152 h 174"/>
              <a:gd name="T34" fmla="*/ 102 w 174"/>
              <a:gd name="T35" fmla="*/ 123 h 174"/>
              <a:gd name="T36" fmla="*/ 105 w 174"/>
              <a:gd name="T37" fmla="*/ 152 h 174"/>
              <a:gd name="T38" fmla="*/ 138 w 174"/>
              <a:gd name="T39" fmla="*/ 174 h 174"/>
              <a:gd name="T40" fmla="*/ 141 w 174"/>
              <a:gd name="T41" fmla="*/ 174 h 174"/>
              <a:gd name="T42" fmla="*/ 163 w 174"/>
              <a:gd name="T43" fmla="*/ 163 h 174"/>
              <a:gd name="T44" fmla="*/ 174 w 174"/>
              <a:gd name="T45" fmla="*/ 137 h 174"/>
              <a:gd name="T46" fmla="*/ 163 w 174"/>
              <a:gd name="T47" fmla="*/ 113 h 174"/>
              <a:gd name="T48" fmla="*/ 123 w 174"/>
              <a:gd name="T49" fmla="*/ 102 h 174"/>
              <a:gd name="T50" fmla="*/ 140 w 174"/>
              <a:gd name="T51" fmla="*/ 72 h 174"/>
              <a:gd name="T52" fmla="*/ 171 w 174"/>
              <a:gd name="T53" fmla="*/ 50 h 174"/>
              <a:gd name="T54" fmla="*/ 52 w 174"/>
              <a:gd name="T55" fmla="*/ 138 h 174"/>
              <a:gd name="T56" fmla="*/ 42 w 174"/>
              <a:gd name="T57" fmla="*/ 152 h 174"/>
              <a:gd name="T58" fmla="*/ 25 w 174"/>
              <a:gd name="T59" fmla="*/ 149 h 174"/>
              <a:gd name="T60" fmla="*/ 21 w 174"/>
              <a:gd name="T61" fmla="*/ 138 h 174"/>
              <a:gd name="T62" fmla="*/ 30 w 174"/>
              <a:gd name="T63" fmla="*/ 124 h 174"/>
              <a:gd name="T64" fmla="*/ 52 w 174"/>
              <a:gd name="T65" fmla="*/ 138 h 174"/>
              <a:gd name="T66" fmla="*/ 30 w 174"/>
              <a:gd name="T67" fmla="*/ 50 h 174"/>
              <a:gd name="T68" fmla="*/ 21 w 174"/>
              <a:gd name="T69" fmla="*/ 37 h 174"/>
              <a:gd name="T70" fmla="*/ 25 w 174"/>
              <a:gd name="T71" fmla="*/ 26 h 174"/>
              <a:gd name="T72" fmla="*/ 36 w 174"/>
              <a:gd name="T73" fmla="*/ 21 h 174"/>
              <a:gd name="T74" fmla="*/ 51 w 174"/>
              <a:gd name="T75" fmla="*/ 31 h 174"/>
              <a:gd name="T76" fmla="*/ 102 w 174"/>
              <a:gd name="T77" fmla="*/ 102 h 174"/>
              <a:gd name="T78" fmla="*/ 102 w 174"/>
              <a:gd name="T79" fmla="*/ 72 h 174"/>
              <a:gd name="T80" fmla="*/ 144 w 174"/>
              <a:gd name="T81" fmla="*/ 124 h 174"/>
              <a:gd name="T82" fmla="*/ 153 w 174"/>
              <a:gd name="T83" fmla="*/ 138 h 174"/>
              <a:gd name="T84" fmla="*/ 149 w 174"/>
              <a:gd name="T85" fmla="*/ 149 h 174"/>
              <a:gd name="T86" fmla="*/ 132 w 174"/>
              <a:gd name="T87" fmla="*/ 152 h 174"/>
              <a:gd name="T88" fmla="*/ 123 w 174"/>
              <a:gd name="T89" fmla="*/ 138 h 174"/>
              <a:gd name="T90" fmla="*/ 152 w 174"/>
              <a:gd name="T91" fmla="*/ 42 h 174"/>
              <a:gd name="T92" fmla="*/ 138 w 174"/>
              <a:gd name="T93" fmla="*/ 52 h 174"/>
              <a:gd name="T94" fmla="*/ 123 w 174"/>
              <a:gd name="T95" fmla="*/ 37 h 174"/>
              <a:gd name="T96" fmla="*/ 132 w 174"/>
              <a:gd name="T97" fmla="*/ 22 h 174"/>
              <a:gd name="T98" fmla="*/ 144 w 174"/>
              <a:gd name="T99" fmla="*/ 22 h 174"/>
              <a:gd name="T100" fmla="*/ 153 w 174"/>
              <a:gd name="T101" fmla="*/ 3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4">
                <a:moveTo>
                  <a:pt x="174" y="36"/>
                </a:moveTo>
                <a:cubicBezTo>
                  <a:pt x="174" y="31"/>
                  <a:pt x="173" y="27"/>
                  <a:pt x="171" y="23"/>
                </a:cubicBezTo>
                <a:cubicBezTo>
                  <a:pt x="169" y="18"/>
                  <a:pt x="167" y="14"/>
                  <a:pt x="163" y="11"/>
                </a:cubicBezTo>
                <a:cubicBezTo>
                  <a:pt x="160" y="8"/>
                  <a:pt x="156" y="5"/>
                  <a:pt x="152" y="3"/>
                </a:cubicBezTo>
                <a:cubicBezTo>
                  <a:pt x="148" y="1"/>
                  <a:pt x="143" y="0"/>
                  <a:pt x="138" y="0"/>
                </a:cubicBezTo>
                <a:cubicBezTo>
                  <a:pt x="138" y="0"/>
                  <a:pt x="138" y="0"/>
                  <a:pt x="138" y="0"/>
                </a:cubicBezTo>
                <a:cubicBezTo>
                  <a:pt x="138" y="0"/>
                  <a:pt x="138" y="0"/>
                  <a:pt x="138" y="0"/>
                </a:cubicBezTo>
                <a:cubicBezTo>
                  <a:pt x="133" y="0"/>
                  <a:pt x="128" y="1"/>
                  <a:pt x="124" y="3"/>
                </a:cubicBezTo>
                <a:cubicBezTo>
                  <a:pt x="120" y="5"/>
                  <a:pt x="116" y="8"/>
                  <a:pt x="113" y="11"/>
                </a:cubicBezTo>
                <a:cubicBezTo>
                  <a:pt x="109" y="14"/>
                  <a:pt x="107" y="18"/>
                  <a:pt x="105" y="23"/>
                </a:cubicBezTo>
                <a:cubicBezTo>
                  <a:pt x="103" y="27"/>
                  <a:pt x="102" y="32"/>
                  <a:pt x="102" y="37"/>
                </a:cubicBezTo>
                <a:cubicBezTo>
                  <a:pt x="102" y="52"/>
                  <a:pt x="102" y="52"/>
                  <a:pt x="102" y="52"/>
                </a:cubicBezTo>
                <a:cubicBezTo>
                  <a:pt x="72" y="51"/>
                  <a:pt x="72" y="51"/>
                  <a:pt x="72" y="51"/>
                </a:cubicBezTo>
                <a:cubicBezTo>
                  <a:pt x="72" y="36"/>
                  <a:pt x="72" y="36"/>
                  <a:pt x="72" y="36"/>
                </a:cubicBezTo>
                <a:cubicBezTo>
                  <a:pt x="72" y="36"/>
                  <a:pt x="72" y="36"/>
                  <a:pt x="72" y="36"/>
                </a:cubicBezTo>
                <a:cubicBezTo>
                  <a:pt x="72" y="31"/>
                  <a:pt x="71" y="27"/>
                  <a:pt x="70" y="23"/>
                </a:cubicBezTo>
                <a:cubicBezTo>
                  <a:pt x="68" y="18"/>
                  <a:pt x="65" y="14"/>
                  <a:pt x="62" y="11"/>
                </a:cubicBezTo>
                <a:cubicBezTo>
                  <a:pt x="59" y="8"/>
                  <a:pt x="55" y="5"/>
                  <a:pt x="50" y="3"/>
                </a:cubicBezTo>
                <a:cubicBezTo>
                  <a:pt x="46" y="1"/>
                  <a:pt x="41" y="0"/>
                  <a:pt x="36" y="0"/>
                </a:cubicBezTo>
                <a:cubicBezTo>
                  <a:pt x="36" y="0"/>
                  <a:pt x="36" y="0"/>
                  <a:pt x="36" y="0"/>
                </a:cubicBezTo>
                <a:cubicBezTo>
                  <a:pt x="36" y="0"/>
                  <a:pt x="36" y="0"/>
                  <a:pt x="36" y="0"/>
                </a:cubicBezTo>
                <a:cubicBezTo>
                  <a:pt x="31" y="0"/>
                  <a:pt x="27" y="1"/>
                  <a:pt x="22" y="3"/>
                </a:cubicBezTo>
                <a:cubicBezTo>
                  <a:pt x="18" y="5"/>
                  <a:pt x="14" y="8"/>
                  <a:pt x="11" y="11"/>
                </a:cubicBezTo>
                <a:cubicBezTo>
                  <a:pt x="8" y="14"/>
                  <a:pt x="5" y="18"/>
                  <a:pt x="3" y="23"/>
                </a:cubicBezTo>
                <a:cubicBezTo>
                  <a:pt x="1" y="27"/>
                  <a:pt x="0" y="32"/>
                  <a:pt x="0" y="37"/>
                </a:cubicBezTo>
                <a:cubicBezTo>
                  <a:pt x="0" y="37"/>
                  <a:pt x="0" y="37"/>
                  <a:pt x="0" y="37"/>
                </a:cubicBezTo>
                <a:cubicBezTo>
                  <a:pt x="0" y="37"/>
                  <a:pt x="0" y="37"/>
                  <a:pt x="0" y="37"/>
                </a:cubicBezTo>
                <a:cubicBezTo>
                  <a:pt x="0" y="37"/>
                  <a:pt x="0" y="37"/>
                  <a:pt x="0" y="37"/>
                </a:cubicBezTo>
                <a:cubicBezTo>
                  <a:pt x="0" y="37"/>
                  <a:pt x="0" y="37"/>
                  <a:pt x="0" y="37"/>
                </a:cubicBezTo>
                <a:cubicBezTo>
                  <a:pt x="0" y="42"/>
                  <a:pt x="1" y="46"/>
                  <a:pt x="3" y="51"/>
                </a:cubicBezTo>
                <a:cubicBezTo>
                  <a:pt x="5" y="55"/>
                  <a:pt x="8" y="59"/>
                  <a:pt x="11" y="62"/>
                </a:cubicBezTo>
                <a:cubicBezTo>
                  <a:pt x="14" y="65"/>
                  <a:pt x="18" y="68"/>
                  <a:pt x="22" y="69"/>
                </a:cubicBezTo>
                <a:cubicBezTo>
                  <a:pt x="27" y="71"/>
                  <a:pt x="31" y="72"/>
                  <a:pt x="36" y="72"/>
                </a:cubicBezTo>
                <a:cubicBezTo>
                  <a:pt x="52" y="72"/>
                  <a:pt x="52" y="72"/>
                  <a:pt x="52" y="72"/>
                </a:cubicBezTo>
                <a:cubicBezTo>
                  <a:pt x="52" y="102"/>
                  <a:pt x="52" y="102"/>
                  <a:pt x="52" y="102"/>
                </a:cubicBezTo>
                <a:cubicBezTo>
                  <a:pt x="36" y="102"/>
                  <a:pt x="36" y="102"/>
                  <a:pt x="36" y="102"/>
                </a:cubicBezTo>
                <a:cubicBezTo>
                  <a:pt x="36" y="102"/>
                  <a:pt x="36" y="102"/>
                  <a:pt x="36" y="102"/>
                </a:cubicBezTo>
                <a:cubicBezTo>
                  <a:pt x="31" y="102"/>
                  <a:pt x="27" y="103"/>
                  <a:pt x="22" y="105"/>
                </a:cubicBezTo>
                <a:cubicBezTo>
                  <a:pt x="18" y="107"/>
                  <a:pt x="14" y="109"/>
                  <a:pt x="11" y="112"/>
                </a:cubicBezTo>
                <a:cubicBezTo>
                  <a:pt x="8" y="116"/>
                  <a:pt x="5" y="119"/>
                  <a:pt x="3" y="124"/>
                </a:cubicBezTo>
                <a:cubicBezTo>
                  <a:pt x="1" y="128"/>
                  <a:pt x="0" y="133"/>
                  <a:pt x="0" y="138"/>
                </a:cubicBezTo>
                <a:cubicBezTo>
                  <a:pt x="0" y="138"/>
                  <a:pt x="0" y="138"/>
                  <a:pt x="0" y="138"/>
                </a:cubicBezTo>
                <a:cubicBezTo>
                  <a:pt x="0" y="143"/>
                  <a:pt x="1" y="147"/>
                  <a:pt x="3" y="152"/>
                </a:cubicBezTo>
                <a:cubicBezTo>
                  <a:pt x="5" y="156"/>
                  <a:pt x="8" y="160"/>
                  <a:pt x="11" y="163"/>
                </a:cubicBezTo>
                <a:cubicBezTo>
                  <a:pt x="14" y="166"/>
                  <a:pt x="18" y="169"/>
                  <a:pt x="22" y="171"/>
                </a:cubicBezTo>
                <a:cubicBezTo>
                  <a:pt x="27" y="173"/>
                  <a:pt x="31" y="174"/>
                  <a:pt x="36" y="174"/>
                </a:cubicBezTo>
                <a:cubicBezTo>
                  <a:pt x="38" y="174"/>
                  <a:pt x="38" y="174"/>
                  <a:pt x="38" y="174"/>
                </a:cubicBezTo>
                <a:cubicBezTo>
                  <a:pt x="38" y="174"/>
                  <a:pt x="38" y="174"/>
                  <a:pt x="38" y="174"/>
                </a:cubicBezTo>
                <a:cubicBezTo>
                  <a:pt x="42" y="174"/>
                  <a:pt x="46" y="173"/>
                  <a:pt x="50" y="171"/>
                </a:cubicBezTo>
                <a:cubicBezTo>
                  <a:pt x="55" y="169"/>
                  <a:pt x="59" y="166"/>
                  <a:pt x="62" y="163"/>
                </a:cubicBezTo>
                <a:cubicBezTo>
                  <a:pt x="65" y="160"/>
                  <a:pt x="68" y="156"/>
                  <a:pt x="69" y="152"/>
                </a:cubicBezTo>
                <a:cubicBezTo>
                  <a:pt x="71" y="147"/>
                  <a:pt x="72" y="143"/>
                  <a:pt x="72" y="138"/>
                </a:cubicBezTo>
                <a:cubicBezTo>
                  <a:pt x="72" y="123"/>
                  <a:pt x="72" y="123"/>
                  <a:pt x="72" y="123"/>
                </a:cubicBezTo>
                <a:cubicBezTo>
                  <a:pt x="102" y="123"/>
                  <a:pt x="102" y="123"/>
                  <a:pt x="102" y="123"/>
                </a:cubicBezTo>
                <a:cubicBezTo>
                  <a:pt x="102" y="138"/>
                  <a:pt x="102" y="138"/>
                  <a:pt x="102" y="138"/>
                </a:cubicBezTo>
                <a:cubicBezTo>
                  <a:pt x="102" y="138"/>
                  <a:pt x="102" y="138"/>
                  <a:pt x="102" y="138"/>
                </a:cubicBezTo>
                <a:cubicBezTo>
                  <a:pt x="102" y="143"/>
                  <a:pt x="103" y="147"/>
                  <a:pt x="105" y="152"/>
                </a:cubicBezTo>
                <a:cubicBezTo>
                  <a:pt x="107" y="156"/>
                  <a:pt x="109" y="160"/>
                  <a:pt x="113" y="163"/>
                </a:cubicBezTo>
                <a:cubicBezTo>
                  <a:pt x="116" y="166"/>
                  <a:pt x="120" y="169"/>
                  <a:pt x="124" y="171"/>
                </a:cubicBezTo>
                <a:cubicBezTo>
                  <a:pt x="128" y="173"/>
                  <a:pt x="133" y="174"/>
                  <a:pt x="138" y="174"/>
                </a:cubicBezTo>
                <a:cubicBezTo>
                  <a:pt x="138" y="174"/>
                  <a:pt x="138" y="174"/>
                  <a:pt x="138" y="174"/>
                </a:cubicBezTo>
                <a:cubicBezTo>
                  <a:pt x="138" y="174"/>
                  <a:pt x="138" y="174"/>
                  <a:pt x="138" y="174"/>
                </a:cubicBezTo>
                <a:cubicBezTo>
                  <a:pt x="141" y="174"/>
                  <a:pt x="141" y="174"/>
                  <a:pt x="141" y="174"/>
                </a:cubicBezTo>
                <a:cubicBezTo>
                  <a:pt x="141" y="174"/>
                  <a:pt x="141" y="174"/>
                  <a:pt x="141" y="174"/>
                </a:cubicBezTo>
                <a:cubicBezTo>
                  <a:pt x="145" y="173"/>
                  <a:pt x="149" y="172"/>
                  <a:pt x="152" y="171"/>
                </a:cubicBezTo>
                <a:cubicBezTo>
                  <a:pt x="156" y="169"/>
                  <a:pt x="160" y="166"/>
                  <a:pt x="163" y="163"/>
                </a:cubicBezTo>
                <a:cubicBezTo>
                  <a:pt x="167" y="160"/>
                  <a:pt x="169" y="156"/>
                  <a:pt x="171" y="152"/>
                </a:cubicBezTo>
                <a:cubicBezTo>
                  <a:pt x="173" y="147"/>
                  <a:pt x="174" y="143"/>
                  <a:pt x="174" y="138"/>
                </a:cubicBezTo>
                <a:cubicBezTo>
                  <a:pt x="174" y="137"/>
                  <a:pt x="174" y="137"/>
                  <a:pt x="174" y="137"/>
                </a:cubicBezTo>
                <a:cubicBezTo>
                  <a:pt x="174" y="137"/>
                  <a:pt x="174" y="137"/>
                  <a:pt x="174" y="137"/>
                </a:cubicBezTo>
                <a:cubicBezTo>
                  <a:pt x="174" y="133"/>
                  <a:pt x="173" y="128"/>
                  <a:pt x="171" y="124"/>
                </a:cubicBezTo>
                <a:cubicBezTo>
                  <a:pt x="169" y="120"/>
                  <a:pt x="167" y="116"/>
                  <a:pt x="163" y="113"/>
                </a:cubicBezTo>
                <a:cubicBezTo>
                  <a:pt x="160" y="109"/>
                  <a:pt x="156" y="107"/>
                  <a:pt x="152" y="105"/>
                </a:cubicBezTo>
                <a:cubicBezTo>
                  <a:pt x="148" y="103"/>
                  <a:pt x="143" y="102"/>
                  <a:pt x="138" y="102"/>
                </a:cubicBezTo>
                <a:cubicBezTo>
                  <a:pt x="123" y="102"/>
                  <a:pt x="123" y="102"/>
                  <a:pt x="123" y="102"/>
                </a:cubicBezTo>
                <a:cubicBezTo>
                  <a:pt x="123" y="72"/>
                  <a:pt x="123" y="72"/>
                  <a:pt x="123" y="72"/>
                </a:cubicBezTo>
                <a:cubicBezTo>
                  <a:pt x="140" y="72"/>
                  <a:pt x="140" y="72"/>
                  <a:pt x="140" y="72"/>
                </a:cubicBezTo>
                <a:cubicBezTo>
                  <a:pt x="140" y="72"/>
                  <a:pt x="140" y="72"/>
                  <a:pt x="140" y="72"/>
                </a:cubicBezTo>
                <a:cubicBezTo>
                  <a:pt x="144" y="72"/>
                  <a:pt x="148" y="71"/>
                  <a:pt x="152" y="69"/>
                </a:cubicBezTo>
                <a:cubicBezTo>
                  <a:pt x="156" y="68"/>
                  <a:pt x="160" y="65"/>
                  <a:pt x="163" y="62"/>
                </a:cubicBezTo>
                <a:cubicBezTo>
                  <a:pt x="167" y="59"/>
                  <a:pt x="169" y="55"/>
                  <a:pt x="171" y="50"/>
                </a:cubicBezTo>
                <a:cubicBezTo>
                  <a:pt x="173" y="46"/>
                  <a:pt x="174" y="41"/>
                  <a:pt x="174" y="37"/>
                </a:cubicBezTo>
                <a:cubicBezTo>
                  <a:pt x="174" y="36"/>
                  <a:pt x="174" y="36"/>
                  <a:pt x="174" y="36"/>
                </a:cubicBezTo>
                <a:close/>
                <a:moveTo>
                  <a:pt x="52" y="138"/>
                </a:moveTo>
                <a:cubicBezTo>
                  <a:pt x="52" y="140"/>
                  <a:pt x="52" y="142"/>
                  <a:pt x="51" y="144"/>
                </a:cubicBezTo>
                <a:cubicBezTo>
                  <a:pt x="50" y="146"/>
                  <a:pt x="49" y="147"/>
                  <a:pt x="47" y="149"/>
                </a:cubicBezTo>
                <a:cubicBezTo>
                  <a:pt x="46" y="150"/>
                  <a:pt x="44" y="151"/>
                  <a:pt x="42" y="152"/>
                </a:cubicBezTo>
                <a:cubicBezTo>
                  <a:pt x="41" y="153"/>
                  <a:pt x="39" y="153"/>
                  <a:pt x="36" y="153"/>
                </a:cubicBezTo>
                <a:cubicBezTo>
                  <a:pt x="34" y="153"/>
                  <a:pt x="32" y="153"/>
                  <a:pt x="30" y="152"/>
                </a:cubicBezTo>
                <a:cubicBezTo>
                  <a:pt x="28" y="151"/>
                  <a:pt x="27" y="150"/>
                  <a:pt x="25" y="149"/>
                </a:cubicBezTo>
                <a:cubicBezTo>
                  <a:pt x="24" y="147"/>
                  <a:pt x="23" y="146"/>
                  <a:pt x="22" y="144"/>
                </a:cubicBezTo>
                <a:cubicBezTo>
                  <a:pt x="21" y="142"/>
                  <a:pt x="21" y="140"/>
                  <a:pt x="21" y="138"/>
                </a:cubicBezTo>
                <a:cubicBezTo>
                  <a:pt x="21" y="138"/>
                  <a:pt x="21" y="138"/>
                  <a:pt x="21" y="138"/>
                </a:cubicBezTo>
                <a:cubicBezTo>
                  <a:pt x="21" y="136"/>
                  <a:pt x="21" y="134"/>
                  <a:pt x="22" y="132"/>
                </a:cubicBezTo>
                <a:cubicBezTo>
                  <a:pt x="23" y="130"/>
                  <a:pt x="24" y="128"/>
                  <a:pt x="25" y="127"/>
                </a:cubicBezTo>
                <a:cubicBezTo>
                  <a:pt x="27" y="126"/>
                  <a:pt x="28" y="125"/>
                  <a:pt x="30" y="124"/>
                </a:cubicBezTo>
                <a:cubicBezTo>
                  <a:pt x="32" y="123"/>
                  <a:pt x="34" y="123"/>
                  <a:pt x="36" y="123"/>
                </a:cubicBezTo>
                <a:cubicBezTo>
                  <a:pt x="52" y="123"/>
                  <a:pt x="52" y="123"/>
                  <a:pt x="52" y="123"/>
                </a:cubicBezTo>
                <a:lnTo>
                  <a:pt x="52" y="138"/>
                </a:lnTo>
                <a:close/>
                <a:moveTo>
                  <a:pt x="52" y="51"/>
                </a:moveTo>
                <a:cubicBezTo>
                  <a:pt x="36" y="51"/>
                  <a:pt x="36" y="51"/>
                  <a:pt x="36" y="51"/>
                </a:cubicBezTo>
                <a:cubicBezTo>
                  <a:pt x="34" y="51"/>
                  <a:pt x="32" y="51"/>
                  <a:pt x="30" y="50"/>
                </a:cubicBezTo>
                <a:cubicBezTo>
                  <a:pt x="29" y="49"/>
                  <a:pt x="27" y="48"/>
                  <a:pt x="25" y="47"/>
                </a:cubicBezTo>
                <a:cubicBezTo>
                  <a:pt x="24" y="46"/>
                  <a:pt x="23" y="44"/>
                  <a:pt x="22" y="42"/>
                </a:cubicBezTo>
                <a:cubicBezTo>
                  <a:pt x="21" y="40"/>
                  <a:pt x="21" y="39"/>
                  <a:pt x="21" y="37"/>
                </a:cubicBezTo>
                <a:cubicBezTo>
                  <a:pt x="21" y="37"/>
                  <a:pt x="21" y="37"/>
                  <a:pt x="21" y="37"/>
                </a:cubicBezTo>
                <a:cubicBezTo>
                  <a:pt x="21" y="34"/>
                  <a:pt x="21" y="32"/>
                  <a:pt x="22" y="31"/>
                </a:cubicBezTo>
                <a:cubicBezTo>
                  <a:pt x="23" y="29"/>
                  <a:pt x="24" y="27"/>
                  <a:pt x="25" y="26"/>
                </a:cubicBezTo>
                <a:cubicBezTo>
                  <a:pt x="27" y="24"/>
                  <a:pt x="28" y="23"/>
                  <a:pt x="30" y="22"/>
                </a:cubicBezTo>
                <a:cubicBezTo>
                  <a:pt x="32" y="21"/>
                  <a:pt x="34" y="21"/>
                  <a:pt x="36" y="21"/>
                </a:cubicBezTo>
                <a:cubicBezTo>
                  <a:pt x="36" y="21"/>
                  <a:pt x="36" y="21"/>
                  <a:pt x="36" y="21"/>
                </a:cubicBezTo>
                <a:cubicBezTo>
                  <a:pt x="39" y="21"/>
                  <a:pt x="41" y="21"/>
                  <a:pt x="42" y="22"/>
                </a:cubicBezTo>
                <a:cubicBezTo>
                  <a:pt x="44" y="23"/>
                  <a:pt x="46" y="24"/>
                  <a:pt x="47" y="26"/>
                </a:cubicBezTo>
                <a:cubicBezTo>
                  <a:pt x="49" y="27"/>
                  <a:pt x="50" y="29"/>
                  <a:pt x="51" y="31"/>
                </a:cubicBezTo>
                <a:cubicBezTo>
                  <a:pt x="52" y="32"/>
                  <a:pt x="52" y="34"/>
                  <a:pt x="52" y="37"/>
                </a:cubicBezTo>
                <a:lnTo>
                  <a:pt x="52" y="51"/>
                </a:lnTo>
                <a:close/>
                <a:moveTo>
                  <a:pt x="102" y="102"/>
                </a:moveTo>
                <a:cubicBezTo>
                  <a:pt x="72" y="102"/>
                  <a:pt x="72" y="102"/>
                  <a:pt x="72" y="102"/>
                </a:cubicBezTo>
                <a:cubicBezTo>
                  <a:pt x="72" y="72"/>
                  <a:pt x="72" y="72"/>
                  <a:pt x="72" y="72"/>
                </a:cubicBezTo>
                <a:cubicBezTo>
                  <a:pt x="102" y="72"/>
                  <a:pt x="102" y="72"/>
                  <a:pt x="102" y="72"/>
                </a:cubicBezTo>
                <a:lnTo>
                  <a:pt x="102" y="102"/>
                </a:lnTo>
                <a:close/>
                <a:moveTo>
                  <a:pt x="138" y="123"/>
                </a:moveTo>
                <a:cubicBezTo>
                  <a:pt x="140" y="123"/>
                  <a:pt x="142" y="123"/>
                  <a:pt x="144" y="124"/>
                </a:cubicBezTo>
                <a:cubicBezTo>
                  <a:pt x="146" y="125"/>
                  <a:pt x="147" y="126"/>
                  <a:pt x="149" y="127"/>
                </a:cubicBezTo>
                <a:cubicBezTo>
                  <a:pt x="150" y="128"/>
                  <a:pt x="151" y="130"/>
                  <a:pt x="152" y="132"/>
                </a:cubicBezTo>
                <a:cubicBezTo>
                  <a:pt x="153" y="134"/>
                  <a:pt x="153" y="136"/>
                  <a:pt x="153" y="138"/>
                </a:cubicBezTo>
                <a:cubicBezTo>
                  <a:pt x="153" y="138"/>
                  <a:pt x="153" y="138"/>
                  <a:pt x="153" y="138"/>
                </a:cubicBezTo>
                <a:cubicBezTo>
                  <a:pt x="153" y="140"/>
                  <a:pt x="153" y="142"/>
                  <a:pt x="152" y="144"/>
                </a:cubicBezTo>
                <a:cubicBezTo>
                  <a:pt x="151" y="146"/>
                  <a:pt x="150" y="147"/>
                  <a:pt x="149" y="149"/>
                </a:cubicBezTo>
                <a:cubicBezTo>
                  <a:pt x="147" y="150"/>
                  <a:pt x="146" y="151"/>
                  <a:pt x="144" y="152"/>
                </a:cubicBezTo>
                <a:cubicBezTo>
                  <a:pt x="142" y="153"/>
                  <a:pt x="140" y="153"/>
                  <a:pt x="138" y="153"/>
                </a:cubicBezTo>
                <a:cubicBezTo>
                  <a:pt x="136" y="153"/>
                  <a:pt x="134" y="153"/>
                  <a:pt x="132" y="152"/>
                </a:cubicBezTo>
                <a:cubicBezTo>
                  <a:pt x="130" y="151"/>
                  <a:pt x="129" y="150"/>
                  <a:pt x="127" y="149"/>
                </a:cubicBezTo>
                <a:cubicBezTo>
                  <a:pt x="126" y="147"/>
                  <a:pt x="125" y="146"/>
                  <a:pt x="124" y="144"/>
                </a:cubicBezTo>
                <a:cubicBezTo>
                  <a:pt x="123" y="142"/>
                  <a:pt x="123" y="140"/>
                  <a:pt x="123" y="138"/>
                </a:cubicBezTo>
                <a:cubicBezTo>
                  <a:pt x="123" y="123"/>
                  <a:pt x="123" y="123"/>
                  <a:pt x="123" y="123"/>
                </a:cubicBezTo>
                <a:lnTo>
                  <a:pt x="138" y="123"/>
                </a:lnTo>
                <a:close/>
                <a:moveTo>
                  <a:pt x="152" y="42"/>
                </a:moveTo>
                <a:cubicBezTo>
                  <a:pt x="151" y="44"/>
                  <a:pt x="150" y="46"/>
                  <a:pt x="149" y="47"/>
                </a:cubicBezTo>
                <a:cubicBezTo>
                  <a:pt x="147" y="48"/>
                  <a:pt x="146" y="50"/>
                  <a:pt x="144" y="50"/>
                </a:cubicBezTo>
                <a:cubicBezTo>
                  <a:pt x="142" y="51"/>
                  <a:pt x="140" y="52"/>
                  <a:pt x="138" y="52"/>
                </a:cubicBezTo>
                <a:cubicBezTo>
                  <a:pt x="138" y="52"/>
                  <a:pt x="138" y="52"/>
                  <a:pt x="138" y="52"/>
                </a:cubicBezTo>
                <a:cubicBezTo>
                  <a:pt x="123" y="52"/>
                  <a:pt x="123" y="52"/>
                  <a:pt x="123" y="52"/>
                </a:cubicBezTo>
                <a:cubicBezTo>
                  <a:pt x="123" y="37"/>
                  <a:pt x="123" y="37"/>
                  <a:pt x="123" y="37"/>
                </a:cubicBezTo>
                <a:cubicBezTo>
                  <a:pt x="123" y="34"/>
                  <a:pt x="123" y="32"/>
                  <a:pt x="124" y="31"/>
                </a:cubicBezTo>
                <a:cubicBezTo>
                  <a:pt x="125" y="29"/>
                  <a:pt x="126" y="27"/>
                  <a:pt x="127" y="26"/>
                </a:cubicBezTo>
                <a:cubicBezTo>
                  <a:pt x="129" y="24"/>
                  <a:pt x="130" y="23"/>
                  <a:pt x="132" y="22"/>
                </a:cubicBezTo>
                <a:cubicBezTo>
                  <a:pt x="134" y="21"/>
                  <a:pt x="136" y="21"/>
                  <a:pt x="138" y="21"/>
                </a:cubicBezTo>
                <a:cubicBezTo>
                  <a:pt x="138" y="21"/>
                  <a:pt x="138" y="21"/>
                  <a:pt x="138" y="21"/>
                </a:cubicBezTo>
                <a:cubicBezTo>
                  <a:pt x="140" y="21"/>
                  <a:pt x="142" y="21"/>
                  <a:pt x="144" y="22"/>
                </a:cubicBezTo>
                <a:cubicBezTo>
                  <a:pt x="146" y="23"/>
                  <a:pt x="147" y="24"/>
                  <a:pt x="149" y="26"/>
                </a:cubicBezTo>
                <a:cubicBezTo>
                  <a:pt x="150" y="27"/>
                  <a:pt x="151" y="29"/>
                  <a:pt x="152" y="31"/>
                </a:cubicBezTo>
                <a:cubicBezTo>
                  <a:pt x="153" y="33"/>
                  <a:pt x="153" y="34"/>
                  <a:pt x="153" y="37"/>
                </a:cubicBezTo>
                <a:cubicBezTo>
                  <a:pt x="153" y="39"/>
                  <a:pt x="153" y="41"/>
                  <a:pt x="152" y="4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7" name="Freeform 170"/>
          <p:cNvSpPr>
            <a:spLocks noEditPoints="1"/>
          </p:cNvSpPr>
          <p:nvPr/>
        </p:nvSpPr>
        <p:spPr bwMode="auto">
          <a:xfrm>
            <a:off x="836614" y="4117976"/>
            <a:ext cx="400050" cy="398463"/>
          </a:xfrm>
          <a:custGeom>
            <a:avLst/>
            <a:gdLst>
              <a:gd name="T0" fmla="*/ 171 w 178"/>
              <a:gd name="T1" fmla="*/ 17 h 176"/>
              <a:gd name="T2" fmla="*/ 161 w 178"/>
              <a:gd name="T3" fmla="*/ 7 h 176"/>
              <a:gd name="T4" fmla="*/ 136 w 178"/>
              <a:gd name="T5" fmla="*/ 7 h 176"/>
              <a:gd name="T6" fmla="*/ 112 w 178"/>
              <a:gd name="T7" fmla="*/ 31 h 176"/>
              <a:gd name="T8" fmla="*/ 100 w 178"/>
              <a:gd name="T9" fmla="*/ 19 h 176"/>
              <a:gd name="T10" fmla="*/ 76 w 178"/>
              <a:gd name="T11" fmla="*/ 43 h 176"/>
              <a:gd name="T12" fmla="*/ 86 w 178"/>
              <a:gd name="T13" fmla="*/ 53 h 176"/>
              <a:gd name="T14" fmla="*/ 19 w 178"/>
              <a:gd name="T15" fmla="*/ 120 h 176"/>
              <a:gd name="T16" fmla="*/ 12 w 178"/>
              <a:gd name="T17" fmla="*/ 136 h 176"/>
              <a:gd name="T18" fmla="*/ 8 w 178"/>
              <a:gd name="T19" fmla="*/ 140 h 176"/>
              <a:gd name="T20" fmla="*/ 8 w 178"/>
              <a:gd name="T21" fmla="*/ 170 h 176"/>
              <a:gd name="T22" fmla="*/ 23 w 178"/>
              <a:gd name="T23" fmla="*/ 176 h 176"/>
              <a:gd name="T24" fmla="*/ 38 w 178"/>
              <a:gd name="T25" fmla="*/ 170 h 176"/>
              <a:gd name="T26" fmla="*/ 42 w 178"/>
              <a:gd name="T27" fmla="*/ 166 h 176"/>
              <a:gd name="T28" fmla="*/ 58 w 178"/>
              <a:gd name="T29" fmla="*/ 159 h 176"/>
              <a:gd name="T30" fmla="*/ 125 w 178"/>
              <a:gd name="T31" fmla="*/ 92 h 176"/>
              <a:gd name="T32" fmla="*/ 135 w 178"/>
              <a:gd name="T33" fmla="*/ 102 h 176"/>
              <a:gd name="T34" fmla="*/ 159 w 178"/>
              <a:gd name="T35" fmla="*/ 78 h 176"/>
              <a:gd name="T36" fmla="*/ 147 w 178"/>
              <a:gd name="T37" fmla="*/ 66 h 176"/>
              <a:gd name="T38" fmla="*/ 171 w 178"/>
              <a:gd name="T39" fmla="*/ 42 h 176"/>
              <a:gd name="T40" fmla="*/ 171 w 178"/>
              <a:gd name="T41" fmla="*/ 17 h 176"/>
              <a:gd name="T42" fmla="*/ 47 w 178"/>
              <a:gd name="T43" fmla="*/ 148 h 176"/>
              <a:gd name="T44" fmla="*/ 41 w 178"/>
              <a:gd name="T45" fmla="*/ 151 h 176"/>
              <a:gd name="T46" fmla="*/ 37 w 178"/>
              <a:gd name="T47" fmla="*/ 150 h 176"/>
              <a:gd name="T48" fmla="*/ 37 w 178"/>
              <a:gd name="T49" fmla="*/ 150 h 176"/>
              <a:gd name="T50" fmla="*/ 27 w 178"/>
              <a:gd name="T51" fmla="*/ 159 h 176"/>
              <a:gd name="T52" fmla="*/ 23 w 178"/>
              <a:gd name="T53" fmla="*/ 161 h 176"/>
              <a:gd name="T54" fmla="*/ 19 w 178"/>
              <a:gd name="T55" fmla="*/ 159 h 176"/>
              <a:gd name="T56" fmla="*/ 19 w 178"/>
              <a:gd name="T57" fmla="*/ 151 h 176"/>
              <a:gd name="T58" fmla="*/ 28 w 178"/>
              <a:gd name="T59" fmla="*/ 141 h 176"/>
              <a:gd name="T60" fmla="*/ 28 w 178"/>
              <a:gd name="T61" fmla="*/ 141 h 176"/>
              <a:gd name="T62" fmla="*/ 30 w 178"/>
              <a:gd name="T63" fmla="*/ 131 h 176"/>
              <a:gd name="T64" fmla="*/ 97 w 178"/>
              <a:gd name="T65" fmla="*/ 64 h 176"/>
              <a:gd name="T66" fmla="*/ 114 w 178"/>
              <a:gd name="T67" fmla="*/ 81 h 176"/>
              <a:gd name="T68" fmla="*/ 47 w 178"/>
              <a:gd name="T69" fmla="*/ 14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8" h="176">
                <a:moveTo>
                  <a:pt x="171" y="17"/>
                </a:moveTo>
                <a:cubicBezTo>
                  <a:pt x="161" y="7"/>
                  <a:pt x="161" y="7"/>
                  <a:pt x="161" y="7"/>
                </a:cubicBezTo>
                <a:cubicBezTo>
                  <a:pt x="154" y="0"/>
                  <a:pt x="143" y="0"/>
                  <a:pt x="136" y="7"/>
                </a:cubicBezTo>
                <a:cubicBezTo>
                  <a:pt x="112" y="31"/>
                  <a:pt x="112" y="31"/>
                  <a:pt x="112" y="31"/>
                </a:cubicBezTo>
                <a:cubicBezTo>
                  <a:pt x="100" y="19"/>
                  <a:pt x="100" y="19"/>
                  <a:pt x="100" y="19"/>
                </a:cubicBezTo>
                <a:cubicBezTo>
                  <a:pt x="76" y="43"/>
                  <a:pt x="76" y="43"/>
                  <a:pt x="76" y="43"/>
                </a:cubicBezTo>
                <a:cubicBezTo>
                  <a:pt x="86" y="53"/>
                  <a:pt x="86" y="53"/>
                  <a:pt x="86" y="53"/>
                </a:cubicBezTo>
                <a:cubicBezTo>
                  <a:pt x="19" y="120"/>
                  <a:pt x="19" y="120"/>
                  <a:pt x="19" y="120"/>
                </a:cubicBezTo>
                <a:cubicBezTo>
                  <a:pt x="15" y="124"/>
                  <a:pt x="12" y="130"/>
                  <a:pt x="12" y="136"/>
                </a:cubicBezTo>
                <a:cubicBezTo>
                  <a:pt x="8" y="140"/>
                  <a:pt x="8" y="140"/>
                  <a:pt x="8" y="140"/>
                </a:cubicBezTo>
                <a:cubicBezTo>
                  <a:pt x="0" y="148"/>
                  <a:pt x="0" y="162"/>
                  <a:pt x="8" y="170"/>
                </a:cubicBezTo>
                <a:cubicBezTo>
                  <a:pt x="12" y="174"/>
                  <a:pt x="17" y="176"/>
                  <a:pt x="23" y="176"/>
                </a:cubicBezTo>
                <a:cubicBezTo>
                  <a:pt x="29" y="176"/>
                  <a:pt x="34" y="174"/>
                  <a:pt x="38" y="170"/>
                </a:cubicBezTo>
                <a:cubicBezTo>
                  <a:pt x="42" y="166"/>
                  <a:pt x="42" y="166"/>
                  <a:pt x="42" y="166"/>
                </a:cubicBezTo>
                <a:cubicBezTo>
                  <a:pt x="48" y="166"/>
                  <a:pt x="54" y="163"/>
                  <a:pt x="58" y="159"/>
                </a:cubicBezTo>
                <a:cubicBezTo>
                  <a:pt x="125" y="92"/>
                  <a:pt x="125" y="92"/>
                  <a:pt x="125" y="92"/>
                </a:cubicBezTo>
                <a:cubicBezTo>
                  <a:pt x="135" y="102"/>
                  <a:pt x="135" y="102"/>
                  <a:pt x="135" y="102"/>
                </a:cubicBezTo>
                <a:cubicBezTo>
                  <a:pt x="159" y="78"/>
                  <a:pt x="159" y="78"/>
                  <a:pt x="159" y="78"/>
                </a:cubicBezTo>
                <a:cubicBezTo>
                  <a:pt x="147" y="66"/>
                  <a:pt x="147" y="66"/>
                  <a:pt x="147" y="66"/>
                </a:cubicBezTo>
                <a:cubicBezTo>
                  <a:pt x="171" y="42"/>
                  <a:pt x="171" y="42"/>
                  <a:pt x="171" y="42"/>
                </a:cubicBezTo>
                <a:cubicBezTo>
                  <a:pt x="178" y="35"/>
                  <a:pt x="178" y="24"/>
                  <a:pt x="171" y="17"/>
                </a:cubicBezTo>
                <a:close/>
                <a:moveTo>
                  <a:pt x="47" y="148"/>
                </a:moveTo>
                <a:cubicBezTo>
                  <a:pt x="46" y="150"/>
                  <a:pt x="43" y="151"/>
                  <a:pt x="41" y="151"/>
                </a:cubicBezTo>
                <a:cubicBezTo>
                  <a:pt x="39" y="151"/>
                  <a:pt x="38" y="151"/>
                  <a:pt x="37" y="150"/>
                </a:cubicBezTo>
                <a:cubicBezTo>
                  <a:pt x="37" y="150"/>
                  <a:pt x="37" y="150"/>
                  <a:pt x="37" y="150"/>
                </a:cubicBezTo>
                <a:cubicBezTo>
                  <a:pt x="27" y="159"/>
                  <a:pt x="27" y="159"/>
                  <a:pt x="27" y="159"/>
                </a:cubicBezTo>
                <a:cubicBezTo>
                  <a:pt x="26" y="160"/>
                  <a:pt x="25" y="161"/>
                  <a:pt x="23" y="161"/>
                </a:cubicBezTo>
                <a:cubicBezTo>
                  <a:pt x="21" y="161"/>
                  <a:pt x="20" y="160"/>
                  <a:pt x="19" y="159"/>
                </a:cubicBezTo>
                <a:cubicBezTo>
                  <a:pt x="16" y="157"/>
                  <a:pt x="16" y="153"/>
                  <a:pt x="19" y="151"/>
                </a:cubicBezTo>
                <a:cubicBezTo>
                  <a:pt x="28" y="141"/>
                  <a:pt x="28" y="141"/>
                  <a:pt x="28" y="141"/>
                </a:cubicBezTo>
                <a:cubicBezTo>
                  <a:pt x="28" y="141"/>
                  <a:pt x="28" y="141"/>
                  <a:pt x="28" y="141"/>
                </a:cubicBezTo>
                <a:cubicBezTo>
                  <a:pt x="26" y="138"/>
                  <a:pt x="27" y="134"/>
                  <a:pt x="30" y="131"/>
                </a:cubicBezTo>
                <a:cubicBezTo>
                  <a:pt x="97" y="64"/>
                  <a:pt x="97" y="64"/>
                  <a:pt x="97" y="64"/>
                </a:cubicBezTo>
                <a:cubicBezTo>
                  <a:pt x="114" y="81"/>
                  <a:pt x="114" y="81"/>
                  <a:pt x="114" y="81"/>
                </a:cubicBezTo>
                <a:lnTo>
                  <a:pt x="47" y="14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8" name="Freeform 171"/>
          <p:cNvSpPr>
            <a:spLocks noEditPoints="1"/>
          </p:cNvSpPr>
          <p:nvPr/>
        </p:nvSpPr>
        <p:spPr bwMode="auto">
          <a:xfrm>
            <a:off x="1525588" y="4138613"/>
            <a:ext cx="392112" cy="361950"/>
          </a:xfrm>
          <a:custGeom>
            <a:avLst/>
            <a:gdLst>
              <a:gd name="T0" fmla="*/ 160 w 247"/>
              <a:gd name="T1" fmla="*/ 228 h 228"/>
              <a:gd name="T2" fmla="*/ 68 w 247"/>
              <a:gd name="T3" fmla="*/ 0 h 228"/>
              <a:gd name="T4" fmla="*/ 146 w 247"/>
              <a:gd name="T5" fmla="*/ 195 h 228"/>
              <a:gd name="T6" fmla="*/ 122 w 247"/>
              <a:gd name="T7" fmla="*/ 171 h 228"/>
              <a:gd name="T8" fmla="*/ 146 w 247"/>
              <a:gd name="T9" fmla="*/ 195 h 228"/>
              <a:gd name="T10" fmla="*/ 101 w 247"/>
              <a:gd name="T11" fmla="*/ 134 h 228"/>
              <a:gd name="T12" fmla="*/ 125 w 247"/>
              <a:gd name="T13" fmla="*/ 158 h 228"/>
              <a:gd name="T14" fmla="*/ 146 w 247"/>
              <a:gd name="T15" fmla="*/ 121 h 228"/>
              <a:gd name="T16" fmla="*/ 122 w 247"/>
              <a:gd name="T17" fmla="*/ 97 h 228"/>
              <a:gd name="T18" fmla="*/ 146 w 247"/>
              <a:gd name="T19" fmla="*/ 121 h 228"/>
              <a:gd name="T20" fmla="*/ 101 w 247"/>
              <a:gd name="T21" fmla="*/ 60 h 228"/>
              <a:gd name="T22" fmla="*/ 125 w 247"/>
              <a:gd name="T23" fmla="*/ 84 h 228"/>
              <a:gd name="T24" fmla="*/ 122 w 247"/>
              <a:gd name="T25" fmla="*/ 23 h 228"/>
              <a:gd name="T26" fmla="*/ 146 w 247"/>
              <a:gd name="T27" fmla="*/ 47 h 228"/>
              <a:gd name="T28" fmla="*/ 122 w 247"/>
              <a:gd name="T29" fmla="*/ 23 h 228"/>
              <a:gd name="T30" fmla="*/ 104 w 247"/>
              <a:gd name="T31" fmla="*/ 23 h 228"/>
              <a:gd name="T32" fmla="*/ 80 w 247"/>
              <a:gd name="T33" fmla="*/ 47 h 228"/>
              <a:gd name="T34" fmla="*/ 80 w 247"/>
              <a:gd name="T35" fmla="*/ 97 h 228"/>
              <a:gd name="T36" fmla="*/ 104 w 247"/>
              <a:gd name="T37" fmla="*/ 121 h 228"/>
              <a:gd name="T38" fmla="*/ 80 w 247"/>
              <a:gd name="T39" fmla="*/ 97 h 228"/>
              <a:gd name="T40" fmla="*/ 104 w 247"/>
              <a:gd name="T41" fmla="*/ 171 h 228"/>
              <a:gd name="T42" fmla="*/ 80 w 247"/>
              <a:gd name="T43" fmla="*/ 195 h 228"/>
              <a:gd name="T44" fmla="*/ 0 w 247"/>
              <a:gd name="T45" fmla="*/ 228 h 228"/>
              <a:gd name="T46" fmla="*/ 55 w 247"/>
              <a:gd name="T47" fmla="*/ 73 h 228"/>
              <a:gd name="T48" fmla="*/ 0 w 247"/>
              <a:gd name="T49" fmla="*/ 228 h 228"/>
              <a:gd name="T50" fmla="*/ 40 w 247"/>
              <a:gd name="T51" fmla="*/ 84 h 228"/>
              <a:gd name="T52" fmla="*/ 16 w 247"/>
              <a:gd name="T53" fmla="*/ 110 h 228"/>
              <a:gd name="T54" fmla="*/ 16 w 247"/>
              <a:gd name="T55" fmla="*/ 128 h 228"/>
              <a:gd name="T56" fmla="*/ 40 w 247"/>
              <a:gd name="T57" fmla="*/ 152 h 228"/>
              <a:gd name="T58" fmla="*/ 16 w 247"/>
              <a:gd name="T59" fmla="*/ 128 h 228"/>
              <a:gd name="T60" fmla="*/ 40 w 247"/>
              <a:gd name="T61" fmla="*/ 171 h 228"/>
              <a:gd name="T62" fmla="*/ 16 w 247"/>
              <a:gd name="T63" fmla="*/ 195 h 228"/>
              <a:gd name="T64" fmla="*/ 237 w 247"/>
              <a:gd name="T65" fmla="*/ 94 h 228"/>
              <a:gd name="T66" fmla="*/ 223 w 247"/>
              <a:gd name="T67" fmla="*/ 64 h 228"/>
              <a:gd name="T68" fmla="*/ 213 w 247"/>
              <a:gd name="T69" fmla="*/ 36 h 228"/>
              <a:gd name="T70" fmla="*/ 206 w 247"/>
              <a:gd name="T71" fmla="*/ 9 h 228"/>
              <a:gd name="T72" fmla="*/ 196 w 247"/>
              <a:gd name="T73" fmla="*/ 36 h 228"/>
              <a:gd name="T74" fmla="*/ 182 w 247"/>
              <a:gd name="T75" fmla="*/ 64 h 228"/>
              <a:gd name="T76" fmla="*/ 172 w 247"/>
              <a:gd name="T77" fmla="*/ 94 h 228"/>
              <a:gd name="T78" fmla="*/ 247 w 247"/>
              <a:gd name="T79" fmla="*/ 228 h 228"/>
              <a:gd name="T80" fmla="*/ 237 w 247"/>
              <a:gd name="T81" fmla="*/ 94 h 228"/>
              <a:gd name="T82" fmla="*/ 185 w 247"/>
              <a:gd name="T83" fmla="*/ 211 h 228"/>
              <a:gd name="T84" fmla="*/ 209 w 247"/>
              <a:gd name="T85" fmla="*/ 185 h 228"/>
              <a:gd name="T86" fmla="*/ 209 w 247"/>
              <a:gd name="T87" fmla="*/ 135 h 228"/>
              <a:gd name="T88" fmla="*/ 185 w 247"/>
              <a:gd name="T89" fmla="*/ 110 h 228"/>
              <a:gd name="T90" fmla="*/ 209 w 247"/>
              <a:gd name="T91" fmla="*/ 135 h 228"/>
              <a:gd name="T92" fmla="*/ 213 w 247"/>
              <a:gd name="T93" fmla="*/ 172 h 228"/>
              <a:gd name="T94" fmla="*/ 237 w 247"/>
              <a:gd name="T95" fmla="*/ 148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228">
                <a:moveTo>
                  <a:pt x="68" y="228"/>
                </a:moveTo>
                <a:lnTo>
                  <a:pt x="160" y="228"/>
                </a:lnTo>
                <a:lnTo>
                  <a:pt x="160" y="0"/>
                </a:lnTo>
                <a:lnTo>
                  <a:pt x="68" y="0"/>
                </a:lnTo>
                <a:lnTo>
                  <a:pt x="68" y="228"/>
                </a:lnTo>
                <a:close/>
                <a:moveTo>
                  <a:pt x="146" y="195"/>
                </a:moveTo>
                <a:lnTo>
                  <a:pt x="122" y="195"/>
                </a:lnTo>
                <a:lnTo>
                  <a:pt x="122" y="171"/>
                </a:lnTo>
                <a:lnTo>
                  <a:pt x="146" y="171"/>
                </a:lnTo>
                <a:lnTo>
                  <a:pt x="146" y="195"/>
                </a:lnTo>
                <a:close/>
                <a:moveTo>
                  <a:pt x="101" y="158"/>
                </a:moveTo>
                <a:lnTo>
                  <a:pt x="101" y="134"/>
                </a:lnTo>
                <a:lnTo>
                  <a:pt x="125" y="134"/>
                </a:lnTo>
                <a:lnTo>
                  <a:pt x="125" y="158"/>
                </a:lnTo>
                <a:lnTo>
                  <a:pt x="101" y="158"/>
                </a:lnTo>
                <a:close/>
                <a:moveTo>
                  <a:pt x="146" y="121"/>
                </a:moveTo>
                <a:lnTo>
                  <a:pt x="122" y="121"/>
                </a:lnTo>
                <a:lnTo>
                  <a:pt x="122" y="97"/>
                </a:lnTo>
                <a:lnTo>
                  <a:pt x="146" y="97"/>
                </a:lnTo>
                <a:lnTo>
                  <a:pt x="146" y="121"/>
                </a:lnTo>
                <a:close/>
                <a:moveTo>
                  <a:pt x="101" y="84"/>
                </a:moveTo>
                <a:lnTo>
                  <a:pt x="101" y="60"/>
                </a:lnTo>
                <a:lnTo>
                  <a:pt x="125" y="60"/>
                </a:lnTo>
                <a:lnTo>
                  <a:pt x="125" y="84"/>
                </a:lnTo>
                <a:lnTo>
                  <a:pt x="101" y="84"/>
                </a:lnTo>
                <a:close/>
                <a:moveTo>
                  <a:pt x="122" y="23"/>
                </a:moveTo>
                <a:lnTo>
                  <a:pt x="146" y="23"/>
                </a:lnTo>
                <a:lnTo>
                  <a:pt x="146" y="47"/>
                </a:lnTo>
                <a:lnTo>
                  <a:pt x="122" y="47"/>
                </a:lnTo>
                <a:lnTo>
                  <a:pt x="122" y="23"/>
                </a:lnTo>
                <a:close/>
                <a:moveTo>
                  <a:pt x="80" y="23"/>
                </a:moveTo>
                <a:lnTo>
                  <a:pt x="104" y="23"/>
                </a:lnTo>
                <a:lnTo>
                  <a:pt x="104" y="47"/>
                </a:lnTo>
                <a:lnTo>
                  <a:pt x="80" y="47"/>
                </a:lnTo>
                <a:lnTo>
                  <a:pt x="80" y="23"/>
                </a:lnTo>
                <a:close/>
                <a:moveTo>
                  <a:pt x="80" y="97"/>
                </a:moveTo>
                <a:lnTo>
                  <a:pt x="104" y="97"/>
                </a:lnTo>
                <a:lnTo>
                  <a:pt x="104" y="121"/>
                </a:lnTo>
                <a:lnTo>
                  <a:pt x="80" y="121"/>
                </a:lnTo>
                <a:lnTo>
                  <a:pt x="80" y="97"/>
                </a:lnTo>
                <a:close/>
                <a:moveTo>
                  <a:pt x="80" y="171"/>
                </a:moveTo>
                <a:lnTo>
                  <a:pt x="104" y="171"/>
                </a:lnTo>
                <a:lnTo>
                  <a:pt x="104" y="195"/>
                </a:lnTo>
                <a:lnTo>
                  <a:pt x="80" y="195"/>
                </a:lnTo>
                <a:lnTo>
                  <a:pt x="80" y="171"/>
                </a:lnTo>
                <a:close/>
                <a:moveTo>
                  <a:pt x="0" y="228"/>
                </a:moveTo>
                <a:lnTo>
                  <a:pt x="55" y="228"/>
                </a:lnTo>
                <a:lnTo>
                  <a:pt x="55" y="73"/>
                </a:lnTo>
                <a:lnTo>
                  <a:pt x="0" y="73"/>
                </a:lnTo>
                <a:lnTo>
                  <a:pt x="0" y="228"/>
                </a:lnTo>
                <a:close/>
                <a:moveTo>
                  <a:pt x="16" y="84"/>
                </a:moveTo>
                <a:lnTo>
                  <a:pt x="40" y="84"/>
                </a:lnTo>
                <a:lnTo>
                  <a:pt x="40" y="110"/>
                </a:lnTo>
                <a:lnTo>
                  <a:pt x="16" y="110"/>
                </a:lnTo>
                <a:lnTo>
                  <a:pt x="16" y="84"/>
                </a:lnTo>
                <a:close/>
                <a:moveTo>
                  <a:pt x="16" y="128"/>
                </a:moveTo>
                <a:lnTo>
                  <a:pt x="40" y="128"/>
                </a:lnTo>
                <a:lnTo>
                  <a:pt x="40" y="152"/>
                </a:lnTo>
                <a:lnTo>
                  <a:pt x="16" y="152"/>
                </a:lnTo>
                <a:lnTo>
                  <a:pt x="16" y="128"/>
                </a:lnTo>
                <a:close/>
                <a:moveTo>
                  <a:pt x="16" y="171"/>
                </a:moveTo>
                <a:lnTo>
                  <a:pt x="40" y="171"/>
                </a:lnTo>
                <a:lnTo>
                  <a:pt x="40" y="195"/>
                </a:lnTo>
                <a:lnTo>
                  <a:pt x="16" y="195"/>
                </a:lnTo>
                <a:lnTo>
                  <a:pt x="16" y="171"/>
                </a:lnTo>
                <a:close/>
                <a:moveTo>
                  <a:pt x="237" y="94"/>
                </a:moveTo>
                <a:lnTo>
                  <a:pt x="237" y="64"/>
                </a:lnTo>
                <a:lnTo>
                  <a:pt x="223" y="64"/>
                </a:lnTo>
                <a:lnTo>
                  <a:pt x="223" y="36"/>
                </a:lnTo>
                <a:lnTo>
                  <a:pt x="213" y="36"/>
                </a:lnTo>
                <a:lnTo>
                  <a:pt x="213" y="9"/>
                </a:lnTo>
                <a:lnTo>
                  <a:pt x="206" y="9"/>
                </a:lnTo>
                <a:lnTo>
                  <a:pt x="206" y="36"/>
                </a:lnTo>
                <a:lnTo>
                  <a:pt x="196" y="36"/>
                </a:lnTo>
                <a:lnTo>
                  <a:pt x="196" y="64"/>
                </a:lnTo>
                <a:lnTo>
                  <a:pt x="182" y="64"/>
                </a:lnTo>
                <a:lnTo>
                  <a:pt x="182" y="94"/>
                </a:lnTo>
                <a:lnTo>
                  <a:pt x="172" y="94"/>
                </a:lnTo>
                <a:lnTo>
                  <a:pt x="172" y="228"/>
                </a:lnTo>
                <a:lnTo>
                  <a:pt x="247" y="228"/>
                </a:lnTo>
                <a:lnTo>
                  <a:pt x="247" y="94"/>
                </a:lnTo>
                <a:lnTo>
                  <a:pt x="237" y="94"/>
                </a:lnTo>
                <a:close/>
                <a:moveTo>
                  <a:pt x="209" y="211"/>
                </a:moveTo>
                <a:lnTo>
                  <a:pt x="185" y="211"/>
                </a:lnTo>
                <a:lnTo>
                  <a:pt x="185" y="185"/>
                </a:lnTo>
                <a:lnTo>
                  <a:pt x="209" y="185"/>
                </a:lnTo>
                <a:lnTo>
                  <a:pt x="209" y="211"/>
                </a:lnTo>
                <a:close/>
                <a:moveTo>
                  <a:pt x="209" y="135"/>
                </a:moveTo>
                <a:lnTo>
                  <a:pt x="185" y="135"/>
                </a:lnTo>
                <a:lnTo>
                  <a:pt x="185" y="110"/>
                </a:lnTo>
                <a:lnTo>
                  <a:pt x="209" y="110"/>
                </a:lnTo>
                <a:lnTo>
                  <a:pt x="209" y="135"/>
                </a:lnTo>
                <a:close/>
                <a:moveTo>
                  <a:pt x="237" y="172"/>
                </a:moveTo>
                <a:lnTo>
                  <a:pt x="213" y="172"/>
                </a:lnTo>
                <a:lnTo>
                  <a:pt x="213" y="148"/>
                </a:lnTo>
                <a:lnTo>
                  <a:pt x="237" y="148"/>
                </a:lnTo>
                <a:lnTo>
                  <a:pt x="237" y="17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9" name="Freeform 172"/>
          <p:cNvSpPr>
            <a:spLocks noEditPoints="1"/>
          </p:cNvSpPr>
          <p:nvPr/>
        </p:nvSpPr>
        <p:spPr bwMode="auto">
          <a:xfrm>
            <a:off x="2174876" y="4157663"/>
            <a:ext cx="392113" cy="342900"/>
          </a:xfrm>
          <a:custGeom>
            <a:avLst/>
            <a:gdLst>
              <a:gd name="T0" fmla="*/ 109 w 174"/>
              <a:gd name="T1" fmla="*/ 132 h 152"/>
              <a:gd name="T2" fmla="*/ 108 w 174"/>
              <a:gd name="T3" fmla="*/ 127 h 152"/>
              <a:gd name="T4" fmla="*/ 66 w 174"/>
              <a:gd name="T5" fmla="*/ 127 h 152"/>
              <a:gd name="T6" fmla="*/ 64 w 174"/>
              <a:gd name="T7" fmla="*/ 137 h 152"/>
              <a:gd name="T8" fmla="*/ 59 w 174"/>
              <a:gd name="T9" fmla="*/ 145 h 152"/>
              <a:gd name="T10" fmla="*/ 50 w 174"/>
              <a:gd name="T11" fmla="*/ 148 h 152"/>
              <a:gd name="T12" fmla="*/ 50 w 174"/>
              <a:gd name="T13" fmla="*/ 152 h 152"/>
              <a:gd name="T14" fmla="*/ 124 w 174"/>
              <a:gd name="T15" fmla="*/ 152 h 152"/>
              <a:gd name="T16" fmla="*/ 124 w 174"/>
              <a:gd name="T17" fmla="*/ 148 h 152"/>
              <a:gd name="T18" fmla="*/ 115 w 174"/>
              <a:gd name="T19" fmla="*/ 145 h 152"/>
              <a:gd name="T20" fmla="*/ 109 w 174"/>
              <a:gd name="T21" fmla="*/ 132 h 152"/>
              <a:gd name="T22" fmla="*/ 169 w 174"/>
              <a:gd name="T23" fmla="*/ 0 h 152"/>
              <a:gd name="T24" fmla="*/ 5 w 174"/>
              <a:gd name="T25" fmla="*/ 0 h 152"/>
              <a:gd name="T26" fmla="*/ 0 w 174"/>
              <a:gd name="T27" fmla="*/ 5 h 152"/>
              <a:gd name="T28" fmla="*/ 0 w 174"/>
              <a:gd name="T29" fmla="*/ 113 h 152"/>
              <a:gd name="T30" fmla="*/ 5 w 174"/>
              <a:gd name="T31" fmla="*/ 118 h 152"/>
              <a:gd name="T32" fmla="*/ 169 w 174"/>
              <a:gd name="T33" fmla="*/ 118 h 152"/>
              <a:gd name="T34" fmla="*/ 174 w 174"/>
              <a:gd name="T35" fmla="*/ 113 h 152"/>
              <a:gd name="T36" fmla="*/ 174 w 174"/>
              <a:gd name="T37" fmla="*/ 5 h 152"/>
              <a:gd name="T38" fmla="*/ 169 w 174"/>
              <a:gd name="T39" fmla="*/ 0 h 152"/>
              <a:gd name="T40" fmla="*/ 162 w 174"/>
              <a:gd name="T41" fmla="*/ 106 h 152"/>
              <a:gd name="T42" fmla="*/ 12 w 174"/>
              <a:gd name="T43" fmla="*/ 106 h 152"/>
              <a:gd name="T44" fmla="*/ 12 w 174"/>
              <a:gd name="T45" fmla="*/ 13 h 152"/>
              <a:gd name="T46" fmla="*/ 162 w 174"/>
              <a:gd name="T47" fmla="*/ 13 h 152"/>
              <a:gd name="T48" fmla="*/ 162 w 174"/>
              <a:gd name="T49" fmla="*/ 10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 h="152">
                <a:moveTo>
                  <a:pt x="109" y="132"/>
                </a:moveTo>
                <a:cubicBezTo>
                  <a:pt x="108" y="130"/>
                  <a:pt x="108" y="129"/>
                  <a:pt x="108" y="127"/>
                </a:cubicBezTo>
                <a:cubicBezTo>
                  <a:pt x="66" y="127"/>
                  <a:pt x="66" y="127"/>
                  <a:pt x="66" y="127"/>
                </a:cubicBezTo>
                <a:cubicBezTo>
                  <a:pt x="66" y="130"/>
                  <a:pt x="65" y="133"/>
                  <a:pt x="64" y="137"/>
                </a:cubicBezTo>
                <a:cubicBezTo>
                  <a:pt x="63" y="140"/>
                  <a:pt x="61" y="143"/>
                  <a:pt x="59" y="145"/>
                </a:cubicBezTo>
                <a:cubicBezTo>
                  <a:pt x="57" y="147"/>
                  <a:pt x="54" y="148"/>
                  <a:pt x="50" y="148"/>
                </a:cubicBezTo>
                <a:cubicBezTo>
                  <a:pt x="50" y="152"/>
                  <a:pt x="50" y="152"/>
                  <a:pt x="50" y="152"/>
                </a:cubicBezTo>
                <a:cubicBezTo>
                  <a:pt x="124" y="152"/>
                  <a:pt x="124" y="152"/>
                  <a:pt x="124" y="152"/>
                </a:cubicBezTo>
                <a:cubicBezTo>
                  <a:pt x="124" y="148"/>
                  <a:pt x="124" y="148"/>
                  <a:pt x="124" y="148"/>
                </a:cubicBezTo>
                <a:cubicBezTo>
                  <a:pt x="120" y="148"/>
                  <a:pt x="117" y="147"/>
                  <a:pt x="115" y="145"/>
                </a:cubicBezTo>
                <a:cubicBezTo>
                  <a:pt x="112" y="142"/>
                  <a:pt x="110" y="137"/>
                  <a:pt x="109" y="132"/>
                </a:cubicBezTo>
                <a:close/>
                <a:moveTo>
                  <a:pt x="169" y="0"/>
                </a:moveTo>
                <a:cubicBezTo>
                  <a:pt x="5" y="0"/>
                  <a:pt x="5" y="0"/>
                  <a:pt x="5" y="0"/>
                </a:cubicBezTo>
                <a:cubicBezTo>
                  <a:pt x="2" y="0"/>
                  <a:pt x="0" y="3"/>
                  <a:pt x="0" y="5"/>
                </a:cubicBezTo>
                <a:cubicBezTo>
                  <a:pt x="0" y="113"/>
                  <a:pt x="0" y="113"/>
                  <a:pt x="0" y="113"/>
                </a:cubicBezTo>
                <a:cubicBezTo>
                  <a:pt x="0" y="116"/>
                  <a:pt x="2" y="118"/>
                  <a:pt x="5" y="118"/>
                </a:cubicBezTo>
                <a:cubicBezTo>
                  <a:pt x="169" y="118"/>
                  <a:pt x="169" y="118"/>
                  <a:pt x="169" y="118"/>
                </a:cubicBezTo>
                <a:cubicBezTo>
                  <a:pt x="172" y="118"/>
                  <a:pt x="174" y="116"/>
                  <a:pt x="174" y="113"/>
                </a:cubicBezTo>
                <a:cubicBezTo>
                  <a:pt x="174" y="5"/>
                  <a:pt x="174" y="5"/>
                  <a:pt x="174" y="5"/>
                </a:cubicBezTo>
                <a:cubicBezTo>
                  <a:pt x="174" y="3"/>
                  <a:pt x="172" y="0"/>
                  <a:pt x="169" y="0"/>
                </a:cubicBezTo>
                <a:close/>
                <a:moveTo>
                  <a:pt x="162" y="106"/>
                </a:moveTo>
                <a:cubicBezTo>
                  <a:pt x="12" y="106"/>
                  <a:pt x="12" y="106"/>
                  <a:pt x="12" y="106"/>
                </a:cubicBezTo>
                <a:cubicBezTo>
                  <a:pt x="12" y="13"/>
                  <a:pt x="12" y="13"/>
                  <a:pt x="12" y="13"/>
                </a:cubicBezTo>
                <a:cubicBezTo>
                  <a:pt x="162" y="13"/>
                  <a:pt x="162" y="13"/>
                  <a:pt x="162" y="13"/>
                </a:cubicBezTo>
                <a:lnTo>
                  <a:pt x="162" y="10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0" name="Freeform 173"/>
          <p:cNvSpPr>
            <a:spLocks noEditPoints="1"/>
          </p:cNvSpPr>
          <p:nvPr/>
        </p:nvSpPr>
        <p:spPr bwMode="auto">
          <a:xfrm>
            <a:off x="2847976" y="4154488"/>
            <a:ext cx="325438" cy="347662"/>
          </a:xfrm>
          <a:custGeom>
            <a:avLst/>
            <a:gdLst>
              <a:gd name="T0" fmla="*/ 72 w 144"/>
              <a:gd name="T1" fmla="*/ 43 h 154"/>
              <a:gd name="T2" fmla="*/ 42 w 144"/>
              <a:gd name="T3" fmla="*/ 72 h 154"/>
              <a:gd name="T4" fmla="*/ 72 w 144"/>
              <a:gd name="T5" fmla="*/ 102 h 154"/>
              <a:gd name="T6" fmla="*/ 101 w 144"/>
              <a:gd name="T7" fmla="*/ 72 h 154"/>
              <a:gd name="T8" fmla="*/ 72 w 144"/>
              <a:gd name="T9" fmla="*/ 43 h 154"/>
              <a:gd name="T10" fmla="*/ 72 w 144"/>
              <a:gd name="T11" fmla="*/ 89 h 154"/>
              <a:gd name="T12" fmla="*/ 55 w 144"/>
              <a:gd name="T13" fmla="*/ 72 h 154"/>
              <a:gd name="T14" fmla="*/ 72 w 144"/>
              <a:gd name="T15" fmla="*/ 56 h 154"/>
              <a:gd name="T16" fmla="*/ 88 w 144"/>
              <a:gd name="T17" fmla="*/ 72 h 154"/>
              <a:gd name="T18" fmla="*/ 72 w 144"/>
              <a:gd name="T19" fmla="*/ 89 h 154"/>
              <a:gd name="T20" fmla="*/ 52 w 144"/>
              <a:gd name="T21" fmla="*/ 128 h 154"/>
              <a:gd name="T22" fmla="*/ 91 w 144"/>
              <a:gd name="T23" fmla="*/ 128 h 154"/>
              <a:gd name="T24" fmla="*/ 91 w 144"/>
              <a:gd name="T25" fmla="*/ 115 h 154"/>
              <a:gd name="T26" fmla="*/ 52 w 144"/>
              <a:gd name="T27" fmla="*/ 115 h 154"/>
              <a:gd name="T28" fmla="*/ 52 w 144"/>
              <a:gd name="T29" fmla="*/ 128 h 154"/>
              <a:gd name="T30" fmla="*/ 52 w 144"/>
              <a:gd name="T31" fmla="*/ 154 h 154"/>
              <a:gd name="T32" fmla="*/ 91 w 144"/>
              <a:gd name="T33" fmla="*/ 154 h 154"/>
              <a:gd name="T34" fmla="*/ 91 w 144"/>
              <a:gd name="T35" fmla="*/ 141 h 154"/>
              <a:gd name="T36" fmla="*/ 52 w 144"/>
              <a:gd name="T37" fmla="*/ 141 h 154"/>
              <a:gd name="T38" fmla="*/ 52 w 144"/>
              <a:gd name="T39" fmla="*/ 154 h 154"/>
              <a:gd name="T40" fmla="*/ 46 w 144"/>
              <a:gd name="T41" fmla="*/ 20 h 154"/>
              <a:gd name="T42" fmla="*/ 19 w 144"/>
              <a:gd name="T43" fmla="*/ 47 h 154"/>
              <a:gd name="T44" fmla="*/ 28 w 144"/>
              <a:gd name="T45" fmla="*/ 56 h 154"/>
              <a:gd name="T46" fmla="*/ 55 w 144"/>
              <a:gd name="T47" fmla="*/ 29 h 154"/>
              <a:gd name="T48" fmla="*/ 46 w 144"/>
              <a:gd name="T49" fmla="*/ 20 h 154"/>
              <a:gd name="T50" fmla="*/ 28 w 144"/>
              <a:gd name="T51" fmla="*/ 2 h 154"/>
              <a:gd name="T52" fmla="*/ 0 w 144"/>
              <a:gd name="T53" fmla="*/ 29 h 154"/>
              <a:gd name="T54" fmla="*/ 9 w 144"/>
              <a:gd name="T55" fmla="*/ 38 h 154"/>
              <a:gd name="T56" fmla="*/ 37 w 144"/>
              <a:gd name="T57" fmla="*/ 11 h 154"/>
              <a:gd name="T58" fmla="*/ 28 w 144"/>
              <a:gd name="T59" fmla="*/ 2 h 154"/>
              <a:gd name="T60" fmla="*/ 120 w 144"/>
              <a:gd name="T61" fmla="*/ 0 h 154"/>
              <a:gd name="T62" fmla="*/ 90 w 144"/>
              <a:gd name="T63" fmla="*/ 30 h 154"/>
              <a:gd name="T64" fmla="*/ 114 w 144"/>
              <a:gd name="T65" fmla="*/ 54 h 154"/>
              <a:gd name="T66" fmla="*/ 144 w 144"/>
              <a:gd name="T67" fmla="*/ 24 h 154"/>
              <a:gd name="T68" fmla="*/ 120 w 144"/>
              <a:gd name="T6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54">
                <a:moveTo>
                  <a:pt x="72" y="43"/>
                </a:moveTo>
                <a:cubicBezTo>
                  <a:pt x="55" y="43"/>
                  <a:pt x="42" y="56"/>
                  <a:pt x="42" y="72"/>
                </a:cubicBezTo>
                <a:cubicBezTo>
                  <a:pt x="42" y="89"/>
                  <a:pt x="55" y="102"/>
                  <a:pt x="72" y="102"/>
                </a:cubicBezTo>
                <a:cubicBezTo>
                  <a:pt x="88" y="102"/>
                  <a:pt x="101" y="89"/>
                  <a:pt x="101" y="72"/>
                </a:cubicBezTo>
                <a:cubicBezTo>
                  <a:pt x="101" y="56"/>
                  <a:pt x="88" y="43"/>
                  <a:pt x="72" y="43"/>
                </a:cubicBezTo>
                <a:close/>
                <a:moveTo>
                  <a:pt x="72" y="89"/>
                </a:moveTo>
                <a:cubicBezTo>
                  <a:pt x="62" y="89"/>
                  <a:pt x="55" y="82"/>
                  <a:pt x="55" y="72"/>
                </a:cubicBezTo>
                <a:cubicBezTo>
                  <a:pt x="55" y="63"/>
                  <a:pt x="62" y="56"/>
                  <a:pt x="72" y="56"/>
                </a:cubicBezTo>
                <a:cubicBezTo>
                  <a:pt x="81" y="56"/>
                  <a:pt x="88" y="63"/>
                  <a:pt x="88" y="72"/>
                </a:cubicBezTo>
                <a:cubicBezTo>
                  <a:pt x="88" y="82"/>
                  <a:pt x="81" y="89"/>
                  <a:pt x="72" y="89"/>
                </a:cubicBezTo>
                <a:close/>
                <a:moveTo>
                  <a:pt x="52" y="128"/>
                </a:moveTo>
                <a:cubicBezTo>
                  <a:pt x="91" y="128"/>
                  <a:pt x="91" y="128"/>
                  <a:pt x="91" y="128"/>
                </a:cubicBezTo>
                <a:cubicBezTo>
                  <a:pt x="91" y="115"/>
                  <a:pt x="91" y="115"/>
                  <a:pt x="91" y="115"/>
                </a:cubicBezTo>
                <a:cubicBezTo>
                  <a:pt x="52" y="115"/>
                  <a:pt x="52" y="115"/>
                  <a:pt x="52" y="115"/>
                </a:cubicBezTo>
                <a:lnTo>
                  <a:pt x="52" y="128"/>
                </a:lnTo>
                <a:close/>
                <a:moveTo>
                  <a:pt x="52" y="154"/>
                </a:moveTo>
                <a:cubicBezTo>
                  <a:pt x="91" y="154"/>
                  <a:pt x="91" y="154"/>
                  <a:pt x="91" y="154"/>
                </a:cubicBezTo>
                <a:cubicBezTo>
                  <a:pt x="91" y="141"/>
                  <a:pt x="91" y="141"/>
                  <a:pt x="91" y="141"/>
                </a:cubicBezTo>
                <a:cubicBezTo>
                  <a:pt x="52" y="141"/>
                  <a:pt x="52" y="141"/>
                  <a:pt x="52" y="141"/>
                </a:cubicBezTo>
                <a:lnTo>
                  <a:pt x="52" y="154"/>
                </a:lnTo>
                <a:close/>
                <a:moveTo>
                  <a:pt x="46" y="20"/>
                </a:moveTo>
                <a:cubicBezTo>
                  <a:pt x="19" y="47"/>
                  <a:pt x="19" y="47"/>
                  <a:pt x="19" y="47"/>
                </a:cubicBezTo>
                <a:cubicBezTo>
                  <a:pt x="28" y="56"/>
                  <a:pt x="28" y="56"/>
                  <a:pt x="28" y="56"/>
                </a:cubicBezTo>
                <a:cubicBezTo>
                  <a:pt x="55" y="29"/>
                  <a:pt x="55" y="29"/>
                  <a:pt x="55" y="29"/>
                </a:cubicBezTo>
                <a:lnTo>
                  <a:pt x="46" y="20"/>
                </a:lnTo>
                <a:close/>
                <a:moveTo>
                  <a:pt x="28" y="2"/>
                </a:moveTo>
                <a:cubicBezTo>
                  <a:pt x="0" y="29"/>
                  <a:pt x="0" y="29"/>
                  <a:pt x="0" y="29"/>
                </a:cubicBezTo>
                <a:cubicBezTo>
                  <a:pt x="9" y="38"/>
                  <a:pt x="9" y="38"/>
                  <a:pt x="9" y="38"/>
                </a:cubicBezTo>
                <a:cubicBezTo>
                  <a:pt x="37" y="11"/>
                  <a:pt x="37" y="11"/>
                  <a:pt x="37" y="11"/>
                </a:cubicBezTo>
                <a:lnTo>
                  <a:pt x="28" y="2"/>
                </a:lnTo>
                <a:close/>
                <a:moveTo>
                  <a:pt x="120" y="0"/>
                </a:moveTo>
                <a:cubicBezTo>
                  <a:pt x="90" y="30"/>
                  <a:pt x="90" y="30"/>
                  <a:pt x="90" y="30"/>
                </a:cubicBezTo>
                <a:cubicBezTo>
                  <a:pt x="114" y="54"/>
                  <a:pt x="114" y="54"/>
                  <a:pt x="114" y="54"/>
                </a:cubicBezTo>
                <a:cubicBezTo>
                  <a:pt x="144" y="24"/>
                  <a:pt x="144" y="24"/>
                  <a:pt x="144" y="24"/>
                </a:cubicBezTo>
                <a:lnTo>
                  <a:pt x="12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1" name="Freeform 174"/>
          <p:cNvSpPr>
            <a:spLocks noEditPoints="1"/>
          </p:cNvSpPr>
          <p:nvPr/>
        </p:nvSpPr>
        <p:spPr bwMode="auto">
          <a:xfrm>
            <a:off x="3438525" y="4133850"/>
            <a:ext cx="387350" cy="388938"/>
          </a:xfrm>
          <a:custGeom>
            <a:avLst/>
            <a:gdLst>
              <a:gd name="T0" fmla="*/ 167 w 172"/>
              <a:gd name="T1" fmla="*/ 167 h 172"/>
              <a:gd name="T2" fmla="*/ 128 w 172"/>
              <a:gd name="T3" fmla="*/ 109 h 172"/>
              <a:gd name="T4" fmla="*/ 133 w 172"/>
              <a:gd name="T5" fmla="*/ 94 h 172"/>
              <a:gd name="T6" fmla="*/ 172 w 172"/>
              <a:gd name="T7" fmla="*/ 86 h 172"/>
              <a:gd name="T8" fmla="*/ 133 w 172"/>
              <a:gd name="T9" fmla="*/ 78 h 172"/>
              <a:gd name="T10" fmla="*/ 94 w 172"/>
              <a:gd name="T11" fmla="*/ 39 h 172"/>
              <a:gd name="T12" fmla="*/ 86 w 172"/>
              <a:gd name="T13" fmla="*/ 0 h 172"/>
              <a:gd name="T14" fmla="*/ 78 w 172"/>
              <a:gd name="T15" fmla="*/ 39 h 172"/>
              <a:gd name="T16" fmla="*/ 63 w 172"/>
              <a:gd name="T17" fmla="*/ 44 h 172"/>
              <a:gd name="T18" fmla="*/ 5 w 172"/>
              <a:gd name="T19" fmla="*/ 5 h 172"/>
              <a:gd name="T20" fmla="*/ 44 w 172"/>
              <a:gd name="T21" fmla="*/ 63 h 172"/>
              <a:gd name="T22" fmla="*/ 39 w 172"/>
              <a:gd name="T23" fmla="*/ 78 h 172"/>
              <a:gd name="T24" fmla="*/ 0 w 172"/>
              <a:gd name="T25" fmla="*/ 86 h 172"/>
              <a:gd name="T26" fmla="*/ 39 w 172"/>
              <a:gd name="T27" fmla="*/ 94 h 172"/>
              <a:gd name="T28" fmla="*/ 78 w 172"/>
              <a:gd name="T29" fmla="*/ 133 h 172"/>
              <a:gd name="T30" fmla="*/ 86 w 172"/>
              <a:gd name="T31" fmla="*/ 172 h 172"/>
              <a:gd name="T32" fmla="*/ 94 w 172"/>
              <a:gd name="T33" fmla="*/ 133 h 172"/>
              <a:gd name="T34" fmla="*/ 109 w 172"/>
              <a:gd name="T35" fmla="*/ 128 h 172"/>
              <a:gd name="T36" fmla="*/ 167 w 172"/>
              <a:gd name="T37" fmla="*/ 167 h 172"/>
              <a:gd name="T38" fmla="*/ 86 w 172"/>
              <a:gd name="T39" fmla="*/ 47 h 172"/>
              <a:gd name="T40" fmla="*/ 125 w 172"/>
              <a:gd name="T41" fmla="*/ 86 h 172"/>
              <a:gd name="T42" fmla="*/ 122 w 172"/>
              <a:gd name="T43" fmla="*/ 100 h 172"/>
              <a:gd name="T44" fmla="*/ 106 w 172"/>
              <a:gd name="T45" fmla="*/ 76 h 172"/>
              <a:gd name="T46" fmla="*/ 96 w 172"/>
              <a:gd name="T47" fmla="*/ 66 h 172"/>
              <a:gd name="T48" fmla="*/ 72 w 172"/>
              <a:gd name="T49" fmla="*/ 50 h 172"/>
              <a:gd name="T50" fmla="*/ 86 w 172"/>
              <a:gd name="T51" fmla="*/ 47 h 172"/>
              <a:gd name="T52" fmla="*/ 94 w 172"/>
              <a:gd name="T53" fmla="*/ 86 h 172"/>
              <a:gd name="T54" fmla="*/ 86 w 172"/>
              <a:gd name="T55" fmla="*/ 94 h 172"/>
              <a:gd name="T56" fmla="*/ 78 w 172"/>
              <a:gd name="T57" fmla="*/ 86 h 172"/>
              <a:gd name="T58" fmla="*/ 86 w 172"/>
              <a:gd name="T59" fmla="*/ 78 h 172"/>
              <a:gd name="T60" fmla="*/ 94 w 172"/>
              <a:gd name="T61" fmla="*/ 86 h 172"/>
              <a:gd name="T62" fmla="*/ 86 w 172"/>
              <a:gd name="T63" fmla="*/ 125 h 172"/>
              <a:gd name="T64" fmla="*/ 47 w 172"/>
              <a:gd name="T65" fmla="*/ 86 h 172"/>
              <a:gd name="T66" fmla="*/ 50 w 172"/>
              <a:gd name="T67" fmla="*/ 72 h 172"/>
              <a:gd name="T68" fmla="*/ 66 w 172"/>
              <a:gd name="T69" fmla="*/ 96 h 172"/>
              <a:gd name="T70" fmla="*/ 76 w 172"/>
              <a:gd name="T71" fmla="*/ 106 h 172"/>
              <a:gd name="T72" fmla="*/ 100 w 172"/>
              <a:gd name="T73" fmla="*/ 122 h 172"/>
              <a:gd name="T74" fmla="*/ 86 w 172"/>
              <a:gd name="T75" fmla="*/ 12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2" h="172">
                <a:moveTo>
                  <a:pt x="167" y="167"/>
                </a:moveTo>
                <a:cubicBezTo>
                  <a:pt x="128" y="109"/>
                  <a:pt x="128" y="109"/>
                  <a:pt x="128" y="109"/>
                </a:cubicBezTo>
                <a:cubicBezTo>
                  <a:pt x="131" y="104"/>
                  <a:pt x="132" y="99"/>
                  <a:pt x="133" y="94"/>
                </a:cubicBezTo>
                <a:cubicBezTo>
                  <a:pt x="172" y="86"/>
                  <a:pt x="172" y="86"/>
                  <a:pt x="172" y="86"/>
                </a:cubicBezTo>
                <a:cubicBezTo>
                  <a:pt x="133" y="78"/>
                  <a:pt x="133" y="78"/>
                  <a:pt x="133" y="78"/>
                </a:cubicBezTo>
                <a:cubicBezTo>
                  <a:pt x="130" y="58"/>
                  <a:pt x="114" y="42"/>
                  <a:pt x="94" y="39"/>
                </a:cubicBezTo>
                <a:cubicBezTo>
                  <a:pt x="86" y="0"/>
                  <a:pt x="86" y="0"/>
                  <a:pt x="86" y="0"/>
                </a:cubicBezTo>
                <a:cubicBezTo>
                  <a:pt x="78" y="39"/>
                  <a:pt x="78" y="39"/>
                  <a:pt x="78" y="39"/>
                </a:cubicBezTo>
                <a:cubicBezTo>
                  <a:pt x="73" y="40"/>
                  <a:pt x="68" y="41"/>
                  <a:pt x="63" y="44"/>
                </a:cubicBezTo>
                <a:cubicBezTo>
                  <a:pt x="5" y="5"/>
                  <a:pt x="5" y="5"/>
                  <a:pt x="5" y="5"/>
                </a:cubicBezTo>
                <a:cubicBezTo>
                  <a:pt x="44" y="63"/>
                  <a:pt x="44" y="63"/>
                  <a:pt x="44" y="63"/>
                </a:cubicBezTo>
                <a:cubicBezTo>
                  <a:pt x="41" y="68"/>
                  <a:pt x="40" y="73"/>
                  <a:pt x="39" y="78"/>
                </a:cubicBezTo>
                <a:cubicBezTo>
                  <a:pt x="0" y="86"/>
                  <a:pt x="0" y="86"/>
                  <a:pt x="0" y="86"/>
                </a:cubicBezTo>
                <a:cubicBezTo>
                  <a:pt x="39" y="94"/>
                  <a:pt x="39" y="94"/>
                  <a:pt x="39" y="94"/>
                </a:cubicBezTo>
                <a:cubicBezTo>
                  <a:pt x="42" y="114"/>
                  <a:pt x="58" y="130"/>
                  <a:pt x="78" y="133"/>
                </a:cubicBezTo>
                <a:cubicBezTo>
                  <a:pt x="86" y="172"/>
                  <a:pt x="86" y="172"/>
                  <a:pt x="86" y="172"/>
                </a:cubicBezTo>
                <a:cubicBezTo>
                  <a:pt x="94" y="133"/>
                  <a:pt x="94" y="133"/>
                  <a:pt x="94" y="133"/>
                </a:cubicBezTo>
                <a:cubicBezTo>
                  <a:pt x="99" y="132"/>
                  <a:pt x="104" y="131"/>
                  <a:pt x="109" y="128"/>
                </a:cubicBezTo>
                <a:lnTo>
                  <a:pt x="167" y="167"/>
                </a:lnTo>
                <a:close/>
                <a:moveTo>
                  <a:pt x="86" y="47"/>
                </a:moveTo>
                <a:cubicBezTo>
                  <a:pt x="107" y="47"/>
                  <a:pt x="125" y="65"/>
                  <a:pt x="125" y="86"/>
                </a:cubicBezTo>
                <a:cubicBezTo>
                  <a:pt x="125" y="91"/>
                  <a:pt x="124" y="96"/>
                  <a:pt x="122" y="100"/>
                </a:cubicBezTo>
                <a:cubicBezTo>
                  <a:pt x="106" y="76"/>
                  <a:pt x="106" y="76"/>
                  <a:pt x="106" y="76"/>
                </a:cubicBezTo>
                <a:cubicBezTo>
                  <a:pt x="96" y="66"/>
                  <a:pt x="96" y="66"/>
                  <a:pt x="96" y="66"/>
                </a:cubicBezTo>
                <a:cubicBezTo>
                  <a:pt x="72" y="50"/>
                  <a:pt x="72" y="50"/>
                  <a:pt x="72" y="50"/>
                </a:cubicBezTo>
                <a:cubicBezTo>
                  <a:pt x="76" y="48"/>
                  <a:pt x="81" y="47"/>
                  <a:pt x="86" y="47"/>
                </a:cubicBezTo>
                <a:close/>
                <a:moveTo>
                  <a:pt x="94" y="86"/>
                </a:moveTo>
                <a:cubicBezTo>
                  <a:pt x="94" y="90"/>
                  <a:pt x="90" y="94"/>
                  <a:pt x="86" y="94"/>
                </a:cubicBezTo>
                <a:cubicBezTo>
                  <a:pt x="82" y="94"/>
                  <a:pt x="78" y="90"/>
                  <a:pt x="78" y="86"/>
                </a:cubicBezTo>
                <a:cubicBezTo>
                  <a:pt x="78" y="82"/>
                  <a:pt x="82" y="78"/>
                  <a:pt x="86" y="78"/>
                </a:cubicBezTo>
                <a:cubicBezTo>
                  <a:pt x="90" y="78"/>
                  <a:pt x="94" y="82"/>
                  <a:pt x="94" y="86"/>
                </a:cubicBezTo>
                <a:close/>
                <a:moveTo>
                  <a:pt x="86" y="125"/>
                </a:moveTo>
                <a:cubicBezTo>
                  <a:pt x="65" y="125"/>
                  <a:pt x="47" y="107"/>
                  <a:pt x="47" y="86"/>
                </a:cubicBezTo>
                <a:cubicBezTo>
                  <a:pt x="47" y="81"/>
                  <a:pt x="48" y="76"/>
                  <a:pt x="50" y="72"/>
                </a:cubicBezTo>
                <a:cubicBezTo>
                  <a:pt x="66" y="96"/>
                  <a:pt x="66" y="96"/>
                  <a:pt x="66" y="96"/>
                </a:cubicBezTo>
                <a:cubicBezTo>
                  <a:pt x="76" y="106"/>
                  <a:pt x="76" y="106"/>
                  <a:pt x="76" y="106"/>
                </a:cubicBezTo>
                <a:cubicBezTo>
                  <a:pt x="100" y="122"/>
                  <a:pt x="100" y="122"/>
                  <a:pt x="100" y="122"/>
                </a:cubicBezTo>
                <a:cubicBezTo>
                  <a:pt x="96" y="124"/>
                  <a:pt x="91" y="125"/>
                  <a:pt x="86" y="12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2" name="Freeform 175"/>
          <p:cNvSpPr>
            <a:spLocks noEditPoints="1"/>
          </p:cNvSpPr>
          <p:nvPr/>
        </p:nvSpPr>
        <p:spPr bwMode="auto">
          <a:xfrm>
            <a:off x="4081463" y="4130676"/>
            <a:ext cx="311150" cy="396875"/>
          </a:xfrm>
          <a:custGeom>
            <a:avLst/>
            <a:gdLst>
              <a:gd name="T0" fmla="*/ 84 w 138"/>
              <a:gd name="T1" fmla="*/ 71 h 176"/>
              <a:gd name="T2" fmla="*/ 69 w 138"/>
              <a:gd name="T3" fmla="*/ 69 h 176"/>
              <a:gd name="T4" fmla="*/ 54 w 138"/>
              <a:gd name="T5" fmla="*/ 71 h 176"/>
              <a:gd name="T6" fmla="*/ 54 w 138"/>
              <a:gd name="T7" fmla="*/ 26 h 176"/>
              <a:gd name="T8" fmla="*/ 15 w 138"/>
              <a:gd name="T9" fmla="*/ 26 h 176"/>
              <a:gd name="T10" fmla="*/ 15 w 138"/>
              <a:gd name="T11" fmla="*/ 48 h 176"/>
              <a:gd name="T12" fmla="*/ 34 w 138"/>
              <a:gd name="T13" fmla="*/ 82 h 176"/>
              <a:gd name="T14" fmla="*/ 16 w 138"/>
              <a:gd name="T15" fmla="*/ 122 h 176"/>
              <a:gd name="T16" fmla="*/ 69 w 138"/>
              <a:gd name="T17" fmla="*/ 176 h 176"/>
              <a:gd name="T18" fmla="*/ 122 w 138"/>
              <a:gd name="T19" fmla="*/ 122 h 176"/>
              <a:gd name="T20" fmla="*/ 101 w 138"/>
              <a:gd name="T21" fmla="*/ 80 h 176"/>
              <a:gd name="T22" fmla="*/ 123 w 138"/>
              <a:gd name="T23" fmla="*/ 49 h 176"/>
              <a:gd name="T24" fmla="*/ 123 w 138"/>
              <a:gd name="T25" fmla="*/ 26 h 176"/>
              <a:gd name="T26" fmla="*/ 84 w 138"/>
              <a:gd name="T27" fmla="*/ 26 h 176"/>
              <a:gd name="T28" fmla="*/ 84 w 138"/>
              <a:gd name="T29" fmla="*/ 71 h 176"/>
              <a:gd name="T30" fmla="*/ 103 w 138"/>
              <a:gd name="T31" fmla="*/ 122 h 176"/>
              <a:gd name="T32" fmla="*/ 69 w 138"/>
              <a:gd name="T33" fmla="*/ 157 h 176"/>
              <a:gd name="T34" fmla="*/ 35 w 138"/>
              <a:gd name="T35" fmla="*/ 122 h 176"/>
              <a:gd name="T36" fmla="*/ 69 w 138"/>
              <a:gd name="T37" fmla="*/ 88 h 176"/>
              <a:gd name="T38" fmla="*/ 103 w 138"/>
              <a:gd name="T39" fmla="*/ 122 h 176"/>
              <a:gd name="T40" fmla="*/ 0 w 138"/>
              <a:gd name="T41" fmla="*/ 0 h 176"/>
              <a:gd name="T42" fmla="*/ 0 w 138"/>
              <a:gd name="T43" fmla="*/ 16 h 176"/>
              <a:gd name="T44" fmla="*/ 138 w 138"/>
              <a:gd name="T45" fmla="*/ 16 h 176"/>
              <a:gd name="T46" fmla="*/ 138 w 138"/>
              <a:gd name="T47" fmla="*/ 0 h 176"/>
              <a:gd name="T48" fmla="*/ 0 w 138"/>
              <a:gd name="T49" fmla="*/ 0 h 176"/>
              <a:gd name="T50" fmla="*/ 68 w 138"/>
              <a:gd name="T51" fmla="*/ 91 h 176"/>
              <a:gd name="T52" fmla="*/ 61 w 138"/>
              <a:gd name="T53" fmla="*/ 111 h 176"/>
              <a:gd name="T54" fmla="*/ 39 w 138"/>
              <a:gd name="T55" fmla="*/ 111 h 176"/>
              <a:gd name="T56" fmla="*/ 38 w 138"/>
              <a:gd name="T57" fmla="*/ 112 h 176"/>
              <a:gd name="T58" fmla="*/ 38 w 138"/>
              <a:gd name="T59" fmla="*/ 114 h 176"/>
              <a:gd name="T60" fmla="*/ 56 w 138"/>
              <a:gd name="T61" fmla="*/ 127 h 176"/>
              <a:gd name="T62" fmla="*/ 49 w 138"/>
              <a:gd name="T63" fmla="*/ 148 h 176"/>
              <a:gd name="T64" fmla="*/ 50 w 138"/>
              <a:gd name="T65" fmla="*/ 149 h 176"/>
              <a:gd name="T66" fmla="*/ 51 w 138"/>
              <a:gd name="T67" fmla="*/ 149 h 176"/>
              <a:gd name="T68" fmla="*/ 69 w 138"/>
              <a:gd name="T69" fmla="*/ 136 h 176"/>
              <a:gd name="T70" fmla="*/ 87 w 138"/>
              <a:gd name="T71" fmla="*/ 149 h 176"/>
              <a:gd name="T72" fmla="*/ 88 w 138"/>
              <a:gd name="T73" fmla="*/ 149 h 176"/>
              <a:gd name="T74" fmla="*/ 88 w 138"/>
              <a:gd name="T75" fmla="*/ 149 h 176"/>
              <a:gd name="T76" fmla="*/ 89 w 138"/>
              <a:gd name="T77" fmla="*/ 148 h 176"/>
              <a:gd name="T78" fmla="*/ 82 w 138"/>
              <a:gd name="T79" fmla="*/ 127 h 176"/>
              <a:gd name="T80" fmla="*/ 100 w 138"/>
              <a:gd name="T81" fmla="*/ 114 h 176"/>
              <a:gd name="T82" fmla="*/ 100 w 138"/>
              <a:gd name="T83" fmla="*/ 112 h 176"/>
              <a:gd name="T84" fmla="*/ 99 w 138"/>
              <a:gd name="T85" fmla="*/ 111 h 176"/>
              <a:gd name="T86" fmla="*/ 77 w 138"/>
              <a:gd name="T87" fmla="*/ 111 h 176"/>
              <a:gd name="T88" fmla="*/ 70 w 138"/>
              <a:gd name="T89" fmla="*/ 91 h 176"/>
              <a:gd name="T90" fmla="*/ 69 w 138"/>
              <a:gd name="T91" fmla="*/ 90 h 176"/>
              <a:gd name="T92" fmla="*/ 68 w 138"/>
              <a:gd name="T93" fmla="*/ 9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8" h="176">
                <a:moveTo>
                  <a:pt x="84" y="71"/>
                </a:moveTo>
                <a:cubicBezTo>
                  <a:pt x="79" y="70"/>
                  <a:pt x="74" y="69"/>
                  <a:pt x="69" y="69"/>
                </a:cubicBezTo>
                <a:cubicBezTo>
                  <a:pt x="64" y="69"/>
                  <a:pt x="59" y="70"/>
                  <a:pt x="54" y="71"/>
                </a:cubicBezTo>
                <a:cubicBezTo>
                  <a:pt x="54" y="26"/>
                  <a:pt x="54" y="26"/>
                  <a:pt x="54" y="26"/>
                </a:cubicBezTo>
                <a:cubicBezTo>
                  <a:pt x="15" y="26"/>
                  <a:pt x="15" y="26"/>
                  <a:pt x="15" y="26"/>
                </a:cubicBezTo>
                <a:cubicBezTo>
                  <a:pt x="15" y="48"/>
                  <a:pt x="15" y="48"/>
                  <a:pt x="15" y="48"/>
                </a:cubicBezTo>
                <a:cubicBezTo>
                  <a:pt x="34" y="82"/>
                  <a:pt x="34" y="82"/>
                  <a:pt x="34" y="82"/>
                </a:cubicBezTo>
                <a:cubicBezTo>
                  <a:pt x="23" y="92"/>
                  <a:pt x="16" y="106"/>
                  <a:pt x="16" y="122"/>
                </a:cubicBezTo>
                <a:cubicBezTo>
                  <a:pt x="16" y="152"/>
                  <a:pt x="40" y="176"/>
                  <a:pt x="69" y="176"/>
                </a:cubicBezTo>
                <a:cubicBezTo>
                  <a:pt x="98" y="176"/>
                  <a:pt x="122" y="152"/>
                  <a:pt x="122" y="122"/>
                </a:cubicBezTo>
                <a:cubicBezTo>
                  <a:pt x="122" y="105"/>
                  <a:pt x="114" y="90"/>
                  <a:pt x="101" y="80"/>
                </a:cubicBezTo>
                <a:cubicBezTo>
                  <a:pt x="123" y="49"/>
                  <a:pt x="123" y="49"/>
                  <a:pt x="123" y="49"/>
                </a:cubicBezTo>
                <a:cubicBezTo>
                  <a:pt x="123" y="26"/>
                  <a:pt x="123" y="26"/>
                  <a:pt x="123" y="26"/>
                </a:cubicBezTo>
                <a:cubicBezTo>
                  <a:pt x="84" y="26"/>
                  <a:pt x="84" y="26"/>
                  <a:pt x="84" y="26"/>
                </a:cubicBezTo>
                <a:lnTo>
                  <a:pt x="84" y="71"/>
                </a:lnTo>
                <a:close/>
                <a:moveTo>
                  <a:pt x="103" y="122"/>
                </a:moveTo>
                <a:cubicBezTo>
                  <a:pt x="103" y="141"/>
                  <a:pt x="88" y="157"/>
                  <a:pt x="69" y="157"/>
                </a:cubicBezTo>
                <a:cubicBezTo>
                  <a:pt x="50" y="157"/>
                  <a:pt x="35" y="141"/>
                  <a:pt x="35" y="122"/>
                </a:cubicBezTo>
                <a:cubicBezTo>
                  <a:pt x="35" y="104"/>
                  <a:pt x="50" y="88"/>
                  <a:pt x="69" y="88"/>
                </a:cubicBezTo>
                <a:cubicBezTo>
                  <a:pt x="88" y="88"/>
                  <a:pt x="103" y="104"/>
                  <a:pt x="103" y="122"/>
                </a:cubicBezTo>
                <a:close/>
                <a:moveTo>
                  <a:pt x="0" y="0"/>
                </a:moveTo>
                <a:cubicBezTo>
                  <a:pt x="0" y="16"/>
                  <a:pt x="0" y="16"/>
                  <a:pt x="0" y="16"/>
                </a:cubicBezTo>
                <a:cubicBezTo>
                  <a:pt x="138" y="16"/>
                  <a:pt x="138" y="16"/>
                  <a:pt x="138" y="16"/>
                </a:cubicBezTo>
                <a:cubicBezTo>
                  <a:pt x="138" y="0"/>
                  <a:pt x="138" y="0"/>
                  <a:pt x="138" y="0"/>
                </a:cubicBezTo>
                <a:lnTo>
                  <a:pt x="0" y="0"/>
                </a:lnTo>
                <a:close/>
                <a:moveTo>
                  <a:pt x="68" y="91"/>
                </a:moveTo>
                <a:cubicBezTo>
                  <a:pt x="61" y="111"/>
                  <a:pt x="61" y="111"/>
                  <a:pt x="61" y="111"/>
                </a:cubicBezTo>
                <a:cubicBezTo>
                  <a:pt x="39" y="111"/>
                  <a:pt x="39" y="111"/>
                  <a:pt x="39" y="111"/>
                </a:cubicBezTo>
                <a:cubicBezTo>
                  <a:pt x="39" y="111"/>
                  <a:pt x="38" y="112"/>
                  <a:pt x="38" y="112"/>
                </a:cubicBezTo>
                <a:cubicBezTo>
                  <a:pt x="38" y="113"/>
                  <a:pt x="38" y="113"/>
                  <a:pt x="38" y="114"/>
                </a:cubicBezTo>
                <a:cubicBezTo>
                  <a:pt x="56" y="127"/>
                  <a:pt x="56" y="127"/>
                  <a:pt x="56" y="127"/>
                </a:cubicBezTo>
                <a:cubicBezTo>
                  <a:pt x="49" y="148"/>
                  <a:pt x="49" y="148"/>
                  <a:pt x="49" y="148"/>
                </a:cubicBezTo>
                <a:cubicBezTo>
                  <a:pt x="49" y="148"/>
                  <a:pt x="49" y="149"/>
                  <a:pt x="50" y="149"/>
                </a:cubicBezTo>
                <a:cubicBezTo>
                  <a:pt x="50" y="149"/>
                  <a:pt x="51" y="149"/>
                  <a:pt x="51" y="149"/>
                </a:cubicBezTo>
                <a:cubicBezTo>
                  <a:pt x="69" y="136"/>
                  <a:pt x="69" y="136"/>
                  <a:pt x="69" y="136"/>
                </a:cubicBezTo>
                <a:cubicBezTo>
                  <a:pt x="87" y="149"/>
                  <a:pt x="87" y="149"/>
                  <a:pt x="87" y="149"/>
                </a:cubicBezTo>
                <a:cubicBezTo>
                  <a:pt x="87" y="149"/>
                  <a:pt x="87" y="149"/>
                  <a:pt x="88" y="149"/>
                </a:cubicBezTo>
                <a:cubicBezTo>
                  <a:pt x="88" y="149"/>
                  <a:pt x="88" y="149"/>
                  <a:pt x="88" y="149"/>
                </a:cubicBezTo>
                <a:cubicBezTo>
                  <a:pt x="89" y="149"/>
                  <a:pt x="89" y="148"/>
                  <a:pt x="89" y="148"/>
                </a:cubicBezTo>
                <a:cubicBezTo>
                  <a:pt x="82" y="127"/>
                  <a:pt x="82" y="127"/>
                  <a:pt x="82" y="127"/>
                </a:cubicBezTo>
                <a:cubicBezTo>
                  <a:pt x="100" y="114"/>
                  <a:pt x="100" y="114"/>
                  <a:pt x="100" y="114"/>
                </a:cubicBezTo>
                <a:cubicBezTo>
                  <a:pt x="100" y="113"/>
                  <a:pt x="100" y="113"/>
                  <a:pt x="100" y="112"/>
                </a:cubicBezTo>
                <a:cubicBezTo>
                  <a:pt x="100" y="112"/>
                  <a:pt x="99" y="111"/>
                  <a:pt x="99" y="111"/>
                </a:cubicBezTo>
                <a:cubicBezTo>
                  <a:pt x="77" y="111"/>
                  <a:pt x="77" y="111"/>
                  <a:pt x="77" y="111"/>
                </a:cubicBezTo>
                <a:cubicBezTo>
                  <a:pt x="70" y="91"/>
                  <a:pt x="70" y="91"/>
                  <a:pt x="70" y="91"/>
                </a:cubicBezTo>
                <a:cubicBezTo>
                  <a:pt x="70" y="90"/>
                  <a:pt x="70" y="90"/>
                  <a:pt x="69" y="90"/>
                </a:cubicBezTo>
                <a:cubicBezTo>
                  <a:pt x="68" y="90"/>
                  <a:pt x="68" y="90"/>
                  <a:pt x="68" y="9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3" name="Freeform 176"/>
          <p:cNvSpPr/>
          <p:nvPr/>
        </p:nvSpPr>
        <p:spPr bwMode="auto">
          <a:xfrm>
            <a:off x="4803776" y="4137025"/>
            <a:ext cx="180975" cy="347663"/>
          </a:xfrm>
          <a:custGeom>
            <a:avLst/>
            <a:gdLst>
              <a:gd name="T0" fmla="*/ 44 w 80"/>
              <a:gd name="T1" fmla="*/ 93 h 154"/>
              <a:gd name="T2" fmla="*/ 80 w 80"/>
              <a:gd name="T3" fmla="*/ 97 h 154"/>
              <a:gd name="T4" fmla="*/ 2 w 80"/>
              <a:gd name="T5" fmla="*/ 0 h 154"/>
              <a:gd name="T6" fmla="*/ 0 w 80"/>
              <a:gd name="T7" fmla="*/ 124 h 154"/>
              <a:gd name="T8" fmla="*/ 3 w 80"/>
              <a:gd name="T9" fmla="*/ 121 h 154"/>
              <a:gd name="T10" fmla="*/ 26 w 80"/>
              <a:gd name="T11" fmla="*/ 99 h 154"/>
              <a:gd name="T12" fmla="*/ 44 w 80"/>
              <a:gd name="T13" fmla="*/ 148 h 154"/>
              <a:gd name="T14" fmla="*/ 53 w 80"/>
              <a:gd name="T15" fmla="*/ 154 h 154"/>
              <a:gd name="T16" fmla="*/ 56 w 80"/>
              <a:gd name="T17" fmla="*/ 154 h 154"/>
              <a:gd name="T18" fmla="*/ 62 w 80"/>
              <a:gd name="T19" fmla="*/ 145 h 154"/>
              <a:gd name="T20" fmla="*/ 62 w 80"/>
              <a:gd name="T21" fmla="*/ 142 h 154"/>
              <a:gd name="T22" fmla="*/ 44 w 80"/>
              <a:gd name="T23"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154">
                <a:moveTo>
                  <a:pt x="44" y="93"/>
                </a:moveTo>
                <a:cubicBezTo>
                  <a:pt x="80" y="97"/>
                  <a:pt x="80" y="97"/>
                  <a:pt x="80" y="97"/>
                </a:cubicBezTo>
                <a:cubicBezTo>
                  <a:pt x="2" y="0"/>
                  <a:pt x="2" y="0"/>
                  <a:pt x="2" y="0"/>
                </a:cubicBezTo>
                <a:cubicBezTo>
                  <a:pt x="0" y="124"/>
                  <a:pt x="0" y="124"/>
                  <a:pt x="0" y="124"/>
                </a:cubicBezTo>
                <a:cubicBezTo>
                  <a:pt x="3" y="121"/>
                  <a:pt x="3" y="121"/>
                  <a:pt x="3" y="121"/>
                </a:cubicBezTo>
                <a:cubicBezTo>
                  <a:pt x="26" y="99"/>
                  <a:pt x="26" y="99"/>
                  <a:pt x="26" y="99"/>
                </a:cubicBezTo>
                <a:cubicBezTo>
                  <a:pt x="44" y="148"/>
                  <a:pt x="44" y="148"/>
                  <a:pt x="44" y="148"/>
                </a:cubicBezTo>
                <a:cubicBezTo>
                  <a:pt x="45" y="152"/>
                  <a:pt x="49" y="154"/>
                  <a:pt x="53" y="154"/>
                </a:cubicBezTo>
                <a:cubicBezTo>
                  <a:pt x="54" y="154"/>
                  <a:pt x="55" y="154"/>
                  <a:pt x="56" y="154"/>
                </a:cubicBezTo>
                <a:cubicBezTo>
                  <a:pt x="60" y="152"/>
                  <a:pt x="62" y="149"/>
                  <a:pt x="62" y="145"/>
                </a:cubicBezTo>
                <a:cubicBezTo>
                  <a:pt x="62" y="144"/>
                  <a:pt x="62" y="143"/>
                  <a:pt x="62" y="142"/>
                </a:cubicBezTo>
                <a:lnTo>
                  <a:pt x="44" y="9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4" name="Freeform 177"/>
          <p:cNvSpPr/>
          <p:nvPr/>
        </p:nvSpPr>
        <p:spPr bwMode="auto">
          <a:xfrm>
            <a:off x="5318125" y="4227513"/>
            <a:ext cx="44450" cy="88900"/>
          </a:xfrm>
          <a:custGeom>
            <a:avLst/>
            <a:gdLst>
              <a:gd name="T0" fmla="*/ 0 w 28"/>
              <a:gd name="T1" fmla="*/ 0 h 56"/>
              <a:gd name="T2" fmla="*/ 28 w 28"/>
              <a:gd name="T3" fmla="*/ 28 h 56"/>
              <a:gd name="T4" fmla="*/ 0 w 28"/>
              <a:gd name="T5" fmla="*/ 56 h 56"/>
              <a:gd name="T6" fmla="*/ 0 w 28"/>
              <a:gd name="T7" fmla="*/ 0 h 56"/>
            </a:gdLst>
            <a:ahLst/>
            <a:cxnLst>
              <a:cxn ang="0">
                <a:pos x="T0" y="T1"/>
              </a:cxn>
              <a:cxn ang="0">
                <a:pos x="T2" y="T3"/>
              </a:cxn>
              <a:cxn ang="0">
                <a:pos x="T4" y="T5"/>
              </a:cxn>
              <a:cxn ang="0">
                <a:pos x="T6" y="T7"/>
              </a:cxn>
            </a:cxnLst>
            <a:rect l="0" t="0" r="r" b="b"/>
            <a:pathLst>
              <a:path w="28" h="56">
                <a:moveTo>
                  <a:pt x="0" y="0"/>
                </a:moveTo>
                <a:lnTo>
                  <a:pt x="28" y="28"/>
                </a:lnTo>
                <a:lnTo>
                  <a:pt x="0" y="56"/>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5" name="Freeform 178"/>
          <p:cNvSpPr>
            <a:spLocks noEditPoints="1"/>
          </p:cNvSpPr>
          <p:nvPr/>
        </p:nvSpPr>
        <p:spPr bwMode="auto">
          <a:xfrm>
            <a:off x="5308601" y="4133850"/>
            <a:ext cx="360363" cy="352425"/>
          </a:xfrm>
          <a:custGeom>
            <a:avLst/>
            <a:gdLst>
              <a:gd name="T0" fmla="*/ 47 w 227"/>
              <a:gd name="T1" fmla="*/ 87 h 222"/>
              <a:gd name="T2" fmla="*/ 6 w 227"/>
              <a:gd name="T3" fmla="*/ 130 h 222"/>
              <a:gd name="T4" fmla="*/ 6 w 227"/>
              <a:gd name="T5" fmla="*/ 222 h 222"/>
              <a:gd name="T6" fmla="*/ 227 w 227"/>
              <a:gd name="T7" fmla="*/ 222 h 222"/>
              <a:gd name="T8" fmla="*/ 227 w 227"/>
              <a:gd name="T9" fmla="*/ 87 h 222"/>
              <a:gd name="T10" fmla="*/ 47 w 227"/>
              <a:gd name="T11" fmla="*/ 87 h 222"/>
              <a:gd name="T12" fmla="*/ 180 w 227"/>
              <a:gd name="T13" fmla="*/ 178 h 222"/>
              <a:gd name="T14" fmla="*/ 57 w 227"/>
              <a:gd name="T15" fmla="*/ 178 h 222"/>
              <a:gd name="T16" fmla="*/ 57 w 227"/>
              <a:gd name="T17" fmla="*/ 164 h 222"/>
              <a:gd name="T18" fmla="*/ 180 w 227"/>
              <a:gd name="T19" fmla="*/ 164 h 222"/>
              <a:gd name="T20" fmla="*/ 180 w 227"/>
              <a:gd name="T21" fmla="*/ 178 h 222"/>
              <a:gd name="T22" fmla="*/ 180 w 227"/>
              <a:gd name="T23" fmla="*/ 145 h 222"/>
              <a:gd name="T24" fmla="*/ 57 w 227"/>
              <a:gd name="T25" fmla="*/ 145 h 222"/>
              <a:gd name="T26" fmla="*/ 57 w 227"/>
              <a:gd name="T27" fmla="*/ 131 h 222"/>
              <a:gd name="T28" fmla="*/ 180 w 227"/>
              <a:gd name="T29" fmla="*/ 131 h 222"/>
              <a:gd name="T30" fmla="*/ 180 w 227"/>
              <a:gd name="T31" fmla="*/ 145 h 222"/>
              <a:gd name="T32" fmla="*/ 223 w 227"/>
              <a:gd name="T33" fmla="*/ 47 h 222"/>
              <a:gd name="T34" fmla="*/ 215 w 227"/>
              <a:gd name="T35" fmla="*/ 0 h 222"/>
              <a:gd name="T36" fmla="*/ 215 w 227"/>
              <a:gd name="T37" fmla="*/ 0 h 222"/>
              <a:gd name="T38" fmla="*/ 0 w 227"/>
              <a:gd name="T39" fmla="*/ 40 h 222"/>
              <a:gd name="T40" fmla="*/ 41 w 227"/>
              <a:gd name="T41" fmla="*/ 80 h 222"/>
              <a:gd name="T42" fmla="*/ 223 w 227"/>
              <a:gd name="T43" fmla="*/ 47 h 222"/>
              <a:gd name="T44" fmla="*/ 200 w 227"/>
              <a:gd name="T45" fmla="*/ 12 h 222"/>
              <a:gd name="T46" fmla="*/ 212 w 227"/>
              <a:gd name="T47" fmla="*/ 33 h 222"/>
              <a:gd name="T48" fmla="*/ 213 w 227"/>
              <a:gd name="T49" fmla="*/ 40 h 222"/>
              <a:gd name="T50" fmla="*/ 188 w 227"/>
              <a:gd name="T51" fmla="*/ 44 h 222"/>
              <a:gd name="T52" fmla="*/ 171 w 227"/>
              <a:gd name="T53" fmla="*/ 17 h 222"/>
              <a:gd name="T54" fmla="*/ 200 w 227"/>
              <a:gd name="T55" fmla="*/ 12 h 222"/>
              <a:gd name="T56" fmla="*/ 141 w 227"/>
              <a:gd name="T57" fmla="*/ 23 h 222"/>
              <a:gd name="T58" fmla="*/ 158 w 227"/>
              <a:gd name="T59" fmla="*/ 50 h 222"/>
              <a:gd name="T60" fmla="*/ 128 w 227"/>
              <a:gd name="T61" fmla="*/ 56 h 222"/>
              <a:gd name="T62" fmla="*/ 112 w 227"/>
              <a:gd name="T63" fmla="*/ 27 h 222"/>
              <a:gd name="T64" fmla="*/ 141 w 227"/>
              <a:gd name="T65" fmla="*/ 23 h 222"/>
              <a:gd name="T66" fmla="*/ 83 w 227"/>
              <a:gd name="T67" fmla="*/ 33 h 222"/>
              <a:gd name="T68" fmla="*/ 98 w 227"/>
              <a:gd name="T69" fmla="*/ 61 h 222"/>
              <a:gd name="T70" fmla="*/ 70 w 227"/>
              <a:gd name="T71" fmla="*/ 67 h 222"/>
              <a:gd name="T72" fmla="*/ 54 w 227"/>
              <a:gd name="T73" fmla="*/ 39 h 222"/>
              <a:gd name="T74" fmla="*/ 83 w 227"/>
              <a:gd name="T75" fmla="*/ 3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7" h="222">
                <a:moveTo>
                  <a:pt x="47" y="87"/>
                </a:moveTo>
                <a:lnTo>
                  <a:pt x="6" y="130"/>
                </a:lnTo>
                <a:lnTo>
                  <a:pt x="6" y="222"/>
                </a:lnTo>
                <a:lnTo>
                  <a:pt x="227" y="222"/>
                </a:lnTo>
                <a:lnTo>
                  <a:pt x="227" y="87"/>
                </a:lnTo>
                <a:lnTo>
                  <a:pt x="47" y="87"/>
                </a:lnTo>
                <a:close/>
                <a:moveTo>
                  <a:pt x="180" y="178"/>
                </a:moveTo>
                <a:lnTo>
                  <a:pt x="57" y="178"/>
                </a:lnTo>
                <a:lnTo>
                  <a:pt x="57" y="164"/>
                </a:lnTo>
                <a:lnTo>
                  <a:pt x="180" y="164"/>
                </a:lnTo>
                <a:lnTo>
                  <a:pt x="180" y="178"/>
                </a:lnTo>
                <a:close/>
                <a:moveTo>
                  <a:pt x="180" y="145"/>
                </a:moveTo>
                <a:lnTo>
                  <a:pt x="57" y="145"/>
                </a:lnTo>
                <a:lnTo>
                  <a:pt x="57" y="131"/>
                </a:lnTo>
                <a:lnTo>
                  <a:pt x="180" y="131"/>
                </a:lnTo>
                <a:lnTo>
                  <a:pt x="180" y="145"/>
                </a:lnTo>
                <a:close/>
                <a:moveTo>
                  <a:pt x="223" y="47"/>
                </a:moveTo>
                <a:lnTo>
                  <a:pt x="215" y="0"/>
                </a:lnTo>
                <a:lnTo>
                  <a:pt x="215" y="0"/>
                </a:lnTo>
                <a:lnTo>
                  <a:pt x="0" y="40"/>
                </a:lnTo>
                <a:lnTo>
                  <a:pt x="41" y="80"/>
                </a:lnTo>
                <a:lnTo>
                  <a:pt x="223" y="47"/>
                </a:lnTo>
                <a:close/>
                <a:moveTo>
                  <a:pt x="200" y="12"/>
                </a:moveTo>
                <a:lnTo>
                  <a:pt x="212" y="33"/>
                </a:lnTo>
                <a:lnTo>
                  <a:pt x="213" y="40"/>
                </a:lnTo>
                <a:lnTo>
                  <a:pt x="188" y="44"/>
                </a:lnTo>
                <a:lnTo>
                  <a:pt x="171" y="17"/>
                </a:lnTo>
                <a:lnTo>
                  <a:pt x="200" y="12"/>
                </a:lnTo>
                <a:close/>
                <a:moveTo>
                  <a:pt x="141" y="23"/>
                </a:moveTo>
                <a:lnTo>
                  <a:pt x="158" y="50"/>
                </a:lnTo>
                <a:lnTo>
                  <a:pt x="128" y="56"/>
                </a:lnTo>
                <a:lnTo>
                  <a:pt x="112" y="27"/>
                </a:lnTo>
                <a:lnTo>
                  <a:pt x="141" y="23"/>
                </a:lnTo>
                <a:close/>
                <a:moveTo>
                  <a:pt x="83" y="33"/>
                </a:moveTo>
                <a:lnTo>
                  <a:pt x="98" y="61"/>
                </a:lnTo>
                <a:lnTo>
                  <a:pt x="70" y="67"/>
                </a:lnTo>
                <a:lnTo>
                  <a:pt x="54" y="39"/>
                </a:lnTo>
                <a:lnTo>
                  <a:pt x="83" y="3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6" name="Freeform 179"/>
          <p:cNvSpPr>
            <a:spLocks noEditPoints="1"/>
          </p:cNvSpPr>
          <p:nvPr/>
        </p:nvSpPr>
        <p:spPr bwMode="auto">
          <a:xfrm>
            <a:off x="6000751" y="4159251"/>
            <a:ext cx="257175" cy="301625"/>
          </a:xfrm>
          <a:custGeom>
            <a:avLst/>
            <a:gdLst>
              <a:gd name="T0" fmla="*/ 41 w 162"/>
              <a:gd name="T1" fmla="*/ 95 h 190"/>
              <a:gd name="T2" fmla="*/ 162 w 162"/>
              <a:gd name="T3" fmla="*/ 190 h 190"/>
              <a:gd name="T4" fmla="*/ 162 w 162"/>
              <a:gd name="T5" fmla="*/ 0 h 190"/>
              <a:gd name="T6" fmla="*/ 41 w 162"/>
              <a:gd name="T7" fmla="*/ 95 h 190"/>
              <a:gd name="T8" fmla="*/ 0 w 162"/>
              <a:gd name="T9" fmla="*/ 190 h 190"/>
              <a:gd name="T10" fmla="*/ 37 w 162"/>
              <a:gd name="T11" fmla="*/ 190 h 190"/>
              <a:gd name="T12" fmla="*/ 37 w 162"/>
              <a:gd name="T13" fmla="*/ 0 h 190"/>
              <a:gd name="T14" fmla="*/ 0 w 162"/>
              <a:gd name="T15" fmla="*/ 0 h 190"/>
              <a:gd name="T16" fmla="*/ 0 w 162"/>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90">
                <a:moveTo>
                  <a:pt x="41" y="95"/>
                </a:moveTo>
                <a:lnTo>
                  <a:pt x="162" y="190"/>
                </a:lnTo>
                <a:lnTo>
                  <a:pt x="162" y="0"/>
                </a:lnTo>
                <a:lnTo>
                  <a:pt x="41" y="95"/>
                </a:lnTo>
                <a:close/>
                <a:moveTo>
                  <a:pt x="0" y="190"/>
                </a:moveTo>
                <a:lnTo>
                  <a:pt x="37" y="190"/>
                </a:lnTo>
                <a:lnTo>
                  <a:pt x="37" y="0"/>
                </a:lnTo>
                <a:lnTo>
                  <a:pt x="0" y="0"/>
                </a:lnTo>
                <a:lnTo>
                  <a:pt x="0" y="1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7" name="Freeform 180"/>
          <p:cNvSpPr>
            <a:spLocks noEditPoints="1"/>
          </p:cNvSpPr>
          <p:nvPr/>
        </p:nvSpPr>
        <p:spPr bwMode="auto">
          <a:xfrm>
            <a:off x="6684964" y="4159251"/>
            <a:ext cx="257175" cy="301625"/>
          </a:xfrm>
          <a:custGeom>
            <a:avLst/>
            <a:gdLst>
              <a:gd name="T0" fmla="*/ 121 w 162"/>
              <a:gd name="T1" fmla="*/ 95 h 190"/>
              <a:gd name="T2" fmla="*/ 0 w 162"/>
              <a:gd name="T3" fmla="*/ 190 h 190"/>
              <a:gd name="T4" fmla="*/ 0 w 162"/>
              <a:gd name="T5" fmla="*/ 0 h 190"/>
              <a:gd name="T6" fmla="*/ 121 w 162"/>
              <a:gd name="T7" fmla="*/ 95 h 190"/>
              <a:gd name="T8" fmla="*/ 162 w 162"/>
              <a:gd name="T9" fmla="*/ 190 h 190"/>
              <a:gd name="T10" fmla="*/ 125 w 162"/>
              <a:gd name="T11" fmla="*/ 190 h 190"/>
              <a:gd name="T12" fmla="*/ 125 w 162"/>
              <a:gd name="T13" fmla="*/ 0 h 190"/>
              <a:gd name="T14" fmla="*/ 162 w 162"/>
              <a:gd name="T15" fmla="*/ 0 h 190"/>
              <a:gd name="T16" fmla="*/ 162 w 162"/>
              <a:gd name="T17"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190">
                <a:moveTo>
                  <a:pt x="121" y="95"/>
                </a:moveTo>
                <a:lnTo>
                  <a:pt x="0" y="190"/>
                </a:lnTo>
                <a:lnTo>
                  <a:pt x="0" y="0"/>
                </a:lnTo>
                <a:lnTo>
                  <a:pt x="121" y="95"/>
                </a:lnTo>
                <a:close/>
                <a:moveTo>
                  <a:pt x="162" y="190"/>
                </a:moveTo>
                <a:lnTo>
                  <a:pt x="125" y="190"/>
                </a:lnTo>
                <a:lnTo>
                  <a:pt x="125" y="0"/>
                </a:lnTo>
                <a:lnTo>
                  <a:pt x="162" y="0"/>
                </a:lnTo>
                <a:lnTo>
                  <a:pt x="162" y="1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8" name="Freeform 181"/>
          <p:cNvSpPr/>
          <p:nvPr/>
        </p:nvSpPr>
        <p:spPr bwMode="auto">
          <a:xfrm>
            <a:off x="7340601" y="4159251"/>
            <a:ext cx="190500" cy="301625"/>
          </a:xfrm>
          <a:custGeom>
            <a:avLst/>
            <a:gdLst>
              <a:gd name="T0" fmla="*/ 120 w 120"/>
              <a:gd name="T1" fmla="*/ 95 h 190"/>
              <a:gd name="T2" fmla="*/ 0 w 120"/>
              <a:gd name="T3" fmla="*/ 0 h 190"/>
              <a:gd name="T4" fmla="*/ 0 w 120"/>
              <a:gd name="T5" fmla="*/ 190 h 190"/>
              <a:gd name="T6" fmla="*/ 120 w 120"/>
              <a:gd name="T7" fmla="*/ 95 h 190"/>
            </a:gdLst>
            <a:ahLst/>
            <a:cxnLst>
              <a:cxn ang="0">
                <a:pos x="T0" y="T1"/>
              </a:cxn>
              <a:cxn ang="0">
                <a:pos x="T2" y="T3"/>
              </a:cxn>
              <a:cxn ang="0">
                <a:pos x="T4" y="T5"/>
              </a:cxn>
              <a:cxn ang="0">
                <a:pos x="T6" y="T7"/>
              </a:cxn>
            </a:cxnLst>
            <a:rect l="0" t="0" r="r" b="b"/>
            <a:pathLst>
              <a:path w="120" h="190">
                <a:moveTo>
                  <a:pt x="120" y="95"/>
                </a:moveTo>
                <a:lnTo>
                  <a:pt x="0" y="0"/>
                </a:lnTo>
                <a:lnTo>
                  <a:pt x="0" y="190"/>
                </a:lnTo>
                <a:lnTo>
                  <a:pt x="120" y="9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9" name="Freeform 182"/>
          <p:cNvSpPr/>
          <p:nvPr/>
        </p:nvSpPr>
        <p:spPr bwMode="auto">
          <a:xfrm>
            <a:off x="8097838" y="4160838"/>
            <a:ext cx="74612" cy="298450"/>
          </a:xfrm>
          <a:custGeom>
            <a:avLst/>
            <a:gdLst>
              <a:gd name="T0" fmla="*/ 0 w 47"/>
              <a:gd name="T1" fmla="*/ 188 h 188"/>
              <a:gd name="T2" fmla="*/ 0 w 47"/>
              <a:gd name="T3" fmla="*/ 0 h 188"/>
              <a:gd name="T4" fmla="*/ 47 w 47"/>
              <a:gd name="T5" fmla="*/ 0 h 188"/>
              <a:gd name="T6" fmla="*/ 47 w 47"/>
              <a:gd name="T7" fmla="*/ 188 h 188"/>
              <a:gd name="T8" fmla="*/ 0 w 47"/>
              <a:gd name="T9" fmla="*/ 188 h 188"/>
              <a:gd name="T10" fmla="*/ 0 w 47"/>
              <a:gd name="T11" fmla="*/ 188 h 188"/>
            </a:gdLst>
            <a:ahLst/>
            <a:cxnLst>
              <a:cxn ang="0">
                <a:pos x="T0" y="T1"/>
              </a:cxn>
              <a:cxn ang="0">
                <a:pos x="T2" y="T3"/>
              </a:cxn>
              <a:cxn ang="0">
                <a:pos x="T4" y="T5"/>
              </a:cxn>
              <a:cxn ang="0">
                <a:pos x="T6" y="T7"/>
              </a:cxn>
              <a:cxn ang="0">
                <a:pos x="T8" y="T9"/>
              </a:cxn>
              <a:cxn ang="0">
                <a:pos x="T10" y="T11"/>
              </a:cxn>
            </a:cxnLst>
            <a:rect l="0" t="0" r="r" b="b"/>
            <a:pathLst>
              <a:path w="47" h="188">
                <a:moveTo>
                  <a:pt x="0" y="188"/>
                </a:moveTo>
                <a:lnTo>
                  <a:pt x="0" y="0"/>
                </a:lnTo>
                <a:lnTo>
                  <a:pt x="47" y="0"/>
                </a:lnTo>
                <a:lnTo>
                  <a:pt x="47" y="188"/>
                </a:lnTo>
                <a:lnTo>
                  <a:pt x="0" y="188"/>
                </a:lnTo>
                <a:lnTo>
                  <a:pt x="0" y="18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0" name="Freeform 183"/>
          <p:cNvSpPr/>
          <p:nvPr/>
        </p:nvSpPr>
        <p:spPr bwMode="auto">
          <a:xfrm>
            <a:off x="7961313" y="4160838"/>
            <a:ext cx="74612" cy="298450"/>
          </a:xfrm>
          <a:custGeom>
            <a:avLst/>
            <a:gdLst>
              <a:gd name="T0" fmla="*/ 0 w 47"/>
              <a:gd name="T1" fmla="*/ 188 h 188"/>
              <a:gd name="T2" fmla="*/ 0 w 47"/>
              <a:gd name="T3" fmla="*/ 0 h 188"/>
              <a:gd name="T4" fmla="*/ 47 w 47"/>
              <a:gd name="T5" fmla="*/ 0 h 188"/>
              <a:gd name="T6" fmla="*/ 47 w 47"/>
              <a:gd name="T7" fmla="*/ 188 h 188"/>
              <a:gd name="T8" fmla="*/ 0 w 47"/>
              <a:gd name="T9" fmla="*/ 188 h 188"/>
              <a:gd name="T10" fmla="*/ 0 w 47"/>
              <a:gd name="T11" fmla="*/ 188 h 188"/>
            </a:gdLst>
            <a:ahLst/>
            <a:cxnLst>
              <a:cxn ang="0">
                <a:pos x="T0" y="T1"/>
              </a:cxn>
              <a:cxn ang="0">
                <a:pos x="T2" y="T3"/>
              </a:cxn>
              <a:cxn ang="0">
                <a:pos x="T4" y="T5"/>
              </a:cxn>
              <a:cxn ang="0">
                <a:pos x="T6" y="T7"/>
              </a:cxn>
              <a:cxn ang="0">
                <a:pos x="T8" y="T9"/>
              </a:cxn>
              <a:cxn ang="0">
                <a:pos x="T10" y="T11"/>
              </a:cxn>
            </a:cxnLst>
            <a:rect l="0" t="0" r="r" b="b"/>
            <a:pathLst>
              <a:path w="47" h="188">
                <a:moveTo>
                  <a:pt x="0" y="188"/>
                </a:moveTo>
                <a:lnTo>
                  <a:pt x="0" y="0"/>
                </a:lnTo>
                <a:lnTo>
                  <a:pt x="47" y="0"/>
                </a:lnTo>
                <a:lnTo>
                  <a:pt x="47" y="188"/>
                </a:lnTo>
                <a:lnTo>
                  <a:pt x="0" y="188"/>
                </a:lnTo>
                <a:lnTo>
                  <a:pt x="0" y="18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1" name="Freeform 184"/>
          <p:cNvSpPr>
            <a:spLocks noEditPoints="1"/>
          </p:cNvSpPr>
          <p:nvPr/>
        </p:nvSpPr>
        <p:spPr bwMode="auto">
          <a:xfrm>
            <a:off x="4057651" y="3573463"/>
            <a:ext cx="357188" cy="355600"/>
          </a:xfrm>
          <a:custGeom>
            <a:avLst/>
            <a:gdLst>
              <a:gd name="T0" fmla="*/ 79 w 158"/>
              <a:gd name="T1" fmla="*/ 0 h 158"/>
              <a:gd name="T2" fmla="*/ 0 w 158"/>
              <a:gd name="T3" fmla="*/ 79 h 158"/>
              <a:gd name="T4" fmla="*/ 79 w 158"/>
              <a:gd name="T5" fmla="*/ 158 h 158"/>
              <a:gd name="T6" fmla="*/ 158 w 158"/>
              <a:gd name="T7" fmla="*/ 79 h 158"/>
              <a:gd name="T8" fmla="*/ 79 w 158"/>
              <a:gd name="T9" fmla="*/ 0 h 158"/>
              <a:gd name="T10" fmla="*/ 23 w 158"/>
              <a:gd name="T11" fmla="*/ 93 h 158"/>
              <a:gd name="T12" fmla="*/ 23 w 158"/>
              <a:gd name="T13" fmla="*/ 65 h 158"/>
              <a:gd name="T14" fmla="*/ 135 w 158"/>
              <a:gd name="T15" fmla="*/ 65 h 158"/>
              <a:gd name="T16" fmla="*/ 135 w 158"/>
              <a:gd name="T17" fmla="*/ 93 h 158"/>
              <a:gd name="T18" fmla="*/ 23 w 158"/>
              <a:gd name="T19" fmla="*/ 9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8" h="158">
                <a:moveTo>
                  <a:pt x="79" y="0"/>
                </a:moveTo>
                <a:cubicBezTo>
                  <a:pt x="36" y="0"/>
                  <a:pt x="0" y="36"/>
                  <a:pt x="0" y="79"/>
                </a:cubicBezTo>
                <a:cubicBezTo>
                  <a:pt x="0" y="122"/>
                  <a:pt x="36" y="158"/>
                  <a:pt x="79" y="158"/>
                </a:cubicBezTo>
                <a:cubicBezTo>
                  <a:pt x="122" y="158"/>
                  <a:pt x="158" y="122"/>
                  <a:pt x="158" y="79"/>
                </a:cubicBezTo>
                <a:cubicBezTo>
                  <a:pt x="158" y="36"/>
                  <a:pt x="122" y="0"/>
                  <a:pt x="79" y="0"/>
                </a:cubicBezTo>
                <a:close/>
                <a:moveTo>
                  <a:pt x="23" y="93"/>
                </a:moveTo>
                <a:cubicBezTo>
                  <a:pt x="23" y="65"/>
                  <a:pt x="23" y="65"/>
                  <a:pt x="23" y="65"/>
                </a:cubicBezTo>
                <a:cubicBezTo>
                  <a:pt x="135" y="65"/>
                  <a:pt x="135" y="65"/>
                  <a:pt x="135" y="65"/>
                </a:cubicBezTo>
                <a:cubicBezTo>
                  <a:pt x="135" y="93"/>
                  <a:pt x="135" y="93"/>
                  <a:pt x="135" y="93"/>
                </a:cubicBezTo>
                <a:lnTo>
                  <a:pt x="23" y="9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2" name="Freeform 185"/>
          <p:cNvSpPr>
            <a:spLocks noEditPoints="1"/>
          </p:cNvSpPr>
          <p:nvPr/>
        </p:nvSpPr>
        <p:spPr bwMode="auto">
          <a:xfrm>
            <a:off x="7413626" y="1865314"/>
            <a:ext cx="117475" cy="315912"/>
          </a:xfrm>
          <a:custGeom>
            <a:avLst/>
            <a:gdLst>
              <a:gd name="T0" fmla="*/ 26 w 52"/>
              <a:gd name="T1" fmla="*/ 140 h 140"/>
              <a:gd name="T2" fmla="*/ 0 w 52"/>
              <a:gd name="T3" fmla="*/ 105 h 140"/>
              <a:gd name="T4" fmla="*/ 0 w 52"/>
              <a:gd name="T5" fmla="*/ 0 h 140"/>
              <a:gd name="T6" fmla="*/ 52 w 52"/>
              <a:gd name="T7" fmla="*/ 0 h 140"/>
              <a:gd name="T8" fmla="*/ 52 w 52"/>
              <a:gd name="T9" fmla="*/ 105 h 140"/>
              <a:gd name="T10" fmla="*/ 26 w 52"/>
              <a:gd name="T11" fmla="*/ 140 h 140"/>
              <a:gd name="T12" fmla="*/ 43 w 52"/>
              <a:gd name="T13" fmla="*/ 38 h 140"/>
              <a:gd name="T14" fmla="*/ 41 w 52"/>
              <a:gd name="T15" fmla="*/ 34 h 140"/>
              <a:gd name="T16" fmla="*/ 40 w 52"/>
              <a:gd name="T17" fmla="*/ 38 h 140"/>
              <a:gd name="T18" fmla="*/ 38 w 52"/>
              <a:gd name="T19" fmla="*/ 43 h 140"/>
              <a:gd name="T20" fmla="*/ 40 w 52"/>
              <a:gd name="T21" fmla="*/ 43 h 140"/>
              <a:gd name="T22" fmla="*/ 40 w 52"/>
              <a:gd name="T23" fmla="*/ 70 h 140"/>
              <a:gd name="T24" fmla="*/ 28 w 52"/>
              <a:gd name="T25" fmla="*/ 87 h 140"/>
              <a:gd name="T26" fmla="*/ 28 w 52"/>
              <a:gd name="T27" fmla="*/ 19 h 140"/>
              <a:gd name="T28" fmla="*/ 30 w 52"/>
              <a:gd name="T29" fmla="*/ 19 h 140"/>
              <a:gd name="T30" fmla="*/ 28 w 52"/>
              <a:gd name="T31" fmla="*/ 13 h 140"/>
              <a:gd name="T32" fmla="*/ 26 w 52"/>
              <a:gd name="T33" fmla="*/ 6 h 140"/>
              <a:gd name="T34" fmla="*/ 24 w 52"/>
              <a:gd name="T35" fmla="*/ 13 h 140"/>
              <a:gd name="T36" fmla="*/ 22 w 52"/>
              <a:gd name="T37" fmla="*/ 19 h 140"/>
              <a:gd name="T38" fmla="*/ 24 w 52"/>
              <a:gd name="T39" fmla="*/ 19 h 140"/>
              <a:gd name="T40" fmla="*/ 24 w 52"/>
              <a:gd name="T41" fmla="*/ 72 h 140"/>
              <a:gd name="T42" fmla="*/ 11 w 52"/>
              <a:gd name="T43" fmla="*/ 54 h 140"/>
              <a:gd name="T44" fmla="*/ 11 w 52"/>
              <a:gd name="T45" fmla="*/ 27 h 140"/>
              <a:gd name="T46" fmla="*/ 13 w 52"/>
              <a:gd name="T47" fmla="*/ 27 h 140"/>
              <a:gd name="T48" fmla="*/ 11 w 52"/>
              <a:gd name="T49" fmla="*/ 23 h 140"/>
              <a:gd name="T50" fmla="*/ 10 w 52"/>
              <a:gd name="T51" fmla="*/ 18 h 140"/>
              <a:gd name="T52" fmla="*/ 7 w 52"/>
              <a:gd name="T53" fmla="*/ 27 h 140"/>
              <a:gd name="T54" fmla="*/ 9 w 52"/>
              <a:gd name="T55" fmla="*/ 27 h 140"/>
              <a:gd name="T56" fmla="*/ 9 w 52"/>
              <a:gd name="T57" fmla="*/ 56 h 140"/>
              <a:gd name="T58" fmla="*/ 24 w 52"/>
              <a:gd name="T59" fmla="*/ 76 h 140"/>
              <a:gd name="T60" fmla="*/ 24 w 52"/>
              <a:gd name="T61" fmla="*/ 113 h 140"/>
              <a:gd name="T62" fmla="*/ 22 w 52"/>
              <a:gd name="T63" fmla="*/ 120 h 140"/>
              <a:gd name="T64" fmla="*/ 26 w 52"/>
              <a:gd name="T65" fmla="*/ 128 h 140"/>
              <a:gd name="T66" fmla="*/ 30 w 52"/>
              <a:gd name="T67" fmla="*/ 120 h 140"/>
              <a:gd name="T68" fmla="*/ 28 w 52"/>
              <a:gd name="T69" fmla="*/ 113 h 140"/>
              <a:gd name="T70" fmla="*/ 28 w 52"/>
              <a:gd name="T71" fmla="*/ 91 h 140"/>
              <a:gd name="T72" fmla="*/ 42 w 52"/>
              <a:gd name="T73" fmla="*/ 71 h 140"/>
              <a:gd name="T74" fmla="*/ 42 w 52"/>
              <a:gd name="T75" fmla="*/ 43 h 140"/>
              <a:gd name="T76" fmla="*/ 44 w 52"/>
              <a:gd name="T77" fmla="*/ 43 h 140"/>
              <a:gd name="T78" fmla="*/ 43 w 52"/>
              <a:gd name="T79" fmla="*/ 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2" h="140">
                <a:moveTo>
                  <a:pt x="26" y="140"/>
                </a:moveTo>
                <a:cubicBezTo>
                  <a:pt x="12" y="140"/>
                  <a:pt x="0" y="124"/>
                  <a:pt x="0" y="105"/>
                </a:cubicBezTo>
                <a:cubicBezTo>
                  <a:pt x="0" y="0"/>
                  <a:pt x="0" y="0"/>
                  <a:pt x="0" y="0"/>
                </a:cubicBezTo>
                <a:cubicBezTo>
                  <a:pt x="52" y="0"/>
                  <a:pt x="52" y="0"/>
                  <a:pt x="52" y="0"/>
                </a:cubicBezTo>
                <a:cubicBezTo>
                  <a:pt x="52" y="105"/>
                  <a:pt x="52" y="105"/>
                  <a:pt x="52" y="105"/>
                </a:cubicBezTo>
                <a:cubicBezTo>
                  <a:pt x="52" y="124"/>
                  <a:pt x="40" y="140"/>
                  <a:pt x="26" y="140"/>
                </a:cubicBezTo>
                <a:close/>
                <a:moveTo>
                  <a:pt x="43" y="38"/>
                </a:moveTo>
                <a:cubicBezTo>
                  <a:pt x="41" y="34"/>
                  <a:pt x="41" y="34"/>
                  <a:pt x="41" y="34"/>
                </a:cubicBezTo>
                <a:cubicBezTo>
                  <a:pt x="40" y="38"/>
                  <a:pt x="40" y="38"/>
                  <a:pt x="40" y="38"/>
                </a:cubicBezTo>
                <a:cubicBezTo>
                  <a:pt x="38" y="43"/>
                  <a:pt x="38" y="43"/>
                  <a:pt x="38" y="43"/>
                </a:cubicBezTo>
                <a:cubicBezTo>
                  <a:pt x="40" y="43"/>
                  <a:pt x="40" y="43"/>
                  <a:pt x="40" y="43"/>
                </a:cubicBezTo>
                <a:cubicBezTo>
                  <a:pt x="40" y="70"/>
                  <a:pt x="40" y="70"/>
                  <a:pt x="40" y="70"/>
                </a:cubicBezTo>
                <a:cubicBezTo>
                  <a:pt x="28" y="87"/>
                  <a:pt x="28" y="87"/>
                  <a:pt x="28" y="87"/>
                </a:cubicBezTo>
                <a:cubicBezTo>
                  <a:pt x="28" y="19"/>
                  <a:pt x="28" y="19"/>
                  <a:pt x="28" y="19"/>
                </a:cubicBezTo>
                <a:cubicBezTo>
                  <a:pt x="30" y="19"/>
                  <a:pt x="30" y="19"/>
                  <a:pt x="30" y="19"/>
                </a:cubicBezTo>
                <a:cubicBezTo>
                  <a:pt x="28" y="13"/>
                  <a:pt x="28" y="13"/>
                  <a:pt x="28" y="13"/>
                </a:cubicBezTo>
                <a:cubicBezTo>
                  <a:pt x="26" y="6"/>
                  <a:pt x="26" y="6"/>
                  <a:pt x="26" y="6"/>
                </a:cubicBezTo>
                <a:cubicBezTo>
                  <a:pt x="24" y="13"/>
                  <a:pt x="24" y="13"/>
                  <a:pt x="24" y="13"/>
                </a:cubicBezTo>
                <a:cubicBezTo>
                  <a:pt x="22" y="19"/>
                  <a:pt x="22" y="19"/>
                  <a:pt x="22" y="19"/>
                </a:cubicBezTo>
                <a:cubicBezTo>
                  <a:pt x="24" y="19"/>
                  <a:pt x="24" y="19"/>
                  <a:pt x="24" y="19"/>
                </a:cubicBezTo>
                <a:cubicBezTo>
                  <a:pt x="24" y="72"/>
                  <a:pt x="24" y="72"/>
                  <a:pt x="24" y="72"/>
                </a:cubicBezTo>
                <a:cubicBezTo>
                  <a:pt x="11" y="54"/>
                  <a:pt x="11" y="54"/>
                  <a:pt x="11" y="54"/>
                </a:cubicBezTo>
                <a:cubicBezTo>
                  <a:pt x="11" y="27"/>
                  <a:pt x="11" y="27"/>
                  <a:pt x="11" y="27"/>
                </a:cubicBezTo>
                <a:cubicBezTo>
                  <a:pt x="13" y="27"/>
                  <a:pt x="13" y="27"/>
                  <a:pt x="13" y="27"/>
                </a:cubicBezTo>
                <a:cubicBezTo>
                  <a:pt x="11" y="23"/>
                  <a:pt x="11" y="23"/>
                  <a:pt x="11" y="23"/>
                </a:cubicBezTo>
                <a:cubicBezTo>
                  <a:pt x="10" y="18"/>
                  <a:pt x="10" y="18"/>
                  <a:pt x="10" y="18"/>
                </a:cubicBezTo>
                <a:cubicBezTo>
                  <a:pt x="7" y="27"/>
                  <a:pt x="7" y="27"/>
                  <a:pt x="7" y="27"/>
                </a:cubicBezTo>
                <a:cubicBezTo>
                  <a:pt x="9" y="27"/>
                  <a:pt x="9" y="27"/>
                  <a:pt x="9" y="27"/>
                </a:cubicBezTo>
                <a:cubicBezTo>
                  <a:pt x="9" y="56"/>
                  <a:pt x="9" y="56"/>
                  <a:pt x="9" y="56"/>
                </a:cubicBezTo>
                <a:cubicBezTo>
                  <a:pt x="24" y="76"/>
                  <a:pt x="24" y="76"/>
                  <a:pt x="24" y="76"/>
                </a:cubicBezTo>
                <a:cubicBezTo>
                  <a:pt x="24" y="113"/>
                  <a:pt x="24" y="113"/>
                  <a:pt x="24" y="113"/>
                </a:cubicBezTo>
                <a:cubicBezTo>
                  <a:pt x="23" y="114"/>
                  <a:pt x="22" y="117"/>
                  <a:pt x="22" y="120"/>
                </a:cubicBezTo>
                <a:cubicBezTo>
                  <a:pt x="22" y="125"/>
                  <a:pt x="24" y="128"/>
                  <a:pt x="26" y="128"/>
                </a:cubicBezTo>
                <a:cubicBezTo>
                  <a:pt x="28" y="128"/>
                  <a:pt x="30" y="125"/>
                  <a:pt x="30" y="120"/>
                </a:cubicBezTo>
                <a:cubicBezTo>
                  <a:pt x="30" y="117"/>
                  <a:pt x="29" y="114"/>
                  <a:pt x="28" y="113"/>
                </a:cubicBezTo>
                <a:cubicBezTo>
                  <a:pt x="28" y="91"/>
                  <a:pt x="28" y="91"/>
                  <a:pt x="28" y="91"/>
                </a:cubicBezTo>
                <a:cubicBezTo>
                  <a:pt x="42" y="71"/>
                  <a:pt x="42" y="71"/>
                  <a:pt x="42" y="71"/>
                </a:cubicBezTo>
                <a:cubicBezTo>
                  <a:pt x="42" y="43"/>
                  <a:pt x="42" y="43"/>
                  <a:pt x="42" y="43"/>
                </a:cubicBezTo>
                <a:cubicBezTo>
                  <a:pt x="44" y="43"/>
                  <a:pt x="44" y="43"/>
                  <a:pt x="44" y="43"/>
                </a:cubicBezTo>
                <a:lnTo>
                  <a:pt x="43" y="3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3" name="Freeform 186"/>
          <p:cNvSpPr>
            <a:spLocks noEditPoints="1"/>
          </p:cNvSpPr>
          <p:nvPr/>
        </p:nvSpPr>
        <p:spPr bwMode="auto">
          <a:xfrm>
            <a:off x="7434263" y="1747839"/>
            <a:ext cx="77787" cy="106362"/>
          </a:xfrm>
          <a:custGeom>
            <a:avLst/>
            <a:gdLst>
              <a:gd name="T0" fmla="*/ 31 w 35"/>
              <a:gd name="T1" fmla="*/ 47 h 47"/>
              <a:gd name="T2" fmla="*/ 4 w 35"/>
              <a:gd name="T3" fmla="*/ 47 h 47"/>
              <a:gd name="T4" fmla="*/ 0 w 35"/>
              <a:gd name="T5" fmla="*/ 42 h 47"/>
              <a:gd name="T6" fmla="*/ 0 w 35"/>
              <a:gd name="T7" fmla="*/ 5 h 47"/>
              <a:gd name="T8" fmla="*/ 4 w 35"/>
              <a:gd name="T9" fmla="*/ 0 h 47"/>
              <a:gd name="T10" fmla="*/ 31 w 35"/>
              <a:gd name="T11" fmla="*/ 0 h 47"/>
              <a:gd name="T12" fmla="*/ 35 w 35"/>
              <a:gd name="T13" fmla="*/ 5 h 47"/>
              <a:gd name="T14" fmla="*/ 35 w 35"/>
              <a:gd name="T15" fmla="*/ 42 h 47"/>
              <a:gd name="T16" fmla="*/ 31 w 35"/>
              <a:gd name="T17" fmla="*/ 47 h 47"/>
              <a:gd name="T18" fmla="*/ 15 w 35"/>
              <a:gd name="T19" fmla="*/ 24 h 47"/>
              <a:gd name="T20" fmla="*/ 12 w 35"/>
              <a:gd name="T21" fmla="*/ 21 h 47"/>
              <a:gd name="T22" fmla="*/ 7 w 35"/>
              <a:gd name="T23" fmla="*/ 21 h 47"/>
              <a:gd name="T24" fmla="*/ 4 w 35"/>
              <a:gd name="T25" fmla="*/ 24 h 47"/>
              <a:gd name="T26" fmla="*/ 4 w 35"/>
              <a:gd name="T27" fmla="*/ 27 h 47"/>
              <a:gd name="T28" fmla="*/ 7 w 35"/>
              <a:gd name="T29" fmla="*/ 30 h 47"/>
              <a:gd name="T30" fmla="*/ 12 w 35"/>
              <a:gd name="T31" fmla="*/ 30 h 47"/>
              <a:gd name="T32" fmla="*/ 15 w 35"/>
              <a:gd name="T33" fmla="*/ 27 h 47"/>
              <a:gd name="T34" fmla="*/ 15 w 35"/>
              <a:gd name="T35" fmla="*/ 24 h 47"/>
              <a:gd name="T36" fmla="*/ 31 w 35"/>
              <a:gd name="T37" fmla="*/ 24 h 47"/>
              <a:gd name="T38" fmla="*/ 28 w 35"/>
              <a:gd name="T39" fmla="*/ 21 h 47"/>
              <a:gd name="T40" fmla="*/ 24 w 35"/>
              <a:gd name="T41" fmla="*/ 21 h 47"/>
              <a:gd name="T42" fmla="*/ 20 w 35"/>
              <a:gd name="T43" fmla="*/ 24 h 47"/>
              <a:gd name="T44" fmla="*/ 20 w 35"/>
              <a:gd name="T45" fmla="*/ 27 h 47"/>
              <a:gd name="T46" fmla="*/ 24 w 35"/>
              <a:gd name="T47" fmla="*/ 30 h 47"/>
              <a:gd name="T48" fmla="*/ 28 w 35"/>
              <a:gd name="T49" fmla="*/ 30 h 47"/>
              <a:gd name="T50" fmla="*/ 31 w 35"/>
              <a:gd name="T51" fmla="*/ 27 h 47"/>
              <a:gd name="T52" fmla="*/ 31 w 35"/>
              <a:gd name="T53"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47">
                <a:moveTo>
                  <a:pt x="31" y="47"/>
                </a:moveTo>
                <a:cubicBezTo>
                  <a:pt x="4" y="47"/>
                  <a:pt x="4" y="47"/>
                  <a:pt x="4" y="47"/>
                </a:cubicBezTo>
                <a:cubicBezTo>
                  <a:pt x="2" y="47"/>
                  <a:pt x="0" y="45"/>
                  <a:pt x="0" y="42"/>
                </a:cubicBezTo>
                <a:cubicBezTo>
                  <a:pt x="0" y="5"/>
                  <a:pt x="0" y="5"/>
                  <a:pt x="0" y="5"/>
                </a:cubicBezTo>
                <a:cubicBezTo>
                  <a:pt x="0" y="2"/>
                  <a:pt x="2" y="0"/>
                  <a:pt x="4" y="0"/>
                </a:cubicBezTo>
                <a:cubicBezTo>
                  <a:pt x="31" y="0"/>
                  <a:pt x="31" y="0"/>
                  <a:pt x="31" y="0"/>
                </a:cubicBezTo>
                <a:cubicBezTo>
                  <a:pt x="33" y="0"/>
                  <a:pt x="35" y="2"/>
                  <a:pt x="35" y="5"/>
                </a:cubicBezTo>
                <a:cubicBezTo>
                  <a:pt x="35" y="42"/>
                  <a:pt x="35" y="42"/>
                  <a:pt x="35" y="42"/>
                </a:cubicBezTo>
                <a:cubicBezTo>
                  <a:pt x="35" y="45"/>
                  <a:pt x="33" y="47"/>
                  <a:pt x="31" y="47"/>
                </a:cubicBezTo>
                <a:close/>
                <a:moveTo>
                  <a:pt x="15" y="24"/>
                </a:moveTo>
                <a:cubicBezTo>
                  <a:pt x="15" y="22"/>
                  <a:pt x="13" y="21"/>
                  <a:pt x="12" y="21"/>
                </a:cubicBezTo>
                <a:cubicBezTo>
                  <a:pt x="7" y="21"/>
                  <a:pt x="7" y="21"/>
                  <a:pt x="7" y="21"/>
                </a:cubicBezTo>
                <a:cubicBezTo>
                  <a:pt x="6" y="21"/>
                  <a:pt x="4" y="22"/>
                  <a:pt x="4" y="24"/>
                </a:cubicBezTo>
                <a:cubicBezTo>
                  <a:pt x="4" y="27"/>
                  <a:pt x="4" y="27"/>
                  <a:pt x="4" y="27"/>
                </a:cubicBezTo>
                <a:cubicBezTo>
                  <a:pt x="4" y="29"/>
                  <a:pt x="6" y="30"/>
                  <a:pt x="7" y="30"/>
                </a:cubicBezTo>
                <a:cubicBezTo>
                  <a:pt x="12" y="30"/>
                  <a:pt x="12" y="30"/>
                  <a:pt x="12" y="30"/>
                </a:cubicBezTo>
                <a:cubicBezTo>
                  <a:pt x="13" y="30"/>
                  <a:pt x="15" y="29"/>
                  <a:pt x="15" y="27"/>
                </a:cubicBezTo>
                <a:lnTo>
                  <a:pt x="15" y="24"/>
                </a:lnTo>
                <a:close/>
                <a:moveTo>
                  <a:pt x="31" y="24"/>
                </a:moveTo>
                <a:cubicBezTo>
                  <a:pt x="31" y="22"/>
                  <a:pt x="29" y="21"/>
                  <a:pt x="28" y="21"/>
                </a:cubicBezTo>
                <a:cubicBezTo>
                  <a:pt x="24" y="21"/>
                  <a:pt x="24" y="21"/>
                  <a:pt x="24" y="21"/>
                </a:cubicBezTo>
                <a:cubicBezTo>
                  <a:pt x="22" y="21"/>
                  <a:pt x="20" y="22"/>
                  <a:pt x="20" y="24"/>
                </a:cubicBezTo>
                <a:cubicBezTo>
                  <a:pt x="20" y="27"/>
                  <a:pt x="20" y="27"/>
                  <a:pt x="20" y="27"/>
                </a:cubicBezTo>
                <a:cubicBezTo>
                  <a:pt x="20" y="29"/>
                  <a:pt x="22" y="30"/>
                  <a:pt x="24" y="30"/>
                </a:cubicBezTo>
                <a:cubicBezTo>
                  <a:pt x="28" y="30"/>
                  <a:pt x="28" y="30"/>
                  <a:pt x="28" y="30"/>
                </a:cubicBezTo>
                <a:cubicBezTo>
                  <a:pt x="29" y="30"/>
                  <a:pt x="31" y="29"/>
                  <a:pt x="31" y="27"/>
                </a:cubicBezTo>
                <a:lnTo>
                  <a:pt x="31"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4" name="Freeform 187"/>
          <p:cNvSpPr>
            <a:spLocks noEditPoints="1"/>
          </p:cNvSpPr>
          <p:nvPr/>
        </p:nvSpPr>
        <p:spPr bwMode="auto">
          <a:xfrm>
            <a:off x="7977188" y="1819275"/>
            <a:ext cx="233362" cy="307975"/>
          </a:xfrm>
          <a:custGeom>
            <a:avLst/>
            <a:gdLst>
              <a:gd name="T0" fmla="*/ 6 w 104"/>
              <a:gd name="T1" fmla="*/ 0 h 136"/>
              <a:gd name="T2" fmla="*/ 0 w 104"/>
              <a:gd name="T3" fmla="*/ 130 h 136"/>
              <a:gd name="T4" fmla="*/ 98 w 104"/>
              <a:gd name="T5" fmla="*/ 136 h 136"/>
              <a:gd name="T6" fmla="*/ 104 w 104"/>
              <a:gd name="T7" fmla="*/ 6 h 136"/>
              <a:gd name="T8" fmla="*/ 35 w 104"/>
              <a:gd name="T9" fmla="*/ 112 h 136"/>
              <a:gd name="T10" fmla="*/ 21 w 104"/>
              <a:gd name="T11" fmla="*/ 115 h 136"/>
              <a:gd name="T12" fmla="*/ 18 w 104"/>
              <a:gd name="T13" fmla="*/ 105 h 136"/>
              <a:gd name="T14" fmla="*/ 32 w 104"/>
              <a:gd name="T15" fmla="*/ 102 h 136"/>
              <a:gd name="T16" fmla="*/ 35 w 104"/>
              <a:gd name="T17" fmla="*/ 112 h 136"/>
              <a:gd name="T18" fmla="*/ 32 w 104"/>
              <a:gd name="T19" fmla="*/ 95 h 136"/>
              <a:gd name="T20" fmla="*/ 18 w 104"/>
              <a:gd name="T21" fmla="*/ 92 h 136"/>
              <a:gd name="T22" fmla="*/ 21 w 104"/>
              <a:gd name="T23" fmla="*/ 82 h 136"/>
              <a:gd name="T24" fmla="*/ 35 w 104"/>
              <a:gd name="T25" fmla="*/ 85 h 136"/>
              <a:gd name="T26" fmla="*/ 35 w 104"/>
              <a:gd name="T27" fmla="*/ 72 h 136"/>
              <a:gd name="T28" fmla="*/ 21 w 104"/>
              <a:gd name="T29" fmla="*/ 74 h 136"/>
              <a:gd name="T30" fmla="*/ 18 w 104"/>
              <a:gd name="T31" fmla="*/ 64 h 136"/>
              <a:gd name="T32" fmla="*/ 32 w 104"/>
              <a:gd name="T33" fmla="*/ 61 h 136"/>
              <a:gd name="T34" fmla="*/ 35 w 104"/>
              <a:gd name="T35" fmla="*/ 72 h 136"/>
              <a:gd name="T36" fmla="*/ 58 w 104"/>
              <a:gd name="T37" fmla="*/ 115 h 136"/>
              <a:gd name="T38" fmla="*/ 43 w 104"/>
              <a:gd name="T39" fmla="*/ 112 h 136"/>
              <a:gd name="T40" fmla="*/ 47 w 104"/>
              <a:gd name="T41" fmla="*/ 102 h 136"/>
              <a:gd name="T42" fmla="*/ 61 w 104"/>
              <a:gd name="T43" fmla="*/ 105 h 136"/>
              <a:gd name="T44" fmla="*/ 61 w 104"/>
              <a:gd name="T45" fmla="*/ 92 h 136"/>
              <a:gd name="T46" fmla="*/ 47 w 104"/>
              <a:gd name="T47" fmla="*/ 95 h 136"/>
              <a:gd name="T48" fmla="*/ 43 w 104"/>
              <a:gd name="T49" fmla="*/ 85 h 136"/>
              <a:gd name="T50" fmla="*/ 58 w 104"/>
              <a:gd name="T51" fmla="*/ 82 h 136"/>
              <a:gd name="T52" fmla="*/ 61 w 104"/>
              <a:gd name="T53" fmla="*/ 92 h 136"/>
              <a:gd name="T54" fmla="*/ 58 w 104"/>
              <a:gd name="T55" fmla="*/ 74 h 136"/>
              <a:gd name="T56" fmla="*/ 43 w 104"/>
              <a:gd name="T57" fmla="*/ 72 h 136"/>
              <a:gd name="T58" fmla="*/ 47 w 104"/>
              <a:gd name="T59" fmla="*/ 61 h 136"/>
              <a:gd name="T60" fmla="*/ 61 w 104"/>
              <a:gd name="T61" fmla="*/ 64 h 136"/>
              <a:gd name="T62" fmla="*/ 86 w 104"/>
              <a:gd name="T63" fmla="*/ 112 h 136"/>
              <a:gd name="T64" fmla="*/ 72 w 104"/>
              <a:gd name="T65" fmla="*/ 115 h 136"/>
              <a:gd name="T66" fmla="*/ 69 w 104"/>
              <a:gd name="T67" fmla="*/ 104 h 136"/>
              <a:gd name="T68" fmla="*/ 83 w 104"/>
              <a:gd name="T69" fmla="*/ 102 h 136"/>
              <a:gd name="T70" fmla="*/ 86 w 104"/>
              <a:gd name="T71" fmla="*/ 112 h 136"/>
              <a:gd name="T72" fmla="*/ 83 w 104"/>
              <a:gd name="T73" fmla="*/ 95 h 136"/>
              <a:gd name="T74" fmla="*/ 69 w 104"/>
              <a:gd name="T75" fmla="*/ 92 h 136"/>
              <a:gd name="T76" fmla="*/ 72 w 104"/>
              <a:gd name="T77" fmla="*/ 82 h 136"/>
              <a:gd name="T78" fmla="*/ 86 w 104"/>
              <a:gd name="T79" fmla="*/ 84 h 136"/>
              <a:gd name="T80" fmla="*/ 86 w 104"/>
              <a:gd name="T81" fmla="*/ 72 h 136"/>
              <a:gd name="T82" fmla="*/ 72 w 104"/>
              <a:gd name="T83" fmla="*/ 74 h 136"/>
              <a:gd name="T84" fmla="*/ 69 w 104"/>
              <a:gd name="T85" fmla="*/ 64 h 136"/>
              <a:gd name="T86" fmla="*/ 83 w 104"/>
              <a:gd name="T87" fmla="*/ 61 h 136"/>
              <a:gd name="T88" fmla="*/ 86 w 104"/>
              <a:gd name="T89" fmla="*/ 72 h 136"/>
              <a:gd name="T90" fmla="*/ 71 w 104"/>
              <a:gd name="T91" fmla="*/ 48 h 136"/>
              <a:gd name="T92" fmla="*/ 71 w 104"/>
              <a:gd name="T93" fmla="*/ 39 h 136"/>
              <a:gd name="T94" fmla="*/ 90 w 104"/>
              <a:gd name="T95" fmla="*/ 43 h 136"/>
              <a:gd name="T96" fmla="*/ 94 w 104"/>
              <a:gd name="T97" fmla="*/ 27 h 136"/>
              <a:gd name="T98" fmla="*/ 14 w 104"/>
              <a:gd name="T99" fmla="*/ 32 h 136"/>
              <a:gd name="T100" fmla="*/ 10 w 104"/>
              <a:gd name="T101" fmla="*/ 16 h 136"/>
              <a:gd name="T102" fmla="*/ 90 w 104"/>
              <a:gd name="T103" fmla="*/ 12 h 136"/>
              <a:gd name="T104" fmla="*/ 94 w 104"/>
              <a:gd name="T105" fmla="*/ 2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4" h="136">
                <a:moveTo>
                  <a:pt x="98" y="0"/>
                </a:moveTo>
                <a:cubicBezTo>
                  <a:pt x="6" y="0"/>
                  <a:pt x="6" y="0"/>
                  <a:pt x="6" y="0"/>
                </a:cubicBezTo>
                <a:cubicBezTo>
                  <a:pt x="3" y="0"/>
                  <a:pt x="0" y="3"/>
                  <a:pt x="0" y="6"/>
                </a:cubicBezTo>
                <a:cubicBezTo>
                  <a:pt x="0" y="130"/>
                  <a:pt x="0" y="130"/>
                  <a:pt x="0" y="130"/>
                </a:cubicBezTo>
                <a:cubicBezTo>
                  <a:pt x="0" y="133"/>
                  <a:pt x="3" y="136"/>
                  <a:pt x="6" y="136"/>
                </a:cubicBezTo>
                <a:cubicBezTo>
                  <a:pt x="98" y="136"/>
                  <a:pt x="98" y="136"/>
                  <a:pt x="98" y="136"/>
                </a:cubicBezTo>
                <a:cubicBezTo>
                  <a:pt x="101" y="136"/>
                  <a:pt x="104" y="133"/>
                  <a:pt x="104" y="130"/>
                </a:cubicBezTo>
                <a:cubicBezTo>
                  <a:pt x="104" y="6"/>
                  <a:pt x="104" y="6"/>
                  <a:pt x="104" y="6"/>
                </a:cubicBezTo>
                <a:cubicBezTo>
                  <a:pt x="104" y="3"/>
                  <a:pt x="101" y="0"/>
                  <a:pt x="98" y="0"/>
                </a:cubicBezTo>
                <a:close/>
                <a:moveTo>
                  <a:pt x="35" y="112"/>
                </a:moveTo>
                <a:cubicBezTo>
                  <a:pt x="35" y="114"/>
                  <a:pt x="34" y="115"/>
                  <a:pt x="32" y="115"/>
                </a:cubicBezTo>
                <a:cubicBezTo>
                  <a:pt x="21" y="115"/>
                  <a:pt x="21" y="115"/>
                  <a:pt x="21" y="115"/>
                </a:cubicBezTo>
                <a:cubicBezTo>
                  <a:pt x="19" y="115"/>
                  <a:pt x="18" y="114"/>
                  <a:pt x="18" y="112"/>
                </a:cubicBezTo>
                <a:cubicBezTo>
                  <a:pt x="18" y="105"/>
                  <a:pt x="18" y="105"/>
                  <a:pt x="18" y="105"/>
                </a:cubicBezTo>
                <a:cubicBezTo>
                  <a:pt x="18" y="103"/>
                  <a:pt x="19" y="102"/>
                  <a:pt x="21" y="102"/>
                </a:cubicBezTo>
                <a:cubicBezTo>
                  <a:pt x="32" y="102"/>
                  <a:pt x="32" y="102"/>
                  <a:pt x="32" y="102"/>
                </a:cubicBezTo>
                <a:cubicBezTo>
                  <a:pt x="34" y="102"/>
                  <a:pt x="35" y="103"/>
                  <a:pt x="35" y="105"/>
                </a:cubicBezTo>
                <a:lnTo>
                  <a:pt x="35" y="112"/>
                </a:lnTo>
                <a:close/>
                <a:moveTo>
                  <a:pt x="35" y="92"/>
                </a:moveTo>
                <a:cubicBezTo>
                  <a:pt x="35" y="94"/>
                  <a:pt x="34" y="95"/>
                  <a:pt x="32" y="95"/>
                </a:cubicBezTo>
                <a:cubicBezTo>
                  <a:pt x="21" y="95"/>
                  <a:pt x="21" y="95"/>
                  <a:pt x="21" y="95"/>
                </a:cubicBezTo>
                <a:cubicBezTo>
                  <a:pt x="19" y="95"/>
                  <a:pt x="18" y="94"/>
                  <a:pt x="18" y="92"/>
                </a:cubicBezTo>
                <a:cubicBezTo>
                  <a:pt x="18" y="85"/>
                  <a:pt x="18" y="85"/>
                  <a:pt x="18" y="85"/>
                </a:cubicBezTo>
                <a:cubicBezTo>
                  <a:pt x="18" y="83"/>
                  <a:pt x="19" y="82"/>
                  <a:pt x="21" y="82"/>
                </a:cubicBezTo>
                <a:cubicBezTo>
                  <a:pt x="32" y="82"/>
                  <a:pt x="32" y="82"/>
                  <a:pt x="32" y="82"/>
                </a:cubicBezTo>
                <a:cubicBezTo>
                  <a:pt x="34" y="82"/>
                  <a:pt x="35" y="83"/>
                  <a:pt x="35" y="85"/>
                </a:cubicBezTo>
                <a:lnTo>
                  <a:pt x="35" y="92"/>
                </a:lnTo>
                <a:close/>
                <a:moveTo>
                  <a:pt x="35" y="72"/>
                </a:moveTo>
                <a:cubicBezTo>
                  <a:pt x="35" y="73"/>
                  <a:pt x="34" y="74"/>
                  <a:pt x="32" y="74"/>
                </a:cubicBezTo>
                <a:cubicBezTo>
                  <a:pt x="21" y="74"/>
                  <a:pt x="21" y="74"/>
                  <a:pt x="21" y="74"/>
                </a:cubicBezTo>
                <a:cubicBezTo>
                  <a:pt x="19" y="74"/>
                  <a:pt x="18" y="73"/>
                  <a:pt x="18" y="72"/>
                </a:cubicBezTo>
                <a:cubicBezTo>
                  <a:pt x="18" y="64"/>
                  <a:pt x="18" y="64"/>
                  <a:pt x="18" y="64"/>
                </a:cubicBezTo>
                <a:cubicBezTo>
                  <a:pt x="18" y="62"/>
                  <a:pt x="19" y="61"/>
                  <a:pt x="21" y="61"/>
                </a:cubicBezTo>
                <a:cubicBezTo>
                  <a:pt x="32" y="61"/>
                  <a:pt x="32" y="61"/>
                  <a:pt x="32" y="61"/>
                </a:cubicBezTo>
                <a:cubicBezTo>
                  <a:pt x="34" y="61"/>
                  <a:pt x="35" y="62"/>
                  <a:pt x="35" y="64"/>
                </a:cubicBezTo>
                <a:lnTo>
                  <a:pt x="35" y="72"/>
                </a:lnTo>
                <a:close/>
                <a:moveTo>
                  <a:pt x="61" y="112"/>
                </a:moveTo>
                <a:cubicBezTo>
                  <a:pt x="61" y="114"/>
                  <a:pt x="59" y="115"/>
                  <a:pt x="58" y="115"/>
                </a:cubicBezTo>
                <a:cubicBezTo>
                  <a:pt x="47" y="115"/>
                  <a:pt x="47" y="115"/>
                  <a:pt x="47" y="115"/>
                </a:cubicBezTo>
                <a:cubicBezTo>
                  <a:pt x="45" y="115"/>
                  <a:pt x="43" y="114"/>
                  <a:pt x="43" y="112"/>
                </a:cubicBezTo>
                <a:cubicBezTo>
                  <a:pt x="43" y="105"/>
                  <a:pt x="43" y="105"/>
                  <a:pt x="43" y="105"/>
                </a:cubicBezTo>
                <a:cubicBezTo>
                  <a:pt x="43" y="103"/>
                  <a:pt x="45" y="102"/>
                  <a:pt x="47" y="102"/>
                </a:cubicBezTo>
                <a:cubicBezTo>
                  <a:pt x="58" y="102"/>
                  <a:pt x="58" y="102"/>
                  <a:pt x="58" y="102"/>
                </a:cubicBezTo>
                <a:cubicBezTo>
                  <a:pt x="59" y="102"/>
                  <a:pt x="61" y="103"/>
                  <a:pt x="61" y="105"/>
                </a:cubicBezTo>
                <a:lnTo>
                  <a:pt x="61" y="112"/>
                </a:lnTo>
                <a:close/>
                <a:moveTo>
                  <a:pt x="61" y="92"/>
                </a:moveTo>
                <a:cubicBezTo>
                  <a:pt x="61" y="94"/>
                  <a:pt x="59" y="95"/>
                  <a:pt x="58" y="95"/>
                </a:cubicBezTo>
                <a:cubicBezTo>
                  <a:pt x="47" y="95"/>
                  <a:pt x="47" y="95"/>
                  <a:pt x="47" y="95"/>
                </a:cubicBezTo>
                <a:cubicBezTo>
                  <a:pt x="45" y="95"/>
                  <a:pt x="43" y="94"/>
                  <a:pt x="43" y="92"/>
                </a:cubicBezTo>
                <a:cubicBezTo>
                  <a:pt x="43" y="85"/>
                  <a:pt x="43" y="85"/>
                  <a:pt x="43" y="85"/>
                </a:cubicBezTo>
                <a:cubicBezTo>
                  <a:pt x="43" y="83"/>
                  <a:pt x="45" y="82"/>
                  <a:pt x="47" y="82"/>
                </a:cubicBezTo>
                <a:cubicBezTo>
                  <a:pt x="58" y="82"/>
                  <a:pt x="58" y="82"/>
                  <a:pt x="58" y="82"/>
                </a:cubicBezTo>
                <a:cubicBezTo>
                  <a:pt x="59" y="82"/>
                  <a:pt x="61" y="83"/>
                  <a:pt x="61" y="85"/>
                </a:cubicBezTo>
                <a:lnTo>
                  <a:pt x="61" y="92"/>
                </a:lnTo>
                <a:close/>
                <a:moveTo>
                  <a:pt x="61" y="72"/>
                </a:moveTo>
                <a:cubicBezTo>
                  <a:pt x="61" y="73"/>
                  <a:pt x="59" y="74"/>
                  <a:pt x="58" y="74"/>
                </a:cubicBezTo>
                <a:cubicBezTo>
                  <a:pt x="47" y="74"/>
                  <a:pt x="47" y="74"/>
                  <a:pt x="47" y="74"/>
                </a:cubicBezTo>
                <a:cubicBezTo>
                  <a:pt x="45" y="74"/>
                  <a:pt x="43" y="73"/>
                  <a:pt x="43" y="72"/>
                </a:cubicBezTo>
                <a:cubicBezTo>
                  <a:pt x="43" y="64"/>
                  <a:pt x="43" y="64"/>
                  <a:pt x="43" y="64"/>
                </a:cubicBezTo>
                <a:cubicBezTo>
                  <a:pt x="43" y="62"/>
                  <a:pt x="45" y="61"/>
                  <a:pt x="47" y="61"/>
                </a:cubicBezTo>
                <a:cubicBezTo>
                  <a:pt x="58" y="61"/>
                  <a:pt x="58" y="61"/>
                  <a:pt x="58" y="61"/>
                </a:cubicBezTo>
                <a:cubicBezTo>
                  <a:pt x="59" y="61"/>
                  <a:pt x="61" y="62"/>
                  <a:pt x="61" y="64"/>
                </a:cubicBezTo>
                <a:lnTo>
                  <a:pt x="61" y="72"/>
                </a:lnTo>
                <a:close/>
                <a:moveTo>
                  <a:pt x="86" y="112"/>
                </a:moveTo>
                <a:cubicBezTo>
                  <a:pt x="86" y="114"/>
                  <a:pt x="85" y="115"/>
                  <a:pt x="83" y="115"/>
                </a:cubicBezTo>
                <a:cubicBezTo>
                  <a:pt x="72" y="115"/>
                  <a:pt x="72" y="115"/>
                  <a:pt x="72" y="115"/>
                </a:cubicBezTo>
                <a:cubicBezTo>
                  <a:pt x="70" y="115"/>
                  <a:pt x="69" y="114"/>
                  <a:pt x="69" y="112"/>
                </a:cubicBezTo>
                <a:cubicBezTo>
                  <a:pt x="69" y="104"/>
                  <a:pt x="69" y="104"/>
                  <a:pt x="69" y="104"/>
                </a:cubicBezTo>
                <a:cubicBezTo>
                  <a:pt x="69" y="103"/>
                  <a:pt x="70" y="102"/>
                  <a:pt x="72" y="102"/>
                </a:cubicBezTo>
                <a:cubicBezTo>
                  <a:pt x="83" y="102"/>
                  <a:pt x="83" y="102"/>
                  <a:pt x="83" y="102"/>
                </a:cubicBezTo>
                <a:cubicBezTo>
                  <a:pt x="85" y="102"/>
                  <a:pt x="86" y="103"/>
                  <a:pt x="86" y="104"/>
                </a:cubicBezTo>
                <a:lnTo>
                  <a:pt x="86" y="112"/>
                </a:lnTo>
                <a:close/>
                <a:moveTo>
                  <a:pt x="86" y="92"/>
                </a:moveTo>
                <a:cubicBezTo>
                  <a:pt x="86" y="94"/>
                  <a:pt x="85" y="95"/>
                  <a:pt x="83" y="95"/>
                </a:cubicBezTo>
                <a:cubicBezTo>
                  <a:pt x="72" y="95"/>
                  <a:pt x="72" y="95"/>
                  <a:pt x="72" y="95"/>
                </a:cubicBezTo>
                <a:cubicBezTo>
                  <a:pt x="70" y="95"/>
                  <a:pt x="69" y="94"/>
                  <a:pt x="69" y="92"/>
                </a:cubicBezTo>
                <a:cubicBezTo>
                  <a:pt x="69" y="84"/>
                  <a:pt x="69" y="84"/>
                  <a:pt x="69" y="84"/>
                </a:cubicBezTo>
                <a:cubicBezTo>
                  <a:pt x="69" y="83"/>
                  <a:pt x="70" y="82"/>
                  <a:pt x="72" y="82"/>
                </a:cubicBezTo>
                <a:cubicBezTo>
                  <a:pt x="83" y="82"/>
                  <a:pt x="83" y="82"/>
                  <a:pt x="83" y="82"/>
                </a:cubicBezTo>
                <a:cubicBezTo>
                  <a:pt x="85" y="82"/>
                  <a:pt x="86" y="83"/>
                  <a:pt x="86" y="84"/>
                </a:cubicBezTo>
                <a:lnTo>
                  <a:pt x="86" y="92"/>
                </a:lnTo>
                <a:close/>
                <a:moveTo>
                  <a:pt x="86" y="72"/>
                </a:moveTo>
                <a:cubicBezTo>
                  <a:pt x="86" y="73"/>
                  <a:pt x="85" y="74"/>
                  <a:pt x="83" y="74"/>
                </a:cubicBezTo>
                <a:cubicBezTo>
                  <a:pt x="72" y="74"/>
                  <a:pt x="72" y="74"/>
                  <a:pt x="72" y="74"/>
                </a:cubicBezTo>
                <a:cubicBezTo>
                  <a:pt x="70" y="74"/>
                  <a:pt x="69" y="73"/>
                  <a:pt x="69" y="72"/>
                </a:cubicBezTo>
                <a:cubicBezTo>
                  <a:pt x="69" y="64"/>
                  <a:pt x="69" y="64"/>
                  <a:pt x="69" y="64"/>
                </a:cubicBezTo>
                <a:cubicBezTo>
                  <a:pt x="69" y="62"/>
                  <a:pt x="70" y="61"/>
                  <a:pt x="72" y="61"/>
                </a:cubicBezTo>
                <a:cubicBezTo>
                  <a:pt x="83" y="61"/>
                  <a:pt x="83" y="61"/>
                  <a:pt x="83" y="61"/>
                </a:cubicBezTo>
                <a:cubicBezTo>
                  <a:pt x="85" y="61"/>
                  <a:pt x="86" y="62"/>
                  <a:pt x="86" y="64"/>
                </a:cubicBezTo>
                <a:lnTo>
                  <a:pt x="86" y="72"/>
                </a:lnTo>
                <a:close/>
                <a:moveTo>
                  <a:pt x="87" y="48"/>
                </a:moveTo>
                <a:cubicBezTo>
                  <a:pt x="71" y="48"/>
                  <a:pt x="71" y="48"/>
                  <a:pt x="71" y="48"/>
                </a:cubicBezTo>
                <a:cubicBezTo>
                  <a:pt x="70" y="48"/>
                  <a:pt x="68" y="46"/>
                  <a:pt x="68" y="43"/>
                </a:cubicBezTo>
                <a:cubicBezTo>
                  <a:pt x="68" y="41"/>
                  <a:pt x="70" y="39"/>
                  <a:pt x="71" y="39"/>
                </a:cubicBezTo>
                <a:cubicBezTo>
                  <a:pt x="87" y="39"/>
                  <a:pt x="87" y="39"/>
                  <a:pt x="87" y="39"/>
                </a:cubicBezTo>
                <a:cubicBezTo>
                  <a:pt x="89" y="39"/>
                  <a:pt x="90" y="41"/>
                  <a:pt x="90" y="43"/>
                </a:cubicBezTo>
                <a:cubicBezTo>
                  <a:pt x="90" y="46"/>
                  <a:pt x="89" y="48"/>
                  <a:pt x="87" y="48"/>
                </a:cubicBezTo>
                <a:close/>
                <a:moveTo>
                  <a:pt x="94" y="27"/>
                </a:moveTo>
                <a:cubicBezTo>
                  <a:pt x="94" y="30"/>
                  <a:pt x="92" y="32"/>
                  <a:pt x="90" y="32"/>
                </a:cubicBezTo>
                <a:cubicBezTo>
                  <a:pt x="14" y="32"/>
                  <a:pt x="14" y="32"/>
                  <a:pt x="14" y="32"/>
                </a:cubicBezTo>
                <a:cubicBezTo>
                  <a:pt x="12" y="32"/>
                  <a:pt x="10" y="30"/>
                  <a:pt x="10" y="27"/>
                </a:cubicBezTo>
                <a:cubicBezTo>
                  <a:pt x="10" y="16"/>
                  <a:pt x="10" y="16"/>
                  <a:pt x="10" y="16"/>
                </a:cubicBezTo>
                <a:cubicBezTo>
                  <a:pt x="10" y="14"/>
                  <a:pt x="12" y="12"/>
                  <a:pt x="14" y="12"/>
                </a:cubicBezTo>
                <a:cubicBezTo>
                  <a:pt x="90" y="12"/>
                  <a:pt x="90" y="12"/>
                  <a:pt x="90" y="12"/>
                </a:cubicBezTo>
                <a:cubicBezTo>
                  <a:pt x="92" y="12"/>
                  <a:pt x="94" y="14"/>
                  <a:pt x="94" y="16"/>
                </a:cubicBezTo>
                <a:lnTo>
                  <a:pt x="94" y="2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5" name="Freeform 188"/>
          <p:cNvSpPr/>
          <p:nvPr/>
        </p:nvSpPr>
        <p:spPr bwMode="auto">
          <a:xfrm>
            <a:off x="8166101" y="1851026"/>
            <a:ext cx="11113" cy="36513"/>
          </a:xfrm>
          <a:custGeom>
            <a:avLst/>
            <a:gdLst>
              <a:gd name="T0" fmla="*/ 5 w 5"/>
              <a:gd name="T1" fmla="*/ 14 h 16"/>
              <a:gd name="T2" fmla="*/ 2 w 5"/>
              <a:gd name="T3" fmla="*/ 16 h 16"/>
              <a:gd name="T4" fmla="*/ 2 w 5"/>
              <a:gd name="T5" fmla="*/ 16 h 16"/>
              <a:gd name="T6" fmla="*/ 0 w 5"/>
              <a:gd name="T7" fmla="*/ 14 h 16"/>
              <a:gd name="T8" fmla="*/ 0 w 5"/>
              <a:gd name="T9" fmla="*/ 2 h 16"/>
              <a:gd name="T10" fmla="*/ 2 w 5"/>
              <a:gd name="T11" fmla="*/ 0 h 16"/>
              <a:gd name="T12" fmla="*/ 2 w 5"/>
              <a:gd name="T13" fmla="*/ 0 h 16"/>
              <a:gd name="T14" fmla="*/ 5 w 5"/>
              <a:gd name="T15" fmla="*/ 2 h 16"/>
              <a:gd name="T16" fmla="*/ 5 w 5"/>
              <a:gd name="T1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16">
                <a:moveTo>
                  <a:pt x="5" y="14"/>
                </a:moveTo>
                <a:cubicBezTo>
                  <a:pt x="5" y="15"/>
                  <a:pt x="4" y="16"/>
                  <a:pt x="2" y="16"/>
                </a:cubicBezTo>
                <a:cubicBezTo>
                  <a:pt x="2" y="16"/>
                  <a:pt x="2" y="16"/>
                  <a:pt x="2" y="16"/>
                </a:cubicBezTo>
                <a:cubicBezTo>
                  <a:pt x="1" y="16"/>
                  <a:pt x="0" y="15"/>
                  <a:pt x="0" y="14"/>
                </a:cubicBezTo>
                <a:cubicBezTo>
                  <a:pt x="0" y="2"/>
                  <a:pt x="0" y="2"/>
                  <a:pt x="0" y="2"/>
                </a:cubicBezTo>
                <a:cubicBezTo>
                  <a:pt x="0" y="1"/>
                  <a:pt x="1" y="0"/>
                  <a:pt x="2" y="0"/>
                </a:cubicBezTo>
                <a:cubicBezTo>
                  <a:pt x="2" y="0"/>
                  <a:pt x="2" y="0"/>
                  <a:pt x="2" y="0"/>
                </a:cubicBezTo>
                <a:cubicBezTo>
                  <a:pt x="4" y="0"/>
                  <a:pt x="5" y="1"/>
                  <a:pt x="5" y="2"/>
                </a:cubicBezTo>
                <a:lnTo>
                  <a:pt x="5" y="1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6" name="Freeform 189"/>
          <p:cNvSpPr>
            <a:spLocks noEditPoints="1"/>
          </p:cNvSpPr>
          <p:nvPr/>
        </p:nvSpPr>
        <p:spPr bwMode="auto">
          <a:xfrm>
            <a:off x="3433763" y="1774826"/>
            <a:ext cx="396875" cy="354013"/>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Tree>
  </p:cSld>
  <p:clrMapOvr>
    <a:masterClrMapping/>
  </p:clrMapOvr>
  <p:transition spd="slow" advTm="3197">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3779912" y="1472206"/>
            <a:ext cx="4958994" cy="2683720"/>
            <a:chOff x="4304043" y="1286668"/>
            <a:chExt cx="3837944" cy="2757793"/>
          </a:xfrm>
          <a:effectLst>
            <a:outerShdw blurRad="381000" dist="254000" dir="8100000" algn="tr" rotWithShape="0">
              <a:prstClr val="black">
                <a:alpha val="40000"/>
              </a:prstClr>
            </a:outerShdw>
          </a:effectLst>
        </p:grpSpPr>
        <p:sp>
          <p:nvSpPr>
            <p:cNvPr id="39" name="圆角矩形 3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40" name="圆角矩形 3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72"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公司简介</a:t>
            </a:r>
            <a:endParaRPr lang="zh-CN" altLang="en-US" sz="2000" b="1" dirty="0">
              <a:solidFill>
                <a:srgbClr val="002060"/>
              </a:solidFill>
            </a:endParaRPr>
          </a:p>
        </p:txBody>
      </p:sp>
      <p:sp>
        <p:nvSpPr>
          <p:cNvPr id="76" name="TextBox 75"/>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smtClean="0">
                <a:solidFill>
                  <a:srgbClr val="002060"/>
                </a:solidFill>
                <a:latin typeface="华文行楷" panose="02010800040101010101" pitchFamily="2" charset="-122"/>
                <a:ea typeface="华文行楷" panose="02010800040101010101" pitchFamily="2" charset="-122"/>
              </a:rPr>
              <a:t>年度工作概述</a:t>
            </a:r>
            <a:endParaRPr lang="zh-CN" altLang="en-US" sz="2200" b="0" spc="-300" dirty="0">
              <a:solidFill>
                <a:srgbClr val="002060"/>
              </a:solidFill>
              <a:latin typeface="华文行楷" panose="02010800040101010101" pitchFamily="2" charset="-122"/>
              <a:ea typeface="华文行楷" panose="02010800040101010101" pitchFamily="2" charset="-122"/>
            </a:endParaRPr>
          </a:p>
        </p:txBody>
      </p:sp>
      <p:grpSp>
        <p:nvGrpSpPr>
          <p:cNvPr id="2" name="组合 1"/>
          <p:cNvGrpSpPr/>
          <p:nvPr/>
        </p:nvGrpSpPr>
        <p:grpSpPr>
          <a:xfrm>
            <a:off x="539552" y="1332596"/>
            <a:ext cx="2846358" cy="2846358"/>
            <a:chOff x="5240294" y="1429887"/>
            <a:chExt cx="2846358" cy="2846358"/>
          </a:xfrm>
        </p:grpSpPr>
        <p:grpSp>
          <p:nvGrpSpPr>
            <p:cNvPr id="21" name="组合 20"/>
            <p:cNvGrpSpPr/>
            <p:nvPr/>
          </p:nvGrpSpPr>
          <p:grpSpPr>
            <a:xfrm>
              <a:off x="5240294" y="1429887"/>
              <a:ext cx="2846358" cy="2846358"/>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78" name="Picture 3"/>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5320625" y="1491630"/>
              <a:ext cx="2684100" cy="26841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41" name="TextBox 40"/>
          <p:cNvSpPr txBox="1"/>
          <p:nvPr/>
        </p:nvSpPr>
        <p:spPr>
          <a:xfrm>
            <a:off x="3844523" y="1659348"/>
            <a:ext cx="4936765" cy="2169770"/>
          </a:xfrm>
          <a:prstGeom prst="rect">
            <a:avLst/>
          </a:prstGeom>
          <a:noFill/>
        </p:spPr>
        <p:txBody>
          <a:bodyPr wrap="square" lIns="91386" tIns="45693" rIns="91386" bIns="45693" rtlCol="0">
            <a:spAutoFit/>
          </a:bodyPr>
          <a:lstStyle/>
          <a:p>
            <a:pPr>
              <a:lnSpc>
                <a:spcPct val="150000"/>
              </a:lnSpc>
            </a:pPr>
            <a:r>
              <a:rPr lang="zh-CN" altLang="en-US" b="1" dirty="0" smtClean="0">
                <a:solidFill>
                  <a:srgbClr val="002060"/>
                </a:solidFill>
              </a:rPr>
              <a:t>        公司</a:t>
            </a:r>
            <a:r>
              <a:rPr lang="zh-CN" altLang="en-US" b="1" dirty="0">
                <a:solidFill>
                  <a:srgbClr val="002060"/>
                </a:solidFill>
              </a:rPr>
              <a:t>简介很简单：主要内容就是公司名称、服务领域、经营产品、发展经历、经营规模、公司理念、发展目标等等。一句话：就是让客户知道公司是干什么的</a:t>
            </a:r>
            <a:r>
              <a:rPr lang="zh-CN" altLang="en-US" b="1" dirty="0" smtClean="0">
                <a:solidFill>
                  <a:srgbClr val="002060"/>
                </a:solidFill>
              </a:rPr>
              <a:t>！</a:t>
            </a:r>
            <a:endParaRPr lang="en-US" altLang="zh-CN" b="1" dirty="0" smtClean="0">
              <a:solidFill>
                <a:srgbClr val="002060"/>
              </a:solidFill>
            </a:endParaRPr>
          </a:p>
          <a:p>
            <a:pPr>
              <a:lnSpc>
                <a:spcPct val="150000"/>
              </a:lnSpc>
            </a:pPr>
            <a:r>
              <a:rPr lang="en-US" altLang="zh-CN" b="1" dirty="0">
                <a:solidFill>
                  <a:srgbClr val="002060"/>
                </a:solidFill>
              </a:rPr>
              <a:t> </a:t>
            </a:r>
            <a:r>
              <a:rPr lang="en-US" altLang="zh-CN" b="1" dirty="0" smtClean="0">
                <a:solidFill>
                  <a:srgbClr val="002060"/>
                </a:solidFill>
              </a:rPr>
              <a:t>       </a:t>
            </a:r>
            <a:r>
              <a:rPr lang="zh-CN" altLang="en-US" b="1" dirty="0" smtClean="0">
                <a:solidFill>
                  <a:srgbClr val="002060"/>
                </a:solidFill>
              </a:rPr>
              <a:t>左上角小人可以换成您公司</a:t>
            </a:r>
            <a:r>
              <a:rPr lang="en-US" altLang="zh-CN" b="1" dirty="0" smtClean="0">
                <a:solidFill>
                  <a:srgbClr val="002060"/>
                </a:solidFill>
              </a:rPr>
              <a:t>logo</a:t>
            </a:r>
            <a:r>
              <a:rPr lang="zh-CN" altLang="en-US" b="1" dirty="0" smtClean="0">
                <a:solidFill>
                  <a:srgbClr val="002060"/>
                </a:solidFill>
              </a:rPr>
              <a:t>。</a:t>
            </a:r>
            <a:endParaRPr lang="zh-CN" altLang="en-US"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advTm="8566">
        <p14:gallery dir="l"/>
      </p:transition>
    </mc:Choice>
    <mc:Fallback>
      <p:transition spd="slow" advTm="85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750"/>
                                        <p:tgtEl>
                                          <p:spTgt spid="7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anim calcmode="lin" valueType="num">
                                      <p:cBhvr>
                                        <p:cTn id="19" dur="500" fill="hold"/>
                                        <p:tgtEl>
                                          <p:spTgt spid="38"/>
                                        </p:tgtEl>
                                        <p:attrNameLst>
                                          <p:attrName>ppt_x</p:attrName>
                                        </p:attrNameLst>
                                      </p:cBhvr>
                                      <p:tavLst>
                                        <p:tav tm="0">
                                          <p:val>
                                            <p:strVal val="#ppt_x"/>
                                          </p:val>
                                        </p:tav>
                                        <p:tav tm="100000">
                                          <p:val>
                                            <p:strVal val="#ppt_x"/>
                                          </p:val>
                                        </p:tav>
                                      </p:tavLst>
                                    </p:anim>
                                    <p:anim calcmode="lin" valueType="num">
                                      <p:cBhvr>
                                        <p:cTn id="20" dur="500" fill="hold"/>
                                        <p:tgtEl>
                                          <p:spTgt spid="38"/>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22" presetClass="entr" presetSubtype="4" fill="hold" grpId="0" nodeType="afterEffect">
                                  <p:stCondLst>
                                    <p:cond delay="0"/>
                                  </p:stCondLst>
                                  <p:iterate type="lt">
                                    <p:tmPct val="10000"/>
                                  </p:iterate>
                                  <p:childTnLst>
                                    <p:set>
                                      <p:cBhvr>
                                        <p:cTn id="23" dur="1" fill="hold">
                                          <p:stCondLst>
                                            <p:cond delay="0"/>
                                          </p:stCondLst>
                                        </p:cTn>
                                        <p:tgtEl>
                                          <p:spTgt spid="41"/>
                                        </p:tgtEl>
                                        <p:attrNameLst>
                                          <p:attrName>style.visibility</p:attrName>
                                        </p:attrNameLst>
                                      </p:cBhvr>
                                      <p:to>
                                        <p:strVal val="visible"/>
                                      </p:to>
                                    </p:set>
                                    <p:animEffect transition="in" filter="wipe(down)">
                                      <p:cBhvr>
                                        <p:cTn id="2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6"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a:spLocks noEditPoints="1"/>
          </p:cNvSpPr>
          <p:nvPr/>
        </p:nvSpPr>
        <p:spPr bwMode="auto">
          <a:xfrm>
            <a:off x="836614" y="1062038"/>
            <a:ext cx="346075" cy="304800"/>
          </a:xfrm>
          <a:custGeom>
            <a:avLst/>
            <a:gdLst>
              <a:gd name="T0" fmla="*/ 104 w 154"/>
              <a:gd name="T1" fmla="*/ 136 h 136"/>
              <a:gd name="T2" fmla="*/ 50 w 154"/>
              <a:gd name="T3" fmla="*/ 136 h 136"/>
              <a:gd name="T4" fmla="*/ 50 w 154"/>
              <a:gd name="T5" fmla="*/ 136 h 136"/>
              <a:gd name="T6" fmla="*/ 0 w 154"/>
              <a:gd name="T7" fmla="*/ 88 h 136"/>
              <a:gd name="T8" fmla="*/ 0 w 154"/>
              <a:gd name="T9" fmla="*/ 48 h 136"/>
              <a:gd name="T10" fmla="*/ 0 w 154"/>
              <a:gd name="T11" fmla="*/ 48 h 136"/>
              <a:gd name="T12" fmla="*/ 50 w 154"/>
              <a:gd name="T13" fmla="*/ 0 h 136"/>
              <a:gd name="T14" fmla="*/ 104 w 154"/>
              <a:gd name="T15" fmla="*/ 0 h 136"/>
              <a:gd name="T16" fmla="*/ 104 w 154"/>
              <a:gd name="T17" fmla="*/ 0 h 136"/>
              <a:gd name="T18" fmla="*/ 154 w 154"/>
              <a:gd name="T19" fmla="*/ 48 h 136"/>
              <a:gd name="T20" fmla="*/ 154 w 154"/>
              <a:gd name="T21" fmla="*/ 88 h 136"/>
              <a:gd name="T22" fmla="*/ 154 w 154"/>
              <a:gd name="T23" fmla="*/ 88 h 136"/>
              <a:gd name="T24" fmla="*/ 104 w 154"/>
              <a:gd name="T25" fmla="*/ 136 h 136"/>
              <a:gd name="T26" fmla="*/ 143 w 154"/>
              <a:gd name="T27" fmla="*/ 48 h 136"/>
              <a:gd name="T28" fmla="*/ 104 w 154"/>
              <a:gd name="T29" fmla="*/ 10 h 136"/>
              <a:gd name="T30" fmla="*/ 50 w 154"/>
              <a:gd name="T31" fmla="*/ 10 h 136"/>
              <a:gd name="T32" fmla="*/ 50 w 154"/>
              <a:gd name="T33" fmla="*/ 10 h 136"/>
              <a:gd name="T34" fmla="*/ 11 w 154"/>
              <a:gd name="T35" fmla="*/ 48 h 136"/>
              <a:gd name="T36" fmla="*/ 11 w 154"/>
              <a:gd name="T37" fmla="*/ 88 h 136"/>
              <a:gd name="T38" fmla="*/ 11 w 154"/>
              <a:gd name="T39" fmla="*/ 88 h 136"/>
              <a:gd name="T40" fmla="*/ 50 w 154"/>
              <a:gd name="T41" fmla="*/ 126 h 136"/>
              <a:gd name="T42" fmla="*/ 104 w 154"/>
              <a:gd name="T43" fmla="*/ 126 h 136"/>
              <a:gd name="T44" fmla="*/ 104 w 154"/>
              <a:gd name="T45" fmla="*/ 126 h 136"/>
              <a:gd name="T46" fmla="*/ 143 w 154"/>
              <a:gd name="T47" fmla="*/ 88 h 136"/>
              <a:gd name="T48" fmla="*/ 143 w 154"/>
              <a:gd name="T4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104" y="136"/>
                </a:moveTo>
                <a:cubicBezTo>
                  <a:pt x="50" y="136"/>
                  <a:pt x="50" y="136"/>
                  <a:pt x="50" y="136"/>
                </a:cubicBezTo>
                <a:cubicBezTo>
                  <a:pt x="50" y="136"/>
                  <a:pt x="50" y="136"/>
                  <a:pt x="50" y="136"/>
                </a:cubicBezTo>
                <a:cubicBezTo>
                  <a:pt x="22" y="136"/>
                  <a:pt x="0" y="115"/>
                  <a:pt x="0" y="88"/>
                </a:cubicBezTo>
                <a:cubicBezTo>
                  <a:pt x="0" y="48"/>
                  <a:pt x="0" y="48"/>
                  <a:pt x="0" y="48"/>
                </a:cubicBezTo>
                <a:cubicBezTo>
                  <a:pt x="0" y="48"/>
                  <a:pt x="0" y="48"/>
                  <a:pt x="0" y="48"/>
                </a:cubicBezTo>
                <a:cubicBezTo>
                  <a:pt x="0" y="21"/>
                  <a:pt x="22" y="0"/>
                  <a:pt x="50" y="0"/>
                </a:cubicBezTo>
                <a:cubicBezTo>
                  <a:pt x="104" y="0"/>
                  <a:pt x="104" y="0"/>
                  <a:pt x="104" y="0"/>
                </a:cubicBezTo>
                <a:cubicBezTo>
                  <a:pt x="104" y="0"/>
                  <a:pt x="104" y="0"/>
                  <a:pt x="104" y="0"/>
                </a:cubicBezTo>
                <a:cubicBezTo>
                  <a:pt x="132" y="0"/>
                  <a:pt x="154" y="21"/>
                  <a:pt x="154" y="48"/>
                </a:cubicBezTo>
                <a:cubicBezTo>
                  <a:pt x="154" y="88"/>
                  <a:pt x="154" y="88"/>
                  <a:pt x="154" y="88"/>
                </a:cubicBezTo>
                <a:cubicBezTo>
                  <a:pt x="154" y="88"/>
                  <a:pt x="154" y="88"/>
                  <a:pt x="154" y="88"/>
                </a:cubicBezTo>
                <a:cubicBezTo>
                  <a:pt x="154" y="115"/>
                  <a:pt x="132" y="136"/>
                  <a:pt x="104" y="136"/>
                </a:cubicBezTo>
                <a:close/>
                <a:moveTo>
                  <a:pt x="143" y="48"/>
                </a:moveTo>
                <a:cubicBezTo>
                  <a:pt x="143" y="27"/>
                  <a:pt x="126" y="10"/>
                  <a:pt x="104" y="10"/>
                </a:cubicBezTo>
                <a:cubicBezTo>
                  <a:pt x="50" y="10"/>
                  <a:pt x="50" y="10"/>
                  <a:pt x="50" y="10"/>
                </a:cubicBezTo>
                <a:cubicBezTo>
                  <a:pt x="50" y="10"/>
                  <a:pt x="50" y="10"/>
                  <a:pt x="50" y="10"/>
                </a:cubicBezTo>
                <a:cubicBezTo>
                  <a:pt x="28" y="10"/>
                  <a:pt x="11" y="27"/>
                  <a:pt x="11" y="48"/>
                </a:cubicBezTo>
                <a:cubicBezTo>
                  <a:pt x="11" y="88"/>
                  <a:pt x="11" y="88"/>
                  <a:pt x="11" y="88"/>
                </a:cubicBezTo>
                <a:cubicBezTo>
                  <a:pt x="11" y="88"/>
                  <a:pt x="11" y="88"/>
                  <a:pt x="11" y="88"/>
                </a:cubicBezTo>
                <a:cubicBezTo>
                  <a:pt x="11" y="109"/>
                  <a:pt x="28" y="126"/>
                  <a:pt x="50" y="126"/>
                </a:cubicBezTo>
                <a:cubicBezTo>
                  <a:pt x="104" y="126"/>
                  <a:pt x="104" y="126"/>
                  <a:pt x="104" y="126"/>
                </a:cubicBezTo>
                <a:cubicBezTo>
                  <a:pt x="104" y="126"/>
                  <a:pt x="104" y="126"/>
                  <a:pt x="104" y="126"/>
                </a:cubicBezTo>
                <a:cubicBezTo>
                  <a:pt x="126" y="126"/>
                  <a:pt x="143" y="109"/>
                  <a:pt x="143" y="88"/>
                </a:cubicBezTo>
                <a:cubicBezTo>
                  <a:pt x="143" y="48"/>
                  <a:pt x="143" y="48"/>
                  <a:pt x="143"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 name="Freeform 6"/>
          <p:cNvSpPr/>
          <p:nvPr/>
        </p:nvSpPr>
        <p:spPr bwMode="auto">
          <a:xfrm>
            <a:off x="1000126" y="1147764"/>
            <a:ext cx="69850" cy="136525"/>
          </a:xfrm>
          <a:custGeom>
            <a:avLst/>
            <a:gdLst>
              <a:gd name="T0" fmla="*/ 44 w 44"/>
              <a:gd name="T1" fmla="*/ 0 h 86"/>
              <a:gd name="T2" fmla="*/ 0 w 44"/>
              <a:gd name="T3" fmla="*/ 44 h 86"/>
              <a:gd name="T4" fmla="*/ 44 w 44"/>
              <a:gd name="T5" fmla="*/ 86 h 86"/>
              <a:gd name="T6" fmla="*/ 44 w 44"/>
              <a:gd name="T7" fmla="*/ 0 h 86"/>
            </a:gdLst>
            <a:ahLst/>
            <a:cxnLst>
              <a:cxn ang="0">
                <a:pos x="T0" y="T1"/>
              </a:cxn>
              <a:cxn ang="0">
                <a:pos x="T2" y="T3"/>
              </a:cxn>
              <a:cxn ang="0">
                <a:pos x="T4" y="T5"/>
              </a:cxn>
              <a:cxn ang="0">
                <a:pos x="T6" y="T7"/>
              </a:cxn>
            </a:cxnLst>
            <a:rect l="0" t="0" r="r" b="b"/>
            <a:pathLst>
              <a:path w="44" h="86">
                <a:moveTo>
                  <a:pt x="44" y="0"/>
                </a:moveTo>
                <a:lnTo>
                  <a:pt x="0" y="44"/>
                </a:lnTo>
                <a:lnTo>
                  <a:pt x="44" y="86"/>
                </a:lnTo>
                <a:lnTo>
                  <a:pt x="4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 name="Freeform 7"/>
          <p:cNvSpPr/>
          <p:nvPr/>
        </p:nvSpPr>
        <p:spPr bwMode="auto">
          <a:xfrm>
            <a:off x="935038" y="1147764"/>
            <a:ext cx="69850" cy="136525"/>
          </a:xfrm>
          <a:custGeom>
            <a:avLst/>
            <a:gdLst>
              <a:gd name="T0" fmla="*/ 44 w 44"/>
              <a:gd name="T1" fmla="*/ 0 h 86"/>
              <a:gd name="T2" fmla="*/ 0 w 44"/>
              <a:gd name="T3" fmla="*/ 44 h 86"/>
              <a:gd name="T4" fmla="*/ 44 w 44"/>
              <a:gd name="T5" fmla="*/ 86 h 86"/>
              <a:gd name="T6" fmla="*/ 44 w 44"/>
              <a:gd name="T7" fmla="*/ 0 h 86"/>
            </a:gdLst>
            <a:ahLst/>
            <a:cxnLst>
              <a:cxn ang="0">
                <a:pos x="T0" y="T1"/>
              </a:cxn>
              <a:cxn ang="0">
                <a:pos x="T2" y="T3"/>
              </a:cxn>
              <a:cxn ang="0">
                <a:pos x="T4" y="T5"/>
              </a:cxn>
              <a:cxn ang="0">
                <a:pos x="T6" y="T7"/>
              </a:cxn>
            </a:cxnLst>
            <a:rect l="0" t="0" r="r" b="b"/>
            <a:pathLst>
              <a:path w="44" h="86">
                <a:moveTo>
                  <a:pt x="44" y="0"/>
                </a:moveTo>
                <a:lnTo>
                  <a:pt x="0" y="44"/>
                </a:lnTo>
                <a:lnTo>
                  <a:pt x="44" y="86"/>
                </a:lnTo>
                <a:lnTo>
                  <a:pt x="4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 name="Freeform 8"/>
          <p:cNvSpPr/>
          <p:nvPr/>
        </p:nvSpPr>
        <p:spPr bwMode="auto">
          <a:xfrm>
            <a:off x="1497013" y="1055689"/>
            <a:ext cx="379412" cy="307975"/>
          </a:xfrm>
          <a:custGeom>
            <a:avLst/>
            <a:gdLst>
              <a:gd name="T0" fmla="*/ 137 w 169"/>
              <a:gd name="T1" fmla="*/ 8 h 137"/>
              <a:gd name="T2" fmla="*/ 134 w 169"/>
              <a:gd name="T3" fmla="*/ 2 h 137"/>
              <a:gd name="T4" fmla="*/ 126 w 169"/>
              <a:gd name="T5" fmla="*/ 4 h 137"/>
              <a:gd name="T6" fmla="*/ 74 w 169"/>
              <a:gd name="T7" fmla="*/ 95 h 137"/>
              <a:gd name="T8" fmla="*/ 55 w 169"/>
              <a:gd name="T9" fmla="*/ 76 h 137"/>
              <a:gd name="T10" fmla="*/ 8 w 169"/>
              <a:gd name="T11" fmla="*/ 83 h 137"/>
              <a:gd name="T12" fmla="*/ 26 w 169"/>
              <a:gd name="T13" fmla="*/ 127 h 137"/>
              <a:gd name="T14" fmla="*/ 73 w 169"/>
              <a:gd name="T15" fmla="*/ 119 h 137"/>
              <a:gd name="T16" fmla="*/ 74 w 169"/>
              <a:gd name="T17" fmla="*/ 118 h 137"/>
              <a:gd name="T18" fmla="*/ 74 w 169"/>
              <a:gd name="T19" fmla="*/ 117 h 137"/>
              <a:gd name="T20" fmla="*/ 118 w 169"/>
              <a:gd name="T21" fmla="*/ 42 h 137"/>
              <a:gd name="T22" fmla="*/ 169 w 169"/>
              <a:gd name="T23" fmla="*/ 57 h 137"/>
              <a:gd name="T24" fmla="*/ 137 w 169"/>
              <a:gd name="T25" fmla="*/ 8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37">
                <a:moveTo>
                  <a:pt x="137" y="8"/>
                </a:moveTo>
                <a:cubicBezTo>
                  <a:pt x="137" y="6"/>
                  <a:pt x="136" y="3"/>
                  <a:pt x="134" y="2"/>
                </a:cubicBezTo>
                <a:cubicBezTo>
                  <a:pt x="131" y="0"/>
                  <a:pt x="127" y="1"/>
                  <a:pt x="126" y="4"/>
                </a:cubicBezTo>
                <a:cubicBezTo>
                  <a:pt x="74" y="95"/>
                  <a:pt x="74" y="95"/>
                  <a:pt x="74" y="95"/>
                </a:cubicBezTo>
                <a:cubicBezTo>
                  <a:pt x="70" y="87"/>
                  <a:pt x="64" y="80"/>
                  <a:pt x="55" y="76"/>
                </a:cubicBezTo>
                <a:cubicBezTo>
                  <a:pt x="37" y="66"/>
                  <a:pt x="16" y="69"/>
                  <a:pt x="8" y="83"/>
                </a:cubicBezTo>
                <a:cubicBezTo>
                  <a:pt x="0" y="97"/>
                  <a:pt x="8" y="117"/>
                  <a:pt x="26" y="127"/>
                </a:cubicBezTo>
                <a:cubicBezTo>
                  <a:pt x="44" y="137"/>
                  <a:pt x="65" y="133"/>
                  <a:pt x="73" y="119"/>
                </a:cubicBezTo>
                <a:cubicBezTo>
                  <a:pt x="73" y="119"/>
                  <a:pt x="74" y="119"/>
                  <a:pt x="74" y="118"/>
                </a:cubicBezTo>
                <a:cubicBezTo>
                  <a:pt x="74" y="118"/>
                  <a:pt x="74" y="118"/>
                  <a:pt x="74" y="117"/>
                </a:cubicBezTo>
                <a:cubicBezTo>
                  <a:pt x="118" y="42"/>
                  <a:pt x="118" y="42"/>
                  <a:pt x="118" y="42"/>
                </a:cubicBezTo>
                <a:cubicBezTo>
                  <a:pt x="137" y="66"/>
                  <a:pt x="169" y="57"/>
                  <a:pt x="169" y="57"/>
                </a:cubicBezTo>
                <a:cubicBezTo>
                  <a:pt x="136" y="48"/>
                  <a:pt x="137" y="15"/>
                  <a:pt x="137" y="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 name="Freeform 9"/>
          <p:cNvSpPr>
            <a:spLocks noEditPoints="1"/>
          </p:cNvSpPr>
          <p:nvPr/>
        </p:nvSpPr>
        <p:spPr bwMode="auto">
          <a:xfrm>
            <a:off x="2081213" y="1096964"/>
            <a:ext cx="431800" cy="236537"/>
          </a:xfrm>
          <a:custGeom>
            <a:avLst/>
            <a:gdLst>
              <a:gd name="T0" fmla="*/ 58 w 192"/>
              <a:gd name="T1" fmla="*/ 5 h 105"/>
              <a:gd name="T2" fmla="*/ 41 w 192"/>
              <a:gd name="T3" fmla="*/ 81 h 105"/>
              <a:gd name="T4" fmla="*/ 37 w 192"/>
              <a:gd name="T5" fmla="*/ 78 h 105"/>
              <a:gd name="T6" fmla="*/ 12 w 192"/>
              <a:gd name="T7" fmla="*/ 80 h 105"/>
              <a:gd name="T8" fmla="*/ 14 w 192"/>
              <a:gd name="T9" fmla="*/ 101 h 105"/>
              <a:gd name="T10" fmla="*/ 42 w 192"/>
              <a:gd name="T11" fmla="*/ 87 h 105"/>
              <a:gd name="T12" fmla="*/ 60 w 192"/>
              <a:gd name="T13" fmla="*/ 20 h 105"/>
              <a:gd name="T14" fmla="*/ 117 w 192"/>
              <a:gd name="T15" fmla="*/ 19 h 105"/>
              <a:gd name="T16" fmla="*/ 104 w 192"/>
              <a:gd name="T17" fmla="*/ 78 h 105"/>
              <a:gd name="T18" fmla="*/ 79 w 192"/>
              <a:gd name="T19" fmla="*/ 78 h 105"/>
              <a:gd name="T20" fmla="*/ 82 w 192"/>
              <a:gd name="T21" fmla="*/ 101 h 105"/>
              <a:gd name="T22" fmla="*/ 109 w 192"/>
              <a:gd name="T23" fmla="*/ 81 h 105"/>
              <a:gd name="T24" fmla="*/ 116 w 192"/>
              <a:gd name="T25" fmla="*/ 46 h 105"/>
              <a:gd name="T26" fmla="*/ 177 w 192"/>
              <a:gd name="T27" fmla="*/ 45 h 105"/>
              <a:gd name="T28" fmla="*/ 169 w 192"/>
              <a:gd name="T29" fmla="*/ 78 h 105"/>
              <a:gd name="T30" fmla="*/ 144 w 192"/>
              <a:gd name="T31" fmla="*/ 80 h 105"/>
              <a:gd name="T32" fmla="*/ 147 w 192"/>
              <a:gd name="T33" fmla="*/ 103 h 105"/>
              <a:gd name="T34" fmla="*/ 174 w 192"/>
              <a:gd name="T35" fmla="*/ 82 h 105"/>
              <a:gd name="T36" fmla="*/ 192 w 192"/>
              <a:gd name="T37" fmla="*/ 0 h 105"/>
              <a:gd name="T38" fmla="*/ 58 w 192"/>
              <a:gd name="T39" fmla="*/ 5 h 105"/>
              <a:gd name="T40" fmla="*/ 122 w 192"/>
              <a:gd name="T41" fmla="*/ 30 h 105"/>
              <a:gd name="T42" fmla="*/ 124 w 192"/>
              <a:gd name="T43" fmla="*/ 19 h 105"/>
              <a:gd name="T44" fmla="*/ 183 w 192"/>
              <a:gd name="T45" fmla="*/ 18 h 105"/>
              <a:gd name="T46" fmla="*/ 181 w 192"/>
              <a:gd name="T47" fmla="*/ 30 h 105"/>
              <a:gd name="T48" fmla="*/ 122 w 192"/>
              <a:gd name="T49" fmla="*/ 3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105">
                <a:moveTo>
                  <a:pt x="58" y="5"/>
                </a:moveTo>
                <a:cubicBezTo>
                  <a:pt x="41" y="81"/>
                  <a:pt x="41" y="81"/>
                  <a:pt x="41" y="81"/>
                </a:cubicBezTo>
                <a:cubicBezTo>
                  <a:pt x="37" y="78"/>
                  <a:pt x="37" y="78"/>
                  <a:pt x="37" y="78"/>
                </a:cubicBezTo>
                <a:cubicBezTo>
                  <a:pt x="37" y="78"/>
                  <a:pt x="25" y="72"/>
                  <a:pt x="12" y="80"/>
                </a:cubicBezTo>
                <a:cubicBezTo>
                  <a:pt x="0" y="87"/>
                  <a:pt x="6" y="99"/>
                  <a:pt x="14" y="101"/>
                </a:cubicBezTo>
                <a:cubicBezTo>
                  <a:pt x="22" y="103"/>
                  <a:pt x="38" y="96"/>
                  <a:pt x="42" y="87"/>
                </a:cubicBezTo>
                <a:cubicBezTo>
                  <a:pt x="47" y="79"/>
                  <a:pt x="60" y="20"/>
                  <a:pt x="60" y="20"/>
                </a:cubicBezTo>
                <a:cubicBezTo>
                  <a:pt x="117" y="19"/>
                  <a:pt x="117" y="19"/>
                  <a:pt x="117" y="19"/>
                </a:cubicBezTo>
                <a:cubicBezTo>
                  <a:pt x="104" y="78"/>
                  <a:pt x="104" y="78"/>
                  <a:pt x="104" y="78"/>
                </a:cubicBezTo>
                <a:cubicBezTo>
                  <a:pt x="104" y="78"/>
                  <a:pt x="92" y="71"/>
                  <a:pt x="79" y="78"/>
                </a:cubicBezTo>
                <a:cubicBezTo>
                  <a:pt x="66" y="85"/>
                  <a:pt x="71" y="98"/>
                  <a:pt x="82" y="101"/>
                </a:cubicBezTo>
                <a:cubicBezTo>
                  <a:pt x="94" y="104"/>
                  <a:pt x="105" y="100"/>
                  <a:pt x="109" y="81"/>
                </a:cubicBezTo>
                <a:cubicBezTo>
                  <a:pt x="113" y="62"/>
                  <a:pt x="116" y="46"/>
                  <a:pt x="116" y="46"/>
                </a:cubicBezTo>
                <a:cubicBezTo>
                  <a:pt x="177" y="45"/>
                  <a:pt x="177" y="45"/>
                  <a:pt x="177" y="45"/>
                </a:cubicBezTo>
                <a:cubicBezTo>
                  <a:pt x="169" y="78"/>
                  <a:pt x="169" y="78"/>
                  <a:pt x="169" y="78"/>
                </a:cubicBezTo>
                <a:cubicBezTo>
                  <a:pt x="169" y="78"/>
                  <a:pt x="156" y="72"/>
                  <a:pt x="144" y="80"/>
                </a:cubicBezTo>
                <a:cubicBezTo>
                  <a:pt x="133" y="88"/>
                  <a:pt x="135" y="102"/>
                  <a:pt x="147" y="103"/>
                </a:cubicBezTo>
                <a:cubicBezTo>
                  <a:pt x="158" y="105"/>
                  <a:pt x="170" y="100"/>
                  <a:pt x="174" y="82"/>
                </a:cubicBezTo>
                <a:cubicBezTo>
                  <a:pt x="177" y="65"/>
                  <a:pt x="192" y="0"/>
                  <a:pt x="192" y="0"/>
                </a:cubicBezTo>
                <a:lnTo>
                  <a:pt x="58" y="5"/>
                </a:lnTo>
                <a:close/>
                <a:moveTo>
                  <a:pt x="122" y="30"/>
                </a:moveTo>
                <a:cubicBezTo>
                  <a:pt x="124" y="19"/>
                  <a:pt x="124" y="19"/>
                  <a:pt x="124" y="19"/>
                </a:cubicBezTo>
                <a:cubicBezTo>
                  <a:pt x="183" y="18"/>
                  <a:pt x="183" y="18"/>
                  <a:pt x="183" y="18"/>
                </a:cubicBezTo>
                <a:cubicBezTo>
                  <a:pt x="181" y="30"/>
                  <a:pt x="181" y="30"/>
                  <a:pt x="181" y="30"/>
                </a:cubicBezTo>
                <a:lnTo>
                  <a:pt x="122" y="3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 name="Freeform 10"/>
          <p:cNvSpPr/>
          <p:nvPr/>
        </p:nvSpPr>
        <p:spPr bwMode="auto">
          <a:xfrm>
            <a:off x="2833689" y="1039813"/>
            <a:ext cx="276225" cy="385762"/>
          </a:xfrm>
          <a:custGeom>
            <a:avLst/>
            <a:gdLst>
              <a:gd name="T0" fmla="*/ 33 w 123"/>
              <a:gd name="T1" fmla="*/ 163 h 172"/>
              <a:gd name="T2" fmla="*/ 36 w 123"/>
              <a:gd name="T3" fmla="*/ 138 h 172"/>
              <a:gd name="T4" fmla="*/ 36 w 123"/>
              <a:gd name="T5" fmla="*/ 141 h 172"/>
              <a:gd name="T6" fmla="*/ 36 w 123"/>
              <a:gd name="T7" fmla="*/ 141 h 172"/>
              <a:gd name="T8" fmla="*/ 53 w 123"/>
              <a:gd name="T9" fmla="*/ 161 h 172"/>
              <a:gd name="T10" fmla="*/ 53 w 123"/>
              <a:gd name="T11" fmla="*/ 161 h 172"/>
              <a:gd name="T12" fmla="*/ 70 w 123"/>
              <a:gd name="T13" fmla="*/ 154 h 172"/>
              <a:gd name="T14" fmla="*/ 70 w 123"/>
              <a:gd name="T15" fmla="*/ 154 h 172"/>
              <a:gd name="T16" fmla="*/ 74 w 123"/>
              <a:gd name="T17" fmla="*/ 146 h 172"/>
              <a:gd name="T18" fmla="*/ 74 w 123"/>
              <a:gd name="T19" fmla="*/ 146 h 172"/>
              <a:gd name="T20" fmla="*/ 68 w 123"/>
              <a:gd name="T21" fmla="*/ 120 h 172"/>
              <a:gd name="T22" fmla="*/ 68 w 123"/>
              <a:gd name="T23" fmla="*/ 120 h 172"/>
              <a:gd name="T24" fmla="*/ 88 w 123"/>
              <a:gd name="T25" fmla="*/ 92 h 172"/>
              <a:gd name="T26" fmla="*/ 88 w 123"/>
              <a:gd name="T27" fmla="*/ 92 h 172"/>
              <a:gd name="T28" fmla="*/ 111 w 123"/>
              <a:gd name="T29" fmla="*/ 49 h 172"/>
              <a:gd name="T30" fmla="*/ 111 w 123"/>
              <a:gd name="T31" fmla="*/ 49 h 172"/>
              <a:gd name="T32" fmla="*/ 101 w 123"/>
              <a:gd name="T33" fmla="*/ 23 h 172"/>
              <a:gd name="T34" fmla="*/ 101 w 123"/>
              <a:gd name="T35" fmla="*/ 23 h 172"/>
              <a:gd name="T36" fmla="*/ 68 w 123"/>
              <a:gd name="T37" fmla="*/ 11 h 172"/>
              <a:gd name="T38" fmla="*/ 68 w 123"/>
              <a:gd name="T39" fmla="*/ 11 h 172"/>
              <a:gd name="T40" fmla="*/ 67 w 123"/>
              <a:gd name="T41" fmla="*/ 11 h 172"/>
              <a:gd name="T42" fmla="*/ 67 w 123"/>
              <a:gd name="T43" fmla="*/ 11 h 172"/>
              <a:gd name="T44" fmla="*/ 22 w 123"/>
              <a:gd name="T45" fmla="*/ 35 h 172"/>
              <a:gd name="T46" fmla="*/ 22 w 123"/>
              <a:gd name="T47" fmla="*/ 35 h 172"/>
              <a:gd name="T48" fmla="*/ 12 w 123"/>
              <a:gd name="T49" fmla="*/ 67 h 172"/>
              <a:gd name="T50" fmla="*/ 12 w 123"/>
              <a:gd name="T51" fmla="*/ 67 h 172"/>
              <a:gd name="T52" fmla="*/ 12 w 123"/>
              <a:gd name="T53" fmla="*/ 69 h 172"/>
              <a:gd name="T54" fmla="*/ 12 w 123"/>
              <a:gd name="T55" fmla="*/ 69 h 172"/>
              <a:gd name="T56" fmla="*/ 12 w 123"/>
              <a:gd name="T57" fmla="*/ 69 h 172"/>
              <a:gd name="T58" fmla="*/ 9 w 123"/>
              <a:gd name="T59" fmla="*/ 36 h 172"/>
              <a:gd name="T60" fmla="*/ 9 w 123"/>
              <a:gd name="T61" fmla="*/ 36 h 172"/>
              <a:gd name="T62" fmla="*/ 67 w 123"/>
              <a:gd name="T63" fmla="*/ 0 h 172"/>
              <a:gd name="T64" fmla="*/ 67 w 123"/>
              <a:gd name="T65" fmla="*/ 0 h 172"/>
              <a:gd name="T66" fmla="*/ 68 w 123"/>
              <a:gd name="T67" fmla="*/ 0 h 172"/>
              <a:gd name="T68" fmla="*/ 68 w 123"/>
              <a:gd name="T69" fmla="*/ 0 h 172"/>
              <a:gd name="T70" fmla="*/ 109 w 123"/>
              <a:gd name="T71" fmla="*/ 15 h 172"/>
              <a:gd name="T72" fmla="*/ 109 w 123"/>
              <a:gd name="T73" fmla="*/ 15 h 172"/>
              <a:gd name="T74" fmla="*/ 123 w 123"/>
              <a:gd name="T75" fmla="*/ 49 h 172"/>
              <a:gd name="T76" fmla="*/ 123 w 123"/>
              <a:gd name="T77" fmla="*/ 49 h 172"/>
              <a:gd name="T78" fmla="*/ 94 w 123"/>
              <a:gd name="T79" fmla="*/ 101 h 172"/>
              <a:gd name="T80" fmla="*/ 94 w 123"/>
              <a:gd name="T81" fmla="*/ 101 h 172"/>
              <a:gd name="T82" fmla="*/ 79 w 123"/>
              <a:gd name="T83" fmla="*/ 120 h 172"/>
              <a:gd name="T84" fmla="*/ 79 w 123"/>
              <a:gd name="T85" fmla="*/ 120 h 172"/>
              <a:gd name="T86" fmla="*/ 85 w 123"/>
              <a:gd name="T87" fmla="*/ 146 h 172"/>
              <a:gd name="T88" fmla="*/ 85 w 123"/>
              <a:gd name="T89" fmla="*/ 146 h 172"/>
              <a:gd name="T90" fmla="*/ 78 w 123"/>
              <a:gd name="T91" fmla="*/ 162 h 172"/>
              <a:gd name="T92" fmla="*/ 78 w 123"/>
              <a:gd name="T93" fmla="*/ 162 h 172"/>
              <a:gd name="T94" fmla="*/ 53 w 123"/>
              <a:gd name="T95" fmla="*/ 172 h 172"/>
              <a:gd name="T96" fmla="*/ 53 w 123"/>
              <a:gd name="T97" fmla="*/ 172 h 172"/>
              <a:gd name="T98" fmla="*/ 53 w 123"/>
              <a:gd name="T99" fmla="*/ 172 h 172"/>
              <a:gd name="T100" fmla="*/ 53 w 123"/>
              <a:gd name="T101" fmla="*/ 172 h 172"/>
              <a:gd name="T102" fmla="*/ 33 w 123"/>
              <a:gd name="T103" fmla="*/ 163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3" h="172">
                <a:moveTo>
                  <a:pt x="33" y="163"/>
                </a:moveTo>
                <a:cubicBezTo>
                  <a:pt x="24" y="150"/>
                  <a:pt x="36" y="138"/>
                  <a:pt x="36" y="138"/>
                </a:cubicBezTo>
                <a:cubicBezTo>
                  <a:pt x="36" y="139"/>
                  <a:pt x="36" y="140"/>
                  <a:pt x="36" y="141"/>
                </a:cubicBezTo>
                <a:cubicBezTo>
                  <a:pt x="36" y="141"/>
                  <a:pt x="36" y="141"/>
                  <a:pt x="36" y="141"/>
                </a:cubicBezTo>
                <a:cubicBezTo>
                  <a:pt x="36" y="154"/>
                  <a:pt x="44" y="161"/>
                  <a:pt x="53" y="161"/>
                </a:cubicBezTo>
                <a:cubicBezTo>
                  <a:pt x="53" y="161"/>
                  <a:pt x="53" y="161"/>
                  <a:pt x="53" y="161"/>
                </a:cubicBezTo>
                <a:cubicBezTo>
                  <a:pt x="58" y="161"/>
                  <a:pt x="64" y="159"/>
                  <a:pt x="70" y="154"/>
                </a:cubicBezTo>
                <a:cubicBezTo>
                  <a:pt x="70" y="154"/>
                  <a:pt x="70" y="154"/>
                  <a:pt x="70" y="154"/>
                </a:cubicBezTo>
                <a:cubicBezTo>
                  <a:pt x="73" y="151"/>
                  <a:pt x="73" y="149"/>
                  <a:pt x="74" y="146"/>
                </a:cubicBezTo>
                <a:cubicBezTo>
                  <a:pt x="74" y="146"/>
                  <a:pt x="74" y="146"/>
                  <a:pt x="74" y="146"/>
                </a:cubicBezTo>
                <a:cubicBezTo>
                  <a:pt x="74" y="140"/>
                  <a:pt x="68" y="132"/>
                  <a:pt x="68" y="120"/>
                </a:cubicBezTo>
                <a:cubicBezTo>
                  <a:pt x="68" y="120"/>
                  <a:pt x="68" y="120"/>
                  <a:pt x="68" y="120"/>
                </a:cubicBezTo>
                <a:cubicBezTo>
                  <a:pt x="68" y="111"/>
                  <a:pt x="73" y="101"/>
                  <a:pt x="88" y="92"/>
                </a:cubicBezTo>
                <a:cubicBezTo>
                  <a:pt x="88" y="92"/>
                  <a:pt x="88" y="92"/>
                  <a:pt x="88" y="92"/>
                </a:cubicBezTo>
                <a:cubicBezTo>
                  <a:pt x="103" y="82"/>
                  <a:pt x="111" y="65"/>
                  <a:pt x="111" y="49"/>
                </a:cubicBezTo>
                <a:cubicBezTo>
                  <a:pt x="111" y="49"/>
                  <a:pt x="111" y="49"/>
                  <a:pt x="111" y="49"/>
                </a:cubicBezTo>
                <a:cubicBezTo>
                  <a:pt x="111" y="39"/>
                  <a:pt x="108" y="30"/>
                  <a:pt x="101" y="23"/>
                </a:cubicBezTo>
                <a:cubicBezTo>
                  <a:pt x="101" y="23"/>
                  <a:pt x="101" y="23"/>
                  <a:pt x="101" y="23"/>
                </a:cubicBezTo>
                <a:cubicBezTo>
                  <a:pt x="94" y="16"/>
                  <a:pt x="84" y="11"/>
                  <a:pt x="68" y="11"/>
                </a:cubicBezTo>
                <a:cubicBezTo>
                  <a:pt x="68" y="11"/>
                  <a:pt x="68" y="11"/>
                  <a:pt x="68" y="11"/>
                </a:cubicBezTo>
                <a:cubicBezTo>
                  <a:pt x="68" y="11"/>
                  <a:pt x="67" y="11"/>
                  <a:pt x="67" y="11"/>
                </a:cubicBezTo>
                <a:cubicBezTo>
                  <a:pt x="67" y="11"/>
                  <a:pt x="67" y="11"/>
                  <a:pt x="67" y="11"/>
                </a:cubicBezTo>
                <a:cubicBezTo>
                  <a:pt x="42" y="12"/>
                  <a:pt x="30" y="23"/>
                  <a:pt x="22" y="35"/>
                </a:cubicBezTo>
                <a:cubicBezTo>
                  <a:pt x="22" y="35"/>
                  <a:pt x="22" y="35"/>
                  <a:pt x="22" y="35"/>
                </a:cubicBezTo>
                <a:cubicBezTo>
                  <a:pt x="14" y="47"/>
                  <a:pt x="12" y="62"/>
                  <a:pt x="12" y="67"/>
                </a:cubicBezTo>
                <a:cubicBezTo>
                  <a:pt x="12" y="67"/>
                  <a:pt x="12" y="67"/>
                  <a:pt x="12" y="67"/>
                </a:cubicBezTo>
                <a:cubicBezTo>
                  <a:pt x="12" y="69"/>
                  <a:pt x="12" y="69"/>
                  <a:pt x="12" y="69"/>
                </a:cubicBezTo>
                <a:cubicBezTo>
                  <a:pt x="12" y="69"/>
                  <a:pt x="12" y="69"/>
                  <a:pt x="12" y="69"/>
                </a:cubicBezTo>
                <a:cubicBezTo>
                  <a:pt x="12" y="69"/>
                  <a:pt x="12" y="69"/>
                  <a:pt x="12" y="69"/>
                </a:cubicBezTo>
                <a:cubicBezTo>
                  <a:pt x="12" y="69"/>
                  <a:pt x="0" y="57"/>
                  <a:pt x="9" y="36"/>
                </a:cubicBezTo>
                <a:cubicBezTo>
                  <a:pt x="9" y="36"/>
                  <a:pt x="9" y="36"/>
                  <a:pt x="9" y="36"/>
                </a:cubicBezTo>
                <a:cubicBezTo>
                  <a:pt x="17" y="19"/>
                  <a:pt x="34" y="1"/>
                  <a:pt x="67" y="0"/>
                </a:cubicBezTo>
                <a:cubicBezTo>
                  <a:pt x="67" y="0"/>
                  <a:pt x="67" y="0"/>
                  <a:pt x="67" y="0"/>
                </a:cubicBezTo>
                <a:cubicBezTo>
                  <a:pt x="67" y="0"/>
                  <a:pt x="68" y="0"/>
                  <a:pt x="68" y="0"/>
                </a:cubicBezTo>
                <a:cubicBezTo>
                  <a:pt x="68" y="0"/>
                  <a:pt x="68" y="0"/>
                  <a:pt x="68" y="0"/>
                </a:cubicBezTo>
                <a:cubicBezTo>
                  <a:pt x="86" y="0"/>
                  <a:pt x="100" y="6"/>
                  <a:pt x="109" y="15"/>
                </a:cubicBezTo>
                <a:cubicBezTo>
                  <a:pt x="109" y="15"/>
                  <a:pt x="109" y="15"/>
                  <a:pt x="109" y="15"/>
                </a:cubicBezTo>
                <a:cubicBezTo>
                  <a:pt x="118" y="24"/>
                  <a:pt x="123" y="37"/>
                  <a:pt x="123" y="49"/>
                </a:cubicBezTo>
                <a:cubicBezTo>
                  <a:pt x="123" y="49"/>
                  <a:pt x="123" y="49"/>
                  <a:pt x="123" y="49"/>
                </a:cubicBezTo>
                <a:cubicBezTo>
                  <a:pt x="122" y="69"/>
                  <a:pt x="113" y="89"/>
                  <a:pt x="94" y="101"/>
                </a:cubicBezTo>
                <a:cubicBezTo>
                  <a:pt x="94" y="101"/>
                  <a:pt x="94" y="101"/>
                  <a:pt x="94" y="101"/>
                </a:cubicBezTo>
                <a:cubicBezTo>
                  <a:pt x="81" y="109"/>
                  <a:pt x="79" y="115"/>
                  <a:pt x="79" y="120"/>
                </a:cubicBezTo>
                <a:cubicBezTo>
                  <a:pt x="79" y="120"/>
                  <a:pt x="79" y="120"/>
                  <a:pt x="79" y="120"/>
                </a:cubicBezTo>
                <a:cubicBezTo>
                  <a:pt x="79" y="127"/>
                  <a:pt x="85" y="135"/>
                  <a:pt x="85" y="146"/>
                </a:cubicBezTo>
                <a:cubicBezTo>
                  <a:pt x="85" y="146"/>
                  <a:pt x="85" y="146"/>
                  <a:pt x="85" y="146"/>
                </a:cubicBezTo>
                <a:cubicBezTo>
                  <a:pt x="85" y="151"/>
                  <a:pt x="83" y="157"/>
                  <a:pt x="78" y="162"/>
                </a:cubicBezTo>
                <a:cubicBezTo>
                  <a:pt x="78" y="162"/>
                  <a:pt x="78" y="162"/>
                  <a:pt x="78" y="162"/>
                </a:cubicBezTo>
                <a:cubicBezTo>
                  <a:pt x="70" y="169"/>
                  <a:pt x="62" y="172"/>
                  <a:pt x="53" y="172"/>
                </a:cubicBezTo>
                <a:cubicBezTo>
                  <a:pt x="53" y="172"/>
                  <a:pt x="53" y="172"/>
                  <a:pt x="53" y="172"/>
                </a:cubicBezTo>
                <a:cubicBezTo>
                  <a:pt x="53" y="172"/>
                  <a:pt x="53" y="172"/>
                  <a:pt x="53" y="172"/>
                </a:cubicBezTo>
                <a:cubicBezTo>
                  <a:pt x="53" y="172"/>
                  <a:pt x="53" y="172"/>
                  <a:pt x="53" y="172"/>
                </a:cubicBezTo>
                <a:cubicBezTo>
                  <a:pt x="45" y="172"/>
                  <a:pt x="38" y="169"/>
                  <a:pt x="33" y="16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 name="Freeform 11"/>
          <p:cNvSpPr/>
          <p:nvPr/>
        </p:nvSpPr>
        <p:spPr bwMode="auto">
          <a:xfrm>
            <a:off x="2921000" y="1095376"/>
            <a:ext cx="128588" cy="117475"/>
          </a:xfrm>
          <a:custGeom>
            <a:avLst/>
            <a:gdLst>
              <a:gd name="T0" fmla="*/ 24 w 57"/>
              <a:gd name="T1" fmla="*/ 42 h 52"/>
              <a:gd name="T2" fmla="*/ 32 w 57"/>
              <a:gd name="T3" fmla="*/ 45 h 52"/>
              <a:gd name="T4" fmla="*/ 32 w 57"/>
              <a:gd name="T5" fmla="*/ 45 h 52"/>
              <a:gd name="T6" fmla="*/ 44 w 57"/>
              <a:gd name="T7" fmla="*/ 38 h 52"/>
              <a:gd name="T8" fmla="*/ 44 w 57"/>
              <a:gd name="T9" fmla="*/ 38 h 52"/>
              <a:gd name="T10" fmla="*/ 49 w 57"/>
              <a:gd name="T11" fmla="*/ 23 h 52"/>
              <a:gd name="T12" fmla="*/ 49 w 57"/>
              <a:gd name="T13" fmla="*/ 23 h 52"/>
              <a:gd name="T14" fmla="*/ 35 w 57"/>
              <a:gd name="T15" fmla="*/ 8 h 52"/>
              <a:gd name="T16" fmla="*/ 35 w 57"/>
              <a:gd name="T17" fmla="*/ 8 h 52"/>
              <a:gd name="T18" fmla="*/ 29 w 57"/>
              <a:gd name="T19" fmla="*/ 8 h 52"/>
              <a:gd name="T20" fmla="*/ 29 w 57"/>
              <a:gd name="T21" fmla="*/ 8 h 52"/>
              <a:gd name="T22" fmla="*/ 0 w 57"/>
              <a:gd name="T23" fmla="*/ 33 h 52"/>
              <a:gd name="T24" fmla="*/ 0 w 57"/>
              <a:gd name="T25" fmla="*/ 33 h 52"/>
              <a:gd name="T26" fmla="*/ 5 w 57"/>
              <a:gd name="T27" fmla="*/ 16 h 52"/>
              <a:gd name="T28" fmla="*/ 29 w 57"/>
              <a:gd name="T29" fmla="*/ 0 h 52"/>
              <a:gd name="T30" fmla="*/ 29 w 57"/>
              <a:gd name="T31" fmla="*/ 0 h 52"/>
              <a:gd name="T32" fmla="*/ 36 w 57"/>
              <a:gd name="T33" fmla="*/ 1 h 52"/>
              <a:gd name="T34" fmla="*/ 57 w 57"/>
              <a:gd name="T35" fmla="*/ 23 h 52"/>
              <a:gd name="T36" fmla="*/ 57 w 57"/>
              <a:gd name="T37" fmla="*/ 23 h 52"/>
              <a:gd name="T38" fmla="*/ 32 w 57"/>
              <a:gd name="T39" fmla="*/ 52 h 52"/>
              <a:gd name="T40" fmla="*/ 32 w 57"/>
              <a:gd name="T41" fmla="*/ 52 h 52"/>
              <a:gd name="T42" fmla="*/ 32 w 57"/>
              <a:gd name="T43" fmla="*/ 52 h 52"/>
              <a:gd name="T44" fmla="*/ 32 w 57"/>
              <a:gd name="T45" fmla="*/ 52 h 52"/>
              <a:gd name="T46" fmla="*/ 24 w 57"/>
              <a:gd name="T47" fmla="*/ 4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 h="52">
                <a:moveTo>
                  <a:pt x="24" y="42"/>
                </a:moveTo>
                <a:cubicBezTo>
                  <a:pt x="27" y="44"/>
                  <a:pt x="30" y="45"/>
                  <a:pt x="32" y="45"/>
                </a:cubicBezTo>
                <a:cubicBezTo>
                  <a:pt x="32" y="45"/>
                  <a:pt x="32" y="45"/>
                  <a:pt x="32" y="45"/>
                </a:cubicBezTo>
                <a:cubicBezTo>
                  <a:pt x="36" y="45"/>
                  <a:pt x="41" y="42"/>
                  <a:pt x="44" y="38"/>
                </a:cubicBezTo>
                <a:cubicBezTo>
                  <a:pt x="44" y="38"/>
                  <a:pt x="44" y="38"/>
                  <a:pt x="44" y="38"/>
                </a:cubicBezTo>
                <a:cubicBezTo>
                  <a:pt x="47" y="34"/>
                  <a:pt x="49" y="28"/>
                  <a:pt x="49" y="23"/>
                </a:cubicBezTo>
                <a:cubicBezTo>
                  <a:pt x="49" y="23"/>
                  <a:pt x="49" y="23"/>
                  <a:pt x="49" y="23"/>
                </a:cubicBezTo>
                <a:cubicBezTo>
                  <a:pt x="49" y="16"/>
                  <a:pt x="46" y="10"/>
                  <a:pt x="35" y="8"/>
                </a:cubicBezTo>
                <a:cubicBezTo>
                  <a:pt x="35" y="8"/>
                  <a:pt x="35" y="8"/>
                  <a:pt x="35" y="8"/>
                </a:cubicBezTo>
                <a:cubicBezTo>
                  <a:pt x="33" y="8"/>
                  <a:pt x="31" y="8"/>
                  <a:pt x="29" y="8"/>
                </a:cubicBezTo>
                <a:cubicBezTo>
                  <a:pt x="29" y="8"/>
                  <a:pt x="29" y="8"/>
                  <a:pt x="29" y="8"/>
                </a:cubicBezTo>
                <a:cubicBezTo>
                  <a:pt x="7" y="8"/>
                  <a:pt x="0" y="33"/>
                  <a:pt x="0" y="33"/>
                </a:cubicBezTo>
                <a:cubicBezTo>
                  <a:pt x="0" y="33"/>
                  <a:pt x="0" y="33"/>
                  <a:pt x="0" y="33"/>
                </a:cubicBezTo>
                <a:cubicBezTo>
                  <a:pt x="0" y="33"/>
                  <a:pt x="0" y="23"/>
                  <a:pt x="5" y="16"/>
                </a:cubicBezTo>
                <a:cubicBezTo>
                  <a:pt x="5" y="16"/>
                  <a:pt x="13" y="0"/>
                  <a:pt x="29" y="0"/>
                </a:cubicBezTo>
                <a:cubicBezTo>
                  <a:pt x="29" y="0"/>
                  <a:pt x="29" y="0"/>
                  <a:pt x="29" y="0"/>
                </a:cubicBezTo>
                <a:cubicBezTo>
                  <a:pt x="31" y="0"/>
                  <a:pt x="36" y="1"/>
                  <a:pt x="36" y="1"/>
                </a:cubicBezTo>
                <a:cubicBezTo>
                  <a:pt x="50" y="3"/>
                  <a:pt x="57" y="13"/>
                  <a:pt x="57" y="23"/>
                </a:cubicBezTo>
                <a:cubicBezTo>
                  <a:pt x="57" y="23"/>
                  <a:pt x="57" y="23"/>
                  <a:pt x="57" y="23"/>
                </a:cubicBezTo>
                <a:cubicBezTo>
                  <a:pt x="56" y="37"/>
                  <a:pt x="47" y="52"/>
                  <a:pt x="32" y="52"/>
                </a:cubicBezTo>
                <a:cubicBezTo>
                  <a:pt x="32" y="52"/>
                  <a:pt x="32" y="52"/>
                  <a:pt x="32" y="52"/>
                </a:cubicBezTo>
                <a:cubicBezTo>
                  <a:pt x="32" y="52"/>
                  <a:pt x="32" y="52"/>
                  <a:pt x="32" y="52"/>
                </a:cubicBezTo>
                <a:cubicBezTo>
                  <a:pt x="32" y="52"/>
                  <a:pt x="32" y="52"/>
                  <a:pt x="32" y="52"/>
                </a:cubicBezTo>
                <a:cubicBezTo>
                  <a:pt x="24" y="52"/>
                  <a:pt x="24" y="42"/>
                  <a:pt x="24" y="4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 name="Freeform 12"/>
          <p:cNvSpPr/>
          <p:nvPr/>
        </p:nvSpPr>
        <p:spPr bwMode="auto">
          <a:xfrm>
            <a:off x="2941638" y="1274763"/>
            <a:ext cx="31750" cy="88900"/>
          </a:xfrm>
          <a:custGeom>
            <a:avLst/>
            <a:gdLst>
              <a:gd name="T0" fmla="*/ 3 w 14"/>
              <a:gd name="T1" fmla="*/ 14 h 39"/>
              <a:gd name="T2" fmla="*/ 7 w 14"/>
              <a:gd name="T3" fmla="*/ 0 h 39"/>
              <a:gd name="T4" fmla="*/ 6 w 14"/>
              <a:gd name="T5" fmla="*/ 7 h 39"/>
              <a:gd name="T6" fmla="*/ 6 w 14"/>
              <a:gd name="T7" fmla="*/ 7 h 39"/>
              <a:gd name="T8" fmla="*/ 14 w 14"/>
              <a:gd name="T9" fmla="*/ 35 h 39"/>
              <a:gd name="T10" fmla="*/ 14 w 14"/>
              <a:gd name="T11" fmla="*/ 35 h 39"/>
              <a:gd name="T12" fmla="*/ 8 w 14"/>
              <a:gd name="T13" fmla="*/ 39 h 39"/>
              <a:gd name="T14" fmla="*/ 3 w 14"/>
              <a:gd name="T15" fmla="*/ 14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39">
                <a:moveTo>
                  <a:pt x="3" y="14"/>
                </a:moveTo>
                <a:cubicBezTo>
                  <a:pt x="3" y="9"/>
                  <a:pt x="7" y="0"/>
                  <a:pt x="7" y="0"/>
                </a:cubicBezTo>
                <a:cubicBezTo>
                  <a:pt x="7" y="0"/>
                  <a:pt x="6" y="3"/>
                  <a:pt x="6" y="7"/>
                </a:cubicBezTo>
                <a:cubicBezTo>
                  <a:pt x="6" y="7"/>
                  <a:pt x="6" y="7"/>
                  <a:pt x="6" y="7"/>
                </a:cubicBezTo>
                <a:cubicBezTo>
                  <a:pt x="6" y="14"/>
                  <a:pt x="8" y="25"/>
                  <a:pt x="14" y="35"/>
                </a:cubicBezTo>
                <a:cubicBezTo>
                  <a:pt x="14" y="35"/>
                  <a:pt x="14" y="35"/>
                  <a:pt x="14" y="35"/>
                </a:cubicBezTo>
                <a:cubicBezTo>
                  <a:pt x="8" y="39"/>
                  <a:pt x="8" y="39"/>
                  <a:pt x="8" y="39"/>
                </a:cubicBezTo>
                <a:cubicBezTo>
                  <a:pt x="0" y="28"/>
                  <a:pt x="3" y="14"/>
                  <a:pt x="3" y="1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 name="Freeform 13"/>
          <p:cNvSpPr>
            <a:spLocks noEditPoints="1"/>
          </p:cNvSpPr>
          <p:nvPr/>
        </p:nvSpPr>
        <p:spPr bwMode="auto">
          <a:xfrm>
            <a:off x="3433763" y="1082675"/>
            <a:ext cx="150812" cy="141288"/>
          </a:xfrm>
          <a:custGeom>
            <a:avLst/>
            <a:gdLst>
              <a:gd name="T0" fmla="*/ 58 w 67"/>
              <a:gd name="T1" fmla="*/ 9 h 63"/>
              <a:gd name="T2" fmla="*/ 34 w 67"/>
              <a:gd name="T3" fmla="*/ 0 h 63"/>
              <a:gd name="T4" fmla="*/ 16 w 67"/>
              <a:gd name="T5" fmla="*/ 4 h 63"/>
              <a:gd name="T6" fmla="*/ 4 w 67"/>
              <a:gd name="T7" fmla="*/ 16 h 63"/>
              <a:gd name="T8" fmla="*/ 0 w 67"/>
              <a:gd name="T9" fmla="*/ 32 h 63"/>
              <a:gd name="T10" fmla="*/ 4 w 67"/>
              <a:gd name="T11" fmla="*/ 48 h 63"/>
              <a:gd name="T12" fmla="*/ 16 w 67"/>
              <a:gd name="T13" fmla="*/ 59 h 63"/>
              <a:gd name="T14" fmla="*/ 34 w 67"/>
              <a:gd name="T15" fmla="*/ 63 h 63"/>
              <a:gd name="T16" fmla="*/ 58 w 67"/>
              <a:gd name="T17" fmla="*/ 55 h 63"/>
              <a:gd name="T18" fmla="*/ 67 w 67"/>
              <a:gd name="T19" fmla="*/ 32 h 63"/>
              <a:gd name="T20" fmla="*/ 58 w 67"/>
              <a:gd name="T21" fmla="*/ 9 h 63"/>
              <a:gd name="T22" fmla="*/ 40 w 67"/>
              <a:gd name="T23" fmla="*/ 47 h 63"/>
              <a:gd name="T24" fmla="*/ 34 w 67"/>
              <a:gd name="T25" fmla="*/ 50 h 63"/>
              <a:gd name="T26" fmla="*/ 27 w 67"/>
              <a:gd name="T27" fmla="*/ 47 h 63"/>
              <a:gd name="T28" fmla="*/ 24 w 67"/>
              <a:gd name="T29" fmla="*/ 32 h 63"/>
              <a:gd name="T30" fmla="*/ 27 w 67"/>
              <a:gd name="T31" fmla="*/ 17 h 63"/>
              <a:gd name="T32" fmla="*/ 34 w 67"/>
              <a:gd name="T33" fmla="*/ 14 h 63"/>
              <a:gd name="T34" fmla="*/ 40 w 67"/>
              <a:gd name="T35" fmla="*/ 17 h 63"/>
              <a:gd name="T36" fmla="*/ 43 w 67"/>
              <a:gd name="T37" fmla="*/ 32 h 63"/>
              <a:gd name="T38" fmla="*/ 40 w 67"/>
              <a:gd name="T39" fmla="*/ 4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3">
                <a:moveTo>
                  <a:pt x="58" y="9"/>
                </a:moveTo>
                <a:cubicBezTo>
                  <a:pt x="52" y="3"/>
                  <a:pt x="44" y="0"/>
                  <a:pt x="34" y="0"/>
                </a:cubicBezTo>
                <a:cubicBezTo>
                  <a:pt x="27" y="0"/>
                  <a:pt x="21" y="1"/>
                  <a:pt x="16" y="4"/>
                </a:cubicBezTo>
                <a:cubicBezTo>
                  <a:pt x="10" y="7"/>
                  <a:pt x="7" y="11"/>
                  <a:pt x="4" y="16"/>
                </a:cubicBezTo>
                <a:cubicBezTo>
                  <a:pt x="2" y="21"/>
                  <a:pt x="0" y="26"/>
                  <a:pt x="0" y="32"/>
                </a:cubicBezTo>
                <a:cubicBezTo>
                  <a:pt x="0" y="37"/>
                  <a:pt x="2" y="43"/>
                  <a:pt x="4" y="48"/>
                </a:cubicBezTo>
                <a:cubicBezTo>
                  <a:pt x="7" y="53"/>
                  <a:pt x="10" y="57"/>
                  <a:pt x="16" y="59"/>
                </a:cubicBezTo>
                <a:cubicBezTo>
                  <a:pt x="21" y="62"/>
                  <a:pt x="27" y="63"/>
                  <a:pt x="34" y="63"/>
                </a:cubicBezTo>
                <a:cubicBezTo>
                  <a:pt x="44" y="63"/>
                  <a:pt x="52" y="61"/>
                  <a:pt x="58" y="55"/>
                </a:cubicBezTo>
                <a:cubicBezTo>
                  <a:pt x="64" y="49"/>
                  <a:pt x="67" y="41"/>
                  <a:pt x="67" y="32"/>
                </a:cubicBezTo>
                <a:cubicBezTo>
                  <a:pt x="67" y="22"/>
                  <a:pt x="64" y="14"/>
                  <a:pt x="58" y="9"/>
                </a:cubicBezTo>
                <a:close/>
                <a:moveTo>
                  <a:pt x="40" y="47"/>
                </a:moveTo>
                <a:cubicBezTo>
                  <a:pt x="39" y="49"/>
                  <a:pt x="37" y="50"/>
                  <a:pt x="34" y="50"/>
                </a:cubicBezTo>
                <a:cubicBezTo>
                  <a:pt x="31" y="50"/>
                  <a:pt x="29" y="49"/>
                  <a:pt x="27" y="47"/>
                </a:cubicBezTo>
                <a:cubicBezTo>
                  <a:pt x="25" y="44"/>
                  <a:pt x="24" y="39"/>
                  <a:pt x="24" y="32"/>
                </a:cubicBezTo>
                <a:cubicBezTo>
                  <a:pt x="24" y="25"/>
                  <a:pt x="25" y="20"/>
                  <a:pt x="27" y="17"/>
                </a:cubicBezTo>
                <a:cubicBezTo>
                  <a:pt x="29" y="15"/>
                  <a:pt x="31" y="14"/>
                  <a:pt x="34" y="14"/>
                </a:cubicBezTo>
                <a:cubicBezTo>
                  <a:pt x="37" y="14"/>
                  <a:pt x="39" y="15"/>
                  <a:pt x="40" y="17"/>
                </a:cubicBezTo>
                <a:cubicBezTo>
                  <a:pt x="42" y="20"/>
                  <a:pt x="43" y="25"/>
                  <a:pt x="43" y="32"/>
                </a:cubicBezTo>
                <a:cubicBezTo>
                  <a:pt x="43" y="39"/>
                  <a:pt x="42" y="44"/>
                  <a:pt x="40" y="4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 name="Freeform 14"/>
          <p:cNvSpPr/>
          <p:nvPr/>
        </p:nvSpPr>
        <p:spPr bwMode="auto">
          <a:xfrm>
            <a:off x="3476626" y="1062038"/>
            <a:ext cx="200025" cy="290512"/>
          </a:xfrm>
          <a:custGeom>
            <a:avLst/>
            <a:gdLst>
              <a:gd name="T0" fmla="*/ 101 w 126"/>
              <a:gd name="T1" fmla="*/ 0 h 183"/>
              <a:gd name="T2" fmla="*/ 126 w 126"/>
              <a:gd name="T3" fmla="*/ 0 h 183"/>
              <a:gd name="T4" fmla="*/ 24 w 126"/>
              <a:gd name="T5" fmla="*/ 183 h 183"/>
              <a:gd name="T6" fmla="*/ 0 w 126"/>
              <a:gd name="T7" fmla="*/ 183 h 183"/>
              <a:gd name="T8" fmla="*/ 101 w 126"/>
              <a:gd name="T9" fmla="*/ 0 h 183"/>
            </a:gdLst>
            <a:ahLst/>
            <a:cxnLst>
              <a:cxn ang="0">
                <a:pos x="T0" y="T1"/>
              </a:cxn>
              <a:cxn ang="0">
                <a:pos x="T2" y="T3"/>
              </a:cxn>
              <a:cxn ang="0">
                <a:pos x="T4" y="T5"/>
              </a:cxn>
              <a:cxn ang="0">
                <a:pos x="T6" y="T7"/>
              </a:cxn>
              <a:cxn ang="0">
                <a:pos x="T8" y="T9"/>
              </a:cxn>
            </a:cxnLst>
            <a:rect l="0" t="0" r="r" b="b"/>
            <a:pathLst>
              <a:path w="126" h="183">
                <a:moveTo>
                  <a:pt x="101" y="0"/>
                </a:moveTo>
                <a:lnTo>
                  <a:pt x="126" y="0"/>
                </a:lnTo>
                <a:lnTo>
                  <a:pt x="24" y="183"/>
                </a:lnTo>
                <a:lnTo>
                  <a:pt x="0" y="183"/>
                </a:lnTo>
                <a:lnTo>
                  <a:pt x="101"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 name="Freeform 15"/>
          <p:cNvSpPr>
            <a:spLocks noEditPoints="1"/>
          </p:cNvSpPr>
          <p:nvPr/>
        </p:nvSpPr>
        <p:spPr bwMode="auto">
          <a:xfrm>
            <a:off x="3570288" y="1171575"/>
            <a:ext cx="209550" cy="195263"/>
          </a:xfrm>
          <a:custGeom>
            <a:avLst/>
            <a:gdLst>
              <a:gd name="T0" fmla="*/ 80 w 93"/>
              <a:gd name="T1" fmla="*/ 12 h 87"/>
              <a:gd name="T2" fmla="*/ 46 w 93"/>
              <a:gd name="T3" fmla="*/ 0 h 87"/>
              <a:gd name="T4" fmla="*/ 21 w 93"/>
              <a:gd name="T5" fmla="*/ 5 h 87"/>
              <a:gd name="T6" fmla="*/ 5 w 93"/>
              <a:gd name="T7" fmla="*/ 21 h 87"/>
              <a:gd name="T8" fmla="*/ 0 w 93"/>
              <a:gd name="T9" fmla="*/ 43 h 87"/>
              <a:gd name="T10" fmla="*/ 5 w 93"/>
              <a:gd name="T11" fmla="*/ 66 h 87"/>
              <a:gd name="T12" fmla="*/ 21 w 93"/>
              <a:gd name="T13" fmla="*/ 82 h 87"/>
              <a:gd name="T14" fmla="*/ 46 w 93"/>
              <a:gd name="T15" fmla="*/ 87 h 87"/>
              <a:gd name="T16" fmla="*/ 80 w 93"/>
              <a:gd name="T17" fmla="*/ 75 h 87"/>
              <a:gd name="T18" fmla="*/ 93 w 93"/>
              <a:gd name="T19" fmla="*/ 43 h 87"/>
              <a:gd name="T20" fmla="*/ 80 w 93"/>
              <a:gd name="T21" fmla="*/ 12 h 87"/>
              <a:gd name="T22" fmla="*/ 55 w 93"/>
              <a:gd name="T23" fmla="*/ 64 h 87"/>
              <a:gd name="T24" fmla="*/ 46 w 93"/>
              <a:gd name="T25" fmla="*/ 68 h 87"/>
              <a:gd name="T26" fmla="*/ 38 w 93"/>
              <a:gd name="T27" fmla="*/ 64 h 87"/>
              <a:gd name="T28" fmla="*/ 33 w 93"/>
              <a:gd name="T29" fmla="*/ 44 h 87"/>
              <a:gd name="T30" fmla="*/ 38 w 93"/>
              <a:gd name="T31" fmla="*/ 23 h 87"/>
              <a:gd name="T32" fmla="*/ 46 w 93"/>
              <a:gd name="T33" fmla="*/ 19 h 87"/>
              <a:gd name="T34" fmla="*/ 55 w 93"/>
              <a:gd name="T35" fmla="*/ 23 h 87"/>
              <a:gd name="T36" fmla="*/ 60 w 93"/>
              <a:gd name="T37" fmla="*/ 44 h 87"/>
              <a:gd name="T38" fmla="*/ 55 w 93"/>
              <a:gd name="T39" fmla="*/ 6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3" h="87">
                <a:moveTo>
                  <a:pt x="80" y="12"/>
                </a:moveTo>
                <a:cubicBezTo>
                  <a:pt x="72" y="4"/>
                  <a:pt x="61" y="0"/>
                  <a:pt x="46" y="0"/>
                </a:cubicBezTo>
                <a:cubicBezTo>
                  <a:pt x="37" y="0"/>
                  <a:pt x="28" y="1"/>
                  <a:pt x="21" y="5"/>
                </a:cubicBezTo>
                <a:cubicBezTo>
                  <a:pt x="14" y="9"/>
                  <a:pt x="9" y="14"/>
                  <a:pt x="5" y="21"/>
                </a:cubicBezTo>
                <a:cubicBezTo>
                  <a:pt x="2" y="28"/>
                  <a:pt x="0" y="36"/>
                  <a:pt x="0" y="43"/>
                </a:cubicBezTo>
                <a:cubicBezTo>
                  <a:pt x="0" y="51"/>
                  <a:pt x="2" y="59"/>
                  <a:pt x="5" y="66"/>
                </a:cubicBezTo>
                <a:cubicBezTo>
                  <a:pt x="9" y="73"/>
                  <a:pt x="14" y="78"/>
                  <a:pt x="21" y="82"/>
                </a:cubicBezTo>
                <a:cubicBezTo>
                  <a:pt x="28" y="85"/>
                  <a:pt x="37" y="87"/>
                  <a:pt x="46" y="87"/>
                </a:cubicBezTo>
                <a:cubicBezTo>
                  <a:pt x="61" y="87"/>
                  <a:pt x="72" y="83"/>
                  <a:pt x="80" y="75"/>
                </a:cubicBezTo>
                <a:cubicBezTo>
                  <a:pt x="89" y="67"/>
                  <a:pt x="93" y="57"/>
                  <a:pt x="93" y="43"/>
                </a:cubicBezTo>
                <a:cubicBezTo>
                  <a:pt x="93" y="30"/>
                  <a:pt x="89" y="20"/>
                  <a:pt x="80" y="12"/>
                </a:cubicBezTo>
                <a:close/>
                <a:moveTo>
                  <a:pt x="55" y="64"/>
                </a:moveTo>
                <a:cubicBezTo>
                  <a:pt x="53" y="67"/>
                  <a:pt x="50" y="68"/>
                  <a:pt x="46" y="68"/>
                </a:cubicBezTo>
                <a:cubicBezTo>
                  <a:pt x="43" y="68"/>
                  <a:pt x="40" y="67"/>
                  <a:pt x="38" y="64"/>
                </a:cubicBezTo>
                <a:cubicBezTo>
                  <a:pt x="35" y="60"/>
                  <a:pt x="33" y="53"/>
                  <a:pt x="33" y="44"/>
                </a:cubicBezTo>
                <a:cubicBezTo>
                  <a:pt x="33" y="34"/>
                  <a:pt x="35" y="27"/>
                  <a:pt x="38" y="23"/>
                </a:cubicBezTo>
                <a:cubicBezTo>
                  <a:pt x="40" y="20"/>
                  <a:pt x="43" y="19"/>
                  <a:pt x="46" y="19"/>
                </a:cubicBezTo>
                <a:cubicBezTo>
                  <a:pt x="50" y="19"/>
                  <a:pt x="53" y="20"/>
                  <a:pt x="55" y="23"/>
                </a:cubicBezTo>
                <a:cubicBezTo>
                  <a:pt x="58" y="27"/>
                  <a:pt x="60" y="34"/>
                  <a:pt x="60" y="44"/>
                </a:cubicBezTo>
                <a:cubicBezTo>
                  <a:pt x="60" y="53"/>
                  <a:pt x="58" y="60"/>
                  <a:pt x="55" y="6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 name="Freeform 16"/>
          <p:cNvSpPr/>
          <p:nvPr/>
        </p:nvSpPr>
        <p:spPr bwMode="auto">
          <a:xfrm>
            <a:off x="4008439" y="1003301"/>
            <a:ext cx="365125" cy="92075"/>
          </a:xfrm>
          <a:custGeom>
            <a:avLst/>
            <a:gdLst>
              <a:gd name="T0" fmla="*/ 0 w 230"/>
              <a:gd name="T1" fmla="*/ 58 h 58"/>
              <a:gd name="T2" fmla="*/ 230 w 230"/>
              <a:gd name="T3" fmla="*/ 58 h 58"/>
              <a:gd name="T4" fmla="*/ 115 w 230"/>
              <a:gd name="T5" fmla="*/ 0 h 58"/>
              <a:gd name="T6" fmla="*/ 0 w 230"/>
              <a:gd name="T7" fmla="*/ 58 h 58"/>
            </a:gdLst>
            <a:ahLst/>
            <a:cxnLst>
              <a:cxn ang="0">
                <a:pos x="T0" y="T1"/>
              </a:cxn>
              <a:cxn ang="0">
                <a:pos x="T2" y="T3"/>
              </a:cxn>
              <a:cxn ang="0">
                <a:pos x="T4" y="T5"/>
              </a:cxn>
              <a:cxn ang="0">
                <a:pos x="T6" y="T7"/>
              </a:cxn>
            </a:cxnLst>
            <a:rect l="0" t="0" r="r" b="b"/>
            <a:pathLst>
              <a:path w="230" h="58">
                <a:moveTo>
                  <a:pt x="0" y="58"/>
                </a:moveTo>
                <a:lnTo>
                  <a:pt x="230" y="58"/>
                </a:lnTo>
                <a:lnTo>
                  <a:pt x="115" y="0"/>
                </a:lnTo>
                <a:lnTo>
                  <a:pt x="0" y="5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 name="Rectangle 17"/>
          <p:cNvSpPr>
            <a:spLocks noChangeArrowheads="1"/>
          </p:cNvSpPr>
          <p:nvPr/>
        </p:nvSpPr>
        <p:spPr bwMode="auto">
          <a:xfrm>
            <a:off x="4033838" y="1127125"/>
            <a:ext cx="58737" cy="1714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 name="Rectangle 18"/>
          <p:cNvSpPr>
            <a:spLocks noChangeArrowheads="1"/>
          </p:cNvSpPr>
          <p:nvPr/>
        </p:nvSpPr>
        <p:spPr bwMode="auto">
          <a:xfrm>
            <a:off x="4157664" y="1127125"/>
            <a:ext cx="58737" cy="1714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 name="Rectangle 19"/>
          <p:cNvSpPr>
            <a:spLocks noChangeArrowheads="1"/>
          </p:cNvSpPr>
          <p:nvPr/>
        </p:nvSpPr>
        <p:spPr bwMode="auto">
          <a:xfrm>
            <a:off x="4281488" y="1127125"/>
            <a:ext cx="58737" cy="1714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 name="Freeform 20"/>
          <p:cNvSpPr/>
          <p:nvPr/>
        </p:nvSpPr>
        <p:spPr bwMode="auto">
          <a:xfrm>
            <a:off x="4011613" y="1325563"/>
            <a:ext cx="112712" cy="50800"/>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3" y="0"/>
                  <a:pt x="0" y="3"/>
                  <a:pt x="0" y="6"/>
                </a:cubicBezTo>
                <a:cubicBezTo>
                  <a:pt x="0" y="17"/>
                  <a:pt x="0" y="17"/>
                  <a:pt x="0" y="17"/>
                </a:cubicBezTo>
                <a:cubicBezTo>
                  <a:pt x="0" y="20"/>
                  <a:pt x="3" y="23"/>
                  <a:pt x="6" y="23"/>
                </a:cubicBezTo>
                <a:cubicBezTo>
                  <a:pt x="44" y="23"/>
                  <a:pt x="44" y="23"/>
                  <a:pt x="44" y="23"/>
                </a:cubicBezTo>
                <a:cubicBezTo>
                  <a:pt x="47" y="23"/>
                  <a:pt x="50" y="20"/>
                  <a:pt x="50" y="17"/>
                </a:cubicBezTo>
                <a:lnTo>
                  <a:pt x="50" y="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 name="Freeform 21"/>
          <p:cNvSpPr/>
          <p:nvPr/>
        </p:nvSpPr>
        <p:spPr bwMode="auto">
          <a:xfrm>
            <a:off x="4256088" y="1325563"/>
            <a:ext cx="112712" cy="50800"/>
          </a:xfrm>
          <a:custGeom>
            <a:avLst/>
            <a:gdLst>
              <a:gd name="T0" fmla="*/ 50 w 50"/>
              <a:gd name="T1" fmla="*/ 6 h 23"/>
              <a:gd name="T2" fmla="*/ 44 w 50"/>
              <a:gd name="T3" fmla="*/ 0 h 23"/>
              <a:gd name="T4" fmla="*/ 6 w 50"/>
              <a:gd name="T5" fmla="*/ 0 h 23"/>
              <a:gd name="T6" fmla="*/ 0 w 50"/>
              <a:gd name="T7" fmla="*/ 6 h 23"/>
              <a:gd name="T8" fmla="*/ 0 w 50"/>
              <a:gd name="T9" fmla="*/ 17 h 23"/>
              <a:gd name="T10" fmla="*/ 6 w 50"/>
              <a:gd name="T11" fmla="*/ 23 h 23"/>
              <a:gd name="T12" fmla="*/ 44 w 50"/>
              <a:gd name="T13" fmla="*/ 23 h 23"/>
              <a:gd name="T14" fmla="*/ 50 w 50"/>
              <a:gd name="T15" fmla="*/ 17 h 23"/>
              <a:gd name="T16" fmla="*/ 50 w 50"/>
              <a:gd name="T17" fmla="*/ 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23">
                <a:moveTo>
                  <a:pt x="50" y="6"/>
                </a:moveTo>
                <a:cubicBezTo>
                  <a:pt x="50" y="3"/>
                  <a:pt x="47" y="0"/>
                  <a:pt x="44" y="0"/>
                </a:cubicBezTo>
                <a:cubicBezTo>
                  <a:pt x="6" y="0"/>
                  <a:pt x="6" y="0"/>
                  <a:pt x="6" y="0"/>
                </a:cubicBezTo>
                <a:cubicBezTo>
                  <a:pt x="2" y="0"/>
                  <a:pt x="0" y="3"/>
                  <a:pt x="0" y="6"/>
                </a:cubicBezTo>
                <a:cubicBezTo>
                  <a:pt x="0" y="17"/>
                  <a:pt x="0" y="17"/>
                  <a:pt x="0" y="17"/>
                </a:cubicBezTo>
                <a:cubicBezTo>
                  <a:pt x="0" y="20"/>
                  <a:pt x="2" y="23"/>
                  <a:pt x="6" y="23"/>
                </a:cubicBezTo>
                <a:cubicBezTo>
                  <a:pt x="44" y="23"/>
                  <a:pt x="44" y="23"/>
                  <a:pt x="44" y="23"/>
                </a:cubicBezTo>
                <a:cubicBezTo>
                  <a:pt x="47" y="23"/>
                  <a:pt x="50" y="20"/>
                  <a:pt x="50" y="17"/>
                </a:cubicBezTo>
                <a:lnTo>
                  <a:pt x="50" y="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 name="Freeform 22"/>
          <p:cNvSpPr/>
          <p:nvPr/>
        </p:nvSpPr>
        <p:spPr bwMode="auto">
          <a:xfrm>
            <a:off x="4137025" y="1325563"/>
            <a:ext cx="103188" cy="11112"/>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 name="Freeform 23"/>
          <p:cNvSpPr/>
          <p:nvPr/>
        </p:nvSpPr>
        <p:spPr bwMode="auto">
          <a:xfrm>
            <a:off x="4137025" y="1360488"/>
            <a:ext cx="103188" cy="11112"/>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 name="Freeform 24"/>
          <p:cNvSpPr/>
          <p:nvPr/>
        </p:nvSpPr>
        <p:spPr bwMode="auto">
          <a:xfrm>
            <a:off x="4137025" y="1397000"/>
            <a:ext cx="103188" cy="11113"/>
          </a:xfrm>
          <a:custGeom>
            <a:avLst/>
            <a:gdLst>
              <a:gd name="T0" fmla="*/ 46 w 46"/>
              <a:gd name="T1" fmla="*/ 3 h 5"/>
              <a:gd name="T2" fmla="*/ 42 w 46"/>
              <a:gd name="T3" fmla="*/ 0 h 5"/>
              <a:gd name="T4" fmla="*/ 3 w 46"/>
              <a:gd name="T5" fmla="*/ 0 h 5"/>
              <a:gd name="T6" fmla="*/ 0 w 46"/>
              <a:gd name="T7" fmla="*/ 3 h 5"/>
              <a:gd name="T8" fmla="*/ 0 w 46"/>
              <a:gd name="T9" fmla="*/ 3 h 5"/>
              <a:gd name="T10" fmla="*/ 3 w 46"/>
              <a:gd name="T11" fmla="*/ 5 h 5"/>
              <a:gd name="T12" fmla="*/ 42 w 46"/>
              <a:gd name="T13" fmla="*/ 5 h 5"/>
              <a:gd name="T14" fmla="*/ 46 w 46"/>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
                <a:moveTo>
                  <a:pt x="46" y="3"/>
                </a:moveTo>
                <a:cubicBezTo>
                  <a:pt x="46" y="1"/>
                  <a:pt x="45" y="0"/>
                  <a:pt x="42" y="0"/>
                </a:cubicBezTo>
                <a:cubicBezTo>
                  <a:pt x="3" y="0"/>
                  <a:pt x="3" y="0"/>
                  <a:pt x="3" y="0"/>
                </a:cubicBezTo>
                <a:cubicBezTo>
                  <a:pt x="1" y="0"/>
                  <a:pt x="0" y="1"/>
                  <a:pt x="0" y="3"/>
                </a:cubicBezTo>
                <a:cubicBezTo>
                  <a:pt x="0" y="3"/>
                  <a:pt x="0" y="3"/>
                  <a:pt x="0" y="3"/>
                </a:cubicBezTo>
                <a:cubicBezTo>
                  <a:pt x="0" y="4"/>
                  <a:pt x="1" y="5"/>
                  <a:pt x="3" y="5"/>
                </a:cubicBezTo>
                <a:cubicBezTo>
                  <a:pt x="42" y="5"/>
                  <a:pt x="42" y="5"/>
                  <a:pt x="42" y="5"/>
                </a:cubicBezTo>
                <a:cubicBezTo>
                  <a:pt x="45" y="5"/>
                  <a:pt x="46" y="4"/>
                  <a:pt x="46"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 name="Freeform 25"/>
          <p:cNvSpPr/>
          <p:nvPr/>
        </p:nvSpPr>
        <p:spPr bwMode="auto">
          <a:xfrm>
            <a:off x="4741863" y="1079501"/>
            <a:ext cx="157162" cy="74613"/>
          </a:xfrm>
          <a:custGeom>
            <a:avLst/>
            <a:gdLst>
              <a:gd name="T0" fmla="*/ 70 w 70"/>
              <a:gd name="T1" fmla="*/ 26 h 33"/>
              <a:gd name="T2" fmla="*/ 63 w 70"/>
              <a:gd name="T3" fmla="*/ 33 h 33"/>
              <a:gd name="T4" fmla="*/ 7 w 70"/>
              <a:gd name="T5" fmla="*/ 33 h 33"/>
              <a:gd name="T6" fmla="*/ 0 w 70"/>
              <a:gd name="T7" fmla="*/ 26 h 33"/>
              <a:gd name="T8" fmla="*/ 0 w 70"/>
              <a:gd name="T9" fmla="*/ 8 h 33"/>
              <a:gd name="T10" fmla="*/ 7 w 70"/>
              <a:gd name="T11" fmla="*/ 0 h 33"/>
              <a:gd name="T12" fmla="*/ 63 w 70"/>
              <a:gd name="T13" fmla="*/ 0 h 33"/>
              <a:gd name="T14" fmla="*/ 70 w 70"/>
              <a:gd name="T15" fmla="*/ 8 h 33"/>
              <a:gd name="T16" fmla="*/ 70 w 70"/>
              <a:gd name="T17"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0" h="33">
                <a:moveTo>
                  <a:pt x="70" y="26"/>
                </a:moveTo>
                <a:cubicBezTo>
                  <a:pt x="70" y="30"/>
                  <a:pt x="67" y="33"/>
                  <a:pt x="63" y="33"/>
                </a:cubicBezTo>
                <a:cubicBezTo>
                  <a:pt x="7" y="33"/>
                  <a:pt x="7" y="33"/>
                  <a:pt x="7" y="33"/>
                </a:cubicBezTo>
                <a:cubicBezTo>
                  <a:pt x="3" y="33"/>
                  <a:pt x="0" y="30"/>
                  <a:pt x="0" y="26"/>
                </a:cubicBezTo>
                <a:cubicBezTo>
                  <a:pt x="0" y="8"/>
                  <a:pt x="0" y="8"/>
                  <a:pt x="0" y="8"/>
                </a:cubicBezTo>
                <a:cubicBezTo>
                  <a:pt x="0" y="4"/>
                  <a:pt x="3" y="0"/>
                  <a:pt x="7" y="0"/>
                </a:cubicBezTo>
                <a:cubicBezTo>
                  <a:pt x="63" y="0"/>
                  <a:pt x="63" y="0"/>
                  <a:pt x="63" y="0"/>
                </a:cubicBezTo>
                <a:cubicBezTo>
                  <a:pt x="67" y="0"/>
                  <a:pt x="70" y="4"/>
                  <a:pt x="70" y="8"/>
                </a:cubicBezTo>
                <a:lnTo>
                  <a:pt x="70" y="2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 name="Freeform 26"/>
          <p:cNvSpPr/>
          <p:nvPr/>
        </p:nvSpPr>
        <p:spPr bwMode="auto">
          <a:xfrm>
            <a:off x="4627564" y="1273175"/>
            <a:ext cx="109537" cy="76200"/>
          </a:xfrm>
          <a:custGeom>
            <a:avLst/>
            <a:gdLst>
              <a:gd name="T0" fmla="*/ 49 w 49"/>
              <a:gd name="T1" fmla="*/ 7 h 34"/>
              <a:gd name="T2" fmla="*/ 42 w 49"/>
              <a:gd name="T3" fmla="*/ 0 h 34"/>
              <a:gd name="T4" fmla="*/ 8 w 49"/>
              <a:gd name="T5" fmla="*/ 0 h 34"/>
              <a:gd name="T6" fmla="*/ 0 w 49"/>
              <a:gd name="T7" fmla="*/ 7 h 34"/>
              <a:gd name="T8" fmla="*/ 0 w 49"/>
              <a:gd name="T9" fmla="*/ 26 h 34"/>
              <a:gd name="T10" fmla="*/ 8 w 49"/>
              <a:gd name="T11" fmla="*/ 34 h 34"/>
              <a:gd name="T12" fmla="*/ 42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6" y="0"/>
                  <a:pt x="42" y="0"/>
                </a:cubicBezTo>
                <a:cubicBezTo>
                  <a:pt x="8" y="0"/>
                  <a:pt x="8" y="0"/>
                  <a:pt x="8" y="0"/>
                </a:cubicBezTo>
                <a:cubicBezTo>
                  <a:pt x="4" y="0"/>
                  <a:pt x="0" y="3"/>
                  <a:pt x="0" y="7"/>
                </a:cubicBezTo>
                <a:cubicBezTo>
                  <a:pt x="0" y="26"/>
                  <a:pt x="0" y="26"/>
                  <a:pt x="0" y="26"/>
                </a:cubicBezTo>
                <a:cubicBezTo>
                  <a:pt x="0" y="30"/>
                  <a:pt x="4" y="34"/>
                  <a:pt x="8" y="34"/>
                </a:cubicBezTo>
                <a:cubicBezTo>
                  <a:pt x="42" y="34"/>
                  <a:pt x="42" y="34"/>
                  <a:pt x="42" y="34"/>
                </a:cubicBezTo>
                <a:cubicBezTo>
                  <a:pt x="46" y="34"/>
                  <a:pt x="49" y="30"/>
                  <a:pt x="49" y="26"/>
                </a:cubicBezTo>
                <a:lnTo>
                  <a:pt x="49"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 name="Freeform 27"/>
          <p:cNvSpPr/>
          <p:nvPr/>
        </p:nvSpPr>
        <p:spPr bwMode="auto">
          <a:xfrm>
            <a:off x="4767263" y="1273175"/>
            <a:ext cx="106362" cy="76200"/>
          </a:xfrm>
          <a:custGeom>
            <a:avLst/>
            <a:gdLst>
              <a:gd name="T0" fmla="*/ 48 w 48"/>
              <a:gd name="T1" fmla="*/ 7 h 34"/>
              <a:gd name="T2" fmla="*/ 41 w 48"/>
              <a:gd name="T3" fmla="*/ 0 h 34"/>
              <a:gd name="T4" fmla="*/ 7 w 48"/>
              <a:gd name="T5" fmla="*/ 0 h 34"/>
              <a:gd name="T6" fmla="*/ 0 w 48"/>
              <a:gd name="T7" fmla="*/ 7 h 34"/>
              <a:gd name="T8" fmla="*/ 0 w 48"/>
              <a:gd name="T9" fmla="*/ 26 h 34"/>
              <a:gd name="T10" fmla="*/ 7 w 48"/>
              <a:gd name="T11" fmla="*/ 34 h 34"/>
              <a:gd name="T12" fmla="*/ 41 w 48"/>
              <a:gd name="T13" fmla="*/ 34 h 34"/>
              <a:gd name="T14" fmla="*/ 48 w 48"/>
              <a:gd name="T15" fmla="*/ 26 h 34"/>
              <a:gd name="T16" fmla="*/ 48 w 48"/>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4">
                <a:moveTo>
                  <a:pt x="48" y="7"/>
                </a:moveTo>
                <a:cubicBezTo>
                  <a:pt x="48"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8" y="30"/>
                  <a:pt x="48" y="26"/>
                </a:cubicBezTo>
                <a:lnTo>
                  <a:pt x="48"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 name="Freeform 28"/>
          <p:cNvSpPr/>
          <p:nvPr/>
        </p:nvSpPr>
        <p:spPr bwMode="auto">
          <a:xfrm>
            <a:off x="4903789" y="1273175"/>
            <a:ext cx="109537" cy="76200"/>
          </a:xfrm>
          <a:custGeom>
            <a:avLst/>
            <a:gdLst>
              <a:gd name="T0" fmla="*/ 49 w 49"/>
              <a:gd name="T1" fmla="*/ 7 h 34"/>
              <a:gd name="T2" fmla="*/ 41 w 49"/>
              <a:gd name="T3" fmla="*/ 0 h 34"/>
              <a:gd name="T4" fmla="*/ 7 w 49"/>
              <a:gd name="T5" fmla="*/ 0 h 34"/>
              <a:gd name="T6" fmla="*/ 0 w 49"/>
              <a:gd name="T7" fmla="*/ 7 h 34"/>
              <a:gd name="T8" fmla="*/ 0 w 49"/>
              <a:gd name="T9" fmla="*/ 26 h 34"/>
              <a:gd name="T10" fmla="*/ 7 w 49"/>
              <a:gd name="T11" fmla="*/ 34 h 34"/>
              <a:gd name="T12" fmla="*/ 41 w 49"/>
              <a:gd name="T13" fmla="*/ 34 h 34"/>
              <a:gd name="T14" fmla="*/ 49 w 49"/>
              <a:gd name="T15" fmla="*/ 26 h 34"/>
              <a:gd name="T16" fmla="*/ 49 w 4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34">
                <a:moveTo>
                  <a:pt x="49" y="7"/>
                </a:moveTo>
                <a:cubicBezTo>
                  <a:pt x="49" y="3"/>
                  <a:pt x="45" y="0"/>
                  <a:pt x="41" y="0"/>
                </a:cubicBezTo>
                <a:cubicBezTo>
                  <a:pt x="7" y="0"/>
                  <a:pt x="7" y="0"/>
                  <a:pt x="7" y="0"/>
                </a:cubicBezTo>
                <a:cubicBezTo>
                  <a:pt x="3" y="0"/>
                  <a:pt x="0" y="3"/>
                  <a:pt x="0" y="7"/>
                </a:cubicBezTo>
                <a:cubicBezTo>
                  <a:pt x="0" y="26"/>
                  <a:pt x="0" y="26"/>
                  <a:pt x="0" y="26"/>
                </a:cubicBezTo>
                <a:cubicBezTo>
                  <a:pt x="0" y="30"/>
                  <a:pt x="3" y="34"/>
                  <a:pt x="7" y="34"/>
                </a:cubicBezTo>
                <a:cubicBezTo>
                  <a:pt x="41" y="34"/>
                  <a:pt x="41" y="34"/>
                  <a:pt x="41" y="34"/>
                </a:cubicBezTo>
                <a:cubicBezTo>
                  <a:pt x="45" y="34"/>
                  <a:pt x="49" y="30"/>
                  <a:pt x="49" y="26"/>
                </a:cubicBezTo>
                <a:lnTo>
                  <a:pt x="49" y="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 name="Freeform 29"/>
          <p:cNvSpPr/>
          <p:nvPr/>
        </p:nvSpPr>
        <p:spPr bwMode="auto">
          <a:xfrm>
            <a:off x="4667250" y="1169988"/>
            <a:ext cx="298450" cy="88900"/>
          </a:xfrm>
          <a:custGeom>
            <a:avLst/>
            <a:gdLst>
              <a:gd name="T0" fmla="*/ 123 w 133"/>
              <a:gd name="T1" fmla="*/ 17 h 40"/>
              <a:gd name="T2" fmla="*/ 72 w 133"/>
              <a:gd name="T3" fmla="*/ 17 h 40"/>
              <a:gd name="T4" fmla="*/ 72 w 133"/>
              <a:gd name="T5" fmla="*/ 0 h 40"/>
              <a:gd name="T6" fmla="*/ 65 w 133"/>
              <a:gd name="T7" fmla="*/ 0 h 40"/>
              <a:gd name="T8" fmla="*/ 65 w 133"/>
              <a:gd name="T9" fmla="*/ 17 h 40"/>
              <a:gd name="T10" fmla="*/ 10 w 133"/>
              <a:gd name="T11" fmla="*/ 17 h 40"/>
              <a:gd name="T12" fmla="*/ 0 w 133"/>
              <a:gd name="T13" fmla="*/ 26 h 40"/>
              <a:gd name="T14" fmla="*/ 0 w 133"/>
              <a:gd name="T15" fmla="*/ 40 h 40"/>
              <a:gd name="T16" fmla="*/ 5 w 133"/>
              <a:gd name="T17" fmla="*/ 40 h 40"/>
              <a:gd name="T18" fmla="*/ 5 w 133"/>
              <a:gd name="T19" fmla="*/ 26 h 40"/>
              <a:gd name="T20" fmla="*/ 10 w 133"/>
              <a:gd name="T21" fmla="*/ 22 h 40"/>
              <a:gd name="T22" fmla="*/ 65 w 133"/>
              <a:gd name="T23" fmla="*/ 22 h 40"/>
              <a:gd name="T24" fmla="*/ 65 w 133"/>
              <a:gd name="T25" fmla="*/ 40 h 40"/>
              <a:gd name="T26" fmla="*/ 72 w 133"/>
              <a:gd name="T27" fmla="*/ 40 h 40"/>
              <a:gd name="T28" fmla="*/ 72 w 133"/>
              <a:gd name="T29" fmla="*/ 22 h 40"/>
              <a:gd name="T30" fmla="*/ 123 w 133"/>
              <a:gd name="T31" fmla="*/ 22 h 40"/>
              <a:gd name="T32" fmla="*/ 128 w 133"/>
              <a:gd name="T33" fmla="*/ 26 h 40"/>
              <a:gd name="T34" fmla="*/ 128 w 133"/>
              <a:gd name="T35" fmla="*/ 40 h 40"/>
              <a:gd name="T36" fmla="*/ 133 w 133"/>
              <a:gd name="T37" fmla="*/ 40 h 40"/>
              <a:gd name="T38" fmla="*/ 133 w 133"/>
              <a:gd name="T39" fmla="*/ 26 h 40"/>
              <a:gd name="T40" fmla="*/ 123 w 133"/>
              <a:gd name="T4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3" h="40">
                <a:moveTo>
                  <a:pt x="123" y="17"/>
                </a:moveTo>
                <a:cubicBezTo>
                  <a:pt x="72" y="17"/>
                  <a:pt x="72" y="17"/>
                  <a:pt x="72" y="17"/>
                </a:cubicBezTo>
                <a:cubicBezTo>
                  <a:pt x="72" y="0"/>
                  <a:pt x="72" y="0"/>
                  <a:pt x="72" y="0"/>
                </a:cubicBezTo>
                <a:cubicBezTo>
                  <a:pt x="65" y="0"/>
                  <a:pt x="65" y="0"/>
                  <a:pt x="65" y="0"/>
                </a:cubicBezTo>
                <a:cubicBezTo>
                  <a:pt x="65" y="17"/>
                  <a:pt x="65" y="17"/>
                  <a:pt x="65" y="17"/>
                </a:cubicBezTo>
                <a:cubicBezTo>
                  <a:pt x="10" y="17"/>
                  <a:pt x="10" y="17"/>
                  <a:pt x="10" y="17"/>
                </a:cubicBezTo>
                <a:cubicBezTo>
                  <a:pt x="4" y="17"/>
                  <a:pt x="0" y="21"/>
                  <a:pt x="0" y="26"/>
                </a:cubicBezTo>
                <a:cubicBezTo>
                  <a:pt x="0" y="40"/>
                  <a:pt x="0" y="40"/>
                  <a:pt x="0" y="40"/>
                </a:cubicBezTo>
                <a:cubicBezTo>
                  <a:pt x="5" y="40"/>
                  <a:pt x="5" y="40"/>
                  <a:pt x="5" y="40"/>
                </a:cubicBezTo>
                <a:cubicBezTo>
                  <a:pt x="5" y="26"/>
                  <a:pt x="5" y="26"/>
                  <a:pt x="5" y="26"/>
                </a:cubicBezTo>
                <a:cubicBezTo>
                  <a:pt x="5" y="24"/>
                  <a:pt x="7" y="22"/>
                  <a:pt x="10" y="22"/>
                </a:cubicBezTo>
                <a:cubicBezTo>
                  <a:pt x="65" y="22"/>
                  <a:pt x="65" y="22"/>
                  <a:pt x="65" y="22"/>
                </a:cubicBezTo>
                <a:cubicBezTo>
                  <a:pt x="65" y="40"/>
                  <a:pt x="65" y="40"/>
                  <a:pt x="65" y="40"/>
                </a:cubicBezTo>
                <a:cubicBezTo>
                  <a:pt x="72" y="40"/>
                  <a:pt x="72" y="40"/>
                  <a:pt x="72" y="40"/>
                </a:cubicBezTo>
                <a:cubicBezTo>
                  <a:pt x="72" y="22"/>
                  <a:pt x="72" y="22"/>
                  <a:pt x="72" y="22"/>
                </a:cubicBezTo>
                <a:cubicBezTo>
                  <a:pt x="123" y="22"/>
                  <a:pt x="123" y="22"/>
                  <a:pt x="123" y="22"/>
                </a:cubicBezTo>
                <a:cubicBezTo>
                  <a:pt x="125" y="22"/>
                  <a:pt x="128" y="24"/>
                  <a:pt x="128" y="26"/>
                </a:cubicBezTo>
                <a:cubicBezTo>
                  <a:pt x="128" y="40"/>
                  <a:pt x="128" y="40"/>
                  <a:pt x="128" y="40"/>
                </a:cubicBezTo>
                <a:cubicBezTo>
                  <a:pt x="133" y="40"/>
                  <a:pt x="133" y="40"/>
                  <a:pt x="133" y="40"/>
                </a:cubicBezTo>
                <a:cubicBezTo>
                  <a:pt x="133" y="26"/>
                  <a:pt x="133" y="26"/>
                  <a:pt x="133" y="26"/>
                </a:cubicBezTo>
                <a:cubicBezTo>
                  <a:pt x="133" y="21"/>
                  <a:pt x="128" y="17"/>
                  <a:pt x="123" y="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 name="Freeform 30"/>
          <p:cNvSpPr>
            <a:spLocks noEditPoints="1"/>
          </p:cNvSpPr>
          <p:nvPr/>
        </p:nvSpPr>
        <p:spPr bwMode="auto">
          <a:xfrm>
            <a:off x="5254626" y="1155701"/>
            <a:ext cx="336550" cy="200025"/>
          </a:xfrm>
          <a:custGeom>
            <a:avLst/>
            <a:gdLst>
              <a:gd name="T0" fmla="*/ 59 w 212"/>
              <a:gd name="T1" fmla="*/ 48 h 126"/>
              <a:gd name="T2" fmla="*/ 59 w 212"/>
              <a:gd name="T3" fmla="*/ 126 h 126"/>
              <a:gd name="T4" fmla="*/ 93 w 212"/>
              <a:gd name="T5" fmla="*/ 126 h 126"/>
              <a:gd name="T6" fmla="*/ 93 w 212"/>
              <a:gd name="T7" fmla="*/ 48 h 126"/>
              <a:gd name="T8" fmla="*/ 76 w 212"/>
              <a:gd name="T9" fmla="*/ 33 h 126"/>
              <a:gd name="T10" fmla="*/ 59 w 212"/>
              <a:gd name="T11" fmla="*/ 48 h 126"/>
              <a:gd name="T12" fmla="*/ 0 w 212"/>
              <a:gd name="T13" fmla="*/ 126 h 126"/>
              <a:gd name="T14" fmla="*/ 35 w 212"/>
              <a:gd name="T15" fmla="*/ 126 h 126"/>
              <a:gd name="T16" fmla="*/ 35 w 212"/>
              <a:gd name="T17" fmla="*/ 67 h 126"/>
              <a:gd name="T18" fmla="*/ 0 w 212"/>
              <a:gd name="T19" fmla="*/ 97 h 126"/>
              <a:gd name="T20" fmla="*/ 0 w 212"/>
              <a:gd name="T21" fmla="*/ 126 h 126"/>
              <a:gd name="T22" fmla="*/ 177 w 212"/>
              <a:gd name="T23" fmla="*/ 30 h 126"/>
              <a:gd name="T24" fmla="*/ 177 w 212"/>
              <a:gd name="T25" fmla="*/ 126 h 126"/>
              <a:gd name="T26" fmla="*/ 212 w 212"/>
              <a:gd name="T27" fmla="*/ 126 h 126"/>
              <a:gd name="T28" fmla="*/ 212 w 212"/>
              <a:gd name="T29" fmla="*/ 0 h 126"/>
              <a:gd name="T30" fmla="*/ 177 w 212"/>
              <a:gd name="T31" fmla="*/ 30 h 126"/>
              <a:gd name="T32" fmla="*/ 117 w 212"/>
              <a:gd name="T33" fmla="*/ 68 h 126"/>
              <a:gd name="T34" fmla="*/ 117 w 212"/>
              <a:gd name="T35" fmla="*/ 126 h 126"/>
              <a:gd name="T36" fmla="*/ 153 w 212"/>
              <a:gd name="T37" fmla="*/ 126 h 126"/>
              <a:gd name="T38" fmla="*/ 153 w 212"/>
              <a:gd name="T39" fmla="*/ 50 h 126"/>
              <a:gd name="T40" fmla="*/ 124 w 212"/>
              <a:gd name="T41" fmla="*/ 74 h 126"/>
              <a:gd name="T42" fmla="*/ 117 w 212"/>
              <a:gd name="T43" fmla="*/ 6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2" h="126">
                <a:moveTo>
                  <a:pt x="59" y="48"/>
                </a:moveTo>
                <a:lnTo>
                  <a:pt x="59" y="126"/>
                </a:lnTo>
                <a:lnTo>
                  <a:pt x="93" y="126"/>
                </a:lnTo>
                <a:lnTo>
                  <a:pt x="93" y="48"/>
                </a:lnTo>
                <a:lnTo>
                  <a:pt x="76" y="33"/>
                </a:lnTo>
                <a:lnTo>
                  <a:pt x="59" y="48"/>
                </a:lnTo>
                <a:close/>
                <a:moveTo>
                  <a:pt x="0" y="126"/>
                </a:moveTo>
                <a:lnTo>
                  <a:pt x="35" y="126"/>
                </a:lnTo>
                <a:lnTo>
                  <a:pt x="35" y="67"/>
                </a:lnTo>
                <a:lnTo>
                  <a:pt x="0" y="97"/>
                </a:lnTo>
                <a:lnTo>
                  <a:pt x="0" y="126"/>
                </a:lnTo>
                <a:close/>
                <a:moveTo>
                  <a:pt x="177" y="30"/>
                </a:moveTo>
                <a:lnTo>
                  <a:pt x="177" y="126"/>
                </a:lnTo>
                <a:lnTo>
                  <a:pt x="212" y="126"/>
                </a:lnTo>
                <a:lnTo>
                  <a:pt x="212" y="0"/>
                </a:lnTo>
                <a:lnTo>
                  <a:pt x="177" y="30"/>
                </a:lnTo>
                <a:close/>
                <a:moveTo>
                  <a:pt x="117" y="68"/>
                </a:moveTo>
                <a:lnTo>
                  <a:pt x="117" y="126"/>
                </a:lnTo>
                <a:lnTo>
                  <a:pt x="153" y="126"/>
                </a:lnTo>
                <a:lnTo>
                  <a:pt x="153" y="50"/>
                </a:lnTo>
                <a:lnTo>
                  <a:pt x="124" y="74"/>
                </a:lnTo>
                <a:lnTo>
                  <a:pt x="117" y="6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 name="Freeform 31"/>
          <p:cNvSpPr/>
          <p:nvPr/>
        </p:nvSpPr>
        <p:spPr bwMode="auto">
          <a:xfrm>
            <a:off x="5254626" y="1055689"/>
            <a:ext cx="373063" cy="217487"/>
          </a:xfrm>
          <a:custGeom>
            <a:avLst/>
            <a:gdLst>
              <a:gd name="T0" fmla="*/ 235 w 235"/>
              <a:gd name="T1" fmla="*/ 0 h 137"/>
              <a:gd name="T2" fmla="*/ 168 w 235"/>
              <a:gd name="T3" fmla="*/ 0 h 137"/>
              <a:gd name="T4" fmla="*/ 196 w 235"/>
              <a:gd name="T5" fmla="*/ 26 h 137"/>
              <a:gd name="T6" fmla="*/ 124 w 235"/>
              <a:gd name="T7" fmla="*/ 89 h 137"/>
              <a:gd name="T8" fmla="*/ 76 w 235"/>
              <a:gd name="T9" fmla="*/ 48 h 137"/>
              <a:gd name="T10" fmla="*/ 0 w 235"/>
              <a:gd name="T11" fmla="*/ 110 h 137"/>
              <a:gd name="T12" fmla="*/ 0 w 235"/>
              <a:gd name="T13" fmla="*/ 137 h 137"/>
              <a:gd name="T14" fmla="*/ 76 w 235"/>
              <a:gd name="T15" fmla="*/ 75 h 137"/>
              <a:gd name="T16" fmla="*/ 124 w 235"/>
              <a:gd name="T17" fmla="*/ 116 h 137"/>
              <a:gd name="T18" fmla="*/ 211 w 235"/>
              <a:gd name="T19" fmla="*/ 42 h 137"/>
              <a:gd name="T20" fmla="*/ 235 w 235"/>
              <a:gd name="T21" fmla="*/ 65 h 137"/>
              <a:gd name="T22" fmla="*/ 235 w 235"/>
              <a:gd name="T2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 h="137">
                <a:moveTo>
                  <a:pt x="235" y="0"/>
                </a:moveTo>
                <a:lnTo>
                  <a:pt x="168" y="0"/>
                </a:lnTo>
                <a:lnTo>
                  <a:pt x="196" y="26"/>
                </a:lnTo>
                <a:lnTo>
                  <a:pt x="124" y="89"/>
                </a:lnTo>
                <a:lnTo>
                  <a:pt x="76" y="48"/>
                </a:lnTo>
                <a:lnTo>
                  <a:pt x="0" y="110"/>
                </a:lnTo>
                <a:lnTo>
                  <a:pt x="0" y="137"/>
                </a:lnTo>
                <a:lnTo>
                  <a:pt x="76" y="75"/>
                </a:lnTo>
                <a:lnTo>
                  <a:pt x="124" y="116"/>
                </a:lnTo>
                <a:lnTo>
                  <a:pt x="211" y="42"/>
                </a:lnTo>
                <a:lnTo>
                  <a:pt x="235" y="65"/>
                </a:lnTo>
                <a:lnTo>
                  <a:pt x="235"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 name="Freeform 32"/>
          <p:cNvSpPr>
            <a:spLocks noEditPoints="1"/>
          </p:cNvSpPr>
          <p:nvPr/>
        </p:nvSpPr>
        <p:spPr bwMode="auto">
          <a:xfrm>
            <a:off x="5854700" y="1068389"/>
            <a:ext cx="311150" cy="357187"/>
          </a:xfrm>
          <a:custGeom>
            <a:avLst/>
            <a:gdLst>
              <a:gd name="T0" fmla="*/ 21 w 139"/>
              <a:gd name="T1" fmla="*/ 159 h 159"/>
              <a:gd name="T2" fmla="*/ 0 w 139"/>
              <a:gd name="T3" fmla="*/ 138 h 159"/>
              <a:gd name="T4" fmla="*/ 0 w 139"/>
              <a:gd name="T5" fmla="*/ 138 h 159"/>
              <a:gd name="T6" fmla="*/ 0 w 139"/>
              <a:gd name="T7" fmla="*/ 21 h 159"/>
              <a:gd name="T8" fmla="*/ 21 w 139"/>
              <a:gd name="T9" fmla="*/ 0 h 159"/>
              <a:gd name="T10" fmla="*/ 21 w 139"/>
              <a:gd name="T11" fmla="*/ 0 h 159"/>
              <a:gd name="T12" fmla="*/ 117 w 139"/>
              <a:gd name="T13" fmla="*/ 0 h 159"/>
              <a:gd name="T14" fmla="*/ 139 w 139"/>
              <a:gd name="T15" fmla="*/ 21 h 159"/>
              <a:gd name="T16" fmla="*/ 139 w 139"/>
              <a:gd name="T17" fmla="*/ 21 h 159"/>
              <a:gd name="T18" fmla="*/ 139 w 139"/>
              <a:gd name="T19" fmla="*/ 138 h 159"/>
              <a:gd name="T20" fmla="*/ 117 w 139"/>
              <a:gd name="T21" fmla="*/ 159 h 159"/>
              <a:gd name="T22" fmla="*/ 117 w 139"/>
              <a:gd name="T23" fmla="*/ 159 h 159"/>
              <a:gd name="T24" fmla="*/ 21 w 139"/>
              <a:gd name="T25" fmla="*/ 159 h 159"/>
              <a:gd name="T26" fmla="*/ 13 w 139"/>
              <a:gd name="T27" fmla="*/ 21 h 159"/>
              <a:gd name="T28" fmla="*/ 13 w 139"/>
              <a:gd name="T29" fmla="*/ 138 h 159"/>
              <a:gd name="T30" fmla="*/ 21 w 139"/>
              <a:gd name="T31" fmla="*/ 146 h 159"/>
              <a:gd name="T32" fmla="*/ 21 w 139"/>
              <a:gd name="T33" fmla="*/ 146 h 159"/>
              <a:gd name="T34" fmla="*/ 117 w 139"/>
              <a:gd name="T35" fmla="*/ 146 h 159"/>
              <a:gd name="T36" fmla="*/ 125 w 139"/>
              <a:gd name="T37" fmla="*/ 138 h 159"/>
              <a:gd name="T38" fmla="*/ 125 w 139"/>
              <a:gd name="T39" fmla="*/ 138 h 159"/>
              <a:gd name="T40" fmla="*/ 125 w 139"/>
              <a:gd name="T41" fmla="*/ 21 h 159"/>
              <a:gd name="T42" fmla="*/ 117 w 139"/>
              <a:gd name="T43" fmla="*/ 14 h 159"/>
              <a:gd name="T44" fmla="*/ 117 w 139"/>
              <a:gd name="T45" fmla="*/ 14 h 159"/>
              <a:gd name="T46" fmla="*/ 21 w 139"/>
              <a:gd name="T47" fmla="*/ 14 h 159"/>
              <a:gd name="T48" fmla="*/ 13 w 139"/>
              <a:gd name="T49" fmla="*/ 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9">
                <a:moveTo>
                  <a:pt x="21" y="159"/>
                </a:moveTo>
                <a:cubicBezTo>
                  <a:pt x="9" y="159"/>
                  <a:pt x="0" y="150"/>
                  <a:pt x="0" y="138"/>
                </a:cubicBezTo>
                <a:cubicBezTo>
                  <a:pt x="0" y="138"/>
                  <a:pt x="0" y="138"/>
                  <a:pt x="0" y="138"/>
                </a:cubicBezTo>
                <a:cubicBezTo>
                  <a:pt x="0" y="21"/>
                  <a:pt x="0" y="21"/>
                  <a:pt x="0" y="21"/>
                </a:cubicBezTo>
                <a:cubicBezTo>
                  <a:pt x="0" y="10"/>
                  <a:pt x="9" y="0"/>
                  <a:pt x="21" y="0"/>
                </a:cubicBezTo>
                <a:cubicBezTo>
                  <a:pt x="21" y="0"/>
                  <a:pt x="21" y="0"/>
                  <a:pt x="21" y="0"/>
                </a:cubicBezTo>
                <a:cubicBezTo>
                  <a:pt x="117" y="0"/>
                  <a:pt x="117" y="0"/>
                  <a:pt x="117" y="0"/>
                </a:cubicBezTo>
                <a:cubicBezTo>
                  <a:pt x="129" y="0"/>
                  <a:pt x="139" y="10"/>
                  <a:pt x="139" y="21"/>
                </a:cubicBezTo>
                <a:cubicBezTo>
                  <a:pt x="139" y="21"/>
                  <a:pt x="139" y="21"/>
                  <a:pt x="139" y="21"/>
                </a:cubicBezTo>
                <a:cubicBezTo>
                  <a:pt x="139" y="138"/>
                  <a:pt x="139" y="138"/>
                  <a:pt x="139" y="138"/>
                </a:cubicBezTo>
                <a:cubicBezTo>
                  <a:pt x="139" y="150"/>
                  <a:pt x="129" y="159"/>
                  <a:pt x="117" y="159"/>
                </a:cubicBezTo>
                <a:cubicBezTo>
                  <a:pt x="117" y="159"/>
                  <a:pt x="117" y="159"/>
                  <a:pt x="117" y="159"/>
                </a:cubicBezTo>
                <a:cubicBezTo>
                  <a:pt x="21" y="159"/>
                  <a:pt x="21" y="159"/>
                  <a:pt x="21" y="159"/>
                </a:cubicBezTo>
                <a:close/>
                <a:moveTo>
                  <a:pt x="13" y="21"/>
                </a:moveTo>
                <a:cubicBezTo>
                  <a:pt x="13" y="138"/>
                  <a:pt x="13" y="138"/>
                  <a:pt x="13" y="138"/>
                </a:cubicBezTo>
                <a:cubicBezTo>
                  <a:pt x="13" y="142"/>
                  <a:pt x="17" y="146"/>
                  <a:pt x="21" y="146"/>
                </a:cubicBezTo>
                <a:cubicBezTo>
                  <a:pt x="21" y="146"/>
                  <a:pt x="21" y="146"/>
                  <a:pt x="21" y="146"/>
                </a:cubicBezTo>
                <a:cubicBezTo>
                  <a:pt x="117" y="146"/>
                  <a:pt x="117" y="146"/>
                  <a:pt x="117" y="146"/>
                </a:cubicBezTo>
                <a:cubicBezTo>
                  <a:pt x="121" y="146"/>
                  <a:pt x="125" y="142"/>
                  <a:pt x="125" y="138"/>
                </a:cubicBezTo>
                <a:cubicBezTo>
                  <a:pt x="125" y="138"/>
                  <a:pt x="125" y="138"/>
                  <a:pt x="125" y="138"/>
                </a:cubicBezTo>
                <a:cubicBezTo>
                  <a:pt x="125" y="21"/>
                  <a:pt x="125" y="21"/>
                  <a:pt x="125" y="21"/>
                </a:cubicBezTo>
                <a:cubicBezTo>
                  <a:pt x="125" y="17"/>
                  <a:pt x="121" y="14"/>
                  <a:pt x="117" y="14"/>
                </a:cubicBezTo>
                <a:cubicBezTo>
                  <a:pt x="117" y="14"/>
                  <a:pt x="117" y="14"/>
                  <a:pt x="117" y="14"/>
                </a:cubicBezTo>
                <a:cubicBezTo>
                  <a:pt x="21" y="14"/>
                  <a:pt x="21" y="14"/>
                  <a:pt x="21" y="14"/>
                </a:cubicBezTo>
                <a:cubicBezTo>
                  <a:pt x="17" y="14"/>
                  <a:pt x="13" y="17"/>
                  <a:pt x="13" y="2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 name="Freeform 33"/>
          <p:cNvSpPr/>
          <p:nvPr/>
        </p:nvSpPr>
        <p:spPr bwMode="auto">
          <a:xfrm>
            <a:off x="6011863" y="1223963"/>
            <a:ext cx="100012" cy="101600"/>
          </a:xfrm>
          <a:custGeom>
            <a:avLst/>
            <a:gdLst>
              <a:gd name="T0" fmla="*/ 63 w 63"/>
              <a:gd name="T1" fmla="*/ 34 h 64"/>
              <a:gd name="T2" fmla="*/ 29 w 63"/>
              <a:gd name="T3" fmla="*/ 0 h 64"/>
              <a:gd name="T4" fmla="*/ 0 w 63"/>
              <a:gd name="T5" fmla="*/ 51 h 64"/>
              <a:gd name="T6" fmla="*/ 11 w 63"/>
              <a:gd name="T7" fmla="*/ 64 h 64"/>
              <a:gd name="T8" fmla="*/ 63 w 63"/>
              <a:gd name="T9" fmla="*/ 34 h 64"/>
            </a:gdLst>
            <a:ahLst/>
            <a:cxnLst>
              <a:cxn ang="0">
                <a:pos x="T0" y="T1"/>
              </a:cxn>
              <a:cxn ang="0">
                <a:pos x="T2" y="T3"/>
              </a:cxn>
              <a:cxn ang="0">
                <a:pos x="T4" y="T5"/>
              </a:cxn>
              <a:cxn ang="0">
                <a:pos x="T6" y="T7"/>
              </a:cxn>
              <a:cxn ang="0">
                <a:pos x="T8" y="T9"/>
              </a:cxn>
            </a:cxnLst>
            <a:rect l="0" t="0" r="r" b="b"/>
            <a:pathLst>
              <a:path w="63" h="64">
                <a:moveTo>
                  <a:pt x="63" y="34"/>
                </a:moveTo>
                <a:lnTo>
                  <a:pt x="29" y="0"/>
                </a:lnTo>
                <a:lnTo>
                  <a:pt x="0" y="51"/>
                </a:lnTo>
                <a:lnTo>
                  <a:pt x="11" y="64"/>
                </a:lnTo>
                <a:lnTo>
                  <a:pt x="63" y="3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 name="Freeform 34"/>
          <p:cNvSpPr>
            <a:spLocks noEditPoints="1"/>
          </p:cNvSpPr>
          <p:nvPr/>
        </p:nvSpPr>
        <p:spPr bwMode="auto">
          <a:xfrm>
            <a:off x="6067426" y="981075"/>
            <a:ext cx="295275" cy="287338"/>
          </a:xfrm>
          <a:custGeom>
            <a:avLst/>
            <a:gdLst>
              <a:gd name="T0" fmla="*/ 124 w 131"/>
              <a:gd name="T1" fmla="*/ 7 h 128"/>
              <a:gd name="T2" fmla="*/ 98 w 131"/>
              <a:gd name="T3" fmla="*/ 7 h 128"/>
              <a:gd name="T4" fmla="*/ 91 w 131"/>
              <a:gd name="T5" fmla="*/ 14 h 128"/>
              <a:gd name="T6" fmla="*/ 117 w 131"/>
              <a:gd name="T7" fmla="*/ 40 h 128"/>
              <a:gd name="T8" fmla="*/ 124 w 131"/>
              <a:gd name="T9" fmla="*/ 32 h 128"/>
              <a:gd name="T10" fmla="*/ 124 w 131"/>
              <a:gd name="T11" fmla="*/ 7 h 128"/>
              <a:gd name="T12" fmla="*/ 111 w 131"/>
              <a:gd name="T13" fmla="*/ 46 h 128"/>
              <a:gd name="T14" fmla="*/ 85 w 131"/>
              <a:gd name="T15" fmla="*/ 20 h 128"/>
              <a:gd name="T16" fmla="*/ 0 w 131"/>
              <a:gd name="T17" fmla="*/ 103 h 128"/>
              <a:gd name="T18" fmla="*/ 26 w 131"/>
              <a:gd name="T19" fmla="*/ 128 h 128"/>
              <a:gd name="T20" fmla="*/ 111 w 131"/>
              <a:gd name="T21" fmla="*/ 4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128">
                <a:moveTo>
                  <a:pt x="124" y="7"/>
                </a:moveTo>
                <a:cubicBezTo>
                  <a:pt x="117" y="0"/>
                  <a:pt x="105" y="0"/>
                  <a:pt x="98" y="7"/>
                </a:cubicBezTo>
                <a:cubicBezTo>
                  <a:pt x="91" y="14"/>
                  <a:pt x="91" y="14"/>
                  <a:pt x="91" y="14"/>
                </a:cubicBezTo>
                <a:cubicBezTo>
                  <a:pt x="117" y="40"/>
                  <a:pt x="117" y="40"/>
                  <a:pt x="117" y="40"/>
                </a:cubicBezTo>
                <a:cubicBezTo>
                  <a:pt x="124" y="32"/>
                  <a:pt x="124" y="32"/>
                  <a:pt x="124" y="32"/>
                </a:cubicBezTo>
                <a:cubicBezTo>
                  <a:pt x="131" y="25"/>
                  <a:pt x="131" y="14"/>
                  <a:pt x="124" y="7"/>
                </a:cubicBezTo>
                <a:close/>
                <a:moveTo>
                  <a:pt x="111" y="46"/>
                </a:moveTo>
                <a:cubicBezTo>
                  <a:pt x="85" y="20"/>
                  <a:pt x="85" y="20"/>
                  <a:pt x="85" y="20"/>
                </a:cubicBezTo>
                <a:cubicBezTo>
                  <a:pt x="0" y="103"/>
                  <a:pt x="0" y="103"/>
                  <a:pt x="0" y="103"/>
                </a:cubicBezTo>
                <a:cubicBezTo>
                  <a:pt x="26" y="128"/>
                  <a:pt x="26" y="128"/>
                  <a:pt x="26" y="128"/>
                </a:cubicBezTo>
                <a:lnTo>
                  <a:pt x="111" y="4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 name="Freeform 35"/>
          <p:cNvSpPr/>
          <p:nvPr/>
        </p:nvSpPr>
        <p:spPr bwMode="auto">
          <a:xfrm>
            <a:off x="5973764" y="1312864"/>
            <a:ext cx="46037" cy="46037"/>
          </a:xfrm>
          <a:custGeom>
            <a:avLst/>
            <a:gdLst>
              <a:gd name="T0" fmla="*/ 29 w 29"/>
              <a:gd name="T1" fmla="*/ 12 h 29"/>
              <a:gd name="T2" fmla="*/ 18 w 29"/>
              <a:gd name="T3" fmla="*/ 0 h 29"/>
              <a:gd name="T4" fmla="*/ 0 w 29"/>
              <a:gd name="T5" fmla="*/ 29 h 29"/>
              <a:gd name="T6" fmla="*/ 29 w 29"/>
              <a:gd name="T7" fmla="*/ 12 h 29"/>
            </a:gdLst>
            <a:ahLst/>
            <a:cxnLst>
              <a:cxn ang="0">
                <a:pos x="T0" y="T1"/>
              </a:cxn>
              <a:cxn ang="0">
                <a:pos x="T2" y="T3"/>
              </a:cxn>
              <a:cxn ang="0">
                <a:pos x="T4" y="T5"/>
              </a:cxn>
              <a:cxn ang="0">
                <a:pos x="T6" y="T7"/>
              </a:cxn>
            </a:cxnLst>
            <a:rect l="0" t="0" r="r" b="b"/>
            <a:pathLst>
              <a:path w="29" h="29">
                <a:moveTo>
                  <a:pt x="29" y="12"/>
                </a:moveTo>
                <a:lnTo>
                  <a:pt x="18" y="0"/>
                </a:lnTo>
                <a:lnTo>
                  <a:pt x="0" y="29"/>
                </a:lnTo>
                <a:lnTo>
                  <a:pt x="29" y="1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 name="Freeform 36"/>
          <p:cNvSpPr>
            <a:spLocks noEditPoints="1"/>
          </p:cNvSpPr>
          <p:nvPr/>
        </p:nvSpPr>
        <p:spPr bwMode="auto">
          <a:xfrm>
            <a:off x="6007100" y="1220789"/>
            <a:ext cx="109538" cy="106362"/>
          </a:xfrm>
          <a:custGeom>
            <a:avLst/>
            <a:gdLst>
              <a:gd name="T0" fmla="*/ 69 w 69"/>
              <a:gd name="T1" fmla="*/ 36 h 67"/>
              <a:gd name="T2" fmla="*/ 14 w 69"/>
              <a:gd name="T3" fmla="*/ 67 h 67"/>
              <a:gd name="T4" fmla="*/ 0 w 69"/>
              <a:gd name="T5" fmla="*/ 53 h 67"/>
              <a:gd name="T6" fmla="*/ 32 w 69"/>
              <a:gd name="T7" fmla="*/ 2 h 67"/>
              <a:gd name="T8" fmla="*/ 32 w 69"/>
              <a:gd name="T9" fmla="*/ 2 h 67"/>
              <a:gd name="T10" fmla="*/ 32 w 69"/>
              <a:gd name="T11" fmla="*/ 2 h 67"/>
              <a:gd name="T12" fmla="*/ 32 w 69"/>
              <a:gd name="T13" fmla="*/ 0 h 67"/>
              <a:gd name="T14" fmla="*/ 69 w 69"/>
              <a:gd name="T15" fmla="*/ 36 h 67"/>
              <a:gd name="T16" fmla="*/ 69 w 69"/>
              <a:gd name="T17" fmla="*/ 36 h 67"/>
              <a:gd name="T18" fmla="*/ 34 w 69"/>
              <a:gd name="T19" fmla="*/ 5 h 67"/>
              <a:gd name="T20" fmla="*/ 4 w 69"/>
              <a:gd name="T21" fmla="*/ 53 h 67"/>
              <a:gd name="T22" fmla="*/ 15 w 69"/>
              <a:gd name="T23" fmla="*/ 63 h 67"/>
              <a:gd name="T24" fmla="*/ 64 w 69"/>
              <a:gd name="T25" fmla="*/ 34 h 67"/>
              <a:gd name="T26" fmla="*/ 34 w 69"/>
              <a:gd name="T27" fmla="*/ 5 h 67"/>
              <a:gd name="T28" fmla="*/ 34 w 69"/>
              <a:gd name="T29"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67">
                <a:moveTo>
                  <a:pt x="69" y="36"/>
                </a:moveTo>
                <a:lnTo>
                  <a:pt x="14" y="67"/>
                </a:lnTo>
                <a:lnTo>
                  <a:pt x="0" y="53"/>
                </a:lnTo>
                <a:lnTo>
                  <a:pt x="32" y="2"/>
                </a:lnTo>
                <a:lnTo>
                  <a:pt x="32" y="2"/>
                </a:lnTo>
                <a:lnTo>
                  <a:pt x="32" y="2"/>
                </a:lnTo>
                <a:lnTo>
                  <a:pt x="32" y="0"/>
                </a:lnTo>
                <a:lnTo>
                  <a:pt x="69" y="36"/>
                </a:lnTo>
                <a:lnTo>
                  <a:pt x="69" y="36"/>
                </a:lnTo>
                <a:close/>
                <a:moveTo>
                  <a:pt x="34" y="5"/>
                </a:moveTo>
                <a:lnTo>
                  <a:pt x="4" y="53"/>
                </a:lnTo>
                <a:lnTo>
                  <a:pt x="15" y="63"/>
                </a:lnTo>
                <a:lnTo>
                  <a:pt x="64" y="34"/>
                </a:lnTo>
                <a:lnTo>
                  <a:pt x="34" y="5"/>
                </a:lnTo>
                <a:lnTo>
                  <a:pt x="34" y="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 name="Freeform 37"/>
          <p:cNvSpPr>
            <a:spLocks noEditPoints="1"/>
          </p:cNvSpPr>
          <p:nvPr/>
        </p:nvSpPr>
        <p:spPr bwMode="auto">
          <a:xfrm>
            <a:off x="6577013" y="1016000"/>
            <a:ext cx="296862" cy="377825"/>
          </a:xfrm>
          <a:custGeom>
            <a:avLst/>
            <a:gdLst>
              <a:gd name="T0" fmla="*/ 66 w 132"/>
              <a:gd name="T1" fmla="*/ 74 h 168"/>
              <a:gd name="T2" fmla="*/ 0 w 132"/>
              <a:gd name="T3" fmla="*/ 163 h 168"/>
              <a:gd name="T4" fmla="*/ 0 w 132"/>
              <a:gd name="T5" fmla="*/ 168 h 168"/>
              <a:gd name="T6" fmla="*/ 132 w 132"/>
              <a:gd name="T7" fmla="*/ 168 h 168"/>
              <a:gd name="T8" fmla="*/ 132 w 132"/>
              <a:gd name="T9" fmla="*/ 163 h 168"/>
              <a:gd name="T10" fmla="*/ 66 w 132"/>
              <a:gd name="T11" fmla="*/ 74 h 168"/>
              <a:gd name="T12" fmla="*/ 67 w 132"/>
              <a:gd name="T13" fmla="*/ 64 h 168"/>
              <a:gd name="T14" fmla="*/ 100 w 132"/>
              <a:gd name="T15" fmla="*/ 32 h 168"/>
              <a:gd name="T16" fmla="*/ 67 w 132"/>
              <a:gd name="T17" fmla="*/ 0 h 168"/>
              <a:gd name="T18" fmla="*/ 33 w 132"/>
              <a:gd name="T19" fmla="*/ 32 h 168"/>
              <a:gd name="T20" fmla="*/ 67 w 132"/>
              <a:gd name="T21" fmla="*/ 6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68">
                <a:moveTo>
                  <a:pt x="66" y="74"/>
                </a:moveTo>
                <a:cubicBezTo>
                  <a:pt x="30" y="74"/>
                  <a:pt x="0" y="114"/>
                  <a:pt x="0" y="163"/>
                </a:cubicBezTo>
                <a:cubicBezTo>
                  <a:pt x="0" y="165"/>
                  <a:pt x="0" y="167"/>
                  <a:pt x="0" y="168"/>
                </a:cubicBezTo>
                <a:cubicBezTo>
                  <a:pt x="132" y="168"/>
                  <a:pt x="132" y="168"/>
                  <a:pt x="132" y="168"/>
                </a:cubicBezTo>
                <a:cubicBezTo>
                  <a:pt x="132" y="167"/>
                  <a:pt x="132" y="165"/>
                  <a:pt x="132" y="163"/>
                </a:cubicBezTo>
                <a:cubicBezTo>
                  <a:pt x="132" y="114"/>
                  <a:pt x="102" y="74"/>
                  <a:pt x="66" y="74"/>
                </a:cubicBezTo>
                <a:close/>
                <a:moveTo>
                  <a:pt x="67" y="64"/>
                </a:moveTo>
                <a:cubicBezTo>
                  <a:pt x="85" y="64"/>
                  <a:pt x="100" y="50"/>
                  <a:pt x="100" y="32"/>
                </a:cubicBezTo>
                <a:cubicBezTo>
                  <a:pt x="100" y="14"/>
                  <a:pt x="85" y="0"/>
                  <a:pt x="67" y="0"/>
                </a:cubicBezTo>
                <a:cubicBezTo>
                  <a:pt x="48" y="0"/>
                  <a:pt x="33" y="14"/>
                  <a:pt x="33" y="32"/>
                </a:cubicBezTo>
                <a:cubicBezTo>
                  <a:pt x="33" y="50"/>
                  <a:pt x="48" y="64"/>
                  <a:pt x="67" y="6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5" name="Freeform 38"/>
          <p:cNvSpPr/>
          <p:nvPr/>
        </p:nvSpPr>
        <p:spPr bwMode="auto">
          <a:xfrm>
            <a:off x="8104189" y="1136651"/>
            <a:ext cx="185737" cy="180975"/>
          </a:xfrm>
          <a:custGeom>
            <a:avLst/>
            <a:gdLst>
              <a:gd name="T0" fmla="*/ 71 w 83"/>
              <a:gd name="T1" fmla="*/ 28 h 81"/>
              <a:gd name="T2" fmla="*/ 54 w 83"/>
              <a:gd name="T3" fmla="*/ 28 h 81"/>
              <a:gd name="T4" fmla="*/ 54 w 83"/>
              <a:gd name="T5" fmla="*/ 12 h 81"/>
              <a:gd name="T6" fmla="*/ 42 w 83"/>
              <a:gd name="T7" fmla="*/ 0 h 81"/>
              <a:gd name="T8" fmla="*/ 29 w 83"/>
              <a:gd name="T9" fmla="*/ 12 h 81"/>
              <a:gd name="T10" fmla="*/ 29 w 83"/>
              <a:gd name="T11" fmla="*/ 28 h 81"/>
              <a:gd name="T12" fmla="*/ 13 w 83"/>
              <a:gd name="T13" fmla="*/ 28 h 81"/>
              <a:gd name="T14" fmla="*/ 0 w 83"/>
              <a:gd name="T15" fmla="*/ 40 h 81"/>
              <a:gd name="T16" fmla="*/ 13 w 83"/>
              <a:gd name="T17" fmla="*/ 53 h 81"/>
              <a:gd name="T18" fmla="*/ 29 w 83"/>
              <a:gd name="T19" fmla="*/ 53 h 81"/>
              <a:gd name="T20" fmla="*/ 29 w 83"/>
              <a:gd name="T21" fmla="*/ 69 h 81"/>
              <a:gd name="T22" fmla="*/ 42 w 83"/>
              <a:gd name="T23" fmla="*/ 81 h 81"/>
              <a:gd name="T24" fmla="*/ 54 w 83"/>
              <a:gd name="T25" fmla="*/ 69 h 81"/>
              <a:gd name="T26" fmla="*/ 54 w 83"/>
              <a:gd name="T27" fmla="*/ 53 h 81"/>
              <a:gd name="T28" fmla="*/ 71 w 83"/>
              <a:gd name="T29" fmla="*/ 53 h 81"/>
              <a:gd name="T30" fmla="*/ 83 w 83"/>
              <a:gd name="T31" fmla="*/ 40 h 81"/>
              <a:gd name="T32" fmla="*/ 71 w 83"/>
              <a:gd name="T33" fmla="*/ 2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81">
                <a:moveTo>
                  <a:pt x="71" y="28"/>
                </a:moveTo>
                <a:cubicBezTo>
                  <a:pt x="54" y="28"/>
                  <a:pt x="54" y="28"/>
                  <a:pt x="54" y="28"/>
                </a:cubicBezTo>
                <a:cubicBezTo>
                  <a:pt x="54" y="12"/>
                  <a:pt x="54" y="12"/>
                  <a:pt x="54" y="12"/>
                </a:cubicBezTo>
                <a:cubicBezTo>
                  <a:pt x="54" y="5"/>
                  <a:pt x="49" y="0"/>
                  <a:pt x="42" y="0"/>
                </a:cubicBezTo>
                <a:cubicBezTo>
                  <a:pt x="35" y="0"/>
                  <a:pt x="29" y="5"/>
                  <a:pt x="29" y="12"/>
                </a:cubicBezTo>
                <a:cubicBezTo>
                  <a:pt x="29" y="28"/>
                  <a:pt x="29" y="28"/>
                  <a:pt x="29" y="28"/>
                </a:cubicBezTo>
                <a:cubicBezTo>
                  <a:pt x="13" y="28"/>
                  <a:pt x="13" y="28"/>
                  <a:pt x="13" y="28"/>
                </a:cubicBezTo>
                <a:cubicBezTo>
                  <a:pt x="6" y="28"/>
                  <a:pt x="0" y="34"/>
                  <a:pt x="0" y="40"/>
                </a:cubicBezTo>
                <a:cubicBezTo>
                  <a:pt x="0" y="47"/>
                  <a:pt x="6" y="53"/>
                  <a:pt x="13" y="53"/>
                </a:cubicBezTo>
                <a:cubicBezTo>
                  <a:pt x="29" y="53"/>
                  <a:pt x="29" y="53"/>
                  <a:pt x="29" y="53"/>
                </a:cubicBezTo>
                <a:cubicBezTo>
                  <a:pt x="29" y="69"/>
                  <a:pt x="29" y="69"/>
                  <a:pt x="29" y="69"/>
                </a:cubicBezTo>
                <a:cubicBezTo>
                  <a:pt x="29" y="76"/>
                  <a:pt x="35" y="81"/>
                  <a:pt x="42" y="81"/>
                </a:cubicBezTo>
                <a:cubicBezTo>
                  <a:pt x="49" y="81"/>
                  <a:pt x="54" y="76"/>
                  <a:pt x="54" y="69"/>
                </a:cubicBezTo>
                <a:cubicBezTo>
                  <a:pt x="54" y="53"/>
                  <a:pt x="54" y="53"/>
                  <a:pt x="54" y="53"/>
                </a:cubicBezTo>
                <a:cubicBezTo>
                  <a:pt x="71" y="53"/>
                  <a:pt x="71" y="53"/>
                  <a:pt x="71" y="53"/>
                </a:cubicBezTo>
                <a:cubicBezTo>
                  <a:pt x="78" y="53"/>
                  <a:pt x="83" y="47"/>
                  <a:pt x="83" y="40"/>
                </a:cubicBezTo>
                <a:cubicBezTo>
                  <a:pt x="83" y="34"/>
                  <a:pt x="78" y="28"/>
                  <a:pt x="71" y="2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6" name="Freeform 39"/>
          <p:cNvSpPr>
            <a:spLocks noEditPoints="1"/>
          </p:cNvSpPr>
          <p:nvPr/>
        </p:nvSpPr>
        <p:spPr bwMode="auto">
          <a:xfrm>
            <a:off x="7894638" y="998539"/>
            <a:ext cx="292100" cy="377825"/>
          </a:xfrm>
          <a:custGeom>
            <a:avLst/>
            <a:gdLst>
              <a:gd name="T0" fmla="*/ 65 w 130"/>
              <a:gd name="T1" fmla="*/ 64 h 168"/>
              <a:gd name="T2" fmla="*/ 98 w 130"/>
              <a:gd name="T3" fmla="*/ 32 h 168"/>
              <a:gd name="T4" fmla="*/ 65 w 130"/>
              <a:gd name="T5" fmla="*/ 0 h 168"/>
              <a:gd name="T6" fmla="*/ 32 w 130"/>
              <a:gd name="T7" fmla="*/ 32 h 168"/>
              <a:gd name="T8" fmla="*/ 65 w 130"/>
              <a:gd name="T9" fmla="*/ 64 h 168"/>
              <a:gd name="T10" fmla="*/ 130 w 130"/>
              <a:gd name="T11" fmla="*/ 156 h 168"/>
              <a:gd name="T12" fmla="*/ 104 w 130"/>
              <a:gd name="T13" fmla="*/ 128 h 168"/>
              <a:gd name="T14" fmla="*/ 75 w 130"/>
              <a:gd name="T15" fmla="*/ 102 h 168"/>
              <a:gd name="T16" fmla="*/ 93 w 130"/>
              <a:gd name="T17" fmla="*/ 82 h 168"/>
              <a:gd name="T18" fmla="*/ 65 w 130"/>
              <a:gd name="T19" fmla="*/ 74 h 168"/>
              <a:gd name="T20" fmla="*/ 0 w 130"/>
              <a:gd name="T21" fmla="*/ 163 h 168"/>
              <a:gd name="T22" fmla="*/ 0 w 130"/>
              <a:gd name="T23" fmla="*/ 168 h 168"/>
              <a:gd name="T24" fmla="*/ 130 w 130"/>
              <a:gd name="T25" fmla="*/ 168 h 168"/>
              <a:gd name="T26" fmla="*/ 130 w 130"/>
              <a:gd name="T27" fmla="*/ 163 h 168"/>
              <a:gd name="T28" fmla="*/ 130 w 130"/>
              <a:gd name="T29" fmla="*/ 15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68">
                <a:moveTo>
                  <a:pt x="65" y="64"/>
                </a:moveTo>
                <a:cubicBezTo>
                  <a:pt x="84" y="64"/>
                  <a:pt x="98" y="50"/>
                  <a:pt x="98" y="32"/>
                </a:cubicBezTo>
                <a:cubicBezTo>
                  <a:pt x="98" y="14"/>
                  <a:pt x="84" y="0"/>
                  <a:pt x="65" y="0"/>
                </a:cubicBezTo>
                <a:cubicBezTo>
                  <a:pt x="47" y="0"/>
                  <a:pt x="32" y="14"/>
                  <a:pt x="32" y="32"/>
                </a:cubicBezTo>
                <a:cubicBezTo>
                  <a:pt x="32" y="50"/>
                  <a:pt x="47" y="64"/>
                  <a:pt x="65" y="64"/>
                </a:cubicBezTo>
                <a:close/>
                <a:moveTo>
                  <a:pt x="130" y="156"/>
                </a:moveTo>
                <a:cubicBezTo>
                  <a:pt x="120" y="156"/>
                  <a:pt x="103" y="152"/>
                  <a:pt x="104" y="128"/>
                </a:cubicBezTo>
                <a:cubicBezTo>
                  <a:pt x="104" y="128"/>
                  <a:pt x="73" y="131"/>
                  <a:pt x="75" y="102"/>
                </a:cubicBezTo>
                <a:cubicBezTo>
                  <a:pt x="76" y="90"/>
                  <a:pt x="85" y="84"/>
                  <a:pt x="93" y="82"/>
                </a:cubicBezTo>
                <a:cubicBezTo>
                  <a:pt x="84" y="77"/>
                  <a:pt x="75" y="74"/>
                  <a:pt x="65" y="74"/>
                </a:cubicBezTo>
                <a:cubicBezTo>
                  <a:pt x="29" y="74"/>
                  <a:pt x="0" y="114"/>
                  <a:pt x="0" y="163"/>
                </a:cubicBezTo>
                <a:cubicBezTo>
                  <a:pt x="0" y="165"/>
                  <a:pt x="0" y="166"/>
                  <a:pt x="0" y="168"/>
                </a:cubicBezTo>
                <a:cubicBezTo>
                  <a:pt x="130" y="168"/>
                  <a:pt x="130" y="168"/>
                  <a:pt x="130" y="168"/>
                </a:cubicBezTo>
                <a:cubicBezTo>
                  <a:pt x="130" y="166"/>
                  <a:pt x="130" y="165"/>
                  <a:pt x="130" y="163"/>
                </a:cubicBezTo>
                <a:cubicBezTo>
                  <a:pt x="130" y="161"/>
                  <a:pt x="130" y="158"/>
                  <a:pt x="130" y="15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7" name="Freeform 40"/>
          <p:cNvSpPr>
            <a:spLocks noEditPoints="1"/>
          </p:cNvSpPr>
          <p:nvPr/>
        </p:nvSpPr>
        <p:spPr bwMode="auto">
          <a:xfrm>
            <a:off x="1520826" y="1754188"/>
            <a:ext cx="220663" cy="284162"/>
          </a:xfrm>
          <a:custGeom>
            <a:avLst/>
            <a:gdLst>
              <a:gd name="T0" fmla="*/ 49 w 98"/>
              <a:gd name="T1" fmla="*/ 55 h 126"/>
              <a:gd name="T2" fmla="*/ 0 w 98"/>
              <a:gd name="T3" fmla="*/ 122 h 126"/>
              <a:gd name="T4" fmla="*/ 0 w 98"/>
              <a:gd name="T5" fmla="*/ 126 h 126"/>
              <a:gd name="T6" fmla="*/ 98 w 98"/>
              <a:gd name="T7" fmla="*/ 126 h 126"/>
              <a:gd name="T8" fmla="*/ 98 w 98"/>
              <a:gd name="T9" fmla="*/ 122 h 126"/>
              <a:gd name="T10" fmla="*/ 49 w 98"/>
              <a:gd name="T11" fmla="*/ 55 h 126"/>
              <a:gd name="T12" fmla="*/ 50 w 98"/>
              <a:gd name="T13" fmla="*/ 48 h 126"/>
              <a:gd name="T14" fmla="*/ 74 w 98"/>
              <a:gd name="T15" fmla="*/ 24 h 126"/>
              <a:gd name="T16" fmla="*/ 50 w 98"/>
              <a:gd name="T17" fmla="*/ 0 h 126"/>
              <a:gd name="T18" fmla="*/ 25 w 98"/>
              <a:gd name="T19" fmla="*/ 24 h 126"/>
              <a:gd name="T20" fmla="*/ 50 w 98"/>
              <a:gd name="T21" fmla="*/ 4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26">
                <a:moveTo>
                  <a:pt x="49" y="55"/>
                </a:moveTo>
                <a:cubicBezTo>
                  <a:pt x="22" y="55"/>
                  <a:pt x="0" y="85"/>
                  <a:pt x="0" y="122"/>
                </a:cubicBezTo>
                <a:cubicBezTo>
                  <a:pt x="0" y="123"/>
                  <a:pt x="0" y="124"/>
                  <a:pt x="0" y="126"/>
                </a:cubicBezTo>
                <a:cubicBezTo>
                  <a:pt x="98" y="126"/>
                  <a:pt x="98" y="126"/>
                  <a:pt x="98" y="126"/>
                </a:cubicBezTo>
                <a:cubicBezTo>
                  <a:pt x="98" y="124"/>
                  <a:pt x="98" y="123"/>
                  <a:pt x="98" y="122"/>
                </a:cubicBezTo>
                <a:cubicBezTo>
                  <a:pt x="98" y="85"/>
                  <a:pt x="76" y="55"/>
                  <a:pt x="49" y="55"/>
                </a:cubicBezTo>
                <a:close/>
                <a:moveTo>
                  <a:pt x="50" y="48"/>
                </a:moveTo>
                <a:cubicBezTo>
                  <a:pt x="63" y="48"/>
                  <a:pt x="74" y="37"/>
                  <a:pt x="74" y="24"/>
                </a:cubicBezTo>
                <a:cubicBezTo>
                  <a:pt x="74" y="11"/>
                  <a:pt x="63" y="0"/>
                  <a:pt x="50" y="0"/>
                </a:cubicBezTo>
                <a:cubicBezTo>
                  <a:pt x="36" y="0"/>
                  <a:pt x="25" y="11"/>
                  <a:pt x="25" y="24"/>
                </a:cubicBezTo>
                <a:cubicBezTo>
                  <a:pt x="25" y="37"/>
                  <a:pt x="36" y="48"/>
                  <a:pt x="50"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8" name="Freeform 41"/>
          <p:cNvSpPr/>
          <p:nvPr/>
        </p:nvSpPr>
        <p:spPr bwMode="auto">
          <a:xfrm>
            <a:off x="1682751" y="1579564"/>
            <a:ext cx="252413" cy="223837"/>
          </a:xfrm>
          <a:custGeom>
            <a:avLst/>
            <a:gdLst>
              <a:gd name="T0" fmla="*/ 112 w 112"/>
              <a:gd name="T1" fmla="*/ 37 h 100"/>
              <a:gd name="T2" fmla="*/ 56 w 112"/>
              <a:gd name="T3" fmla="*/ 0 h 100"/>
              <a:gd name="T4" fmla="*/ 0 w 112"/>
              <a:gd name="T5" fmla="*/ 37 h 100"/>
              <a:gd name="T6" fmla="*/ 38 w 112"/>
              <a:gd name="T7" fmla="*/ 71 h 100"/>
              <a:gd name="T8" fmla="*/ 16 w 112"/>
              <a:gd name="T9" fmla="*/ 98 h 100"/>
              <a:gd name="T10" fmla="*/ 71 w 112"/>
              <a:gd name="T11" fmla="*/ 72 h 100"/>
              <a:gd name="T12" fmla="*/ 112 w 112"/>
              <a:gd name="T13" fmla="*/ 37 h 100"/>
            </a:gdLst>
            <a:ahLst/>
            <a:cxnLst>
              <a:cxn ang="0">
                <a:pos x="T0" y="T1"/>
              </a:cxn>
              <a:cxn ang="0">
                <a:pos x="T2" y="T3"/>
              </a:cxn>
              <a:cxn ang="0">
                <a:pos x="T4" y="T5"/>
              </a:cxn>
              <a:cxn ang="0">
                <a:pos x="T6" y="T7"/>
              </a:cxn>
              <a:cxn ang="0">
                <a:pos x="T8" y="T9"/>
              </a:cxn>
              <a:cxn ang="0">
                <a:pos x="T10" y="T11"/>
              </a:cxn>
              <a:cxn ang="0">
                <a:pos x="T12" y="T13"/>
              </a:cxn>
            </a:cxnLst>
            <a:rect l="0" t="0" r="r" b="b"/>
            <a:pathLst>
              <a:path w="112" h="100">
                <a:moveTo>
                  <a:pt x="112" y="37"/>
                </a:moveTo>
                <a:cubicBezTo>
                  <a:pt x="112" y="17"/>
                  <a:pt x="87" y="0"/>
                  <a:pt x="56" y="0"/>
                </a:cubicBezTo>
                <a:cubicBezTo>
                  <a:pt x="25" y="0"/>
                  <a:pt x="0" y="17"/>
                  <a:pt x="0" y="37"/>
                </a:cubicBezTo>
                <a:cubicBezTo>
                  <a:pt x="0" y="53"/>
                  <a:pt x="16" y="66"/>
                  <a:pt x="38" y="71"/>
                </a:cubicBezTo>
                <a:cubicBezTo>
                  <a:pt x="37" y="79"/>
                  <a:pt x="33" y="92"/>
                  <a:pt x="16" y="98"/>
                </a:cubicBezTo>
                <a:cubicBezTo>
                  <a:pt x="16" y="98"/>
                  <a:pt x="47" y="100"/>
                  <a:pt x="71" y="72"/>
                </a:cubicBezTo>
                <a:cubicBezTo>
                  <a:pt x="95" y="67"/>
                  <a:pt x="112" y="53"/>
                  <a:pt x="112" y="3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9" name="Freeform 42"/>
          <p:cNvSpPr/>
          <p:nvPr/>
        </p:nvSpPr>
        <p:spPr bwMode="auto">
          <a:xfrm>
            <a:off x="2222500" y="1763713"/>
            <a:ext cx="98425" cy="90487"/>
          </a:xfrm>
          <a:custGeom>
            <a:avLst/>
            <a:gdLst>
              <a:gd name="T0" fmla="*/ 31 w 44"/>
              <a:gd name="T1" fmla="*/ 13 h 40"/>
              <a:gd name="T2" fmla="*/ 31 w 44"/>
              <a:gd name="T3" fmla="*/ 0 h 40"/>
              <a:gd name="T4" fmla="*/ 3 w 44"/>
              <a:gd name="T5" fmla="*/ 27 h 40"/>
              <a:gd name="T6" fmla="*/ 3 w 44"/>
              <a:gd name="T7" fmla="*/ 37 h 40"/>
              <a:gd name="T8" fmla="*/ 14 w 44"/>
              <a:gd name="T9" fmla="*/ 37 h 40"/>
              <a:gd name="T10" fmla="*/ 44 w 44"/>
              <a:gd name="T11" fmla="*/ 8 h 40"/>
              <a:gd name="T12" fmla="*/ 44 w 44"/>
              <a:gd name="T13" fmla="*/ 1 h 40"/>
              <a:gd name="T14" fmla="*/ 31 w 44"/>
              <a:gd name="T15" fmla="*/ 1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40">
                <a:moveTo>
                  <a:pt x="31" y="13"/>
                </a:moveTo>
                <a:cubicBezTo>
                  <a:pt x="31" y="9"/>
                  <a:pt x="31" y="4"/>
                  <a:pt x="31" y="0"/>
                </a:cubicBezTo>
                <a:cubicBezTo>
                  <a:pt x="3" y="27"/>
                  <a:pt x="3" y="27"/>
                  <a:pt x="3" y="27"/>
                </a:cubicBezTo>
                <a:cubicBezTo>
                  <a:pt x="0" y="30"/>
                  <a:pt x="0" y="34"/>
                  <a:pt x="3" y="37"/>
                </a:cubicBezTo>
                <a:cubicBezTo>
                  <a:pt x="6" y="40"/>
                  <a:pt x="11" y="40"/>
                  <a:pt x="14" y="37"/>
                </a:cubicBezTo>
                <a:cubicBezTo>
                  <a:pt x="44" y="8"/>
                  <a:pt x="44" y="8"/>
                  <a:pt x="44" y="8"/>
                </a:cubicBezTo>
                <a:cubicBezTo>
                  <a:pt x="44" y="6"/>
                  <a:pt x="44" y="3"/>
                  <a:pt x="44" y="1"/>
                </a:cubicBezTo>
                <a:lnTo>
                  <a:pt x="31" y="1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0" name="Freeform 43"/>
          <p:cNvSpPr/>
          <p:nvPr/>
        </p:nvSpPr>
        <p:spPr bwMode="auto">
          <a:xfrm>
            <a:off x="2314576" y="1736725"/>
            <a:ext cx="95250" cy="47625"/>
          </a:xfrm>
          <a:custGeom>
            <a:avLst/>
            <a:gdLst>
              <a:gd name="T0" fmla="*/ 41 w 42"/>
              <a:gd name="T1" fmla="*/ 15 h 21"/>
              <a:gd name="T2" fmla="*/ 36 w 42"/>
              <a:gd name="T3" fmla="*/ 6 h 21"/>
              <a:gd name="T4" fmla="*/ 12 w 42"/>
              <a:gd name="T5" fmla="*/ 0 h 21"/>
              <a:gd name="T6" fmla="*/ 0 w 42"/>
              <a:gd name="T7" fmla="*/ 7 h 21"/>
              <a:gd name="T8" fmla="*/ 18 w 42"/>
              <a:gd name="T9" fmla="*/ 11 h 21"/>
              <a:gd name="T10" fmla="*/ 11 w 42"/>
              <a:gd name="T11" fmla="*/ 16 h 21"/>
              <a:gd name="T12" fmla="*/ 32 w 42"/>
              <a:gd name="T13" fmla="*/ 20 h 21"/>
              <a:gd name="T14" fmla="*/ 41 w 42"/>
              <a:gd name="T15" fmla="*/ 15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21">
                <a:moveTo>
                  <a:pt x="41" y="15"/>
                </a:moveTo>
                <a:cubicBezTo>
                  <a:pt x="42" y="11"/>
                  <a:pt x="40" y="7"/>
                  <a:pt x="36" y="6"/>
                </a:cubicBezTo>
                <a:cubicBezTo>
                  <a:pt x="12" y="0"/>
                  <a:pt x="12" y="0"/>
                  <a:pt x="12" y="0"/>
                </a:cubicBezTo>
                <a:cubicBezTo>
                  <a:pt x="8" y="3"/>
                  <a:pt x="0" y="7"/>
                  <a:pt x="0" y="7"/>
                </a:cubicBezTo>
                <a:cubicBezTo>
                  <a:pt x="18" y="11"/>
                  <a:pt x="18" y="11"/>
                  <a:pt x="18" y="11"/>
                </a:cubicBezTo>
                <a:cubicBezTo>
                  <a:pt x="16" y="12"/>
                  <a:pt x="13" y="14"/>
                  <a:pt x="11" y="16"/>
                </a:cubicBezTo>
                <a:cubicBezTo>
                  <a:pt x="32" y="20"/>
                  <a:pt x="32" y="20"/>
                  <a:pt x="32" y="20"/>
                </a:cubicBezTo>
                <a:cubicBezTo>
                  <a:pt x="36" y="21"/>
                  <a:pt x="41" y="19"/>
                  <a:pt x="41" y="1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1" name="Freeform 44"/>
          <p:cNvSpPr/>
          <p:nvPr/>
        </p:nvSpPr>
        <p:spPr bwMode="auto">
          <a:xfrm>
            <a:off x="2085976" y="1779588"/>
            <a:ext cx="212725" cy="209550"/>
          </a:xfrm>
          <a:custGeom>
            <a:avLst/>
            <a:gdLst>
              <a:gd name="T0" fmla="*/ 68 w 95"/>
              <a:gd name="T1" fmla="*/ 43 h 93"/>
              <a:gd name="T2" fmla="*/ 45 w 95"/>
              <a:gd name="T3" fmla="*/ 65 h 93"/>
              <a:gd name="T4" fmla="*/ 31 w 95"/>
              <a:gd name="T5" fmla="*/ 65 h 93"/>
              <a:gd name="T6" fmla="*/ 29 w 95"/>
              <a:gd name="T7" fmla="*/ 62 h 93"/>
              <a:gd name="T8" fmla="*/ 29 w 95"/>
              <a:gd name="T9" fmla="*/ 49 h 93"/>
              <a:gd name="T10" fmla="*/ 51 w 95"/>
              <a:gd name="T11" fmla="*/ 28 h 93"/>
              <a:gd name="T12" fmla="*/ 65 w 95"/>
              <a:gd name="T13" fmla="*/ 2 h 93"/>
              <a:gd name="T14" fmla="*/ 35 w 95"/>
              <a:gd name="T15" fmla="*/ 11 h 93"/>
              <a:gd name="T16" fmla="*/ 12 w 95"/>
              <a:gd name="T17" fmla="*/ 33 h 93"/>
              <a:gd name="T18" fmla="*/ 12 w 95"/>
              <a:gd name="T19" fmla="*/ 78 h 93"/>
              <a:gd name="T20" fmla="*/ 15 w 95"/>
              <a:gd name="T21" fmla="*/ 81 h 93"/>
              <a:gd name="T22" fmla="*/ 61 w 95"/>
              <a:gd name="T23" fmla="*/ 81 h 93"/>
              <a:gd name="T24" fmla="*/ 84 w 95"/>
              <a:gd name="T25" fmla="*/ 58 h 93"/>
              <a:gd name="T26" fmla="*/ 93 w 95"/>
              <a:gd name="T27" fmla="*/ 28 h 93"/>
              <a:gd name="T28" fmla="*/ 68 w 95"/>
              <a:gd name="T29" fmla="*/ 4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93">
                <a:moveTo>
                  <a:pt x="68" y="43"/>
                </a:moveTo>
                <a:cubicBezTo>
                  <a:pt x="45" y="65"/>
                  <a:pt x="45" y="65"/>
                  <a:pt x="45" y="65"/>
                </a:cubicBezTo>
                <a:cubicBezTo>
                  <a:pt x="41" y="68"/>
                  <a:pt x="35" y="68"/>
                  <a:pt x="31" y="65"/>
                </a:cubicBezTo>
                <a:cubicBezTo>
                  <a:pt x="29" y="62"/>
                  <a:pt x="29" y="62"/>
                  <a:pt x="29" y="62"/>
                </a:cubicBezTo>
                <a:cubicBezTo>
                  <a:pt x="25" y="58"/>
                  <a:pt x="25" y="53"/>
                  <a:pt x="29" y="49"/>
                </a:cubicBezTo>
                <a:cubicBezTo>
                  <a:pt x="51" y="28"/>
                  <a:pt x="51" y="28"/>
                  <a:pt x="51" y="28"/>
                </a:cubicBezTo>
                <a:cubicBezTo>
                  <a:pt x="53" y="24"/>
                  <a:pt x="60" y="15"/>
                  <a:pt x="65" y="2"/>
                </a:cubicBezTo>
                <a:cubicBezTo>
                  <a:pt x="55" y="0"/>
                  <a:pt x="43" y="3"/>
                  <a:pt x="35" y="11"/>
                </a:cubicBezTo>
                <a:cubicBezTo>
                  <a:pt x="12" y="33"/>
                  <a:pt x="12" y="33"/>
                  <a:pt x="12" y="33"/>
                </a:cubicBezTo>
                <a:cubicBezTo>
                  <a:pt x="0" y="45"/>
                  <a:pt x="0" y="66"/>
                  <a:pt x="12" y="78"/>
                </a:cubicBezTo>
                <a:cubicBezTo>
                  <a:pt x="15" y="81"/>
                  <a:pt x="15" y="81"/>
                  <a:pt x="15" y="81"/>
                </a:cubicBezTo>
                <a:cubicBezTo>
                  <a:pt x="28" y="93"/>
                  <a:pt x="49" y="93"/>
                  <a:pt x="61" y="81"/>
                </a:cubicBezTo>
                <a:cubicBezTo>
                  <a:pt x="84" y="58"/>
                  <a:pt x="84" y="58"/>
                  <a:pt x="84" y="58"/>
                </a:cubicBezTo>
                <a:cubicBezTo>
                  <a:pt x="93" y="50"/>
                  <a:pt x="95" y="39"/>
                  <a:pt x="93" y="28"/>
                </a:cubicBezTo>
                <a:cubicBezTo>
                  <a:pt x="83" y="33"/>
                  <a:pt x="74" y="38"/>
                  <a:pt x="68" y="4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2" name="Freeform 45"/>
          <p:cNvSpPr/>
          <p:nvPr/>
        </p:nvSpPr>
        <p:spPr bwMode="auto">
          <a:xfrm>
            <a:off x="2355850" y="1689100"/>
            <a:ext cx="219075" cy="179388"/>
          </a:xfrm>
          <a:custGeom>
            <a:avLst/>
            <a:gdLst>
              <a:gd name="T0" fmla="*/ 70 w 98"/>
              <a:gd name="T1" fmla="*/ 10 h 80"/>
              <a:gd name="T2" fmla="*/ 38 w 98"/>
              <a:gd name="T3" fmla="*/ 3 h 80"/>
              <a:gd name="T4" fmla="*/ 9 w 98"/>
              <a:gd name="T5" fmla="*/ 10 h 80"/>
              <a:gd name="T6" fmla="*/ 34 w 98"/>
              <a:gd name="T7" fmla="*/ 25 h 80"/>
              <a:gd name="T8" fmla="*/ 65 w 98"/>
              <a:gd name="T9" fmla="*/ 32 h 80"/>
              <a:gd name="T10" fmla="*/ 72 w 98"/>
              <a:gd name="T11" fmla="*/ 43 h 80"/>
              <a:gd name="T12" fmla="*/ 71 w 98"/>
              <a:gd name="T13" fmla="*/ 47 h 80"/>
              <a:gd name="T14" fmla="*/ 59 w 98"/>
              <a:gd name="T15" fmla="*/ 54 h 80"/>
              <a:gd name="T16" fmla="*/ 28 w 98"/>
              <a:gd name="T17" fmla="*/ 47 h 80"/>
              <a:gd name="T18" fmla="*/ 0 w 98"/>
              <a:gd name="T19" fmla="*/ 49 h 80"/>
              <a:gd name="T20" fmla="*/ 23 w 98"/>
              <a:gd name="T21" fmla="*/ 68 h 80"/>
              <a:gd name="T22" fmla="*/ 54 w 98"/>
              <a:gd name="T23" fmla="*/ 76 h 80"/>
              <a:gd name="T24" fmla="*/ 93 w 98"/>
              <a:gd name="T25" fmla="*/ 52 h 80"/>
              <a:gd name="T26" fmla="*/ 94 w 98"/>
              <a:gd name="T27" fmla="*/ 48 h 80"/>
              <a:gd name="T28" fmla="*/ 70 w 98"/>
              <a:gd name="T29" fmla="*/ 1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8" h="80">
                <a:moveTo>
                  <a:pt x="70" y="10"/>
                </a:moveTo>
                <a:cubicBezTo>
                  <a:pt x="38" y="3"/>
                  <a:pt x="38" y="3"/>
                  <a:pt x="38" y="3"/>
                </a:cubicBezTo>
                <a:cubicBezTo>
                  <a:pt x="27" y="0"/>
                  <a:pt x="17" y="3"/>
                  <a:pt x="9" y="10"/>
                </a:cubicBezTo>
                <a:cubicBezTo>
                  <a:pt x="15" y="15"/>
                  <a:pt x="23" y="20"/>
                  <a:pt x="34" y="25"/>
                </a:cubicBezTo>
                <a:cubicBezTo>
                  <a:pt x="65" y="32"/>
                  <a:pt x="65" y="32"/>
                  <a:pt x="65" y="32"/>
                </a:cubicBezTo>
                <a:cubicBezTo>
                  <a:pt x="70" y="33"/>
                  <a:pt x="73" y="38"/>
                  <a:pt x="72" y="43"/>
                </a:cubicBezTo>
                <a:cubicBezTo>
                  <a:pt x="71" y="47"/>
                  <a:pt x="71" y="47"/>
                  <a:pt x="71" y="47"/>
                </a:cubicBezTo>
                <a:cubicBezTo>
                  <a:pt x="70" y="52"/>
                  <a:pt x="65" y="55"/>
                  <a:pt x="59" y="54"/>
                </a:cubicBezTo>
                <a:cubicBezTo>
                  <a:pt x="28" y="47"/>
                  <a:pt x="28" y="47"/>
                  <a:pt x="28" y="47"/>
                </a:cubicBezTo>
                <a:cubicBezTo>
                  <a:pt x="14" y="45"/>
                  <a:pt x="6" y="47"/>
                  <a:pt x="0" y="49"/>
                </a:cubicBezTo>
                <a:cubicBezTo>
                  <a:pt x="3" y="58"/>
                  <a:pt x="12" y="66"/>
                  <a:pt x="23" y="68"/>
                </a:cubicBezTo>
                <a:cubicBezTo>
                  <a:pt x="54" y="76"/>
                  <a:pt x="54" y="76"/>
                  <a:pt x="54" y="76"/>
                </a:cubicBezTo>
                <a:cubicBezTo>
                  <a:pt x="72" y="80"/>
                  <a:pt x="89" y="69"/>
                  <a:pt x="93" y="52"/>
                </a:cubicBezTo>
                <a:cubicBezTo>
                  <a:pt x="94" y="48"/>
                  <a:pt x="94" y="48"/>
                  <a:pt x="94" y="48"/>
                </a:cubicBezTo>
                <a:cubicBezTo>
                  <a:pt x="98" y="31"/>
                  <a:pt x="87" y="14"/>
                  <a:pt x="70" y="1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3" name="Freeform 46"/>
          <p:cNvSpPr/>
          <p:nvPr/>
        </p:nvSpPr>
        <p:spPr bwMode="auto">
          <a:xfrm>
            <a:off x="2244726" y="1698626"/>
            <a:ext cx="41275" cy="42863"/>
          </a:xfrm>
          <a:custGeom>
            <a:avLst/>
            <a:gdLst>
              <a:gd name="T0" fmla="*/ 26 w 26"/>
              <a:gd name="T1" fmla="*/ 27 h 27"/>
              <a:gd name="T2" fmla="*/ 0 w 26"/>
              <a:gd name="T3" fmla="*/ 18 h 27"/>
              <a:gd name="T4" fmla="*/ 9 w 26"/>
              <a:gd name="T5" fmla="*/ 0 h 27"/>
              <a:gd name="T6" fmla="*/ 26 w 26"/>
              <a:gd name="T7" fmla="*/ 27 h 27"/>
            </a:gdLst>
            <a:ahLst/>
            <a:cxnLst>
              <a:cxn ang="0">
                <a:pos x="T0" y="T1"/>
              </a:cxn>
              <a:cxn ang="0">
                <a:pos x="T2" y="T3"/>
              </a:cxn>
              <a:cxn ang="0">
                <a:pos x="T4" y="T5"/>
              </a:cxn>
              <a:cxn ang="0">
                <a:pos x="T6" y="T7"/>
              </a:cxn>
            </a:cxnLst>
            <a:rect l="0" t="0" r="r" b="b"/>
            <a:pathLst>
              <a:path w="26" h="27">
                <a:moveTo>
                  <a:pt x="26" y="27"/>
                </a:moveTo>
                <a:lnTo>
                  <a:pt x="0" y="18"/>
                </a:lnTo>
                <a:lnTo>
                  <a:pt x="9" y="0"/>
                </a:lnTo>
                <a:lnTo>
                  <a:pt x="26" y="2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4" name="Freeform 47"/>
          <p:cNvSpPr/>
          <p:nvPr/>
        </p:nvSpPr>
        <p:spPr bwMode="auto">
          <a:xfrm>
            <a:off x="2324100" y="1677988"/>
            <a:ext cx="20638" cy="38100"/>
          </a:xfrm>
          <a:custGeom>
            <a:avLst/>
            <a:gdLst>
              <a:gd name="T0" fmla="*/ 11 w 13"/>
              <a:gd name="T1" fmla="*/ 24 h 24"/>
              <a:gd name="T2" fmla="*/ 0 w 13"/>
              <a:gd name="T3" fmla="*/ 9 h 24"/>
              <a:gd name="T4" fmla="*/ 13 w 13"/>
              <a:gd name="T5" fmla="*/ 0 h 24"/>
              <a:gd name="T6" fmla="*/ 11 w 13"/>
              <a:gd name="T7" fmla="*/ 24 h 24"/>
            </a:gdLst>
            <a:ahLst/>
            <a:cxnLst>
              <a:cxn ang="0">
                <a:pos x="T0" y="T1"/>
              </a:cxn>
              <a:cxn ang="0">
                <a:pos x="T2" y="T3"/>
              </a:cxn>
              <a:cxn ang="0">
                <a:pos x="T4" y="T5"/>
              </a:cxn>
              <a:cxn ang="0">
                <a:pos x="T6" y="T7"/>
              </a:cxn>
            </a:cxnLst>
            <a:rect l="0" t="0" r="r" b="b"/>
            <a:pathLst>
              <a:path w="13" h="24">
                <a:moveTo>
                  <a:pt x="11" y="24"/>
                </a:moveTo>
                <a:lnTo>
                  <a:pt x="0" y="9"/>
                </a:lnTo>
                <a:lnTo>
                  <a:pt x="13" y="0"/>
                </a:lnTo>
                <a:lnTo>
                  <a:pt x="11" y="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5" name="Freeform 48"/>
          <p:cNvSpPr/>
          <p:nvPr/>
        </p:nvSpPr>
        <p:spPr bwMode="auto">
          <a:xfrm>
            <a:off x="2274889" y="1652589"/>
            <a:ext cx="28575" cy="66675"/>
          </a:xfrm>
          <a:custGeom>
            <a:avLst/>
            <a:gdLst>
              <a:gd name="T0" fmla="*/ 18 w 18"/>
              <a:gd name="T1" fmla="*/ 42 h 42"/>
              <a:gd name="T2" fmla="*/ 0 w 18"/>
              <a:gd name="T3" fmla="*/ 0 h 42"/>
              <a:gd name="T4" fmla="*/ 12 w 18"/>
              <a:gd name="T5" fmla="*/ 2 h 42"/>
              <a:gd name="T6" fmla="*/ 18 w 18"/>
              <a:gd name="T7" fmla="*/ 42 h 42"/>
            </a:gdLst>
            <a:ahLst/>
            <a:cxnLst>
              <a:cxn ang="0">
                <a:pos x="T0" y="T1"/>
              </a:cxn>
              <a:cxn ang="0">
                <a:pos x="T2" y="T3"/>
              </a:cxn>
              <a:cxn ang="0">
                <a:pos x="T4" y="T5"/>
              </a:cxn>
              <a:cxn ang="0">
                <a:pos x="T6" y="T7"/>
              </a:cxn>
            </a:cxnLst>
            <a:rect l="0" t="0" r="r" b="b"/>
            <a:pathLst>
              <a:path w="18" h="42">
                <a:moveTo>
                  <a:pt x="18" y="42"/>
                </a:moveTo>
                <a:lnTo>
                  <a:pt x="0" y="0"/>
                </a:lnTo>
                <a:lnTo>
                  <a:pt x="12" y="2"/>
                </a:lnTo>
                <a:lnTo>
                  <a:pt x="18" y="4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6" name="Freeform 49"/>
          <p:cNvSpPr/>
          <p:nvPr/>
        </p:nvSpPr>
        <p:spPr bwMode="auto">
          <a:xfrm>
            <a:off x="7446964" y="1231901"/>
            <a:ext cx="160337" cy="47625"/>
          </a:xfrm>
          <a:custGeom>
            <a:avLst/>
            <a:gdLst>
              <a:gd name="T0" fmla="*/ 60 w 71"/>
              <a:gd name="T1" fmla="*/ 0 h 21"/>
              <a:gd name="T2" fmla="*/ 71 w 71"/>
              <a:gd name="T3" fmla="*/ 11 h 21"/>
              <a:gd name="T4" fmla="*/ 71 w 71"/>
              <a:gd name="T5" fmla="*/ 11 h 21"/>
              <a:gd name="T6" fmla="*/ 60 w 71"/>
              <a:gd name="T7" fmla="*/ 21 h 21"/>
              <a:gd name="T8" fmla="*/ 10 w 71"/>
              <a:gd name="T9" fmla="*/ 21 h 21"/>
              <a:gd name="T10" fmla="*/ 0 w 71"/>
              <a:gd name="T11" fmla="*/ 11 h 21"/>
              <a:gd name="T12" fmla="*/ 0 w 71"/>
              <a:gd name="T13" fmla="*/ 11 h 21"/>
              <a:gd name="T14" fmla="*/ 10 w 71"/>
              <a:gd name="T15" fmla="*/ 0 h 21"/>
              <a:gd name="T16" fmla="*/ 60 w 71"/>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21">
                <a:moveTo>
                  <a:pt x="60" y="0"/>
                </a:moveTo>
                <a:cubicBezTo>
                  <a:pt x="66" y="0"/>
                  <a:pt x="71" y="5"/>
                  <a:pt x="71" y="11"/>
                </a:cubicBezTo>
                <a:cubicBezTo>
                  <a:pt x="71" y="11"/>
                  <a:pt x="71" y="11"/>
                  <a:pt x="71" y="11"/>
                </a:cubicBezTo>
                <a:cubicBezTo>
                  <a:pt x="71" y="17"/>
                  <a:pt x="66" y="21"/>
                  <a:pt x="60" y="21"/>
                </a:cubicBezTo>
                <a:cubicBezTo>
                  <a:pt x="10" y="21"/>
                  <a:pt x="10" y="21"/>
                  <a:pt x="10" y="21"/>
                </a:cubicBezTo>
                <a:cubicBezTo>
                  <a:pt x="4" y="21"/>
                  <a:pt x="0" y="17"/>
                  <a:pt x="0" y="11"/>
                </a:cubicBezTo>
                <a:cubicBezTo>
                  <a:pt x="0" y="11"/>
                  <a:pt x="0" y="11"/>
                  <a:pt x="0" y="11"/>
                </a:cubicBezTo>
                <a:cubicBezTo>
                  <a:pt x="0" y="5"/>
                  <a:pt x="4" y="0"/>
                  <a:pt x="10" y="0"/>
                </a:cubicBezTo>
                <a:lnTo>
                  <a:pt x="6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7" name="Freeform 50"/>
          <p:cNvSpPr>
            <a:spLocks noEditPoints="1"/>
          </p:cNvSpPr>
          <p:nvPr/>
        </p:nvSpPr>
        <p:spPr bwMode="auto">
          <a:xfrm>
            <a:off x="7265988" y="1025526"/>
            <a:ext cx="293687" cy="377825"/>
          </a:xfrm>
          <a:custGeom>
            <a:avLst/>
            <a:gdLst>
              <a:gd name="T0" fmla="*/ 66 w 131"/>
              <a:gd name="T1" fmla="*/ 64 h 168"/>
              <a:gd name="T2" fmla="*/ 99 w 131"/>
              <a:gd name="T3" fmla="*/ 32 h 168"/>
              <a:gd name="T4" fmla="*/ 66 w 131"/>
              <a:gd name="T5" fmla="*/ 0 h 168"/>
              <a:gd name="T6" fmla="*/ 33 w 131"/>
              <a:gd name="T7" fmla="*/ 32 h 168"/>
              <a:gd name="T8" fmla="*/ 66 w 131"/>
              <a:gd name="T9" fmla="*/ 64 h 168"/>
              <a:gd name="T10" fmla="*/ 125 w 131"/>
              <a:gd name="T11" fmla="*/ 125 h 168"/>
              <a:gd name="T12" fmla="*/ 90 w 131"/>
              <a:gd name="T13" fmla="*/ 125 h 168"/>
              <a:gd name="T14" fmla="*/ 68 w 131"/>
              <a:gd name="T15" fmla="*/ 106 h 168"/>
              <a:gd name="T16" fmla="*/ 84 w 131"/>
              <a:gd name="T17" fmla="*/ 83 h 168"/>
              <a:gd name="T18" fmla="*/ 93 w 131"/>
              <a:gd name="T19" fmla="*/ 82 h 168"/>
              <a:gd name="T20" fmla="*/ 66 w 131"/>
              <a:gd name="T21" fmla="*/ 74 h 168"/>
              <a:gd name="T22" fmla="*/ 0 w 131"/>
              <a:gd name="T23" fmla="*/ 163 h 168"/>
              <a:gd name="T24" fmla="*/ 0 w 131"/>
              <a:gd name="T25" fmla="*/ 168 h 168"/>
              <a:gd name="T26" fmla="*/ 131 w 131"/>
              <a:gd name="T27" fmla="*/ 168 h 168"/>
              <a:gd name="T28" fmla="*/ 131 w 131"/>
              <a:gd name="T29" fmla="*/ 163 h 168"/>
              <a:gd name="T30" fmla="*/ 125 w 131"/>
              <a:gd name="T31" fmla="*/ 125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168">
                <a:moveTo>
                  <a:pt x="66" y="64"/>
                </a:moveTo>
                <a:cubicBezTo>
                  <a:pt x="84" y="64"/>
                  <a:pt x="99" y="50"/>
                  <a:pt x="99" y="32"/>
                </a:cubicBezTo>
                <a:cubicBezTo>
                  <a:pt x="99" y="14"/>
                  <a:pt x="84" y="0"/>
                  <a:pt x="66" y="0"/>
                </a:cubicBezTo>
                <a:cubicBezTo>
                  <a:pt x="48" y="0"/>
                  <a:pt x="33" y="14"/>
                  <a:pt x="33" y="32"/>
                </a:cubicBezTo>
                <a:cubicBezTo>
                  <a:pt x="33" y="50"/>
                  <a:pt x="48" y="64"/>
                  <a:pt x="66" y="64"/>
                </a:cubicBezTo>
                <a:close/>
                <a:moveTo>
                  <a:pt x="125" y="125"/>
                </a:moveTo>
                <a:cubicBezTo>
                  <a:pt x="90" y="125"/>
                  <a:pt x="90" y="125"/>
                  <a:pt x="90" y="125"/>
                </a:cubicBezTo>
                <a:cubicBezTo>
                  <a:pt x="79" y="125"/>
                  <a:pt x="69" y="118"/>
                  <a:pt x="68" y="106"/>
                </a:cubicBezTo>
                <a:cubicBezTo>
                  <a:pt x="66" y="94"/>
                  <a:pt x="76" y="85"/>
                  <a:pt x="84" y="83"/>
                </a:cubicBezTo>
                <a:cubicBezTo>
                  <a:pt x="85" y="82"/>
                  <a:pt x="89" y="82"/>
                  <a:pt x="93" y="82"/>
                </a:cubicBezTo>
                <a:cubicBezTo>
                  <a:pt x="84" y="76"/>
                  <a:pt x="75" y="74"/>
                  <a:pt x="66" y="74"/>
                </a:cubicBezTo>
                <a:cubicBezTo>
                  <a:pt x="29" y="74"/>
                  <a:pt x="0" y="114"/>
                  <a:pt x="0" y="163"/>
                </a:cubicBezTo>
                <a:cubicBezTo>
                  <a:pt x="0" y="165"/>
                  <a:pt x="0" y="167"/>
                  <a:pt x="0" y="168"/>
                </a:cubicBezTo>
                <a:cubicBezTo>
                  <a:pt x="131" y="168"/>
                  <a:pt x="131" y="168"/>
                  <a:pt x="131" y="168"/>
                </a:cubicBezTo>
                <a:cubicBezTo>
                  <a:pt x="131" y="167"/>
                  <a:pt x="131" y="165"/>
                  <a:pt x="131" y="163"/>
                </a:cubicBezTo>
                <a:cubicBezTo>
                  <a:pt x="131" y="150"/>
                  <a:pt x="129" y="137"/>
                  <a:pt x="125" y="12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8" name="Freeform 51"/>
          <p:cNvSpPr>
            <a:spLocks noEditPoints="1"/>
          </p:cNvSpPr>
          <p:nvPr/>
        </p:nvSpPr>
        <p:spPr bwMode="auto">
          <a:xfrm>
            <a:off x="865188" y="1649413"/>
            <a:ext cx="247650" cy="319087"/>
          </a:xfrm>
          <a:custGeom>
            <a:avLst/>
            <a:gdLst>
              <a:gd name="T0" fmla="*/ 55 w 110"/>
              <a:gd name="T1" fmla="*/ 62 h 142"/>
              <a:gd name="T2" fmla="*/ 0 w 110"/>
              <a:gd name="T3" fmla="*/ 138 h 142"/>
              <a:gd name="T4" fmla="*/ 0 w 110"/>
              <a:gd name="T5" fmla="*/ 142 h 142"/>
              <a:gd name="T6" fmla="*/ 110 w 110"/>
              <a:gd name="T7" fmla="*/ 142 h 142"/>
              <a:gd name="T8" fmla="*/ 110 w 110"/>
              <a:gd name="T9" fmla="*/ 138 h 142"/>
              <a:gd name="T10" fmla="*/ 55 w 110"/>
              <a:gd name="T11" fmla="*/ 62 h 142"/>
              <a:gd name="T12" fmla="*/ 56 w 110"/>
              <a:gd name="T13" fmla="*/ 55 h 142"/>
              <a:gd name="T14" fmla="*/ 84 w 110"/>
              <a:gd name="T15" fmla="*/ 27 h 142"/>
              <a:gd name="T16" fmla="*/ 56 w 110"/>
              <a:gd name="T17" fmla="*/ 0 h 142"/>
              <a:gd name="T18" fmla="*/ 28 w 110"/>
              <a:gd name="T19" fmla="*/ 27 h 142"/>
              <a:gd name="T20" fmla="*/ 56 w 110"/>
              <a:gd name="T21" fmla="*/ 5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0" h="142">
                <a:moveTo>
                  <a:pt x="55" y="62"/>
                </a:moveTo>
                <a:cubicBezTo>
                  <a:pt x="25" y="62"/>
                  <a:pt x="0" y="96"/>
                  <a:pt x="0" y="138"/>
                </a:cubicBezTo>
                <a:cubicBezTo>
                  <a:pt x="0" y="139"/>
                  <a:pt x="0" y="140"/>
                  <a:pt x="0" y="142"/>
                </a:cubicBezTo>
                <a:cubicBezTo>
                  <a:pt x="110" y="142"/>
                  <a:pt x="110" y="142"/>
                  <a:pt x="110" y="142"/>
                </a:cubicBezTo>
                <a:cubicBezTo>
                  <a:pt x="110" y="140"/>
                  <a:pt x="110" y="139"/>
                  <a:pt x="110" y="138"/>
                </a:cubicBezTo>
                <a:cubicBezTo>
                  <a:pt x="110" y="96"/>
                  <a:pt x="86" y="62"/>
                  <a:pt x="55" y="62"/>
                </a:cubicBezTo>
                <a:close/>
                <a:moveTo>
                  <a:pt x="56" y="55"/>
                </a:moveTo>
                <a:cubicBezTo>
                  <a:pt x="71" y="55"/>
                  <a:pt x="84" y="42"/>
                  <a:pt x="84" y="27"/>
                </a:cubicBezTo>
                <a:cubicBezTo>
                  <a:pt x="84" y="12"/>
                  <a:pt x="71" y="0"/>
                  <a:pt x="56" y="0"/>
                </a:cubicBezTo>
                <a:cubicBezTo>
                  <a:pt x="40" y="0"/>
                  <a:pt x="28" y="12"/>
                  <a:pt x="28" y="27"/>
                </a:cubicBezTo>
                <a:cubicBezTo>
                  <a:pt x="28" y="42"/>
                  <a:pt x="40" y="55"/>
                  <a:pt x="56" y="5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9" name="Freeform 52"/>
          <p:cNvSpPr>
            <a:spLocks noEditPoints="1"/>
          </p:cNvSpPr>
          <p:nvPr/>
        </p:nvSpPr>
        <p:spPr bwMode="auto">
          <a:xfrm>
            <a:off x="1101726" y="1754188"/>
            <a:ext cx="123825" cy="214312"/>
          </a:xfrm>
          <a:custGeom>
            <a:avLst/>
            <a:gdLst>
              <a:gd name="T0" fmla="*/ 18 w 55"/>
              <a:gd name="T1" fmla="*/ 42 h 95"/>
              <a:gd name="T2" fmla="*/ 10 w 55"/>
              <a:gd name="T3" fmla="*/ 43 h 95"/>
              <a:gd name="T4" fmla="*/ 21 w 55"/>
              <a:gd name="T5" fmla="*/ 91 h 95"/>
              <a:gd name="T6" fmla="*/ 21 w 55"/>
              <a:gd name="T7" fmla="*/ 95 h 95"/>
              <a:gd name="T8" fmla="*/ 55 w 55"/>
              <a:gd name="T9" fmla="*/ 95 h 95"/>
              <a:gd name="T10" fmla="*/ 55 w 55"/>
              <a:gd name="T11" fmla="*/ 92 h 95"/>
              <a:gd name="T12" fmla="*/ 18 w 55"/>
              <a:gd name="T13" fmla="*/ 42 h 95"/>
              <a:gd name="T14" fmla="*/ 37 w 55"/>
              <a:gd name="T15" fmla="*/ 18 h 95"/>
              <a:gd name="T16" fmla="*/ 18 w 55"/>
              <a:gd name="T17" fmla="*/ 0 h 95"/>
              <a:gd name="T18" fmla="*/ 0 w 55"/>
              <a:gd name="T19" fmla="*/ 18 h 95"/>
              <a:gd name="T20" fmla="*/ 18 w 55"/>
              <a:gd name="T21" fmla="*/ 37 h 95"/>
              <a:gd name="T22" fmla="*/ 37 w 55"/>
              <a:gd name="T2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95">
                <a:moveTo>
                  <a:pt x="18" y="42"/>
                </a:moveTo>
                <a:cubicBezTo>
                  <a:pt x="15" y="42"/>
                  <a:pt x="13" y="42"/>
                  <a:pt x="10" y="43"/>
                </a:cubicBezTo>
                <a:cubicBezTo>
                  <a:pt x="17" y="56"/>
                  <a:pt x="21" y="73"/>
                  <a:pt x="21" y="91"/>
                </a:cubicBezTo>
                <a:cubicBezTo>
                  <a:pt x="21" y="92"/>
                  <a:pt x="21" y="93"/>
                  <a:pt x="21" y="95"/>
                </a:cubicBezTo>
                <a:cubicBezTo>
                  <a:pt x="55" y="95"/>
                  <a:pt x="55" y="95"/>
                  <a:pt x="55" y="95"/>
                </a:cubicBezTo>
                <a:cubicBezTo>
                  <a:pt x="55" y="94"/>
                  <a:pt x="55" y="93"/>
                  <a:pt x="55" y="92"/>
                </a:cubicBezTo>
                <a:cubicBezTo>
                  <a:pt x="55" y="64"/>
                  <a:pt x="38" y="42"/>
                  <a:pt x="18" y="42"/>
                </a:cubicBezTo>
                <a:close/>
                <a:moveTo>
                  <a:pt x="37" y="18"/>
                </a:moveTo>
                <a:cubicBezTo>
                  <a:pt x="37" y="8"/>
                  <a:pt x="29" y="0"/>
                  <a:pt x="18" y="0"/>
                </a:cubicBezTo>
                <a:cubicBezTo>
                  <a:pt x="8" y="0"/>
                  <a:pt x="0" y="8"/>
                  <a:pt x="0" y="18"/>
                </a:cubicBezTo>
                <a:cubicBezTo>
                  <a:pt x="0" y="28"/>
                  <a:pt x="8" y="37"/>
                  <a:pt x="18" y="37"/>
                </a:cubicBezTo>
                <a:cubicBezTo>
                  <a:pt x="29" y="37"/>
                  <a:pt x="37" y="28"/>
                  <a:pt x="37" y="1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0" name="Freeform 53"/>
          <p:cNvSpPr>
            <a:spLocks noEditPoints="1"/>
          </p:cNvSpPr>
          <p:nvPr/>
        </p:nvSpPr>
        <p:spPr bwMode="auto">
          <a:xfrm>
            <a:off x="2768600" y="1630364"/>
            <a:ext cx="363538" cy="373062"/>
          </a:xfrm>
          <a:custGeom>
            <a:avLst/>
            <a:gdLst>
              <a:gd name="T0" fmla="*/ 114 w 162"/>
              <a:gd name="T1" fmla="*/ 89 h 166"/>
              <a:gd name="T2" fmla="*/ 114 w 162"/>
              <a:gd name="T3" fmla="*/ 76 h 166"/>
              <a:gd name="T4" fmla="*/ 100 w 162"/>
              <a:gd name="T5" fmla="*/ 76 h 166"/>
              <a:gd name="T6" fmla="*/ 89 w 162"/>
              <a:gd name="T7" fmla="*/ 87 h 166"/>
              <a:gd name="T8" fmla="*/ 89 w 162"/>
              <a:gd name="T9" fmla="*/ 36 h 166"/>
              <a:gd name="T10" fmla="*/ 81 w 162"/>
              <a:gd name="T11" fmla="*/ 28 h 166"/>
              <a:gd name="T12" fmla="*/ 72 w 162"/>
              <a:gd name="T13" fmla="*/ 36 h 166"/>
              <a:gd name="T14" fmla="*/ 72 w 162"/>
              <a:gd name="T15" fmla="*/ 87 h 166"/>
              <a:gd name="T16" fmla="*/ 60 w 162"/>
              <a:gd name="T17" fmla="*/ 76 h 166"/>
              <a:gd name="T18" fmla="*/ 47 w 162"/>
              <a:gd name="T19" fmla="*/ 76 h 166"/>
              <a:gd name="T20" fmla="*/ 47 w 162"/>
              <a:gd name="T21" fmla="*/ 89 h 166"/>
              <a:gd name="T22" fmla="*/ 73 w 162"/>
              <a:gd name="T23" fmla="*/ 115 h 166"/>
              <a:gd name="T24" fmla="*/ 77 w 162"/>
              <a:gd name="T25" fmla="*/ 117 h 166"/>
              <a:gd name="T26" fmla="*/ 50 w 162"/>
              <a:gd name="T27" fmla="*/ 117 h 166"/>
              <a:gd name="T28" fmla="*/ 45 w 162"/>
              <a:gd name="T29" fmla="*/ 122 h 166"/>
              <a:gd name="T30" fmla="*/ 50 w 162"/>
              <a:gd name="T31" fmla="*/ 127 h 166"/>
              <a:gd name="T32" fmla="*/ 112 w 162"/>
              <a:gd name="T33" fmla="*/ 127 h 166"/>
              <a:gd name="T34" fmla="*/ 117 w 162"/>
              <a:gd name="T35" fmla="*/ 122 h 166"/>
              <a:gd name="T36" fmla="*/ 112 w 162"/>
              <a:gd name="T37" fmla="*/ 117 h 166"/>
              <a:gd name="T38" fmla="*/ 83 w 162"/>
              <a:gd name="T39" fmla="*/ 117 h 166"/>
              <a:gd name="T40" fmla="*/ 88 w 162"/>
              <a:gd name="T41" fmla="*/ 115 h 166"/>
              <a:gd name="T42" fmla="*/ 114 w 162"/>
              <a:gd name="T43" fmla="*/ 89 h 166"/>
              <a:gd name="T44" fmla="*/ 116 w 162"/>
              <a:gd name="T45" fmla="*/ 0 h 166"/>
              <a:gd name="T46" fmla="*/ 46 w 162"/>
              <a:gd name="T47" fmla="*/ 0 h 166"/>
              <a:gd name="T48" fmla="*/ 0 w 162"/>
              <a:gd name="T49" fmla="*/ 45 h 166"/>
              <a:gd name="T50" fmla="*/ 0 w 162"/>
              <a:gd name="T51" fmla="*/ 121 h 166"/>
              <a:gd name="T52" fmla="*/ 46 w 162"/>
              <a:gd name="T53" fmla="*/ 166 h 166"/>
              <a:gd name="T54" fmla="*/ 116 w 162"/>
              <a:gd name="T55" fmla="*/ 166 h 166"/>
              <a:gd name="T56" fmla="*/ 162 w 162"/>
              <a:gd name="T57" fmla="*/ 121 h 166"/>
              <a:gd name="T58" fmla="*/ 162 w 162"/>
              <a:gd name="T59" fmla="*/ 45 h 166"/>
              <a:gd name="T60" fmla="*/ 116 w 162"/>
              <a:gd name="T61" fmla="*/ 0 h 166"/>
              <a:gd name="T62" fmla="*/ 147 w 162"/>
              <a:gd name="T63" fmla="*/ 121 h 166"/>
              <a:gd name="T64" fmla="*/ 138 w 162"/>
              <a:gd name="T65" fmla="*/ 143 h 166"/>
              <a:gd name="T66" fmla="*/ 116 w 162"/>
              <a:gd name="T67" fmla="*/ 151 h 166"/>
              <a:gd name="T68" fmla="*/ 46 w 162"/>
              <a:gd name="T69" fmla="*/ 151 h 166"/>
              <a:gd name="T70" fmla="*/ 24 w 162"/>
              <a:gd name="T71" fmla="*/ 143 h 166"/>
              <a:gd name="T72" fmla="*/ 15 w 162"/>
              <a:gd name="T73" fmla="*/ 121 h 166"/>
              <a:gd name="T74" fmla="*/ 15 w 162"/>
              <a:gd name="T75" fmla="*/ 45 h 166"/>
              <a:gd name="T76" fmla="*/ 24 w 162"/>
              <a:gd name="T77" fmla="*/ 23 h 166"/>
              <a:gd name="T78" fmla="*/ 46 w 162"/>
              <a:gd name="T79" fmla="*/ 15 h 166"/>
              <a:gd name="T80" fmla="*/ 116 w 162"/>
              <a:gd name="T81" fmla="*/ 15 h 166"/>
              <a:gd name="T82" fmla="*/ 138 w 162"/>
              <a:gd name="T83" fmla="*/ 23 h 166"/>
              <a:gd name="T84" fmla="*/ 147 w 162"/>
              <a:gd name="T85" fmla="*/ 45 h 166"/>
              <a:gd name="T86" fmla="*/ 147 w 162"/>
              <a:gd name="T87" fmla="*/ 12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 h="166">
                <a:moveTo>
                  <a:pt x="114" y="89"/>
                </a:moveTo>
                <a:cubicBezTo>
                  <a:pt x="118" y="85"/>
                  <a:pt x="118" y="79"/>
                  <a:pt x="114" y="76"/>
                </a:cubicBezTo>
                <a:cubicBezTo>
                  <a:pt x="110" y="72"/>
                  <a:pt x="104" y="72"/>
                  <a:pt x="100" y="76"/>
                </a:cubicBezTo>
                <a:cubicBezTo>
                  <a:pt x="89" y="87"/>
                  <a:pt x="89" y="87"/>
                  <a:pt x="89" y="87"/>
                </a:cubicBezTo>
                <a:cubicBezTo>
                  <a:pt x="89" y="36"/>
                  <a:pt x="89" y="36"/>
                  <a:pt x="89" y="36"/>
                </a:cubicBezTo>
                <a:cubicBezTo>
                  <a:pt x="89" y="32"/>
                  <a:pt x="85" y="28"/>
                  <a:pt x="81" y="28"/>
                </a:cubicBezTo>
                <a:cubicBezTo>
                  <a:pt x="76" y="28"/>
                  <a:pt x="72" y="32"/>
                  <a:pt x="72" y="36"/>
                </a:cubicBezTo>
                <a:cubicBezTo>
                  <a:pt x="72" y="87"/>
                  <a:pt x="72" y="87"/>
                  <a:pt x="72" y="87"/>
                </a:cubicBezTo>
                <a:cubicBezTo>
                  <a:pt x="60" y="76"/>
                  <a:pt x="60" y="76"/>
                  <a:pt x="60" y="76"/>
                </a:cubicBezTo>
                <a:cubicBezTo>
                  <a:pt x="57" y="72"/>
                  <a:pt x="50" y="72"/>
                  <a:pt x="47" y="76"/>
                </a:cubicBezTo>
                <a:cubicBezTo>
                  <a:pt x="43" y="79"/>
                  <a:pt x="43" y="85"/>
                  <a:pt x="47" y="89"/>
                </a:cubicBezTo>
                <a:cubicBezTo>
                  <a:pt x="73" y="115"/>
                  <a:pt x="73" y="115"/>
                  <a:pt x="73" y="115"/>
                </a:cubicBezTo>
                <a:cubicBezTo>
                  <a:pt x="74" y="116"/>
                  <a:pt x="76" y="117"/>
                  <a:pt x="77" y="117"/>
                </a:cubicBezTo>
                <a:cubicBezTo>
                  <a:pt x="50" y="117"/>
                  <a:pt x="50" y="117"/>
                  <a:pt x="50" y="117"/>
                </a:cubicBezTo>
                <a:cubicBezTo>
                  <a:pt x="47" y="117"/>
                  <a:pt x="45" y="120"/>
                  <a:pt x="45" y="122"/>
                </a:cubicBezTo>
                <a:cubicBezTo>
                  <a:pt x="45" y="125"/>
                  <a:pt x="47" y="127"/>
                  <a:pt x="50" y="127"/>
                </a:cubicBezTo>
                <a:cubicBezTo>
                  <a:pt x="112" y="127"/>
                  <a:pt x="112" y="127"/>
                  <a:pt x="112" y="127"/>
                </a:cubicBezTo>
                <a:cubicBezTo>
                  <a:pt x="115" y="127"/>
                  <a:pt x="117" y="125"/>
                  <a:pt x="117" y="122"/>
                </a:cubicBezTo>
                <a:cubicBezTo>
                  <a:pt x="117" y="120"/>
                  <a:pt x="115" y="117"/>
                  <a:pt x="112" y="117"/>
                </a:cubicBezTo>
                <a:cubicBezTo>
                  <a:pt x="83" y="117"/>
                  <a:pt x="83" y="117"/>
                  <a:pt x="83" y="117"/>
                </a:cubicBezTo>
                <a:cubicBezTo>
                  <a:pt x="85" y="117"/>
                  <a:pt x="87" y="116"/>
                  <a:pt x="88" y="115"/>
                </a:cubicBezTo>
                <a:lnTo>
                  <a:pt x="114" y="89"/>
                </a:lnTo>
                <a:close/>
                <a:moveTo>
                  <a:pt x="116" y="0"/>
                </a:moveTo>
                <a:cubicBezTo>
                  <a:pt x="46" y="0"/>
                  <a:pt x="46" y="0"/>
                  <a:pt x="46" y="0"/>
                </a:cubicBezTo>
                <a:cubicBezTo>
                  <a:pt x="21" y="0"/>
                  <a:pt x="0" y="20"/>
                  <a:pt x="0" y="45"/>
                </a:cubicBezTo>
                <a:cubicBezTo>
                  <a:pt x="0" y="121"/>
                  <a:pt x="0" y="121"/>
                  <a:pt x="0" y="121"/>
                </a:cubicBezTo>
                <a:cubicBezTo>
                  <a:pt x="0" y="146"/>
                  <a:pt x="21" y="166"/>
                  <a:pt x="46" y="166"/>
                </a:cubicBezTo>
                <a:cubicBezTo>
                  <a:pt x="116" y="166"/>
                  <a:pt x="116" y="166"/>
                  <a:pt x="116" y="166"/>
                </a:cubicBezTo>
                <a:cubicBezTo>
                  <a:pt x="141" y="166"/>
                  <a:pt x="162" y="146"/>
                  <a:pt x="162" y="121"/>
                </a:cubicBezTo>
                <a:cubicBezTo>
                  <a:pt x="162" y="45"/>
                  <a:pt x="162" y="45"/>
                  <a:pt x="162" y="45"/>
                </a:cubicBezTo>
                <a:cubicBezTo>
                  <a:pt x="162" y="20"/>
                  <a:pt x="141" y="0"/>
                  <a:pt x="116" y="0"/>
                </a:cubicBezTo>
                <a:close/>
                <a:moveTo>
                  <a:pt x="147" y="121"/>
                </a:moveTo>
                <a:cubicBezTo>
                  <a:pt x="147" y="130"/>
                  <a:pt x="143" y="137"/>
                  <a:pt x="138" y="143"/>
                </a:cubicBezTo>
                <a:cubicBezTo>
                  <a:pt x="132" y="148"/>
                  <a:pt x="124" y="151"/>
                  <a:pt x="116" y="151"/>
                </a:cubicBezTo>
                <a:cubicBezTo>
                  <a:pt x="46" y="151"/>
                  <a:pt x="46" y="151"/>
                  <a:pt x="46" y="151"/>
                </a:cubicBezTo>
                <a:cubicBezTo>
                  <a:pt x="38" y="151"/>
                  <a:pt x="30" y="148"/>
                  <a:pt x="24" y="143"/>
                </a:cubicBezTo>
                <a:cubicBezTo>
                  <a:pt x="19" y="137"/>
                  <a:pt x="15" y="130"/>
                  <a:pt x="15" y="121"/>
                </a:cubicBezTo>
                <a:cubicBezTo>
                  <a:pt x="15" y="45"/>
                  <a:pt x="15" y="45"/>
                  <a:pt x="15" y="45"/>
                </a:cubicBezTo>
                <a:cubicBezTo>
                  <a:pt x="15" y="36"/>
                  <a:pt x="19" y="29"/>
                  <a:pt x="24" y="23"/>
                </a:cubicBezTo>
                <a:cubicBezTo>
                  <a:pt x="30" y="18"/>
                  <a:pt x="38" y="15"/>
                  <a:pt x="46" y="15"/>
                </a:cubicBezTo>
                <a:cubicBezTo>
                  <a:pt x="116" y="15"/>
                  <a:pt x="116" y="15"/>
                  <a:pt x="116" y="15"/>
                </a:cubicBezTo>
                <a:cubicBezTo>
                  <a:pt x="124" y="15"/>
                  <a:pt x="132" y="18"/>
                  <a:pt x="138" y="23"/>
                </a:cubicBezTo>
                <a:cubicBezTo>
                  <a:pt x="143" y="29"/>
                  <a:pt x="147" y="36"/>
                  <a:pt x="147" y="45"/>
                </a:cubicBezTo>
                <a:lnTo>
                  <a:pt x="147" y="12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1" name="Freeform 54"/>
          <p:cNvSpPr>
            <a:spLocks noEditPoints="1"/>
          </p:cNvSpPr>
          <p:nvPr/>
        </p:nvSpPr>
        <p:spPr bwMode="auto">
          <a:xfrm>
            <a:off x="3397251" y="1630364"/>
            <a:ext cx="365125" cy="373062"/>
          </a:xfrm>
          <a:custGeom>
            <a:avLst/>
            <a:gdLst>
              <a:gd name="T0" fmla="*/ 114 w 162"/>
              <a:gd name="T1" fmla="*/ 77 h 166"/>
              <a:gd name="T2" fmla="*/ 114 w 162"/>
              <a:gd name="T3" fmla="*/ 90 h 166"/>
              <a:gd name="T4" fmla="*/ 100 w 162"/>
              <a:gd name="T5" fmla="*/ 90 h 166"/>
              <a:gd name="T6" fmla="*/ 89 w 162"/>
              <a:gd name="T7" fmla="*/ 79 h 166"/>
              <a:gd name="T8" fmla="*/ 89 w 162"/>
              <a:gd name="T9" fmla="*/ 130 h 166"/>
              <a:gd name="T10" fmla="*/ 81 w 162"/>
              <a:gd name="T11" fmla="*/ 138 h 166"/>
              <a:gd name="T12" fmla="*/ 72 w 162"/>
              <a:gd name="T13" fmla="*/ 130 h 166"/>
              <a:gd name="T14" fmla="*/ 72 w 162"/>
              <a:gd name="T15" fmla="*/ 79 h 166"/>
              <a:gd name="T16" fmla="*/ 60 w 162"/>
              <a:gd name="T17" fmla="*/ 90 h 166"/>
              <a:gd name="T18" fmla="*/ 47 w 162"/>
              <a:gd name="T19" fmla="*/ 90 h 166"/>
              <a:gd name="T20" fmla="*/ 47 w 162"/>
              <a:gd name="T21" fmla="*/ 77 h 166"/>
              <a:gd name="T22" fmla="*/ 73 w 162"/>
              <a:gd name="T23" fmla="*/ 51 h 166"/>
              <a:gd name="T24" fmla="*/ 77 w 162"/>
              <a:gd name="T25" fmla="*/ 49 h 166"/>
              <a:gd name="T26" fmla="*/ 50 w 162"/>
              <a:gd name="T27" fmla="*/ 49 h 166"/>
              <a:gd name="T28" fmla="*/ 45 w 162"/>
              <a:gd name="T29" fmla="*/ 44 h 166"/>
              <a:gd name="T30" fmla="*/ 50 w 162"/>
              <a:gd name="T31" fmla="*/ 39 h 166"/>
              <a:gd name="T32" fmla="*/ 112 w 162"/>
              <a:gd name="T33" fmla="*/ 39 h 166"/>
              <a:gd name="T34" fmla="*/ 117 w 162"/>
              <a:gd name="T35" fmla="*/ 44 h 166"/>
              <a:gd name="T36" fmla="*/ 112 w 162"/>
              <a:gd name="T37" fmla="*/ 49 h 166"/>
              <a:gd name="T38" fmla="*/ 83 w 162"/>
              <a:gd name="T39" fmla="*/ 49 h 166"/>
              <a:gd name="T40" fmla="*/ 88 w 162"/>
              <a:gd name="T41" fmla="*/ 51 h 166"/>
              <a:gd name="T42" fmla="*/ 114 w 162"/>
              <a:gd name="T43" fmla="*/ 77 h 166"/>
              <a:gd name="T44" fmla="*/ 116 w 162"/>
              <a:gd name="T45" fmla="*/ 166 h 166"/>
              <a:gd name="T46" fmla="*/ 46 w 162"/>
              <a:gd name="T47" fmla="*/ 166 h 166"/>
              <a:gd name="T48" fmla="*/ 0 w 162"/>
              <a:gd name="T49" fmla="*/ 121 h 166"/>
              <a:gd name="T50" fmla="*/ 0 w 162"/>
              <a:gd name="T51" fmla="*/ 45 h 166"/>
              <a:gd name="T52" fmla="*/ 46 w 162"/>
              <a:gd name="T53" fmla="*/ 0 h 166"/>
              <a:gd name="T54" fmla="*/ 116 w 162"/>
              <a:gd name="T55" fmla="*/ 0 h 166"/>
              <a:gd name="T56" fmla="*/ 162 w 162"/>
              <a:gd name="T57" fmla="*/ 45 h 166"/>
              <a:gd name="T58" fmla="*/ 162 w 162"/>
              <a:gd name="T59" fmla="*/ 121 h 166"/>
              <a:gd name="T60" fmla="*/ 116 w 162"/>
              <a:gd name="T61" fmla="*/ 166 h 166"/>
              <a:gd name="T62" fmla="*/ 147 w 162"/>
              <a:gd name="T63" fmla="*/ 45 h 166"/>
              <a:gd name="T64" fmla="*/ 138 w 162"/>
              <a:gd name="T65" fmla="*/ 23 h 166"/>
              <a:gd name="T66" fmla="*/ 116 w 162"/>
              <a:gd name="T67" fmla="*/ 15 h 166"/>
              <a:gd name="T68" fmla="*/ 46 w 162"/>
              <a:gd name="T69" fmla="*/ 15 h 166"/>
              <a:gd name="T70" fmla="*/ 24 w 162"/>
              <a:gd name="T71" fmla="*/ 23 h 166"/>
              <a:gd name="T72" fmla="*/ 15 w 162"/>
              <a:gd name="T73" fmla="*/ 45 h 166"/>
              <a:gd name="T74" fmla="*/ 15 w 162"/>
              <a:gd name="T75" fmla="*/ 121 h 166"/>
              <a:gd name="T76" fmla="*/ 24 w 162"/>
              <a:gd name="T77" fmla="*/ 143 h 166"/>
              <a:gd name="T78" fmla="*/ 46 w 162"/>
              <a:gd name="T79" fmla="*/ 151 h 166"/>
              <a:gd name="T80" fmla="*/ 116 w 162"/>
              <a:gd name="T81" fmla="*/ 151 h 166"/>
              <a:gd name="T82" fmla="*/ 138 w 162"/>
              <a:gd name="T83" fmla="*/ 143 h 166"/>
              <a:gd name="T84" fmla="*/ 147 w 162"/>
              <a:gd name="T85" fmla="*/ 121 h 166"/>
              <a:gd name="T86" fmla="*/ 147 w 162"/>
              <a:gd name="T87" fmla="*/ 4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2" h="166">
                <a:moveTo>
                  <a:pt x="114" y="77"/>
                </a:moveTo>
                <a:cubicBezTo>
                  <a:pt x="118" y="81"/>
                  <a:pt x="118" y="87"/>
                  <a:pt x="114" y="90"/>
                </a:cubicBezTo>
                <a:cubicBezTo>
                  <a:pt x="110" y="94"/>
                  <a:pt x="104" y="94"/>
                  <a:pt x="100" y="90"/>
                </a:cubicBezTo>
                <a:cubicBezTo>
                  <a:pt x="89" y="79"/>
                  <a:pt x="89" y="79"/>
                  <a:pt x="89" y="79"/>
                </a:cubicBezTo>
                <a:cubicBezTo>
                  <a:pt x="89" y="130"/>
                  <a:pt x="89" y="130"/>
                  <a:pt x="89" y="130"/>
                </a:cubicBezTo>
                <a:cubicBezTo>
                  <a:pt x="89" y="134"/>
                  <a:pt x="85" y="138"/>
                  <a:pt x="81" y="138"/>
                </a:cubicBezTo>
                <a:cubicBezTo>
                  <a:pt x="76" y="138"/>
                  <a:pt x="72" y="134"/>
                  <a:pt x="72" y="130"/>
                </a:cubicBezTo>
                <a:cubicBezTo>
                  <a:pt x="72" y="79"/>
                  <a:pt x="72" y="79"/>
                  <a:pt x="72" y="79"/>
                </a:cubicBezTo>
                <a:cubicBezTo>
                  <a:pt x="60" y="90"/>
                  <a:pt x="60" y="90"/>
                  <a:pt x="60" y="90"/>
                </a:cubicBezTo>
                <a:cubicBezTo>
                  <a:pt x="57" y="94"/>
                  <a:pt x="50" y="94"/>
                  <a:pt x="47" y="90"/>
                </a:cubicBezTo>
                <a:cubicBezTo>
                  <a:pt x="43" y="87"/>
                  <a:pt x="43" y="81"/>
                  <a:pt x="47" y="77"/>
                </a:cubicBezTo>
                <a:cubicBezTo>
                  <a:pt x="73" y="51"/>
                  <a:pt x="73" y="51"/>
                  <a:pt x="73" y="51"/>
                </a:cubicBezTo>
                <a:cubicBezTo>
                  <a:pt x="74" y="50"/>
                  <a:pt x="76" y="49"/>
                  <a:pt x="77" y="49"/>
                </a:cubicBezTo>
                <a:cubicBezTo>
                  <a:pt x="50" y="49"/>
                  <a:pt x="50" y="49"/>
                  <a:pt x="50" y="49"/>
                </a:cubicBezTo>
                <a:cubicBezTo>
                  <a:pt x="47" y="49"/>
                  <a:pt x="45" y="46"/>
                  <a:pt x="45" y="44"/>
                </a:cubicBezTo>
                <a:cubicBezTo>
                  <a:pt x="45" y="41"/>
                  <a:pt x="47" y="39"/>
                  <a:pt x="50" y="39"/>
                </a:cubicBezTo>
                <a:cubicBezTo>
                  <a:pt x="112" y="39"/>
                  <a:pt x="112" y="39"/>
                  <a:pt x="112" y="39"/>
                </a:cubicBezTo>
                <a:cubicBezTo>
                  <a:pt x="115" y="39"/>
                  <a:pt x="117" y="41"/>
                  <a:pt x="117" y="44"/>
                </a:cubicBezTo>
                <a:cubicBezTo>
                  <a:pt x="117" y="46"/>
                  <a:pt x="115" y="49"/>
                  <a:pt x="112" y="49"/>
                </a:cubicBezTo>
                <a:cubicBezTo>
                  <a:pt x="83" y="49"/>
                  <a:pt x="83" y="49"/>
                  <a:pt x="83" y="49"/>
                </a:cubicBezTo>
                <a:cubicBezTo>
                  <a:pt x="85" y="49"/>
                  <a:pt x="87" y="50"/>
                  <a:pt x="88" y="51"/>
                </a:cubicBezTo>
                <a:lnTo>
                  <a:pt x="114" y="77"/>
                </a:lnTo>
                <a:close/>
                <a:moveTo>
                  <a:pt x="116" y="166"/>
                </a:moveTo>
                <a:cubicBezTo>
                  <a:pt x="46" y="166"/>
                  <a:pt x="46" y="166"/>
                  <a:pt x="46" y="166"/>
                </a:cubicBezTo>
                <a:cubicBezTo>
                  <a:pt x="21" y="166"/>
                  <a:pt x="0" y="146"/>
                  <a:pt x="0" y="121"/>
                </a:cubicBezTo>
                <a:cubicBezTo>
                  <a:pt x="0" y="45"/>
                  <a:pt x="0" y="45"/>
                  <a:pt x="0" y="45"/>
                </a:cubicBezTo>
                <a:cubicBezTo>
                  <a:pt x="0" y="20"/>
                  <a:pt x="21" y="0"/>
                  <a:pt x="46" y="0"/>
                </a:cubicBezTo>
                <a:cubicBezTo>
                  <a:pt x="116" y="0"/>
                  <a:pt x="116" y="0"/>
                  <a:pt x="116" y="0"/>
                </a:cubicBezTo>
                <a:cubicBezTo>
                  <a:pt x="141" y="0"/>
                  <a:pt x="162" y="20"/>
                  <a:pt x="162" y="45"/>
                </a:cubicBezTo>
                <a:cubicBezTo>
                  <a:pt x="162" y="121"/>
                  <a:pt x="162" y="121"/>
                  <a:pt x="162" y="121"/>
                </a:cubicBezTo>
                <a:cubicBezTo>
                  <a:pt x="162" y="146"/>
                  <a:pt x="141" y="166"/>
                  <a:pt x="116" y="166"/>
                </a:cubicBezTo>
                <a:close/>
                <a:moveTo>
                  <a:pt x="147" y="45"/>
                </a:moveTo>
                <a:cubicBezTo>
                  <a:pt x="147" y="36"/>
                  <a:pt x="143" y="29"/>
                  <a:pt x="138" y="23"/>
                </a:cubicBezTo>
                <a:cubicBezTo>
                  <a:pt x="132" y="18"/>
                  <a:pt x="124" y="15"/>
                  <a:pt x="116" y="15"/>
                </a:cubicBezTo>
                <a:cubicBezTo>
                  <a:pt x="46" y="15"/>
                  <a:pt x="46" y="15"/>
                  <a:pt x="46" y="15"/>
                </a:cubicBezTo>
                <a:cubicBezTo>
                  <a:pt x="38" y="15"/>
                  <a:pt x="30" y="18"/>
                  <a:pt x="24" y="23"/>
                </a:cubicBezTo>
                <a:cubicBezTo>
                  <a:pt x="19" y="29"/>
                  <a:pt x="15" y="36"/>
                  <a:pt x="15" y="45"/>
                </a:cubicBezTo>
                <a:cubicBezTo>
                  <a:pt x="15" y="121"/>
                  <a:pt x="15" y="121"/>
                  <a:pt x="15" y="121"/>
                </a:cubicBezTo>
                <a:cubicBezTo>
                  <a:pt x="15" y="130"/>
                  <a:pt x="19" y="137"/>
                  <a:pt x="24" y="143"/>
                </a:cubicBezTo>
                <a:cubicBezTo>
                  <a:pt x="30" y="148"/>
                  <a:pt x="38" y="151"/>
                  <a:pt x="46" y="151"/>
                </a:cubicBezTo>
                <a:cubicBezTo>
                  <a:pt x="116" y="151"/>
                  <a:pt x="116" y="151"/>
                  <a:pt x="116" y="151"/>
                </a:cubicBezTo>
                <a:cubicBezTo>
                  <a:pt x="124" y="151"/>
                  <a:pt x="132" y="148"/>
                  <a:pt x="138" y="143"/>
                </a:cubicBezTo>
                <a:cubicBezTo>
                  <a:pt x="143" y="137"/>
                  <a:pt x="147" y="130"/>
                  <a:pt x="147" y="121"/>
                </a:cubicBezTo>
                <a:lnTo>
                  <a:pt x="147" y="4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2" name="Freeform 55"/>
          <p:cNvSpPr>
            <a:spLocks noEditPoints="1"/>
          </p:cNvSpPr>
          <p:nvPr/>
        </p:nvSpPr>
        <p:spPr bwMode="auto">
          <a:xfrm>
            <a:off x="3994150" y="1655763"/>
            <a:ext cx="412750" cy="360362"/>
          </a:xfrm>
          <a:custGeom>
            <a:avLst/>
            <a:gdLst>
              <a:gd name="T0" fmla="*/ 35 w 184"/>
              <a:gd name="T1" fmla="*/ 160 h 160"/>
              <a:gd name="T2" fmla="*/ 32 w 184"/>
              <a:gd name="T3" fmla="*/ 160 h 160"/>
              <a:gd name="T4" fmla="*/ 32 w 184"/>
              <a:gd name="T5" fmla="*/ 160 h 160"/>
              <a:gd name="T6" fmla="*/ 57 w 184"/>
              <a:gd name="T7" fmla="*/ 119 h 160"/>
              <a:gd name="T8" fmla="*/ 57 w 184"/>
              <a:gd name="T9" fmla="*/ 119 h 160"/>
              <a:gd name="T10" fmla="*/ 0 w 184"/>
              <a:gd name="T11" fmla="*/ 62 h 160"/>
              <a:gd name="T12" fmla="*/ 0 w 184"/>
              <a:gd name="T13" fmla="*/ 62 h 160"/>
              <a:gd name="T14" fmla="*/ 92 w 184"/>
              <a:gd name="T15" fmla="*/ 0 h 160"/>
              <a:gd name="T16" fmla="*/ 92 w 184"/>
              <a:gd name="T17" fmla="*/ 0 h 160"/>
              <a:gd name="T18" fmla="*/ 184 w 184"/>
              <a:gd name="T19" fmla="*/ 62 h 160"/>
              <a:gd name="T20" fmla="*/ 184 w 184"/>
              <a:gd name="T21" fmla="*/ 62 h 160"/>
              <a:gd name="T22" fmla="*/ 120 w 184"/>
              <a:gd name="T23" fmla="*/ 121 h 160"/>
              <a:gd name="T24" fmla="*/ 120 w 184"/>
              <a:gd name="T25" fmla="*/ 121 h 160"/>
              <a:gd name="T26" fmla="*/ 35 w 184"/>
              <a:gd name="T27" fmla="*/ 160 h 160"/>
              <a:gd name="T28" fmla="*/ 35 w 184"/>
              <a:gd name="T29" fmla="*/ 160 h 160"/>
              <a:gd name="T30" fmla="*/ 35 w 184"/>
              <a:gd name="T31" fmla="*/ 160 h 160"/>
              <a:gd name="T32" fmla="*/ 37 w 184"/>
              <a:gd name="T33" fmla="*/ 29 h 160"/>
              <a:gd name="T34" fmla="*/ 15 w 184"/>
              <a:gd name="T35" fmla="*/ 62 h 160"/>
              <a:gd name="T36" fmla="*/ 15 w 184"/>
              <a:gd name="T37" fmla="*/ 62 h 160"/>
              <a:gd name="T38" fmla="*/ 67 w 184"/>
              <a:gd name="T39" fmla="*/ 106 h 160"/>
              <a:gd name="T40" fmla="*/ 67 w 184"/>
              <a:gd name="T41" fmla="*/ 106 h 160"/>
              <a:gd name="T42" fmla="*/ 74 w 184"/>
              <a:gd name="T43" fmla="*/ 108 h 160"/>
              <a:gd name="T44" fmla="*/ 73 w 184"/>
              <a:gd name="T45" fmla="*/ 114 h 160"/>
              <a:gd name="T46" fmla="*/ 63 w 184"/>
              <a:gd name="T47" fmla="*/ 141 h 160"/>
              <a:gd name="T48" fmla="*/ 63 w 184"/>
              <a:gd name="T49" fmla="*/ 141 h 160"/>
              <a:gd name="T50" fmla="*/ 110 w 184"/>
              <a:gd name="T51" fmla="*/ 109 h 160"/>
              <a:gd name="T52" fmla="*/ 110 w 184"/>
              <a:gd name="T53" fmla="*/ 109 h 160"/>
              <a:gd name="T54" fmla="*/ 112 w 184"/>
              <a:gd name="T55" fmla="*/ 107 h 160"/>
              <a:gd name="T56" fmla="*/ 114 w 184"/>
              <a:gd name="T57" fmla="*/ 107 h 160"/>
              <a:gd name="T58" fmla="*/ 169 w 184"/>
              <a:gd name="T59" fmla="*/ 62 h 160"/>
              <a:gd name="T60" fmla="*/ 169 w 184"/>
              <a:gd name="T61" fmla="*/ 62 h 160"/>
              <a:gd name="T62" fmla="*/ 147 w 184"/>
              <a:gd name="T63" fmla="*/ 29 h 160"/>
              <a:gd name="T64" fmla="*/ 147 w 184"/>
              <a:gd name="T65" fmla="*/ 29 h 160"/>
              <a:gd name="T66" fmla="*/ 92 w 184"/>
              <a:gd name="T67" fmla="*/ 14 h 160"/>
              <a:gd name="T68" fmla="*/ 92 w 184"/>
              <a:gd name="T69" fmla="*/ 14 h 160"/>
              <a:gd name="T70" fmla="*/ 92 w 184"/>
              <a:gd name="T71" fmla="*/ 14 h 160"/>
              <a:gd name="T72" fmla="*/ 92 w 184"/>
              <a:gd name="T73" fmla="*/ 14 h 160"/>
              <a:gd name="T74" fmla="*/ 37 w 184"/>
              <a:gd name="T75" fmla="*/ 29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4" h="160">
                <a:moveTo>
                  <a:pt x="35" y="160"/>
                </a:moveTo>
                <a:cubicBezTo>
                  <a:pt x="33" y="160"/>
                  <a:pt x="32" y="160"/>
                  <a:pt x="32" y="160"/>
                </a:cubicBezTo>
                <a:cubicBezTo>
                  <a:pt x="32" y="160"/>
                  <a:pt x="32" y="160"/>
                  <a:pt x="32" y="160"/>
                </a:cubicBezTo>
                <a:cubicBezTo>
                  <a:pt x="32" y="160"/>
                  <a:pt x="52" y="143"/>
                  <a:pt x="57" y="119"/>
                </a:cubicBezTo>
                <a:cubicBezTo>
                  <a:pt x="57" y="119"/>
                  <a:pt x="57" y="119"/>
                  <a:pt x="57" y="119"/>
                </a:cubicBezTo>
                <a:cubicBezTo>
                  <a:pt x="25" y="110"/>
                  <a:pt x="1" y="89"/>
                  <a:pt x="0" y="62"/>
                </a:cubicBezTo>
                <a:cubicBezTo>
                  <a:pt x="0" y="62"/>
                  <a:pt x="0" y="62"/>
                  <a:pt x="0" y="62"/>
                </a:cubicBezTo>
                <a:cubicBezTo>
                  <a:pt x="1" y="25"/>
                  <a:pt x="43" y="0"/>
                  <a:pt x="92" y="0"/>
                </a:cubicBezTo>
                <a:cubicBezTo>
                  <a:pt x="92" y="0"/>
                  <a:pt x="92" y="0"/>
                  <a:pt x="92" y="0"/>
                </a:cubicBezTo>
                <a:cubicBezTo>
                  <a:pt x="141" y="0"/>
                  <a:pt x="183" y="25"/>
                  <a:pt x="184" y="62"/>
                </a:cubicBezTo>
                <a:cubicBezTo>
                  <a:pt x="184" y="62"/>
                  <a:pt x="184" y="62"/>
                  <a:pt x="184" y="62"/>
                </a:cubicBezTo>
                <a:cubicBezTo>
                  <a:pt x="183" y="91"/>
                  <a:pt x="155" y="113"/>
                  <a:pt x="120" y="121"/>
                </a:cubicBezTo>
                <a:cubicBezTo>
                  <a:pt x="120" y="121"/>
                  <a:pt x="120" y="121"/>
                  <a:pt x="120" y="121"/>
                </a:cubicBezTo>
                <a:cubicBezTo>
                  <a:pt x="87" y="157"/>
                  <a:pt x="47" y="160"/>
                  <a:pt x="35" y="160"/>
                </a:cubicBezTo>
                <a:cubicBezTo>
                  <a:pt x="35" y="160"/>
                  <a:pt x="35" y="160"/>
                  <a:pt x="35" y="160"/>
                </a:cubicBezTo>
                <a:cubicBezTo>
                  <a:pt x="35" y="160"/>
                  <a:pt x="35" y="160"/>
                  <a:pt x="35" y="160"/>
                </a:cubicBezTo>
                <a:close/>
                <a:moveTo>
                  <a:pt x="37" y="29"/>
                </a:moveTo>
                <a:cubicBezTo>
                  <a:pt x="23" y="38"/>
                  <a:pt x="15" y="50"/>
                  <a:pt x="15" y="62"/>
                </a:cubicBezTo>
                <a:cubicBezTo>
                  <a:pt x="15" y="62"/>
                  <a:pt x="15" y="62"/>
                  <a:pt x="15" y="62"/>
                </a:cubicBezTo>
                <a:cubicBezTo>
                  <a:pt x="15" y="80"/>
                  <a:pt x="36" y="99"/>
                  <a:pt x="67" y="106"/>
                </a:cubicBezTo>
                <a:cubicBezTo>
                  <a:pt x="67" y="106"/>
                  <a:pt x="67" y="106"/>
                  <a:pt x="67" y="106"/>
                </a:cubicBezTo>
                <a:cubicBezTo>
                  <a:pt x="74" y="108"/>
                  <a:pt x="74" y="108"/>
                  <a:pt x="74" y="108"/>
                </a:cubicBezTo>
                <a:cubicBezTo>
                  <a:pt x="73" y="114"/>
                  <a:pt x="73" y="114"/>
                  <a:pt x="73" y="114"/>
                </a:cubicBezTo>
                <a:cubicBezTo>
                  <a:pt x="73" y="121"/>
                  <a:pt x="70" y="131"/>
                  <a:pt x="63" y="141"/>
                </a:cubicBezTo>
                <a:cubicBezTo>
                  <a:pt x="63" y="141"/>
                  <a:pt x="63" y="141"/>
                  <a:pt x="63" y="141"/>
                </a:cubicBezTo>
                <a:cubicBezTo>
                  <a:pt x="77" y="136"/>
                  <a:pt x="94" y="127"/>
                  <a:pt x="110" y="109"/>
                </a:cubicBezTo>
                <a:cubicBezTo>
                  <a:pt x="110" y="109"/>
                  <a:pt x="110" y="109"/>
                  <a:pt x="110" y="109"/>
                </a:cubicBezTo>
                <a:cubicBezTo>
                  <a:pt x="112" y="107"/>
                  <a:pt x="112" y="107"/>
                  <a:pt x="112" y="107"/>
                </a:cubicBezTo>
                <a:cubicBezTo>
                  <a:pt x="114" y="107"/>
                  <a:pt x="114" y="107"/>
                  <a:pt x="114" y="107"/>
                </a:cubicBezTo>
                <a:cubicBezTo>
                  <a:pt x="147" y="100"/>
                  <a:pt x="169" y="81"/>
                  <a:pt x="169" y="62"/>
                </a:cubicBezTo>
                <a:cubicBezTo>
                  <a:pt x="169" y="62"/>
                  <a:pt x="169" y="62"/>
                  <a:pt x="169" y="62"/>
                </a:cubicBezTo>
                <a:cubicBezTo>
                  <a:pt x="169" y="50"/>
                  <a:pt x="161" y="38"/>
                  <a:pt x="147" y="29"/>
                </a:cubicBezTo>
                <a:cubicBezTo>
                  <a:pt x="147" y="29"/>
                  <a:pt x="147" y="29"/>
                  <a:pt x="147" y="29"/>
                </a:cubicBezTo>
                <a:cubicBezTo>
                  <a:pt x="134" y="20"/>
                  <a:pt x="114" y="14"/>
                  <a:pt x="92" y="14"/>
                </a:cubicBezTo>
                <a:cubicBezTo>
                  <a:pt x="92" y="14"/>
                  <a:pt x="92" y="14"/>
                  <a:pt x="92" y="14"/>
                </a:cubicBezTo>
                <a:cubicBezTo>
                  <a:pt x="92" y="14"/>
                  <a:pt x="92" y="14"/>
                  <a:pt x="92" y="14"/>
                </a:cubicBezTo>
                <a:cubicBezTo>
                  <a:pt x="92" y="14"/>
                  <a:pt x="92" y="14"/>
                  <a:pt x="92" y="14"/>
                </a:cubicBezTo>
                <a:cubicBezTo>
                  <a:pt x="70" y="14"/>
                  <a:pt x="50" y="20"/>
                  <a:pt x="37" y="2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3" name="Freeform 56"/>
          <p:cNvSpPr>
            <a:spLocks noEditPoints="1"/>
          </p:cNvSpPr>
          <p:nvPr/>
        </p:nvSpPr>
        <p:spPr bwMode="auto">
          <a:xfrm>
            <a:off x="4581525" y="1731963"/>
            <a:ext cx="331788" cy="295275"/>
          </a:xfrm>
          <a:custGeom>
            <a:avLst/>
            <a:gdLst>
              <a:gd name="T0" fmla="*/ 73 w 147"/>
              <a:gd name="T1" fmla="*/ 0 h 131"/>
              <a:gd name="T2" fmla="*/ 0 w 147"/>
              <a:gd name="T3" fmla="*/ 48 h 131"/>
              <a:gd name="T4" fmla="*/ 50 w 147"/>
              <a:gd name="T5" fmla="*/ 93 h 131"/>
              <a:gd name="T6" fmla="*/ 21 w 147"/>
              <a:gd name="T7" fmla="*/ 128 h 131"/>
              <a:gd name="T8" fmla="*/ 94 w 147"/>
              <a:gd name="T9" fmla="*/ 94 h 131"/>
              <a:gd name="T10" fmla="*/ 147 w 147"/>
              <a:gd name="T11" fmla="*/ 48 h 131"/>
              <a:gd name="T12" fmla="*/ 73 w 147"/>
              <a:gd name="T13" fmla="*/ 0 h 131"/>
              <a:gd name="T14" fmla="*/ 75 w 147"/>
              <a:gd name="T15" fmla="*/ 88 h 131"/>
              <a:gd name="T16" fmla="*/ 70 w 147"/>
              <a:gd name="T17" fmla="*/ 83 h 131"/>
              <a:gd name="T18" fmla="*/ 75 w 147"/>
              <a:gd name="T19" fmla="*/ 79 h 131"/>
              <a:gd name="T20" fmla="*/ 79 w 147"/>
              <a:gd name="T21" fmla="*/ 83 h 131"/>
              <a:gd name="T22" fmla="*/ 75 w 147"/>
              <a:gd name="T23" fmla="*/ 88 h 131"/>
              <a:gd name="T24" fmla="*/ 79 w 147"/>
              <a:gd name="T25" fmla="*/ 62 h 131"/>
              <a:gd name="T26" fmla="*/ 79 w 147"/>
              <a:gd name="T27" fmla="*/ 71 h 131"/>
              <a:gd name="T28" fmla="*/ 75 w 147"/>
              <a:gd name="T29" fmla="*/ 76 h 131"/>
              <a:gd name="T30" fmla="*/ 70 w 147"/>
              <a:gd name="T31" fmla="*/ 71 h 131"/>
              <a:gd name="T32" fmla="*/ 70 w 147"/>
              <a:gd name="T33" fmla="*/ 59 h 131"/>
              <a:gd name="T34" fmla="*/ 75 w 147"/>
              <a:gd name="T35" fmla="*/ 54 h 131"/>
              <a:gd name="T36" fmla="*/ 75 w 147"/>
              <a:gd name="T37" fmla="*/ 54 h 131"/>
              <a:gd name="T38" fmla="*/ 75 w 147"/>
              <a:gd name="T39" fmla="*/ 54 h 131"/>
              <a:gd name="T40" fmla="*/ 87 w 147"/>
              <a:gd name="T41" fmla="*/ 42 h 131"/>
              <a:gd name="T42" fmla="*/ 75 w 147"/>
              <a:gd name="T43" fmla="*/ 30 h 131"/>
              <a:gd name="T44" fmla="*/ 63 w 147"/>
              <a:gd name="T45" fmla="*/ 42 h 131"/>
              <a:gd name="T46" fmla="*/ 64 w 147"/>
              <a:gd name="T47" fmla="*/ 47 h 131"/>
              <a:gd name="T48" fmla="*/ 64 w 147"/>
              <a:gd name="T49" fmla="*/ 47 h 131"/>
              <a:gd name="T50" fmla="*/ 64 w 147"/>
              <a:gd name="T51" fmla="*/ 47 h 131"/>
              <a:gd name="T52" fmla="*/ 64 w 147"/>
              <a:gd name="T53" fmla="*/ 49 h 131"/>
              <a:gd name="T54" fmla="*/ 60 w 147"/>
              <a:gd name="T55" fmla="*/ 53 h 131"/>
              <a:gd name="T56" fmla="*/ 56 w 147"/>
              <a:gd name="T57" fmla="*/ 51 h 131"/>
              <a:gd name="T58" fmla="*/ 56 w 147"/>
              <a:gd name="T59" fmla="*/ 51 h 131"/>
              <a:gd name="T60" fmla="*/ 56 w 147"/>
              <a:gd name="T61" fmla="*/ 51 h 131"/>
              <a:gd name="T62" fmla="*/ 55 w 147"/>
              <a:gd name="T63" fmla="*/ 50 h 131"/>
              <a:gd name="T64" fmla="*/ 54 w 147"/>
              <a:gd name="T65" fmla="*/ 42 h 131"/>
              <a:gd name="T66" fmla="*/ 75 w 147"/>
              <a:gd name="T67" fmla="*/ 22 h 131"/>
              <a:gd name="T68" fmla="*/ 96 w 147"/>
              <a:gd name="T69" fmla="*/ 42 h 131"/>
              <a:gd name="T70" fmla="*/ 79 w 147"/>
              <a:gd name="T71" fmla="*/ 6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7" h="131">
                <a:moveTo>
                  <a:pt x="73" y="0"/>
                </a:moveTo>
                <a:cubicBezTo>
                  <a:pt x="33" y="0"/>
                  <a:pt x="0" y="22"/>
                  <a:pt x="0" y="48"/>
                </a:cubicBezTo>
                <a:cubicBezTo>
                  <a:pt x="0" y="69"/>
                  <a:pt x="21" y="87"/>
                  <a:pt x="50" y="93"/>
                </a:cubicBezTo>
                <a:cubicBezTo>
                  <a:pt x="49" y="103"/>
                  <a:pt x="44" y="121"/>
                  <a:pt x="21" y="128"/>
                </a:cubicBezTo>
                <a:cubicBezTo>
                  <a:pt x="21" y="128"/>
                  <a:pt x="62" y="131"/>
                  <a:pt x="94" y="94"/>
                </a:cubicBezTo>
                <a:cubicBezTo>
                  <a:pt x="125" y="88"/>
                  <a:pt x="147" y="70"/>
                  <a:pt x="147" y="48"/>
                </a:cubicBezTo>
                <a:cubicBezTo>
                  <a:pt x="147" y="22"/>
                  <a:pt x="114" y="0"/>
                  <a:pt x="73" y="0"/>
                </a:cubicBezTo>
                <a:close/>
                <a:moveTo>
                  <a:pt x="75" y="88"/>
                </a:moveTo>
                <a:cubicBezTo>
                  <a:pt x="72" y="88"/>
                  <a:pt x="70" y="86"/>
                  <a:pt x="70" y="83"/>
                </a:cubicBezTo>
                <a:cubicBezTo>
                  <a:pt x="70" y="81"/>
                  <a:pt x="72" y="79"/>
                  <a:pt x="75" y="79"/>
                </a:cubicBezTo>
                <a:cubicBezTo>
                  <a:pt x="77" y="79"/>
                  <a:pt x="79" y="81"/>
                  <a:pt x="79" y="83"/>
                </a:cubicBezTo>
                <a:cubicBezTo>
                  <a:pt x="79" y="86"/>
                  <a:pt x="77" y="88"/>
                  <a:pt x="75" y="88"/>
                </a:cubicBezTo>
                <a:close/>
                <a:moveTo>
                  <a:pt x="79" y="62"/>
                </a:moveTo>
                <a:cubicBezTo>
                  <a:pt x="79" y="71"/>
                  <a:pt x="79" y="71"/>
                  <a:pt x="79" y="71"/>
                </a:cubicBezTo>
                <a:cubicBezTo>
                  <a:pt x="79" y="74"/>
                  <a:pt x="77" y="76"/>
                  <a:pt x="75" y="76"/>
                </a:cubicBezTo>
                <a:cubicBezTo>
                  <a:pt x="72" y="76"/>
                  <a:pt x="70" y="74"/>
                  <a:pt x="70" y="71"/>
                </a:cubicBezTo>
                <a:cubicBezTo>
                  <a:pt x="70" y="59"/>
                  <a:pt x="70" y="59"/>
                  <a:pt x="70" y="59"/>
                </a:cubicBezTo>
                <a:cubicBezTo>
                  <a:pt x="70" y="56"/>
                  <a:pt x="72" y="54"/>
                  <a:pt x="75" y="54"/>
                </a:cubicBezTo>
                <a:cubicBezTo>
                  <a:pt x="75" y="54"/>
                  <a:pt x="75" y="54"/>
                  <a:pt x="75" y="54"/>
                </a:cubicBezTo>
                <a:cubicBezTo>
                  <a:pt x="75" y="54"/>
                  <a:pt x="75" y="54"/>
                  <a:pt x="75" y="54"/>
                </a:cubicBezTo>
                <a:cubicBezTo>
                  <a:pt x="82" y="54"/>
                  <a:pt x="87" y="49"/>
                  <a:pt x="87" y="42"/>
                </a:cubicBezTo>
                <a:cubicBezTo>
                  <a:pt x="87" y="36"/>
                  <a:pt x="82" y="30"/>
                  <a:pt x="75" y="30"/>
                </a:cubicBezTo>
                <a:cubicBezTo>
                  <a:pt x="68" y="30"/>
                  <a:pt x="63" y="36"/>
                  <a:pt x="63" y="42"/>
                </a:cubicBezTo>
                <a:cubicBezTo>
                  <a:pt x="63" y="44"/>
                  <a:pt x="63" y="45"/>
                  <a:pt x="64" y="47"/>
                </a:cubicBezTo>
                <a:cubicBezTo>
                  <a:pt x="64" y="47"/>
                  <a:pt x="64" y="47"/>
                  <a:pt x="64" y="47"/>
                </a:cubicBezTo>
                <a:cubicBezTo>
                  <a:pt x="64" y="47"/>
                  <a:pt x="64" y="47"/>
                  <a:pt x="64" y="47"/>
                </a:cubicBezTo>
                <a:cubicBezTo>
                  <a:pt x="64" y="47"/>
                  <a:pt x="64" y="48"/>
                  <a:pt x="64" y="49"/>
                </a:cubicBezTo>
                <a:cubicBezTo>
                  <a:pt x="64" y="51"/>
                  <a:pt x="62" y="53"/>
                  <a:pt x="60" y="53"/>
                </a:cubicBezTo>
                <a:cubicBezTo>
                  <a:pt x="58" y="53"/>
                  <a:pt x="56" y="52"/>
                  <a:pt x="56" y="51"/>
                </a:cubicBezTo>
                <a:cubicBezTo>
                  <a:pt x="56" y="51"/>
                  <a:pt x="56" y="51"/>
                  <a:pt x="56" y="51"/>
                </a:cubicBezTo>
                <a:cubicBezTo>
                  <a:pt x="56" y="51"/>
                  <a:pt x="56" y="51"/>
                  <a:pt x="56" y="51"/>
                </a:cubicBezTo>
                <a:cubicBezTo>
                  <a:pt x="55" y="50"/>
                  <a:pt x="55" y="50"/>
                  <a:pt x="55" y="50"/>
                </a:cubicBezTo>
                <a:cubicBezTo>
                  <a:pt x="54" y="47"/>
                  <a:pt x="54" y="45"/>
                  <a:pt x="54" y="42"/>
                </a:cubicBezTo>
                <a:cubicBezTo>
                  <a:pt x="54" y="31"/>
                  <a:pt x="63" y="22"/>
                  <a:pt x="75" y="22"/>
                </a:cubicBezTo>
                <a:cubicBezTo>
                  <a:pt x="87" y="22"/>
                  <a:pt x="96" y="31"/>
                  <a:pt x="96" y="42"/>
                </a:cubicBezTo>
                <a:cubicBezTo>
                  <a:pt x="96" y="52"/>
                  <a:pt x="89" y="61"/>
                  <a:pt x="79" y="6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4" name="Freeform 57"/>
          <p:cNvSpPr>
            <a:spLocks noEditPoints="1"/>
          </p:cNvSpPr>
          <p:nvPr/>
        </p:nvSpPr>
        <p:spPr bwMode="auto">
          <a:xfrm>
            <a:off x="4838701" y="1651001"/>
            <a:ext cx="238125" cy="214313"/>
          </a:xfrm>
          <a:custGeom>
            <a:avLst/>
            <a:gdLst>
              <a:gd name="T0" fmla="*/ 106 w 106"/>
              <a:gd name="T1" fmla="*/ 35 h 95"/>
              <a:gd name="T2" fmla="*/ 52 w 106"/>
              <a:gd name="T3" fmla="*/ 0 h 95"/>
              <a:gd name="T4" fmla="*/ 0 w 106"/>
              <a:gd name="T5" fmla="*/ 26 h 95"/>
              <a:gd name="T6" fmla="*/ 51 w 106"/>
              <a:gd name="T7" fmla="*/ 76 h 95"/>
              <a:gd name="T8" fmla="*/ 51 w 106"/>
              <a:gd name="T9" fmla="*/ 81 h 95"/>
              <a:gd name="T10" fmla="*/ 91 w 106"/>
              <a:gd name="T11" fmla="*/ 94 h 95"/>
              <a:gd name="T12" fmla="*/ 69 w 106"/>
              <a:gd name="T13" fmla="*/ 68 h 95"/>
              <a:gd name="T14" fmla="*/ 106 w 106"/>
              <a:gd name="T15" fmla="*/ 35 h 95"/>
              <a:gd name="T16" fmla="*/ 51 w 106"/>
              <a:gd name="T17" fmla="*/ 20 h 95"/>
              <a:gd name="T18" fmla="*/ 56 w 106"/>
              <a:gd name="T19" fmla="*/ 15 h 95"/>
              <a:gd name="T20" fmla="*/ 61 w 106"/>
              <a:gd name="T21" fmla="*/ 20 h 95"/>
              <a:gd name="T22" fmla="*/ 61 w 106"/>
              <a:gd name="T23" fmla="*/ 39 h 95"/>
              <a:gd name="T24" fmla="*/ 56 w 106"/>
              <a:gd name="T25" fmla="*/ 44 h 95"/>
              <a:gd name="T26" fmla="*/ 51 w 106"/>
              <a:gd name="T27" fmla="*/ 39 h 95"/>
              <a:gd name="T28" fmla="*/ 51 w 106"/>
              <a:gd name="T29" fmla="*/ 20 h 95"/>
              <a:gd name="T30" fmla="*/ 56 w 106"/>
              <a:gd name="T31" fmla="*/ 56 h 95"/>
              <a:gd name="T32" fmla="*/ 51 w 106"/>
              <a:gd name="T33" fmla="*/ 51 h 95"/>
              <a:gd name="T34" fmla="*/ 56 w 106"/>
              <a:gd name="T35" fmla="*/ 46 h 95"/>
              <a:gd name="T36" fmla="*/ 62 w 106"/>
              <a:gd name="T37" fmla="*/ 51 h 95"/>
              <a:gd name="T38" fmla="*/ 56 w 106"/>
              <a:gd name="T39" fmla="*/ 5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95">
                <a:moveTo>
                  <a:pt x="106" y="35"/>
                </a:moveTo>
                <a:cubicBezTo>
                  <a:pt x="106" y="16"/>
                  <a:pt x="82" y="0"/>
                  <a:pt x="52" y="0"/>
                </a:cubicBezTo>
                <a:cubicBezTo>
                  <a:pt x="27" y="0"/>
                  <a:pt x="6" y="11"/>
                  <a:pt x="0" y="26"/>
                </a:cubicBezTo>
                <a:cubicBezTo>
                  <a:pt x="30" y="34"/>
                  <a:pt x="51" y="53"/>
                  <a:pt x="51" y="76"/>
                </a:cubicBezTo>
                <a:cubicBezTo>
                  <a:pt x="51" y="78"/>
                  <a:pt x="51" y="79"/>
                  <a:pt x="51" y="81"/>
                </a:cubicBezTo>
                <a:cubicBezTo>
                  <a:pt x="71" y="95"/>
                  <a:pt x="91" y="94"/>
                  <a:pt x="91" y="94"/>
                </a:cubicBezTo>
                <a:cubicBezTo>
                  <a:pt x="74" y="88"/>
                  <a:pt x="70" y="75"/>
                  <a:pt x="69" y="68"/>
                </a:cubicBezTo>
                <a:cubicBezTo>
                  <a:pt x="91" y="64"/>
                  <a:pt x="106" y="51"/>
                  <a:pt x="106" y="35"/>
                </a:cubicBezTo>
                <a:close/>
                <a:moveTo>
                  <a:pt x="51" y="20"/>
                </a:moveTo>
                <a:cubicBezTo>
                  <a:pt x="51" y="18"/>
                  <a:pt x="54" y="15"/>
                  <a:pt x="56" y="15"/>
                </a:cubicBezTo>
                <a:cubicBezTo>
                  <a:pt x="59" y="15"/>
                  <a:pt x="61" y="18"/>
                  <a:pt x="61" y="20"/>
                </a:cubicBezTo>
                <a:cubicBezTo>
                  <a:pt x="61" y="39"/>
                  <a:pt x="61" y="39"/>
                  <a:pt x="61" y="39"/>
                </a:cubicBezTo>
                <a:cubicBezTo>
                  <a:pt x="61" y="41"/>
                  <a:pt x="59" y="44"/>
                  <a:pt x="56" y="44"/>
                </a:cubicBezTo>
                <a:cubicBezTo>
                  <a:pt x="54" y="44"/>
                  <a:pt x="51" y="41"/>
                  <a:pt x="51" y="39"/>
                </a:cubicBezTo>
                <a:lnTo>
                  <a:pt x="51" y="20"/>
                </a:lnTo>
                <a:close/>
                <a:moveTo>
                  <a:pt x="56" y="56"/>
                </a:moveTo>
                <a:cubicBezTo>
                  <a:pt x="54" y="56"/>
                  <a:pt x="51" y="54"/>
                  <a:pt x="51" y="51"/>
                </a:cubicBezTo>
                <a:cubicBezTo>
                  <a:pt x="51" y="49"/>
                  <a:pt x="54" y="46"/>
                  <a:pt x="56" y="46"/>
                </a:cubicBezTo>
                <a:cubicBezTo>
                  <a:pt x="59" y="46"/>
                  <a:pt x="62" y="49"/>
                  <a:pt x="62" y="51"/>
                </a:cubicBezTo>
                <a:cubicBezTo>
                  <a:pt x="62" y="54"/>
                  <a:pt x="59" y="56"/>
                  <a:pt x="56" y="5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5" name="Freeform 58"/>
          <p:cNvSpPr>
            <a:spLocks noEditPoints="1"/>
          </p:cNvSpPr>
          <p:nvPr/>
        </p:nvSpPr>
        <p:spPr bwMode="auto">
          <a:xfrm>
            <a:off x="5224463" y="1635125"/>
            <a:ext cx="449262" cy="400050"/>
          </a:xfrm>
          <a:custGeom>
            <a:avLst/>
            <a:gdLst>
              <a:gd name="T0" fmla="*/ 200 w 200"/>
              <a:gd name="T1" fmla="*/ 62 h 178"/>
              <a:gd name="T2" fmla="*/ 176 w 200"/>
              <a:gd name="T3" fmla="*/ 39 h 178"/>
              <a:gd name="T4" fmla="*/ 171 w 200"/>
              <a:gd name="T5" fmla="*/ 39 h 178"/>
              <a:gd name="T6" fmla="*/ 171 w 200"/>
              <a:gd name="T7" fmla="*/ 38 h 178"/>
              <a:gd name="T8" fmla="*/ 135 w 200"/>
              <a:gd name="T9" fmla="*/ 3 h 178"/>
              <a:gd name="T10" fmla="*/ 106 w 200"/>
              <a:gd name="T11" fmla="*/ 16 h 178"/>
              <a:gd name="T12" fmla="*/ 70 w 200"/>
              <a:gd name="T13" fmla="*/ 0 h 178"/>
              <a:gd name="T14" fmla="*/ 24 w 200"/>
              <a:gd name="T15" fmla="*/ 45 h 178"/>
              <a:gd name="T16" fmla="*/ 26 w 200"/>
              <a:gd name="T17" fmla="*/ 59 h 178"/>
              <a:gd name="T18" fmla="*/ 0 w 200"/>
              <a:gd name="T19" fmla="*/ 89 h 178"/>
              <a:gd name="T20" fmla="*/ 31 w 200"/>
              <a:gd name="T21" fmla="*/ 119 h 178"/>
              <a:gd name="T22" fmla="*/ 43 w 200"/>
              <a:gd name="T23" fmla="*/ 117 h 178"/>
              <a:gd name="T24" fmla="*/ 60 w 200"/>
              <a:gd name="T25" fmla="*/ 133 h 178"/>
              <a:gd name="T26" fmla="*/ 61 w 200"/>
              <a:gd name="T27" fmla="*/ 133 h 178"/>
              <a:gd name="T28" fmla="*/ 73 w 200"/>
              <a:gd name="T29" fmla="*/ 143 h 178"/>
              <a:gd name="T30" fmla="*/ 84 w 200"/>
              <a:gd name="T31" fmla="*/ 131 h 178"/>
              <a:gd name="T32" fmla="*/ 77 w 200"/>
              <a:gd name="T33" fmla="*/ 122 h 178"/>
              <a:gd name="T34" fmla="*/ 78 w 200"/>
              <a:gd name="T35" fmla="*/ 116 h 178"/>
              <a:gd name="T36" fmla="*/ 78 w 200"/>
              <a:gd name="T37" fmla="*/ 115 h 178"/>
              <a:gd name="T38" fmla="*/ 88 w 200"/>
              <a:gd name="T39" fmla="*/ 117 h 178"/>
              <a:gd name="T40" fmla="*/ 92 w 200"/>
              <a:gd name="T41" fmla="*/ 117 h 178"/>
              <a:gd name="T42" fmla="*/ 97 w 200"/>
              <a:gd name="T43" fmla="*/ 131 h 178"/>
              <a:gd name="T44" fmla="*/ 89 w 200"/>
              <a:gd name="T45" fmla="*/ 141 h 178"/>
              <a:gd name="T46" fmla="*/ 99 w 200"/>
              <a:gd name="T47" fmla="*/ 151 h 178"/>
              <a:gd name="T48" fmla="*/ 109 w 200"/>
              <a:gd name="T49" fmla="*/ 140 h 178"/>
              <a:gd name="T50" fmla="*/ 109 w 200"/>
              <a:gd name="T51" fmla="*/ 139 h 178"/>
              <a:gd name="T52" fmla="*/ 117 w 200"/>
              <a:gd name="T53" fmla="*/ 140 h 178"/>
              <a:gd name="T54" fmla="*/ 142 w 200"/>
              <a:gd name="T55" fmla="*/ 116 h 178"/>
              <a:gd name="T56" fmla="*/ 152 w 200"/>
              <a:gd name="T57" fmla="*/ 117 h 178"/>
              <a:gd name="T58" fmla="*/ 177 w 200"/>
              <a:gd name="T59" fmla="*/ 93 h 178"/>
              <a:gd name="T60" fmla="*/ 175 w 200"/>
              <a:gd name="T61" fmla="*/ 84 h 178"/>
              <a:gd name="T62" fmla="*/ 176 w 200"/>
              <a:gd name="T63" fmla="*/ 84 h 178"/>
              <a:gd name="T64" fmla="*/ 200 w 200"/>
              <a:gd name="T65" fmla="*/ 62 h 178"/>
              <a:gd name="T66" fmla="*/ 117 w 200"/>
              <a:gd name="T67" fmla="*/ 147 h 178"/>
              <a:gd name="T68" fmla="*/ 120 w 200"/>
              <a:gd name="T69" fmla="*/ 145 h 178"/>
              <a:gd name="T70" fmla="*/ 117 w 200"/>
              <a:gd name="T71" fmla="*/ 143 h 178"/>
              <a:gd name="T72" fmla="*/ 114 w 200"/>
              <a:gd name="T73" fmla="*/ 145 h 178"/>
              <a:gd name="T74" fmla="*/ 117 w 200"/>
              <a:gd name="T75" fmla="*/ 147 h 178"/>
              <a:gd name="T76" fmla="*/ 116 w 200"/>
              <a:gd name="T77" fmla="*/ 168 h 178"/>
              <a:gd name="T78" fmla="*/ 111 w 200"/>
              <a:gd name="T79" fmla="*/ 173 h 178"/>
              <a:gd name="T80" fmla="*/ 117 w 200"/>
              <a:gd name="T81" fmla="*/ 178 h 178"/>
              <a:gd name="T82" fmla="*/ 122 w 200"/>
              <a:gd name="T83" fmla="*/ 173 h 178"/>
              <a:gd name="T84" fmla="*/ 116 w 200"/>
              <a:gd name="T85" fmla="*/ 168 h 178"/>
              <a:gd name="T86" fmla="*/ 116 w 200"/>
              <a:gd name="T87" fmla="*/ 155 h 178"/>
              <a:gd name="T88" fmla="*/ 111 w 200"/>
              <a:gd name="T89" fmla="*/ 150 h 178"/>
              <a:gd name="T90" fmla="*/ 106 w 200"/>
              <a:gd name="T91" fmla="*/ 155 h 178"/>
              <a:gd name="T92" fmla="*/ 111 w 200"/>
              <a:gd name="T93" fmla="*/ 160 h 178"/>
              <a:gd name="T94" fmla="*/ 116 w 200"/>
              <a:gd name="T95" fmla="*/ 155 h 178"/>
              <a:gd name="T96" fmla="*/ 97 w 200"/>
              <a:gd name="T97" fmla="*/ 156 h 178"/>
              <a:gd name="T98" fmla="*/ 89 w 200"/>
              <a:gd name="T99" fmla="*/ 164 h 178"/>
              <a:gd name="T100" fmla="*/ 98 w 200"/>
              <a:gd name="T101" fmla="*/ 172 h 178"/>
              <a:gd name="T102" fmla="*/ 106 w 200"/>
              <a:gd name="T103" fmla="*/ 163 h 178"/>
              <a:gd name="T104" fmla="*/ 97 w 200"/>
              <a:gd name="T105"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178">
                <a:moveTo>
                  <a:pt x="200" y="62"/>
                </a:moveTo>
                <a:cubicBezTo>
                  <a:pt x="200" y="49"/>
                  <a:pt x="189" y="39"/>
                  <a:pt x="176" y="39"/>
                </a:cubicBezTo>
                <a:cubicBezTo>
                  <a:pt x="174" y="39"/>
                  <a:pt x="172" y="39"/>
                  <a:pt x="171" y="39"/>
                </a:cubicBezTo>
                <a:cubicBezTo>
                  <a:pt x="171" y="39"/>
                  <a:pt x="171" y="38"/>
                  <a:pt x="171" y="38"/>
                </a:cubicBezTo>
                <a:cubicBezTo>
                  <a:pt x="171" y="18"/>
                  <a:pt x="155" y="3"/>
                  <a:pt x="135" y="3"/>
                </a:cubicBezTo>
                <a:cubicBezTo>
                  <a:pt x="123" y="3"/>
                  <a:pt x="113" y="8"/>
                  <a:pt x="106" y="16"/>
                </a:cubicBezTo>
                <a:cubicBezTo>
                  <a:pt x="98" y="6"/>
                  <a:pt x="85" y="0"/>
                  <a:pt x="70" y="0"/>
                </a:cubicBezTo>
                <a:cubicBezTo>
                  <a:pt x="45" y="0"/>
                  <a:pt x="24" y="20"/>
                  <a:pt x="24" y="45"/>
                </a:cubicBezTo>
                <a:cubicBezTo>
                  <a:pt x="24" y="50"/>
                  <a:pt x="25" y="55"/>
                  <a:pt x="26" y="59"/>
                </a:cubicBezTo>
                <a:cubicBezTo>
                  <a:pt x="11" y="62"/>
                  <a:pt x="0" y="74"/>
                  <a:pt x="0" y="89"/>
                </a:cubicBezTo>
                <a:cubicBezTo>
                  <a:pt x="0" y="106"/>
                  <a:pt x="14" y="119"/>
                  <a:pt x="31" y="119"/>
                </a:cubicBezTo>
                <a:cubicBezTo>
                  <a:pt x="36" y="119"/>
                  <a:pt x="39" y="119"/>
                  <a:pt x="43" y="117"/>
                </a:cubicBezTo>
                <a:cubicBezTo>
                  <a:pt x="44" y="126"/>
                  <a:pt x="51" y="133"/>
                  <a:pt x="60" y="133"/>
                </a:cubicBezTo>
                <a:cubicBezTo>
                  <a:pt x="61" y="133"/>
                  <a:pt x="61" y="133"/>
                  <a:pt x="61" y="133"/>
                </a:cubicBezTo>
                <a:cubicBezTo>
                  <a:pt x="62" y="138"/>
                  <a:pt x="67" y="143"/>
                  <a:pt x="73" y="143"/>
                </a:cubicBezTo>
                <a:cubicBezTo>
                  <a:pt x="79" y="143"/>
                  <a:pt x="84" y="137"/>
                  <a:pt x="84" y="131"/>
                </a:cubicBezTo>
                <a:cubicBezTo>
                  <a:pt x="84" y="127"/>
                  <a:pt x="81" y="123"/>
                  <a:pt x="77" y="122"/>
                </a:cubicBezTo>
                <a:cubicBezTo>
                  <a:pt x="78" y="120"/>
                  <a:pt x="78" y="118"/>
                  <a:pt x="78" y="116"/>
                </a:cubicBezTo>
                <a:cubicBezTo>
                  <a:pt x="78" y="115"/>
                  <a:pt x="78" y="115"/>
                  <a:pt x="78" y="115"/>
                </a:cubicBezTo>
                <a:cubicBezTo>
                  <a:pt x="81" y="116"/>
                  <a:pt x="84" y="117"/>
                  <a:pt x="88" y="117"/>
                </a:cubicBezTo>
                <a:cubicBezTo>
                  <a:pt x="89" y="117"/>
                  <a:pt x="90" y="117"/>
                  <a:pt x="92" y="117"/>
                </a:cubicBezTo>
                <a:cubicBezTo>
                  <a:pt x="92" y="122"/>
                  <a:pt x="94" y="127"/>
                  <a:pt x="97" y="131"/>
                </a:cubicBezTo>
                <a:cubicBezTo>
                  <a:pt x="92" y="132"/>
                  <a:pt x="88" y="136"/>
                  <a:pt x="89" y="141"/>
                </a:cubicBezTo>
                <a:cubicBezTo>
                  <a:pt x="89" y="146"/>
                  <a:pt x="93" y="151"/>
                  <a:pt x="99" y="151"/>
                </a:cubicBezTo>
                <a:cubicBezTo>
                  <a:pt x="105" y="150"/>
                  <a:pt x="109" y="146"/>
                  <a:pt x="109" y="140"/>
                </a:cubicBezTo>
                <a:cubicBezTo>
                  <a:pt x="109" y="140"/>
                  <a:pt x="109" y="139"/>
                  <a:pt x="109" y="139"/>
                </a:cubicBezTo>
                <a:cubicBezTo>
                  <a:pt x="111" y="140"/>
                  <a:pt x="114" y="140"/>
                  <a:pt x="117" y="140"/>
                </a:cubicBezTo>
                <a:cubicBezTo>
                  <a:pt x="131" y="140"/>
                  <a:pt x="142" y="129"/>
                  <a:pt x="142" y="116"/>
                </a:cubicBezTo>
                <a:cubicBezTo>
                  <a:pt x="145" y="117"/>
                  <a:pt x="148" y="117"/>
                  <a:pt x="152" y="117"/>
                </a:cubicBezTo>
                <a:cubicBezTo>
                  <a:pt x="166" y="117"/>
                  <a:pt x="177" y="106"/>
                  <a:pt x="177" y="93"/>
                </a:cubicBezTo>
                <a:cubicBezTo>
                  <a:pt x="177" y="90"/>
                  <a:pt x="176" y="87"/>
                  <a:pt x="175" y="84"/>
                </a:cubicBezTo>
                <a:cubicBezTo>
                  <a:pt x="176" y="84"/>
                  <a:pt x="176" y="84"/>
                  <a:pt x="176" y="84"/>
                </a:cubicBezTo>
                <a:cubicBezTo>
                  <a:pt x="189" y="84"/>
                  <a:pt x="200" y="74"/>
                  <a:pt x="200" y="62"/>
                </a:cubicBezTo>
                <a:close/>
                <a:moveTo>
                  <a:pt x="117" y="147"/>
                </a:moveTo>
                <a:cubicBezTo>
                  <a:pt x="119" y="147"/>
                  <a:pt x="120" y="146"/>
                  <a:pt x="120" y="145"/>
                </a:cubicBezTo>
                <a:cubicBezTo>
                  <a:pt x="120" y="144"/>
                  <a:pt x="118" y="142"/>
                  <a:pt x="117" y="143"/>
                </a:cubicBezTo>
                <a:cubicBezTo>
                  <a:pt x="116" y="143"/>
                  <a:pt x="114" y="144"/>
                  <a:pt x="114" y="145"/>
                </a:cubicBezTo>
                <a:cubicBezTo>
                  <a:pt x="115" y="146"/>
                  <a:pt x="116" y="148"/>
                  <a:pt x="117" y="147"/>
                </a:cubicBezTo>
                <a:close/>
                <a:moveTo>
                  <a:pt x="116" y="168"/>
                </a:moveTo>
                <a:cubicBezTo>
                  <a:pt x="113" y="168"/>
                  <a:pt x="111" y="170"/>
                  <a:pt x="111" y="173"/>
                </a:cubicBezTo>
                <a:cubicBezTo>
                  <a:pt x="111" y="176"/>
                  <a:pt x="114" y="178"/>
                  <a:pt x="117" y="178"/>
                </a:cubicBezTo>
                <a:cubicBezTo>
                  <a:pt x="120" y="178"/>
                  <a:pt x="122" y="175"/>
                  <a:pt x="122" y="173"/>
                </a:cubicBezTo>
                <a:cubicBezTo>
                  <a:pt x="122" y="170"/>
                  <a:pt x="119" y="167"/>
                  <a:pt x="116" y="168"/>
                </a:cubicBezTo>
                <a:close/>
                <a:moveTo>
                  <a:pt x="116" y="155"/>
                </a:moveTo>
                <a:cubicBezTo>
                  <a:pt x="116" y="152"/>
                  <a:pt x="114" y="150"/>
                  <a:pt x="111" y="150"/>
                </a:cubicBezTo>
                <a:cubicBezTo>
                  <a:pt x="108" y="150"/>
                  <a:pt x="106" y="152"/>
                  <a:pt x="106" y="155"/>
                </a:cubicBezTo>
                <a:cubicBezTo>
                  <a:pt x="106" y="158"/>
                  <a:pt x="108" y="161"/>
                  <a:pt x="111" y="160"/>
                </a:cubicBezTo>
                <a:cubicBezTo>
                  <a:pt x="114" y="160"/>
                  <a:pt x="117" y="158"/>
                  <a:pt x="116" y="155"/>
                </a:cubicBezTo>
                <a:close/>
                <a:moveTo>
                  <a:pt x="97" y="156"/>
                </a:moveTo>
                <a:cubicBezTo>
                  <a:pt x="92" y="156"/>
                  <a:pt x="89" y="159"/>
                  <a:pt x="89" y="164"/>
                </a:cubicBezTo>
                <a:cubicBezTo>
                  <a:pt x="89" y="168"/>
                  <a:pt x="93" y="172"/>
                  <a:pt x="98" y="172"/>
                </a:cubicBezTo>
                <a:cubicBezTo>
                  <a:pt x="102" y="172"/>
                  <a:pt x="106" y="168"/>
                  <a:pt x="106" y="163"/>
                </a:cubicBezTo>
                <a:cubicBezTo>
                  <a:pt x="106" y="159"/>
                  <a:pt x="102" y="155"/>
                  <a:pt x="97" y="15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6" name="Freeform 59"/>
          <p:cNvSpPr/>
          <p:nvPr/>
        </p:nvSpPr>
        <p:spPr bwMode="auto">
          <a:xfrm>
            <a:off x="5854701" y="1776413"/>
            <a:ext cx="147638" cy="127000"/>
          </a:xfrm>
          <a:custGeom>
            <a:avLst/>
            <a:gdLst>
              <a:gd name="T0" fmla="*/ 0 w 93"/>
              <a:gd name="T1" fmla="*/ 0 h 80"/>
              <a:gd name="T2" fmla="*/ 32 w 93"/>
              <a:gd name="T3" fmla="*/ 78 h 80"/>
              <a:gd name="T4" fmla="*/ 46 w 93"/>
              <a:gd name="T5" fmla="*/ 44 h 80"/>
              <a:gd name="T6" fmla="*/ 60 w 93"/>
              <a:gd name="T7" fmla="*/ 80 h 80"/>
              <a:gd name="T8" fmla="*/ 93 w 93"/>
              <a:gd name="T9" fmla="*/ 2 h 80"/>
              <a:gd name="T10" fmla="*/ 80 w 93"/>
              <a:gd name="T11" fmla="*/ 2 h 80"/>
              <a:gd name="T12" fmla="*/ 60 w 93"/>
              <a:gd name="T13" fmla="*/ 50 h 80"/>
              <a:gd name="T14" fmla="*/ 46 w 93"/>
              <a:gd name="T15" fmla="*/ 16 h 80"/>
              <a:gd name="T16" fmla="*/ 32 w 93"/>
              <a:gd name="T17" fmla="*/ 49 h 80"/>
              <a:gd name="T18" fmla="*/ 12 w 93"/>
              <a:gd name="T19" fmla="*/ 0 h 80"/>
              <a:gd name="T20" fmla="*/ 0 w 93"/>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0">
                <a:moveTo>
                  <a:pt x="0" y="0"/>
                </a:moveTo>
                <a:lnTo>
                  <a:pt x="32" y="78"/>
                </a:lnTo>
                <a:lnTo>
                  <a:pt x="46" y="44"/>
                </a:lnTo>
                <a:lnTo>
                  <a:pt x="60" y="80"/>
                </a:lnTo>
                <a:lnTo>
                  <a:pt x="93" y="2"/>
                </a:lnTo>
                <a:lnTo>
                  <a:pt x="80" y="2"/>
                </a:lnTo>
                <a:lnTo>
                  <a:pt x="60" y="50"/>
                </a:lnTo>
                <a:lnTo>
                  <a:pt x="46" y="16"/>
                </a:lnTo>
                <a:lnTo>
                  <a:pt x="32" y="49"/>
                </a:lnTo>
                <a:lnTo>
                  <a:pt x="12" y="0"/>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7" name="Freeform 60"/>
          <p:cNvSpPr/>
          <p:nvPr/>
        </p:nvSpPr>
        <p:spPr bwMode="auto">
          <a:xfrm>
            <a:off x="6173788" y="1776413"/>
            <a:ext cx="147637" cy="127000"/>
          </a:xfrm>
          <a:custGeom>
            <a:avLst/>
            <a:gdLst>
              <a:gd name="T0" fmla="*/ 0 w 93"/>
              <a:gd name="T1" fmla="*/ 0 h 80"/>
              <a:gd name="T2" fmla="*/ 32 w 93"/>
              <a:gd name="T3" fmla="*/ 78 h 80"/>
              <a:gd name="T4" fmla="*/ 45 w 93"/>
              <a:gd name="T5" fmla="*/ 44 h 80"/>
              <a:gd name="T6" fmla="*/ 61 w 93"/>
              <a:gd name="T7" fmla="*/ 80 h 80"/>
              <a:gd name="T8" fmla="*/ 93 w 93"/>
              <a:gd name="T9" fmla="*/ 2 h 80"/>
              <a:gd name="T10" fmla="*/ 80 w 93"/>
              <a:gd name="T11" fmla="*/ 2 h 80"/>
              <a:gd name="T12" fmla="*/ 61 w 93"/>
              <a:gd name="T13" fmla="*/ 50 h 80"/>
              <a:gd name="T14" fmla="*/ 46 w 93"/>
              <a:gd name="T15" fmla="*/ 16 h 80"/>
              <a:gd name="T16" fmla="*/ 32 w 93"/>
              <a:gd name="T17" fmla="*/ 49 h 80"/>
              <a:gd name="T18" fmla="*/ 12 w 93"/>
              <a:gd name="T19" fmla="*/ 0 h 80"/>
              <a:gd name="T20" fmla="*/ 0 w 93"/>
              <a:gd name="T21"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80">
                <a:moveTo>
                  <a:pt x="0" y="0"/>
                </a:moveTo>
                <a:lnTo>
                  <a:pt x="32" y="78"/>
                </a:lnTo>
                <a:lnTo>
                  <a:pt x="45" y="44"/>
                </a:lnTo>
                <a:lnTo>
                  <a:pt x="61" y="80"/>
                </a:lnTo>
                <a:lnTo>
                  <a:pt x="93" y="2"/>
                </a:lnTo>
                <a:lnTo>
                  <a:pt x="80" y="2"/>
                </a:lnTo>
                <a:lnTo>
                  <a:pt x="61" y="50"/>
                </a:lnTo>
                <a:lnTo>
                  <a:pt x="46" y="16"/>
                </a:lnTo>
                <a:lnTo>
                  <a:pt x="32" y="49"/>
                </a:lnTo>
                <a:lnTo>
                  <a:pt x="12" y="0"/>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8" name="Freeform 61"/>
          <p:cNvSpPr/>
          <p:nvPr/>
        </p:nvSpPr>
        <p:spPr bwMode="auto">
          <a:xfrm>
            <a:off x="5981701" y="1746250"/>
            <a:ext cx="214313" cy="179388"/>
          </a:xfrm>
          <a:custGeom>
            <a:avLst/>
            <a:gdLst>
              <a:gd name="T0" fmla="*/ 0 w 135"/>
              <a:gd name="T1" fmla="*/ 0 h 113"/>
              <a:gd name="T2" fmla="*/ 47 w 135"/>
              <a:gd name="T3" fmla="*/ 110 h 113"/>
              <a:gd name="T4" fmla="*/ 67 w 135"/>
              <a:gd name="T5" fmla="*/ 62 h 113"/>
              <a:gd name="T6" fmla="*/ 88 w 135"/>
              <a:gd name="T7" fmla="*/ 113 h 113"/>
              <a:gd name="T8" fmla="*/ 135 w 135"/>
              <a:gd name="T9" fmla="*/ 1 h 113"/>
              <a:gd name="T10" fmla="*/ 118 w 135"/>
              <a:gd name="T11" fmla="*/ 1 h 113"/>
              <a:gd name="T12" fmla="*/ 88 w 135"/>
              <a:gd name="T13" fmla="*/ 70 h 113"/>
              <a:gd name="T14" fmla="*/ 67 w 135"/>
              <a:gd name="T15" fmla="*/ 22 h 113"/>
              <a:gd name="T16" fmla="*/ 48 w 135"/>
              <a:gd name="T17" fmla="*/ 68 h 113"/>
              <a:gd name="T18" fmla="*/ 20 w 135"/>
              <a:gd name="T19" fmla="*/ 0 h 113"/>
              <a:gd name="T20" fmla="*/ 0 w 135"/>
              <a:gd name="T21"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13">
                <a:moveTo>
                  <a:pt x="0" y="0"/>
                </a:moveTo>
                <a:lnTo>
                  <a:pt x="47" y="110"/>
                </a:lnTo>
                <a:lnTo>
                  <a:pt x="67" y="62"/>
                </a:lnTo>
                <a:lnTo>
                  <a:pt x="88" y="113"/>
                </a:lnTo>
                <a:lnTo>
                  <a:pt x="135" y="1"/>
                </a:lnTo>
                <a:lnTo>
                  <a:pt x="118" y="1"/>
                </a:lnTo>
                <a:lnTo>
                  <a:pt x="88" y="70"/>
                </a:lnTo>
                <a:lnTo>
                  <a:pt x="67" y="22"/>
                </a:lnTo>
                <a:lnTo>
                  <a:pt x="48" y="68"/>
                </a:lnTo>
                <a:lnTo>
                  <a:pt x="20" y="0"/>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9" name="Freeform 62"/>
          <p:cNvSpPr>
            <a:spLocks noEditPoints="1"/>
          </p:cNvSpPr>
          <p:nvPr/>
        </p:nvSpPr>
        <p:spPr bwMode="auto">
          <a:xfrm>
            <a:off x="6618288" y="1749425"/>
            <a:ext cx="247650" cy="277813"/>
          </a:xfrm>
          <a:custGeom>
            <a:avLst/>
            <a:gdLst>
              <a:gd name="T0" fmla="*/ 0 w 156"/>
              <a:gd name="T1" fmla="*/ 0 h 175"/>
              <a:gd name="T2" fmla="*/ 32 w 156"/>
              <a:gd name="T3" fmla="*/ 175 h 175"/>
              <a:gd name="T4" fmla="*/ 127 w 156"/>
              <a:gd name="T5" fmla="*/ 175 h 175"/>
              <a:gd name="T6" fmla="*/ 156 w 156"/>
              <a:gd name="T7" fmla="*/ 0 h 175"/>
              <a:gd name="T8" fmla="*/ 0 w 156"/>
              <a:gd name="T9" fmla="*/ 0 h 175"/>
              <a:gd name="T10" fmla="*/ 37 w 156"/>
              <a:gd name="T11" fmla="*/ 168 h 175"/>
              <a:gd name="T12" fmla="*/ 10 w 156"/>
              <a:gd name="T13" fmla="*/ 9 h 175"/>
              <a:gd name="T14" fmla="*/ 24 w 156"/>
              <a:gd name="T15" fmla="*/ 9 h 175"/>
              <a:gd name="T16" fmla="*/ 45 w 156"/>
              <a:gd name="T17" fmla="*/ 168 h 175"/>
              <a:gd name="T18" fmla="*/ 37 w 156"/>
              <a:gd name="T19" fmla="*/ 168 h 175"/>
              <a:gd name="T20" fmla="*/ 52 w 156"/>
              <a:gd name="T21" fmla="*/ 168 h 175"/>
              <a:gd name="T22" fmla="*/ 34 w 156"/>
              <a:gd name="T23" fmla="*/ 9 h 175"/>
              <a:gd name="T24" fmla="*/ 48 w 156"/>
              <a:gd name="T25" fmla="*/ 9 h 175"/>
              <a:gd name="T26" fmla="*/ 61 w 156"/>
              <a:gd name="T27" fmla="*/ 168 h 175"/>
              <a:gd name="T28" fmla="*/ 52 w 156"/>
              <a:gd name="T29" fmla="*/ 168 h 175"/>
              <a:gd name="T30" fmla="*/ 68 w 156"/>
              <a:gd name="T31" fmla="*/ 168 h 175"/>
              <a:gd name="T32" fmla="*/ 58 w 156"/>
              <a:gd name="T33" fmla="*/ 9 h 175"/>
              <a:gd name="T34" fmla="*/ 72 w 156"/>
              <a:gd name="T35" fmla="*/ 9 h 175"/>
              <a:gd name="T36" fmla="*/ 75 w 156"/>
              <a:gd name="T37" fmla="*/ 168 h 175"/>
              <a:gd name="T38" fmla="*/ 68 w 156"/>
              <a:gd name="T39" fmla="*/ 168 h 175"/>
              <a:gd name="T40" fmla="*/ 91 w 156"/>
              <a:gd name="T41" fmla="*/ 168 h 175"/>
              <a:gd name="T42" fmla="*/ 82 w 156"/>
              <a:gd name="T43" fmla="*/ 168 h 175"/>
              <a:gd name="T44" fmla="*/ 82 w 156"/>
              <a:gd name="T45" fmla="*/ 9 h 175"/>
              <a:gd name="T46" fmla="*/ 96 w 156"/>
              <a:gd name="T47" fmla="*/ 9 h 175"/>
              <a:gd name="T48" fmla="*/ 91 w 156"/>
              <a:gd name="T49" fmla="*/ 168 h 175"/>
              <a:gd name="T50" fmla="*/ 98 w 156"/>
              <a:gd name="T51" fmla="*/ 168 h 175"/>
              <a:gd name="T52" fmla="*/ 107 w 156"/>
              <a:gd name="T53" fmla="*/ 9 h 175"/>
              <a:gd name="T54" fmla="*/ 120 w 156"/>
              <a:gd name="T55" fmla="*/ 9 h 175"/>
              <a:gd name="T56" fmla="*/ 106 w 156"/>
              <a:gd name="T57" fmla="*/ 168 h 175"/>
              <a:gd name="T58" fmla="*/ 98 w 156"/>
              <a:gd name="T59" fmla="*/ 168 h 175"/>
              <a:gd name="T60" fmla="*/ 122 w 156"/>
              <a:gd name="T61" fmla="*/ 168 h 175"/>
              <a:gd name="T62" fmla="*/ 113 w 156"/>
              <a:gd name="T63" fmla="*/ 168 h 175"/>
              <a:gd name="T64" fmla="*/ 132 w 156"/>
              <a:gd name="T65" fmla="*/ 9 h 175"/>
              <a:gd name="T66" fmla="*/ 144 w 156"/>
              <a:gd name="T67" fmla="*/ 9 h 175"/>
              <a:gd name="T68" fmla="*/ 122 w 156"/>
              <a:gd name="T69" fmla="*/ 168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 h="175">
                <a:moveTo>
                  <a:pt x="0" y="0"/>
                </a:moveTo>
                <a:lnTo>
                  <a:pt x="32" y="175"/>
                </a:lnTo>
                <a:lnTo>
                  <a:pt x="127" y="175"/>
                </a:lnTo>
                <a:lnTo>
                  <a:pt x="156" y="0"/>
                </a:lnTo>
                <a:lnTo>
                  <a:pt x="0" y="0"/>
                </a:lnTo>
                <a:close/>
                <a:moveTo>
                  <a:pt x="37" y="168"/>
                </a:moveTo>
                <a:lnTo>
                  <a:pt x="10" y="9"/>
                </a:lnTo>
                <a:lnTo>
                  <a:pt x="24" y="9"/>
                </a:lnTo>
                <a:lnTo>
                  <a:pt x="45" y="168"/>
                </a:lnTo>
                <a:lnTo>
                  <a:pt x="37" y="168"/>
                </a:lnTo>
                <a:close/>
                <a:moveTo>
                  <a:pt x="52" y="168"/>
                </a:moveTo>
                <a:lnTo>
                  <a:pt x="34" y="9"/>
                </a:lnTo>
                <a:lnTo>
                  <a:pt x="48" y="9"/>
                </a:lnTo>
                <a:lnTo>
                  <a:pt x="61" y="168"/>
                </a:lnTo>
                <a:lnTo>
                  <a:pt x="52" y="168"/>
                </a:lnTo>
                <a:close/>
                <a:moveTo>
                  <a:pt x="68" y="168"/>
                </a:moveTo>
                <a:lnTo>
                  <a:pt x="58" y="9"/>
                </a:lnTo>
                <a:lnTo>
                  <a:pt x="72" y="9"/>
                </a:lnTo>
                <a:lnTo>
                  <a:pt x="75" y="168"/>
                </a:lnTo>
                <a:lnTo>
                  <a:pt x="68" y="168"/>
                </a:lnTo>
                <a:close/>
                <a:moveTo>
                  <a:pt x="91" y="168"/>
                </a:moveTo>
                <a:lnTo>
                  <a:pt x="82" y="168"/>
                </a:lnTo>
                <a:lnTo>
                  <a:pt x="82" y="9"/>
                </a:lnTo>
                <a:lnTo>
                  <a:pt x="96" y="9"/>
                </a:lnTo>
                <a:lnTo>
                  <a:pt x="91" y="168"/>
                </a:lnTo>
                <a:close/>
                <a:moveTo>
                  <a:pt x="98" y="168"/>
                </a:moveTo>
                <a:lnTo>
                  <a:pt x="107" y="9"/>
                </a:lnTo>
                <a:lnTo>
                  <a:pt x="120" y="9"/>
                </a:lnTo>
                <a:lnTo>
                  <a:pt x="106" y="168"/>
                </a:lnTo>
                <a:lnTo>
                  <a:pt x="98" y="168"/>
                </a:lnTo>
                <a:close/>
                <a:moveTo>
                  <a:pt x="122" y="168"/>
                </a:moveTo>
                <a:lnTo>
                  <a:pt x="113" y="168"/>
                </a:lnTo>
                <a:lnTo>
                  <a:pt x="132" y="9"/>
                </a:lnTo>
                <a:lnTo>
                  <a:pt x="144" y="9"/>
                </a:lnTo>
                <a:lnTo>
                  <a:pt x="122" y="16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0" name="Freeform 63"/>
          <p:cNvSpPr>
            <a:spLocks noEditPoints="1"/>
          </p:cNvSpPr>
          <p:nvPr/>
        </p:nvSpPr>
        <p:spPr bwMode="auto">
          <a:xfrm>
            <a:off x="6657975" y="1606550"/>
            <a:ext cx="211138" cy="136525"/>
          </a:xfrm>
          <a:custGeom>
            <a:avLst/>
            <a:gdLst>
              <a:gd name="T0" fmla="*/ 94 w 94"/>
              <a:gd name="T1" fmla="*/ 61 h 61"/>
              <a:gd name="T2" fmla="*/ 68 w 94"/>
              <a:gd name="T3" fmla="*/ 26 h 61"/>
              <a:gd name="T4" fmla="*/ 68 w 94"/>
              <a:gd name="T5" fmla="*/ 25 h 61"/>
              <a:gd name="T6" fmla="*/ 71 w 94"/>
              <a:gd name="T7" fmla="*/ 22 h 61"/>
              <a:gd name="T8" fmla="*/ 70 w 94"/>
              <a:gd name="T9" fmla="*/ 13 h 61"/>
              <a:gd name="T10" fmla="*/ 52 w 94"/>
              <a:gd name="T11" fmla="*/ 2 h 61"/>
              <a:gd name="T12" fmla="*/ 43 w 94"/>
              <a:gd name="T13" fmla="*/ 5 h 61"/>
              <a:gd name="T14" fmla="*/ 41 w 94"/>
              <a:gd name="T15" fmla="*/ 8 h 61"/>
              <a:gd name="T16" fmla="*/ 41 w 94"/>
              <a:gd name="T17" fmla="*/ 9 h 61"/>
              <a:gd name="T18" fmla="*/ 0 w 94"/>
              <a:gd name="T19" fmla="*/ 1 h 61"/>
              <a:gd name="T20" fmla="*/ 94 w 94"/>
              <a:gd name="T21" fmla="*/ 61 h 61"/>
              <a:gd name="T22" fmla="*/ 45 w 94"/>
              <a:gd name="T23" fmla="*/ 8 h 61"/>
              <a:gd name="T24" fmla="*/ 52 w 94"/>
              <a:gd name="T25" fmla="*/ 6 h 61"/>
              <a:gd name="T26" fmla="*/ 66 w 94"/>
              <a:gd name="T27" fmla="*/ 14 h 61"/>
              <a:gd name="T28" fmla="*/ 66 w 94"/>
              <a:gd name="T29" fmla="*/ 22 h 61"/>
              <a:gd name="T30" fmla="*/ 65 w 94"/>
              <a:gd name="T31" fmla="*/ 24 h 61"/>
              <a:gd name="T32" fmla="*/ 44 w 94"/>
              <a:gd name="T33" fmla="*/ 11 h 61"/>
              <a:gd name="T34" fmla="*/ 45 w 94"/>
              <a:gd name="T35" fmla="*/ 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61">
                <a:moveTo>
                  <a:pt x="94" y="61"/>
                </a:moveTo>
                <a:cubicBezTo>
                  <a:pt x="94" y="61"/>
                  <a:pt x="87" y="42"/>
                  <a:pt x="68" y="26"/>
                </a:cubicBezTo>
                <a:cubicBezTo>
                  <a:pt x="68" y="26"/>
                  <a:pt x="68" y="25"/>
                  <a:pt x="68" y="25"/>
                </a:cubicBezTo>
                <a:cubicBezTo>
                  <a:pt x="71" y="22"/>
                  <a:pt x="71" y="22"/>
                  <a:pt x="71" y="22"/>
                </a:cubicBezTo>
                <a:cubicBezTo>
                  <a:pt x="73" y="19"/>
                  <a:pt x="72" y="14"/>
                  <a:pt x="70" y="13"/>
                </a:cubicBezTo>
                <a:cubicBezTo>
                  <a:pt x="52" y="2"/>
                  <a:pt x="52" y="2"/>
                  <a:pt x="52" y="2"/>
                </a:cubicBezTo>
                <a:cubicBezTo>
                  <a:pt x="49" y="0"/>
                  <a:pt x="45" y="1"/>
                  <a:pt x="43" y="5"/>
                </a:cubicBezTo>
                <a:cubicBezTo>
                  <a:pt x="41" y="8"/>
                  <a:pt x="41" y="8"/>
                  <a:pt x="41" y="8"/>
                </a:cubicBezTo>
                <a:cubicBezTo>
                  <a:pt x="41" y="8"/>
                  <a:pt x="41" y="9"/>
                  <a:pt x="41" y="9"/>
                </a:cubicBezTo>
                <a:cubicBezTo>
                  <a:pt x="29" y="5"/>
                  <a:pt x="16" y="2"/>
                  <a:pt x="0" y="1"/>
                </a:cubicBezTo>
                <a:lnTo>
                  <a:pt x="94" y="61"/>
                </a:lnTo>
                <a:close/>
                <a:moveTo>
                  <a:pt x="45" y="8"/>
                </a:moveTo>
                <a:cubicBezTo>
                  <a:pt x="47" y="6"/>
                  <a:pt x="50" y="5"/>
                  <a:pt x="52" y="6"/>
                </a:cubicBezTo>
                <a:cubicBezTo>
                  <a:pt x="66" y="14"/>
                  <a:pt x="66" y="14"/>
                  <a:pt x="66" y="14"/>
                </a:cubicBezTo>
                <a:cubicBezTo>
                  <a:pt x="68" y="16"/>
                  <a:pt x="68" y="19"/>
                  <a:pt x="66" y="22"/>
                </a:cubicBezTo>
                <a:cubicBezTo>
                  <a:pt x="65" y="24"/>
                  <a:pt x="65" y="24"/>
                  <a:pt x="65" y="24"/>
                </a:cubicBezTo>
                <a:cubicBezTo>
                  <a:pt x="59" y="19"/>
                  <a:pt x="52" y="14"/>
                  <a:pt x="44" y="11"/>
                </a:cubicBezTo>
                <a:lnTo>
                  <a:pt x="45"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1" name="Freeform 64"/>
          <p:cNvSpPr>
            <a:spLocks noEditPoints="1"/>
          </p:cNvSpPr>
          <p:nvPr/>
        </p:nvSpPr>
        <p:spPr bwMode="auto">
          <a:xfrm>
            <a:off x="7258051" y="1714501"/>
            <a:ext cx="284163" cy="314325"/>
          </a:xfrm>
          <a:custGeom>
            <a:avLst/>
            <a:gdLst>
              <a:gd name="T0" fmla="*/ 0 w 179"/>
              <a:gd name="T1" fmla="*/ 0 h 198"/>
              <a:gd name="T2" fmla="*/ 39 w 179"/>
              <a:gd name="T3" fmla="*/ 198 h 198"/>
              <a:gd name="T4" fmla="*/ 146 w 179"/>
              <a:gd name="T5" fmla="*/ 198 h 198"/>
              <a:gd name="T6" fmla="*/ 179 w 179"/>
              <a:gd name="T7" fmla="*/ 0 h 198"/>
              <a:gd name="T8" fmla="*/ 0 w 179"/>
              <a:gd name="T9" fmla="*/ 0 h 198"/>
              <a:gd name="T10" fmla="*/ 43 w 179"/>
              <a:gd name="T11" fmla="*/ 190 h 198"/>
              <a:gd name="T12" fmla="*/ 13 w 179"/>
              <a:gd name="T13" fmla="*/ 10 h 198"/>
              <a:gd name="T14" fmla="*/ 27 w 179"/>
              <a:gd name="T15" fmla="*/ 10 h 198"/>
              <a:gd name="T16" fmla="*/ 53 w 179"/>
              <a:gd name="T17" fmla="*/ 190 h 198"/>
              <a:gd name="T18" fmla="*/ 43 w 179"/>
              <a:gd name="T19" fmla="*/ 190 h 198"/>
              <a:gd name="T20" fmla="*/ 61 w 179"/>
              <a:gd name="T21" fmla="*/ 190 h 198"/>
              <a:gd name="T22" fmla="*/ 40 w 179"/>
              <a:gd name="T23" fmla="*/ 10 h 198"/>
              <a:gd name="T24" fmla="*/ 56 w 179"/>
              <a:gd name="T25" fmla="*/ 10 h 198"/>
              <a:gd name="T26" fmla="*/ 70 w 179"/>
              <a:gd name="T27" fmla="*/ 190 h 198"/>
              <a:gd name="T28" fmla="*/ 61 w 179"/>
              <a:gd name="T29" fmla="*/ 190 h 198"/>
              <a:gd name="T30" fmla="*/ 78 w 179"/>
              <a:gd name="T31" fmla="*/ 190 h 198"/>
              <a:gd name="T32" fmla="*/ 68 w 179"/>
              <a:gd name="T33" fmla="*/ 10 h 198"/>
              <a:gd name="T34" fmla="*/ 82 w 179"/>
              <a:gd name="T35" fmla="*/ 10 h 198"/>
              <a:gd name="T36" fmla="*/ 88 w 179"/>
              <a:gd name="T37" fmla="*/ 190 h 198"/>
              <a:gd name="T38" fmla="*/ 78 w 179"/>
              <a:gd name="T39" fmla="*/ 190 h 198"/>
              <a:gd name="T40" fmla="*/ 105 w 179"/>
              <a:gd name="T41" fmla="*/ 190 h 198"/>
              <a:gd name="T42" fmla="*/ 95 w 179"/>
              <a:gd name="T43" fmla="*/ 190 h 198"/>
              <a:gd name="T44" fmla="*/ 95 w 179"/>
              <a:gd name="T45" fmla="*/ 10 h 198"/>
              <a:gd name="T46" fmla="*/ 111 w 179"/>
              <a:gd name="T47" fmla="*/ 10 h 198"/>
              <a:gd name="T48" fmla="*/ 105 w 179"/>
              <a:gd name="T49" fmla="*/ 190 h 198"/>
              <a:gd name="T50" fmla="*/ 112 w 179"/>
              <a:gd name="T51" fmla="*/ 190 h 198"/>
              <a:gd name="T52" fmla="*/ 123 w 179"/>
              <a:gd name="T53" fmla="*/ 10 h 198"/>
              <a:gd name="T54" fmla="*/ 138 w 179"/>
              <a:gd name="T55" fmla="*/ 10 h 198"/>
              <a:gd name="T56" fmla="*/ 122 w 179"/>
              <a:gd name="T57" fmla="*/ 190 h 198"/>
              <a:gd name="T58" fmla="*/ 112 w 179"/>
              <a:gd name="T59" fmla="*/ 190 h 198"/>
              <a:gd name="T60" fmla="*/ 139 w 179"/>
              <a:gd name="T61" fmla="*/ 190 h 198"/>
              <a:gd name="T62" fmla="*/ 131 w 179"/>
              <a:gd name="T63" fmla="*/ 190 h 198"/>
              <a:gd name="T64" fmla="*/ 150 w 179"/>
              <a:gd name="T65" fmla="*/ 10 h 198"/>
              <a:gd name="T66" fmla="*/ 166 w 179"/>
              <a:gd name="T67" fmla="*/ 10 h 198"/>
              <a:gd name="T68" fmla="*/ 139 w 179"/>
              <a:gd name="T69" fmla="*/ 19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9" h="198">
                <a:moveTo>
                  <a:pt x="0" y="0"/>
                </a:moveTo>
                <a:lnTo>
                  <a:pt x="39" y="198"/>
                </a:lnTo>
                <a:lnTo>
                  <a:pt x="146" y="198"/>
                </a:lnTo>
                <a:lnTo>
                  <a:pt x="179" y="0"/>
                </a:lnTo>
                <a:lnTo>
                  <a:pt x="0" y="0"/>
                </a:lnTo>
                <a:close/>
                <a:moveTo>
                  <a:pt x="43" y="190"/>
                </a:moveTo>
                <a:lnTo>
                  <a:pt x="13" y="10"/>
                </a:lnTo>
                <a:lnTo>
                  <a:pt x="27" y="10"/>
                </a:lnTo>
                <a:lnTo>
                  <a:pt x="53" y="190"/>
                </a:lnTo>
                <a:lnTo>
                  <a:pt x="43" y="190"/>
                </a:lnTo>
                <a:close/>
                <a:moveTo>
                  <a:pt x="61" y="190"/>
                </a:moveTo>
                <a:lnTo>
                  <a:pt x="40" y="10"/>
                </a:lnTo>
                <a:lnTo>
                  <a:pt x="56" y="10"/>
                </a:lnTo>
                <a:lnTo>
                  <a:pt x="70" y="190"/>
                </a:lnTo>
                <a:lnTo>
                  <a:pt x="61" y="190"/>
                </a:lnTo>
                <a:close/>
                <a:moveTo>
                  <a:pt x="78" y="190"/>
                </a:moveTo>
                <a:lnTo>
                  <a:pt x="68" y="10"/>
                </a:lnTo>
                <a:lnTo>
                  <a:pt x="82" y="10"/>
                </a:lnTo>
                <a:lnTo>
                  <a:pt x="88" y="190"/>
                </a:lnTo>
                <a:lnTo>
                  <a:pt x="78" y="190"/>
                </a:lnTo>
                <a:close/>
                <a:moveTo>
                  <a:pt x="105" y="190"/>
                </a:moveTo>
                <a:lnTo>
                  <a:pt x="95" y="190"/>
                </a:lnTo>
                <a:lnTo>
                  <a:pt x="95" y="10"/>
                </a:lnTo>
                <a:lnTo>
                  <a:pt x="111" y="10"/>
                </a:lnTo>
                <a:lnTo>
                  <a:pt x="105" y="190"/>
                </a:lnTo>
                <a:close/>
                <a:moveTo>
                  <a:pt x="112" y="190"/>
                </a:moveTo>
                <a:lnTo>
                  <a:pt x="123" y="10"/>
                </a:lnTo>
                <a:lnTo>
                  <a:pt x="138" y="10"/>
                </a:lnTo>
                <a:lnTo>
                  <a:pt x="122" y="190"/>
                </a:lnTo>
                <a:lnTo>
                  <a:pt x="112" y="190"/>
                </a:lnTo>
                <a:close/>
                <a:moveTo>
                  <a:pt x="139" y="190"/>
                </a:moveTo>
                <a:lnTo>
                  <a:pt x="131" y="190"/>
                </a:lnTo>
                <a:lnTo>
                  <a:pt x="150" y="10"/>
                </a:lnTo>
                <a:lnTo>
                  <a:pt x="166" y="10"/>
                </a:lnTo>
                <a:lnTo>
                  <a:pt x="139" y="19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2" name="Freeform 65"/>
          <p:cNvSpPr>
            <a:spLocks noEditPoints="1"/>
          </p:cNvSpPr>
          <p:nvPr/>
        </p:nvSpPr>
        <p:spPr bwMode="auto">
          <a:xfrm>
            <a:off x="7256463" y="1624013"/>
            <a:ext cx="287337" cy="69850"/>
          </a:xfrm>
          <a:custGeom>
            <a:avLst/>
            <a:gdLst>
              <a:gd name="T0" fmla="*/ 128 w 128"/>
              <a:gd name="T1" fmla="*/ 31 h 31"/>
              <a:gd name="T2" fmla="*/ 80 w 128"/>
              <a:gd name="T3" fmla="*/ 14 h 31"/>
              <a:gd name="T4" fmla="*/ 80 w 128"/>
              <a:gd name="T5" fmla="*/ 12 h 31"/>
              <a:gd name="T6" fmla="*/ 81 w 128"/>
              <a:gd name="T7" fmla="*/ 8 h 31"/>
              <a:gd name="T8" fmla="*/ 74 w 128"/>
              <a:gd name="T9" fmla="*/ 0 h 31"/>
              <a:gd name="T10" fmla="*/ 50 w 128"/>
              <a:gd name="T11" fmla="*/ 0 h 31"/>
              <a:gd name="T12" fmla="*/ 44 w 128"/>
              <a:gd name="T13" fmla="*/ 8 h 31"/>
              <a:gd name="T14" fmla="*/ 44 w 128"/>
              <a:gd name="T15" fmla="*/ 12 h 31"/>
              <a:gd name="T16" fmla="*/ 44 w 128"/>
              <a:gd name="T17" fmla="*/ 14 h 31"/>
              <a:gd name="T18" fmla="*/ 0 w 128"/>
              <a:gd name="T19" fmla="*/ 31 h 31"/>
              <a:gd name="T20" fmla="*/ 128 w 128"/>
              <a:gd name="T21" fmla="*/ 31 h 31"/>
              <a:gd name="T22" fmla="*/ 48 w 128"/>
              <a:gd name="T23" fmla="*/ 10 h 31"/>
              <a:gd name="T24" fmla="*/ 53 w 128"/>
              <a:gd name="T25" fmla="*/ 4 h 31"/>
              <a:gd name="T26" fmla="*/ 71 w 128"/>
              <a:gd name="T27" fmla="*/ 4 h 31"/>
              <a:gd name="T28" fmla="*/ 76 w 128"/>
              <a:gd name="T29" fmla="*/ 10 h 31"/>
              <a:gd name="T30" fmla="*/ 76 w 128"/>
              <a:gd name="T31" fmla="*/ 13 h 31"/>
              <a:gd name="T32" fmla="*/ 48 w 128"/>
              <a:gd name="T33" fmla="*/ 13 h 31"/>
              <a:gd name="T34" fmla="*/ 48 w 128"/>
              <a:gd name="T35"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31">
                <a:moveTo>
                  <a:pt x="128" y="31"/>
                </a:moveTo>
                <a:cubicBezTo>
                  <a:pt x="128" y="31"/>
                  <a:pt x="109" y="18"/>
                  <a:pt x="80" y="14"/>
                </a:cubicBezTo>
                <a:cubicBezTo>
                  <a:pt x="80" y="13"/>
                  <a:pt x="80" y="13"/>
                  <a:pt x="80" y="12"/>
                </a:cubicBezTo>
                <a:cubicBezTo>
                  <a:pt x="81" y="8"/>
                  <a:pt x="81" y="8"/>
                  <a:pt x="81" y="8"/>
                </a:cubicBezTo>
                <a:cubicBezTo>
                  <a:pt x="81" y="4"/>
                  <a:pt x="78" y="0"/>
                  <a:pt x="74" y="0"/>
                </a:cubicBezTo>
                <a:cubicBezTo>
                  <a:pt x="50" y="0"/>
                  <a:pt x="50" y="0"/>
                  <a:pt x="50" y="0"/>
                </a:cubicBezTo>
                <a:cubicBezTo>
                  <a:pt x="46" y="0"/>
                  <a:pt x="43" y="4"/>
                  <a:pt x="44" y="8"/>
                </a:cubicBezTo>
                <a:cubicBezTo>
                  <a:pt x="44" y="12"/>
                  <a:pt x="44" y="12"/>
                  <a:pt x="44" y="12"/>
                </a:cubicBezTo>
                <a:cubicBezTo>
                  <a:pt x="44" y="13"/>
                  <a:pt x="44" y="14"/>
                  <a:pt x="44" y="14"/>
                </a:cubicBezTo>
                <a:cubicBezTo>
                  <a:pt x="30" y="16"/>
                  <a:pt x="15" y="22"/>
                  <a:pt x="0" y="31"/>
                </a:cubicBezTo>
                <a:lnTo>
                  <a:pt x="128" y="31"/>
                </a:lnTo>
                <a:close/>
                <a:moveTo>
                  <a:pt x="48" y="10"/>
                </a:moveTo>
                <a:cubicBezTo>
                  <a:pt x="48" y="7"/>
                  <a:pt x="50" y="4"/>
                  <a:pt x="53" y="4"/>
                </a:cubicBezTo>
                <a:cubicBezTo>
                  <a:pt x="71" y="4"/>
                  <a:pt x="71" y="4"/>
                  <a:pt x="71" y="4"/>
                </a:cubicBezTo>
                <a:cubicBezTo>
                  <a:pt x="74" y="4"/>
                  <a:pt x="76" y="7"/>
                  <a:pt x="76" y="10"/>
                </a:cubicBezTo>
                <a:cubicBezTo>
                  <a:pt x="76" y="13"/>
                  <a:pt x="76" y="13"/>
                  <a:pt x="76" y="13"/>
                </a:cubicBezTo>
                <a:cubicBezTo>
                  <a:pt x="68" y="12"/>
                  <a:pt x="58" y="12"/>
                  <a:pt x="48" y="13"/>
                </a:cubicBezTo>
                <a:lnTo>
                  <a:pt x="48" y="1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3" name="Freeform 66"/>
          <p:cNvSpPr/>
          <p:nvPr/>
        </p:nvSpPr>
        <p:spPr bwMode="auto">
          <a:xfrm>
            <a:off x="7862888" y="1668463"/>
            <a:ext cx="247650" cy="214312"/>
          </a:xfrm>
          <a:custGeom>
            <a:avLst/>
            <a:gdLst>
              <a:gd name="T0" fmla="*/ 92 w 110"/>
              <a:gd name="T1" fmla="*/ 29 h 95"/>
              <a:gd name="T2" fmla="*/ 110 w 110"/>
              <a:gd name="T3" fmla="*/ 17 h 95"/>
              <a:gd name="T4" fmla="*/ 66 w 110"/>
              <a:gd name="T5" fmla="*/ 17 h 95"/>
              <a:gd name="T6" fmla="*/ 53 w 110"/>
              <a:gd name="T7" fmla="*/ 0 h 95"/>
              <a:gd name="T8" fmla="*/ 21 w 110"/>
              <a:gd name="T9" fmla="*/ 0 h 95"/>
              <a:gd name="T10" fmla="*/ 1 w 110"/>
              <a:gd name="T11" fmla="*/ 20 h 95"/>
              <a:gd name="T12" fmla="*/ 0 w 110"/>
              <a:gd name="T13" fmla="*/ 95 h 95"/>
              <a:gd name="T14" fmla="*/ 82 w 110"/>
              <a:gd name="T15" fmla="*/ 95 h 95"/>
              <a:gd name="T16" fmla="*/ 92 w 110"/>
              <a:gd name="T17"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95">
                <a:moveTo>
                  <a:pt x="92" y="29"/>
                </a:moveTo>
                <a:cubicBezTo>
                  <a:pt x="98" y="23"/>
                  <a:pt x="104" y="19"/>
                  <a:pt x="110" y="17"/>
                </a:cubicBezTo>
                <a:cubicBezTo>
                  <a:pt x="66" y="17"/>
                  <a:pt x="66" y="17"/>
                  <a:pt x="66" y="17"/>
                </a:cubicBezTo>
                <a:cubicBezTo>
                  <a:pt x="53" y="0"/>
                  <a:pt x="53" y="0"/>
                  <a:pt x="53" y="0"/>
                </a:cubicBezTo>
                <a:cubicBezTo>
                  <a:pt x="53" y="0"/>
                  <a:pt x="35" y="0"/>
                  <a:pt x="21" y="0"/>
                </a:cubicBezTo>
                <a:cubicBezTo>
                  <a:pt x="7" y="0"/>
                  <a:pt x="1" y="3"/>
                  <a:pt x="1" y="20"/>
                </a:cubicBezTo>
                <a:cubicBezTo>
                  <a:pt x="1" y="38"/>
                  <a:pt x="0" y="95"/>
                  <a:pt x="0" y="95"/>
                </a:cubicBezTo>
                <a:cubicBezTo>
                  <a:pt x="82" y="95"/>
                  <a:pt x="82" y="95"/>
                  <a:pt x="82" y="95"/>
                </a:cubicBezTo>
                <a:cubicBezTo>
                  <a:pt x="70" y="74"/>
                  <a:pt x="74" y="47"/>
                  <a:pt x="92" y="2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4" name="Freeform 67"/>
          <p:cNvSpPr>
            <a:spLocks noEditPoints="1"/>
          </p:cNvSpPr>
          <p:nvPr/>
        </p:nvSpPr>
        <p:spPr bwMode="auto">
          <a:xfrm>
            <a:off x="8050213" y="1711326"/>
            <a:ext cx="227012" cy="223838"/>
          </a:xfrm>
          <a:custGeom>
            <a:avLst/>
            <a:gdLst>
              <a:gd name="T0" fmla="*/ 83 w 101"/>
              <a:gd name="T1" fmla="*/ 18 h 99"/>
              <a:gd name="T2" fmla="*/ 18 w 101"/>
              <a:gd name="T3" fmla="*/ 18 h 99"/>
              <a:gd name="T4" fmla="*/ 18 w 101"/>
              <a:gd name="T5" fmla="*/ 81 h 99"/>
              <a:gd name="T6" fmla="*/ 83 w 101"/>
              <a:gd name="T7" fmla="*/ 81 h 99"/>
              <a:gd name="T8" fmla="*/ 83 w 101"/>
              <a:gd name="T9" fmla="*/ 18 h 99"/>
              <a:gd name="T10" fmla="*/ 28 w 101"/>
              <a:gd name="T11" fmla="*/ 71 h 99"/>
              <a:gd name="T12" fmla="*/ 28 w 101"/>
              <a:gd name="T13" fmla="*/ 27 h 99"/>
              <a:gd name="T14" fmla="*/ 73 w 101"/>
              <a:gd name="T15" fmla="*/ 27 h 99"/>
              <a:gd name="T16" fmla="*/ 73 w 101"/>
              <a:gd name="T17" fmla="*/ 71 h 99"/>
              <a:gd name="T18" fmla="*/ 28 w 101"/>
              <a:gd name="T19" fmla="*/ 71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99">
                <a:moveTo>
                  <a:pt x="83" y="18"/>
                </a:moveTo>
                <a:cubicBezTo>
                  <a:pt x="65" y="0"/>
                  <a:pt x="36" y="0"/>
                  <a:pt x="18" y="18"/>
                </a:cubicBezTo>
                <a:cubicBezTo>
                  <a:pt x="0" y="35"/>
                  <a:pt x="0" y="63"/>
                  <a:pt x="18" y="81"/>
                </a:cubicBezTo>
                <a:cubicBezTo>
                  <a:pt x="36" y="99"/>
                  <a:pt x="65" y="99"/>
                  <a:pt x="83" y="81"/>
                </a:cubicBezTo>
                <a:cubicBezTo>
                  <a:pt x="101" y="63"/>
                  <a:pt x="101" y="35"/>
                  <a:pt x="83" y="18"/>
                </a:cubicBezTo>
                <a:close/>
                <a:moveTo>
                  <a:pt x="28" y="71"/>
                </a:moveTo>
                <a:cubicBezTo>
                  <a:pt x="16" y="59"/>
                  <a:pt x="16" y="39"/>
                  <a:pt x="28" y="27"/>
                </a:cubicBezTo>
                <a:cubicBezTo>
                  <a:pt x="41" y="15"/>
                  <a:pt x="61" y="15"/>
                  <a:pt x="73" y="27"/>
                </a:cubicBezTo>
                <a:cubicBezTo>
                  <a:pt x="86" y="39"/>
                  <a:pt x="86" y="59"/>
                  <a:pt x="73" y="71"/>
                </a:cubicBezTo>
                <a:cubicBezTo>
                  <a:pt x="61" y="84"/>
                  <a:pt x="41" y="84"/>
                  <a:pt x="28" y="7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5" name="Freeform 68"/>
          <p:cNvSpPr>
            <a:spLocks noEditPoints="1"/>
          </p:cNvSpPr>
          <p:nvPr/>
        </p:nvSpPr>
        <p:spPr bwMode="auto">
          <a:xfrm>
            <a:off x="7939088" y="1898650"/>
            <a:ext cx="146050" cy="141288"/>
          </a:xfrm>
          <a:custGeom>
            <a:avLst/>
            <a:gdLst>
              <a:gd name="T0" fmla="*/ 61 w 65"/>
              <a:gd name="T1" fmla="*/ 3 h 63"/>
              <a:gd name="T2" fmla="*/ 48 w 65"/>
              <a:gd name="T3" fmla="*/ 3 h 63"/>
              <a:gd name="T4" fmla="*/ 47 w 65"/>
              <a:gd name="T5" fmla="*/ 4 h 63"/>
              <a:gd name="T6" fmla="*/ 61 w 65"/>
              <a:gd name="T7" fmla="*/ 17 h 63"/>
              <a:gd name="T8" fmla="*/ 61 w 65"/>
              <a:gd name="T9" fmla="*/ 16 h 63"/>
              <a:gd name="T10" fmla="*/ 61 w 65"/>
              <a:gd name="T11" fmla="*/ 3 h 63"/>
              <a:gd name="T12" fmla="*/ 4 w 65"/>
              <a:gd name="T13" fmla="*/ 46 h 63"/>
              <a:gd name="T14" fmla="*/ 4 w 65"/>
              <a:gd name="T15" fmla="*/ 59 h 63"/>
              <a:gd name="T16" fmla="*/ 17 w 65"/>
              <a:gd name="T17" fmla="*/ 59 h 63"/>
              <a:gd name="T18" fmla="*/ 56 w 65"/>
              <a:gd name="T19" fmla="*/ 21 h 63"/>
              <a:gd name="T20" fmla="*/ 43 w 65"/>
              <a:gd name="T21" fmla="*/ 8 h 63"/>
              <a:gd name="T22" fmla="*/ 4 w 65"/>
              <a:gd name="T23"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3">
                <a:moveTo>
                  <a:pt x="61" y="3"/>
                </a:moveTo>
                <a:cubicBezTo>
                  <a:pt x="58" y="0"/>
                  <a:pt x="52" y="0"/>
                  <a:pt x="48" y="3"/>
                </a:cubicBezTo>
                <a:cubicBezTo>
                  <a:pt x="47" y="4"/>
                  <a:pt x="47" y="4"/>
                  <a:pt x="47" y="4"/>
                </a:cubicBezTo>
                <a:cubicBezTo>
                  <a:pt x="61" y="17"/>
                  <a:pt x="61" y="17"/>
                  <a:pt x="61" y="17"/>
                </a:cubicBezTo>
                <a:cubicBezTo>
                  <a:pt x="61" y="16"/>
                  <a:pt x="61" y="16"/>
                  <a:pt x="61" y="16"/>
                </a:cubicBezTo>
                <a:cubicBezTo>
                  <a:pt x="65" y="13"/>
                  <a:pt x="65" y="7"/>
                  <a:pt x="61" y="3"/>
                </a:cubicBezTo>
                <a:close/>
                <a:moveTo>
                  <a:pt x="4" y="46"/>
                </a:moveTo>
                <a:cubicBezTo>
                  <a:pt x="0" y="50"/>
                  <a:pt x="0" y="55"/>
                  <a:pt x="4" y="59"/>
                </a:cubicBezTo>
                <a:cubicBezTo>
                  <a:pt x="8" y="63"/>
                  <a:pt x="14" y="63"/>
                  <a:pt x="17" y="59"/>
                </a:cubicBezTo>
                <a:cubicBezTo>
                  <a:pt x="56" y="21"/>
                  <a:pt x="56" y="21"/>
                  <a:pt x="56" y="21"/>
                </a:cubicBezTo>
                <a:cubicBezTo>
                  <a:pt x="43" y="8"/>
                  <a:pt x="43" y="8"/>
                  <a:pt x="43" y="8"/>
                </a:cubicBezTo>
                <a:lnTo>
                  <a:pt x="4" y="4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6" name="Freeform 69"/>
          <p:cNvSpPr/>
          <p:nvPr/>
        </p:nvSpPr>
        <p:spPr bwMode="auto">
          <a:xfrm>
            <a:off x="928689" y="2281239"/>
            <a:ext cx="200025" cy="249237"/>
          </a:xfrm>
          <a:custGeom>
            <a:avLst/>
            <a:gdLst>
              <a:gd name="T0" fmla="*/ 63 w 126"/>
              <a:gd name="T1" fmla="*/ 157 h 157"/>
              <a:gd name="T2" fmla="*/ 0 w 126"/>
              <a:gd name="T3" fmla="*/ 71 h 157"/>
              <a:gd name="T4" fmla="*/ 35 w 126"/>
              <a:gd name="T5" fmla="*/ 71 h 157"/>
              <a:gd name="T6" fmla="*/ 35 w 126"/>
              <a:gd name="T7" fmla="*/ 0 h 157"/>
              <a:gd name="T8" fmla="*/ 92 w 126"/>
              <a:gd name="T9" fmla="*/ 0 h 157"/>
              <a:gd name="T10" fmla="*/ 92 w 126"/>
              <a:gd name="T11" fmla="*/ 71 h 157"/>
              <a:gd name="T12" fmla="*/ 126 w 126"/>
              <a:gd name="T13" fmla="*/ 71 h 157"/>
              <a:gd name="T14" fmla="*/ 63 w 126"/>
              <a:gd name="T15" fmla="*/ 157 h 157"/>
              <a:gd name="T16" fmla="*/ 63 w 126"/>
              <a:gd name="T17"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 h="157">
                <a:moveTo>
                  <a:pt x="63" y="157"/>
                </a:moveTo>
                <a:lnTo>
                  <a:pt x="0" y="71"/>
                </a:lnTo>
                <a:lnTo>
                  <a:pt x="35" y="71"/>
                </a:lnTo>
                <a:lnTo>
                  <a:pt x="35" y="0"/>
                </a:lnTo>
                <a:lnTo>
                  <a:pt x="92" y="0"/>
                </a:lnTo>
                <a:lnTo>
                  <a:pt x="92" y="71"/>
                </a:lnTo>
                <a:lnTo>
                  <a:pt x="126" y="71"/>
                </a:lnTo>
                <a:lnTo>
                  <a:pt x="63" y="157"/>
                </a:lnTo>
                <a:lnTo>
                  <a:pt x="63" y="15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7" name="Freeform 70"/>
          <p:cNvSpPr/>
          <p:nvPr/>
        </p:nvSpPr>
        <p:spPr bwMode="auto">
          <a:xfrm>
            <a:off x="868363" y="2493963"/>
            <a:ext cx="319087" cy="101600"/>
          </a:xfrm>
          <a:custGeom>
            <a:avLst/>
            <a:gdLst>
              <a:gd name="T0" fmla="*/ 201 w 201"/>
              <a:gd name="T1" fmla="*/ 0 h 64"/>
              <a:gd name="T2" fmla="*/ 178 w 201"/>
              <a:gd name="T3" fmla="*/ 0 h 64"/>
              <a:gd name="T4" fmla="*/ 178 w 201"/>
              <a:gd name="T5" fmla="*/ 43 h 64"/>
              <a:gd name="T6" fmla="*/ 22 w 201"/>
              <a:gd name="T7" fmla="*/ 43 h 64"/>
              <a:gd name="T8" fmla="*/ 22 w 201"/>
              <a:gd name="T9" fmla="*/ 0 h 64"/>
              <a:gd name="T10" fmla="*/ 0 w 201"/>
              <a:gd name="T11" fmla="*/ 0 h 64"/>
              <a:gd name="T12" fmla="*/ 0 w 201"/>
              <a:gd name="T13" fmla="*/ 64 h 64"/>
              <a:gd name="T14" fmla="*/ 201 w 201"/>
              <a:gd name="T15" fmla="*/ 64 h 64"/>
              <a:gd name="T16" fmla="*/ 201 w 20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1" h="64">
                <a:moveTo>
                  <a:pt x="201" y="0"/>
                </a:moveTo>
                <a:lnTo>
                  <a:pt x="178" y="0"/>
                </a:lnTo>
                <a:lnTo>
                  <a:pt x="178" y="43"/>
                </a:lnTo>
                <a:lnTo>
                  <a:pt x="22" y="43"/>
                </a:lnTo>
                <a:lnTo>
                  <a:pt x="22" y="0"/>
                </a:lnTo>
                <a:lnTo>
                  <a:pt x="0" y="0"/>
                </a:lnTo>
                <a:lnTo>
                  <a:pt x="0" y="64"/>
                </a:lnTo>
                <a:lnTo>
                  <a:pt x="201" y="64"/>
                </a:lnTo>
                <a:lnTo>
                  <a:pt x="201"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8" name="Freeform 71"/>
          <p:cNvSpPr>
            <a:spLocks noEditPoints="1"/>
          </p:cNvSpPr>
          <p:nvPr/>
        </p:nvSpPr>
        <p:spPr bwMode="auto">
          <a:xfrm>
            <a:off x="1562100" y="2273300"/>
            <a:ext cx="331788" cy="182563"/>
          </a:xfrm>
          <a:custGeom>
            <a:avLst/>
            <a:gdLst>
              <a:gd name="T0" fmla="*/ 75 w 148"/>
              <a:gd name="T1" fmla="*/ 1 h 81"/>
              <a:gd name="T2" fmla="*/ 0 w 148"/>
              <a:gd name="T3" fmla="*/ 39 h 81"/>
              <a:gd name="T4" fmla="*/ 73 w 148"/>
              <a:gd name="T5" fmla="*/ 80 h 81"/>
              <a:gd name="T6" fmla="*/ 147 w 148"/>
              <a:gd name="T7" fmla="*/ 42 h 81"/>
              <a:gd name="T8" fmla="*/ 75 w 148"/>
              <a:gd name="T9" fmla="*/ 1 h 81"/>
              <a:gd name="T10" fmla="*/ 16 w 148"/>
              <a:gd name="T11" fmla="*/ 30 h 81"/>
              <a:gd name="T12" fmla="*/ 39 w 148"/>
              <a:gd name="T13" fmla="*/ 24 h 81"/>
              <a:gd name="T14" fmla="*/ 51 w 148"/>
              <a:gd name="T15" fmla="*/ 37 h 81"/>
              <a:gd name="T16" fmla="*/ 27 w 148"/>
              <a:gd name="T17" fmla="*/ 42 h 81"/>
              <a:gd name="T18" fmla="*/ 16 w 148"/>
              <a:gd name="T19" fmla="*/ 30 h 81"/>
              <a:gd name="T20" fmla="*/ 63 w 148"/>
              <a:gd name="T21" fmla="*/ 65 h 81"/>
              <a:gd name="T22" fmla="*/ 37 w 148"/>
              <a:gd name="T23" fmla="*/ 67 h 81"/>
              <a:gd name="T24" fmla="*/ 34 w 148"/>
              <a:gd name="T25" fmla="*/ 53 h 81"/>
              <a:gd name="T26" fmla="*/ 59 w 148"/>
              <a:gd name="T27" fmla="*/ 51 h 81"/>
              <a:gd name="T28" fmla="*/ 63 w 148"/>
              <a:gd name="T29" fmla="*/ 65 h 81"/>
              <a:gd name="T30" fmla="*/ 74 w 148"/>
              <a:gd name="T31" fmla="*/ 28 h 81"/>
              <a:gd name="T32" fmla="*/ 56 w 148"/>
              <a:gd name="T33" fmla="*/ 18 h 81"/>
              <a:gd name="T34" fmla="*/ 74 w 148"/>
              <a:gd name="T35" fmla="*/ 9 h 81"/>
              <a:gd name="T36" fmla="*/ 92 w 148"/>
              <a:gd name="T37" fmla="*/ 19 h 81"/>
              <a:gd name="T38" fmla="*/ 74 w 148"/>
              <a:gd name="T39" fmla="*/ 28 h 81"/>
              <a:gd name="T40" fmla="*/ 109 w 148"/>
              <a:gd name="T41" fmla="*/ 68 h 81"/>
              <a:gd name="T42" fmla="*/ 83 w 148"/>
              <a:gd name="T43" fmla="*/ 66 h 81"/>
              <a:gd name="T44" fmla="*/ 88 w 148"/>
              <a:gd name="T45" fmla="*/ 52 h 81"/>
              <a:gd name="T46" fmla="*/ 113 w 148"/>
              <a:gd name="T47" fmla="*/ 55 h 81"/>
              <a:gd name="T48" fmla="*/ 109 w 148"/>
              <a:gd name="T49" fmla="*/ 68 h 81"/>
              <a:gd name="T50" fmla="*/ 120 w 148"/>
              <a:gd name="T51" fmla="*/ 44 h 81"/>
              <a:gd name="T52" fmla="*/ 97 w 148"/>
              <a:gd name="T53" fmla="*/ 38 h 81"/>
              <a:gd name="T54" fmla="*/ 109 w 148"/>
              <a:gd name="T55" fmla="*/ 26 h 81"/>
              <a:gd name="T56" fmla="*/ 132 w 148"/>
              <a:gd name="T57" fmla="*/ 32 h 81"/>
              <a:gd name="T58" fmla="*/ 120 w 148"/>
              <a:gd name="T59" fmla="*/ 4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8" h="81">
                <a:moveTo>
                  <a:pt x="75" y="1"/>
                </a:moveTo>
                <a:cubicBezTo>
                  <a:pt x="34" y="0"/>
                  <a:pt x="1" y="17"/>
                  <a:pt x="0" y="39"/>
                </a:cubicBezTo>
                <a:cubicBezTo>
                  <a:pt x="0" y="61"/>
                  <a:pt x="32" y="79"/>
                  <a:pt x="73" y="80"/>
                </a:cubicBezTo>
                <a:cubicBezTo>
                  <a:pt x="114" y="81"/>
                  <a:pt x="147" y="64"/>
                  <a:pt x="147" y="42"/>
                </a:cubicBezTo>
                <a:cubicBezTo>
                  <a:pt x="148" y="20"/>
                  <a:pt x="115" y="2"/>
                  <a:pt x="75" y="1"/>
                </a:cubicBezTo>
                <a:close/>
                <a:moveTo>
                  <a:pt x="16" y="30"/>
                </a:moveTo>
                <a:cubicBezTo>
                  <a:pt x="19" y="25"/>
                  <a:pt x="30" y="22"/>
                  <a:pt x="39" y="24"/>
                </a:cubicBezTo>
                <a:cubicBezTo>
                  <a:pt x="49" y="26"/>
                  <a:pt x="54" y="32"/>
                  <a:pt x="51" y="37"/>
                </a:cubicBezTo>
                <a:cubicBezTo>
                  <a:pt x="47" y="42"/>
                  <a:pt x="37" y="44"/>
                  <a:pt x="27" y="42"/>
                </a:cubicBezTo>
                <a:cubicBezTo>
                  <a:pt x="18" y="40"/>
                  <a:pt x="13" y="35"/>
                  <a:pt x="16" y="30"/>
                </a:cubicBezTo>
                <a:close/>
                <a:moveTo>
                  <a:pt x="63" y="65"/>
                </a:moveTo>
                <a:cubicBezTo>
                  <a:pt x="57" y="69"/>
                  <a:pt x="45" y="70"/>
                  <a:pt x="37" y="67"/>
                </a:cubicBezTo>
                <a:cubicBezTo>
                  <a:pt x="29" y="63"/>
                  <a:pt x="28" y="57"/>
                  <a:pt x="34" y="53"/>
                </a:cubicBezTo>
                <a:cubicBezTo>
                  <a:pt x="40" y="49"/>
                  <a:pt x="51" y="48"/>
                  <a:pt x="59" y="51"/>
                </a:cubicBezTo>
                <a:cubicBezTo>
                  <a:pt x="67" y="55"/>
                  <a:pt x="69" y="61"/>
                  <a:pt x="63" y="65"/>
                </a:cubicBezTo>
                <a:close/>
                <a:moveTo>
                  <a:pt x="74" y="28"/>
                </a:moveTo>
                <a:cubicBezTo>
                  <a:pt x="64" y="28"/>
                  <a:pt x="56" y="23"/>
                  <a:pt x="56" y="18"/>
                </a:cubicBezTo>
                <a:cubicBezTo>
                  <a:pt x="56" y="13"/>
                  <a:pt x="64" y="8"/>
                  <a:pt x="74" y="9"/>
                </a:cubicBezTo>
                <a:cubicBezTo>
                  <a:pt x="84" y="9"/>
                  <a:pt x="92" y="13"/>
                  <a:pt x="92" y="19"/>
                </a:cubicBezTo>
                <a:cubicBezTo>
                  <a:pt x="92" y="24"/>
                  <a:pt x="84" y="28"/>
                  <a:pt x="74" y="28"/>
                </a:cubicBezTo>
                <a:close/>
                <a:moveTo>
                  <a:pt x="109" y="68"/>
                </a:moveTo>
                <a:cubicBezTo>
                  <a:pt x="100" y="71"/>
                  <a:pt x="89" y="70"/>
                  <a:pt x="83" y="66"/>
                </a:cubicBezTo>
                <a:cubicBezTo>
                  <a:pt x="78" y="61"/>
                  <a:pt x="79" y="55"/>
                  <a:pt x="88" y="52"/>
                </a:cubicBezTo>
                <a:cubicBezTo>
                  <a:pt x="96" y="49"/>
                  <a:pt x="107" y="50"/>
                  <a:pt x="113" y="55"/>
                </a:cubicBezTo>
                <a:cubicBezTo>
                  <a:pt x="119" y="59"/>
                  <a:pt x="117" y="65"/>
                  <a:pt x="109" y="68"/>
                </a:cubicBezTo>
                <a:close/>
                <a:moveTo>
                  <a:pt x="120" y="44"/>
                </a:moveTo>
                <a:cubicBezTo>
                  <a:pt x="110" y="46"/>
                  <a:pt x="100" y="43"/>
                  <a:pt x="97" y="38"/>
                </a:cubicBezTo>
                <a:cubicBezTo>
                  <a:pt x="94" y="33"/>
                  <a:pt x="99" y="27"/>
                  <a:pt x="109" y="26"/>
                </a:cubicBezTo>
                <a:cubicBezTo>
                  <a:pt x="118" y="24"/>
                  <a:pt x="129" y="27"/>
                  <a:pt x="132" y="32"/>
                </a:cubicBezTo>
                <a:cubicBezTo>
                  <a:pt x="135" y="38"/>
                  <a:pt x="129" y="43"/>
                  <a:pt x="120" y="4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9" name="Freeform 72"/>
          <p:cNvSpPr>
            <a:spLocks noEditPoints="1"/>
          </p:cNvSpPr>
          <p:nvPr/>
        </p:nvSpPr>
        <p:spPr bwMode="auto">
          <a:xfrm>
            <a:off x="1436689" y="2393951"/>
            <a:ext cx="446087" cy="206375"/>
          </a:xfrm>
          <a:custGeom>
            <a:avLst/>
            <a:gdLst>
              <a:gd name="T0" fmla="*/ 199 w 199"/>
              <a:gd name="T1" fmla="*/ 25 h 92"/>
              <a:gd name="T2" fmla="*/ 199 w 199"/>
              <a:gd name="T3" fmla="*/ 25 h 92"/>
              <a:gd name="T4" fmla="*/ 199 w 199"/>
              <a:gd name="T5" fmla="*/ 19 h 92"/>
              <a:gd name="T6" fmla="*/ 125 w 199"/>
              <a:gd name="T7" fmla="*/ 37 h 92"/>
              <a:gd name="T8" fmla="*/ 1 w 199"/>
              <a:gd name="T9" fmla="*/ 48 h 92"/>
              <a:gd name="T10" fmla="*/ 1 w 199"/>
              <a:gd name="T11" fmla="*/ 60 h 92"/>
              <a:gd name="T12" fmla="*/ 21 w 199"/>
              <a:gd name="T13" fmla="*/ 36 h 92"/>
              <a:gd name="T14" fmla="*/ 20 w 199"/>
              <a:gd name="T15" fmla="*/ 63 h 92"/>
              <a:gd name="T16" fmla="*/ 1 w 199"/>
              <a:gd name="T17" fmla="*/ 84 h 92"/>
              <a:gd name="T18" fmla="*/ 0 w 199"/>
              <a:gd name="T19" fmla="*/ 92 h 92"/>
              <a:gd name="T20" fmla="*/ 124 w 199"/>
              <a:gd name="T21" fmla="*/ 81 h 92"/>
              <a:gd name="T22" fmla="*/ 198 w 199"/>
              <a:gd name="T23" fmla="*/ 63 h 92"/>
              <a:gd name="T24" fmla="*/ 199 w 199"/>
              <a:gd name="T25" fmla="*/ 59 h 92"/>
              <a:gd name="T26" fmla="*/ 199 w 199"/>
              <a:gd name="T27" fmla="*/ 59 h 92"/>
              <a:gd name="T28" fmla="*/ 199 w 199"/>
              <a:gd name="T29" fmla="*/ 25 h 92"/>
              <a:gd name="T30" fmla="*/ 57 w 199"/>
              <a:gd name="T31" fmla="*/ 60 h 92"/>
              <a:gd name="T32" fmla="*/ 29 w 199"/>
              <a:gd name="T33" fmla="*/ 59 h 92"/>
              <a:gd name="T34" fmla="*/ 30 w 199"/>
              <a:gd name="T35" fmla="*/ 33 h 92"/>
              <a:gd name="T36" fmla="*/ 57 w 199"/>
              <a:gd name="T37" fmla="*/ 33 h 92"/>
              <a:gd name="T38" fmla="*/ 57 w 199"/>
              <a:gd name="T39" fmla="*/ 60 h 92"/>
              <a:gd name="T40" fmla="*/ 105 w 199"/>
              <a:gd name="T41" fmla="*/ 70 h 92"/>
              <a:gd name="T42" fmla="*/ 67 w 199"/>
              <a:gd name="T43" fmla="*/ 62 h 92"/>
              <a:gd name="T44" fmla="*/ 67 w 199"/>
              <a:gd name="T45" fmla="*/ 35 h 92"/>
              <a:gd name="T46" fmla="*/ 105 w 199"/>
              <a:gd name="T47" fmla="*/ 44 h 92"/>
              <a:gd name="T48" fmla="*/ 105 w 199"/>
              <a:gd name="T49" fmla="*/ 70 h 92"/>
              <a:gd name="T50" fmla="*/ 153 w 199"/>
              <a:gd name="T51" fmla="*/ 71 h 92"/>
              <a:gd name="T52" fmla="*/ 125 w 199"/>
              <a:gd name="T53" fmla="*/ 73 h 92"/>
              <a:gd name="T54" fmla="*/ 115 w 199"/>
              <a:gd name="T55" fmla="*/ 72 h 92"/>
              <a:gd name="T56" fmla="*/ 116 w 199"/>
              <a:gd name="T57" fmla="*/ 46 h 92"/>
              <a:gd name="T58" fmla="*/ 126 w 199"/>
              <a:gd name="T59" fmla="*/ 47 h 92"/>
              <a:gd name="T60" fmla="*/ 154 w 199"/>
              <a:gd name="T61" fmla="*/ 45 h 92"/>
              <a:gd name="T62" fmla="*/ 153 w 199"/>
              <a:gd name="T63" fmla="*/ 71 h 92"/>
              <a:gd name="T64" fmla="*/ 164 w 199"/>
              <a:gd name="T65" fmla="*/ 43 h 92"/>
              <a:gd name="T66" fmla="*/ 191 w 199"/>
              <a:gd name="T67" fmla="*/ 34 h 92"/>
              <a:gd name="T68" fmla="*/ 191 w 199"/>
              <a:gd name="T69" fmla="*/ 59 h 92"/>
              <a:gd name="T70" fmla="*/ 164 w 199"/>
              <a:gd name="T71" fmla="*/ 69 h 92"/>
              <a:gd name="T72" fmla="*/ 164 w 199"/>
              <a:gd name="T73" fmla="*/ 4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9" h="92">
                <a:moveTo>
                  <a:pt x="199" y="25"/>
                </a:moveTo>
                <a:cubicBezTo>
                  <a:pt x="199" y="25"/>
                  <a:pt x="199" y="25"/>
                  <a:pt x="199" y="25"/>
                </a:cubicBezTo>
                <a:cubicBezTo>
                  <a:pt x="199" y="19"/>
                  <a:pt x="199" y="19"/>
                  <a:pt x="199" y="19"/>
                </a:cubicBezTo>
                <a:cubicBezTo>
                  <a:pt x="199" y="19"/>
                  <a:pt x="171" y="40"/>
                  <a:pt x="125" y="37"/>
                </a:cubicBezTo>
                <a:cubicBezTo>
                  <a:pt x="80" y="35"/>
                  <a:pt x="22" y="0"/>
                  <a:pt x="1" y="48"/>
                </a:cubicBezTo>
                <a:cubicBezTo>
                  <a:pt x="1" y="60"/>
                  <a:pt x="1" y="60"/>
                  <a:pt x="1" y="60"/>
                </a:cubicBezTo>
                <a:cubicBezTo>
                  <a:pt x="8" y="44"/>
                  <a:pt x="15" y="38"/>
                  <a:pt x="21" y="36"/>
                </a:cubicBezTo>
                <a:cubicBezTo>
                  <a:pt x="20" y="63"/>
                  <a:pt x="20" y="63"/>
                  <a:pt x="20" y="63"/>
                </a:cubicBezTo>
                <a:cubicBezTo>
                  <a:pt x="13" y="66"/>
                  <a:pt x="4" y="74"/>
                  <a:pt x="1" y="84"/>
                </a:cubicBezTo>
                <a:cubicBezTo>
                  <a:pt x="0" y="92"/>
                  <a:pt x="0" y="92"/>
                  <a:pt x="0" y="92"/>
                </a:cubicBezTo>
                <a:cubicBezTo>
                  <a:pt x="21" y="44"/>
                  <a:pt x="79" y="78"/>
                  <a:pt x="124" y="81"/>
                </a:cubicBezTo>
                <a:cubicBezTo>
                  <a:pt x="170" y="84"/>
                  <a:pt x="198" y="63"/>
                  <a:pt x="198" y="63"/>
                </a:cubicBezTo>
                <a:cubicBezTo>
                  <a:pt x="199" y="59"/>
                  <a:pt x="199" y="59"/>
                  <a:pt x="199" y="59"/>
                </a:cubicBezTo>
                <a:cubicBezTo>
                  <a:pt x="199" y="59"/>
                  <a:pt x="199" y="59"/>
                  <a:pt x="199" y="59"/>
                </a:cubicBezTo>
                <a:lnTo>
                  <a:pt x="199" y="25"/>
                </a:lnTo>
                <a:close/>
                <a:moveTo>
                  <a:pt x="57" y="60"/>
                </a:moveTo>
                <a:cubicBezTo>
                  <a:pt x="47" y="58"/>
                  <a:pt x="38" y="58"/>
                  <a:pt x="29" y="59"/>
                </a:cubicBezTo>
                <a:cubicBezTo>
                  <a:pt x="30" y="33"/>
                  <a:pt x="30" y="33"/>
                  <a:pt x="30" y="33"/>
                </a:cubicBezTo>
                <a:cubicBezTo>
                  <a:pt x="39" y="31"/>
                  <a:pt x="48" y="32"/>
                  <a:pt x="57" y="33"/>
                </a:cubicBezTo>
                <a:lnTo>
                  <a:pt x="57" y="60"/>
                </a:lnTo>
                <a:close/>
                <a:moveTo>
                  <a:pt x="105" y="70"/>
                </a:moveTo>
                <a:cubicBezTo>
                  <a:pt x="92" y="68"/>
                  <a:pt x="79" y="64"/>
                  <a:pt x="67" y="62"/>
                </a:cubicBezTo>
                <a:cubicBezTo>
                  <a:pt x="67" y="35"/>
                  <a:pt x="67" y="35"/>
                  <a:pt x="67" y="35"/>
                </a:cubicBezTo>
                <a:cubicBezTo>
                  <a:pt x="80" y="38"/>
                  <a:pt x="93" y="41"/>
                  <a:pt x="105" y="44"/>
                </a:cubicBezTo>
                <a:lnTo>
                  <a:pt x="105" y="70"/>
                </a:lnTo>
                <a:close/>
                <a:moveTo>
                  <a:pt x="153" y="71"/>
                </a:moveTo>
                <a:cubicBezTo>
                  <a:pt x="145" y="72"/>
                  <a:pt x="136" y="73"/>
                  <a:pt x="125" y="73"/>
                </a:cubicBezTo>
                <a:cubicBezTo>
                  <a:pt x="122" y="72"/>
                  <a:pt x="118" y="72"/>
                  <a:pt x="115" y="72"/>
                </a:cubicBezTo>
                <a:cubicBezTo>
                  <a:pt x="116" y="46"/>
                  <a:pt x="116" y="46"/>
                  <a:pt x="116" y="46"/>
                </a:cubicBezTo>
                <a:cubicBezTo>
                  <a:pt x="119" y="46"/>
                  <a:pt x="122" y="47"/>
                  <a:pt x="126" y="47"/>
                </a:cubicBezTo>
                <a:cubicBezTo>
                  <a:pt x="136" y="47"/>
                  <a:pt x="145" y="47"/>
                  <a:pt x="154" y="45"/>
                </a:cubicBezTo>
                <a:lnTo>
                  <a:pt x="153" y="71"/>
                </a:lnTo>
                <a:close/>
                <a:moveTo>
                  <a:pt x="164" y="43"/>
                </a:moveTo>
                <a:cubicBezTo>
                  <a:pt x="176" y="41"/>
                  <a:pt x="185" y="37"/>
                  <a:pt x="191" y="34"/>
                </a:cubicBezTo>
                <a:cubicBezTo>
                  <a:pt x="191" y="59"/>
                  <a:pt x="191" y="59"/>
                  <a:pt x="191" y="59"/>
                </a:cubicBezTo>
                <a:cubicBezTo>
                  <a:pt x="184" y="62"/>
                  <a:pt x="175" y="66"/>
                  <a:pt x="164" y="69"/>
                </a:cubicBezTo>
                <a:lnTo>
                  <a:pt x="164" y="4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0" name="Oval 73"/>
          <p:cNvSpPr>
            <a:spLocks noChangeArrowheads="1"/>
          </p:cNvSpPr>
          <p:nvPr/>
        </p:nvSpPr>
        <p:spPr bwMode="auto">
          <a:xfrm>
            <a:off x="2465389" y="2219326"/>
            <a:ext cx="20637" cy="190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1" name="Freeform 74"/>
          <p:cNvSpPr>
            <a:spLocks noEditPoints="1"/>
          </p:cNvSpPr>
          <p:nvPr/>
        </p:nvSpPr>
        <p:spPr bwMode="auto">
          <a:xfrm>
            <a:off x="2422526" y="2243138"/>
            <a:ext cx="53975" cy="177800"/>
          </a:xfrm>
          <a:custGeom>
            <a:avLst/>
            <a:gdLst>
              <a:gd name="T0" fmla="*/ 0 w 34"/>
              <a:gd name="T1" fmla="*/ 112 h 112"/>
              <a:gd name="T2" fmla="*/ 13 w 34"/>
              <a:gd name="T3" fmla="*/ 112 h 112"/>
              <a:gd name="T4" fmla="*/ 21 w 34"/>
              <a:gd name="T5" fmla="*/ 65 h 112"/>
              <a:gd name="T6" fmla="*/ 13 w 34"/>
              <a:gd name="T7" fmla="*/ 63 h 112"/>
              <a:gd name="T8" fmla="*/ 0 w 34"/>
              <a:gd name="T9" fmla="*/ 112 h 112"/>
              <a:gd name="T10" fmla="*/ 28 w 34"/>
              <a:gd name="T11" fmla="*/ 0 h 112"/>
              <a:gd name="T12" fmla="*/ 14 w 34"/>
              <a:gd name="T13" fmla="*/ 55 h 112"/>
              <a:gd name="T14" fmla="*/ 23 w 34"/>
              <a:gd name="T15" fmla="*/ 56 h 112"/>
              <a:gd name="T16" fmla="*/ 34 w 34"/>
              <a:gd name="T17" fmla="*/ 1 h 112"/>
              <a:gd name="T18" fmla="*/ 28 w 34"/>
              <a:gd name="T1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112">
                <a:moveTo>
                  <a:pt x="0" y="112"/>
                </a:moveTo>
                <a:lnTo>
                  <a:pt x="13" y="112"/>
                </a:lnTo>
                <a:lnTo>
                  <a:pt x="21" y="65"/>
                </a:lnTo>
                <a:lnTo>
                  <a:pt x="13" y="63"/>
                </a:lnTo>
                <a:lnTo>
                  <a:pt x="0" y="112"/>
                </a:lnTo>
                <a:close/>
                <a:moveTo>
                  <a:pt x="28" y="0"/>
                </a:moveTo>
                <a:lnTo>
                  <a:pt x="14" y="55"/>
                </a:lnTo>
                <a:lnTo>
                  <a:pt x="23" y="56"/>
                </a:lnTo>
                <a:lnTo>
                  <a:pt x="34" y="1"/>
                </a:lnTo>
                <a:lnTo>
                  <a:pt x="28"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2" name="Freeform 75"/>
          <p:cNvSpPr>
            <a:spLocks noEditPoints="1"/>
          </p:cNvSpPr>
          <p:nvPr/>
        </p:nvSpPr>
        <p:spPr bwMode="auto">
          <a:xfrm>
            <a:off x="2112964" y="2427289"/>
            <a:ext cx="434975" cy="166687"/>
          </a:xfrm>
          <a:custGeom>
            <a:avLst/>
            <a:gdLst>
              <a:gd name="T0" fmla="*/ 75 w 194"/>
              <a:gd name="T1" fmla="*/ 29 h 74"/>
              <a:gd name="T2" fmla="*/ 117 w 194"/>
              <a:gd name="T3" fmla="*/ 29 h 74"/>
              <a:gd name="T4" fmla="*/ 134 w 194"/>
              <a:gd name="T5" fmla="*/ 0 h 74"/>
              <a:gd name="T6" fmla="*/ 59 w 194"/>
              <a:gd name="T7" fmla="*/ 0 h 74"/>
              <a:gd name="T8" fmla="*/ 75 w 194"/>
              <a:gd name="T9" fmla="*/ 29 h 74"/>
              <a:gd name="T10" fmla="*/ 112 w 194"/>
              <a:gd name="T11" fmla="*/ 55 h 74"/>
              <a:gd name="T12" fmla="*/ 81 w 194"/>
              <a:gd name="T13" fmla="*/ 55 h 74"/>
              <a:gd name="T14" fmla="*/ 76 w 194"/>
              <a:gd name="T15" fmla="*/ 58 h 74"/>
              <a:gd name="T16" fmla="*/ 70 w 194"/>
              <a:gd name="T17" fmla="*/ 74 h 74"/>
              <a:gd name="T18" fmla="*/ 122 w 194"/>
              <a:gd name="T19" fmla="*/ 74 h 74"/>
              <a:gd name="T20" fmla="*/ 117 w 194"/>
              <a:gd name="T21" fmla="*/ 58 h 74"/>
              <a:gd name="T22" fmla="*/ 112 w 194"/>
              <a:gd name="T23" fmla="*/ 55 h 74"/>
              <a:gd name="T24" fmla="*/ 157 w 194"/>
              <a:gd name="T25" fmla="*/ 0 h 74"/>
              <a:gd name="T26" fmla="*/ 141 w 194"/>
              <a:gd name="T27" fmla="*/ 0 h 74"/>
              <a:gd name="T28" fmla="*/ 121 w 194"/>
              <a:gd name="T29" fmla="*/ 31 h 74"/>
              <a:gd name="T30" fmla="*/ 122 w 194"/>
              <a:gd name="T31" fmla="*/ 33 h 74"/>
              <a:gd name="T32" fmla="*/ 72 w 194"/>
              <a:gd name="T33" fmla="*/ 33 h 74"/>
              <a:gd name="T34" fmla="*/ 72 w 194"/>
              <a:gd name="T35" fmla="*/ 31 h 74"/>
              <a:gd name="T36" fmla="*/ 51 w 194"/>
              <a:gd name="T37" fmla="*/ 0 h 74"/>
              <a:gd name="T38" fmla="*/ 37 w 194"/>
              <a:gd name="T39" fmla="*/ 0 h 74"/>
              <a:gd name="T40" fmla="*/ 0 w 194"/>
              <a:gd name="T41" fmla="*/ 37 h 74"/>
              <a:gd name="T42" fmla="*/ 37 w 194"/>
              <a:gd name="T43" fmla="*/ 74 h 74"/>
              <a:gd name="T44" fmla="*/ 64 w 194"/>
              <a:gd name="T45" fmla="*/ 74 h 74"/>
              <a:gd name="T46" fmla="*/ 70 w 194"/>
              <a:gd name="T47" fmla="*/ 57 h 74"/>
              <a:gd name="T48" fmla="*/ 81 w 194"/>
              <a:gd name="T49" fmla="*/ 49 h 74"/>
              <a:gd name="T50" fmla="*/ 112 w 194"/>
              <a:gd name="T51" fmla="*/ 49 h 74"/>
              <a:gd name="T52" fmla="*/ 123 w 194"/>
              <a:gd name="T53" fmla="*/ 57 h 74"/>
              <a:gd name="T54" fmla="*/ 128 w 194"/>
              <a:gd name="T55" fmla="*/ 74 h 74"/>
              <a:gd name="T56" fmla="*/ 157 w 194"/>
              <a:gd name="T57" fmla="*/ 74 h 74"/>
              <a:gd name="T58" fmla="*/ 194 w 194"/>
              <a:gd name="T59" fmla="*/ 37 h 74"/>
              <a:gd name="T60" fmla="*/ 157 w 194"/>
              <a:gd name="T61" fmla="*/ 0 h 74"/>
              <a:gd name="T62" fmla="*/ 41 w 194"/>
              <a:gd name="T63" fmla="*/ 58 h 74"/>
              <a:gd name="T64" fmla="*/ 21 w 194"/>
              <a:gd name="T65" fmla="*/ 38 h 74"/>
              <a:gd name="T66" fmla="*/ 41 w 194"/>
              <a:gd name="T67" fmla="*/ 19 h 74"/>
              <a:gd name="T68" fmla="*/ 61 w 194"/>
              <a:gd name="T69" fmla="*/ 38 h 74"/>
              <a:gd name="T70" fmla="*/ 41 w 194"/>
              <a:gd name="T71" fmla="*/ 58 h 74"/>
              <a:gd name="T72" fmla="*/ 153 w 194"/>
              <a:gd name="T73" fmla="*/ 58 h 74"/>
              <a:gd name="T74" fmla="*/ 133 w 194"/>
              <a:gd name="T75" fmla="*/ 38 h 74"/>
              <a:gd name="T76" fmla="*/ 153 w 194"/>
              <a:gd name="T77" fmla="*/ 19 h 74"/>
              <a:gd name="T78" fmla="*/ 173 w 194"/>
              <a:gd name="T79" fmla="*/ 38 h 74"/>
              <a:gd name="T80" fmla="*/ 153 w 194"/>
              <a:gd name="T81" fmla="*/ 5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4" h="74">
                <a:moveTo>
                  <a:pt x="75" y="29"/>
                </a:moveTo>
                <a:cubicBezTo>
                  <a:pt x="117" y="29"/>
                  <a:pt x="117" y="29"/>
                  <a:pt x="117" y="29"/>
                </a:cubicBezTo>
                <a:cubicBezTo>
                  <a:pt x="118" y="24"/>
                  <a:pt x="120" y="10"/>
                  <a:pt x="134" y="0"/>
                </a:cubicBezTo>
                <a:cubicBezTo>
                  <a:pt x="59" y="0"/>
                  <a:pt x="59" y="0"/>
                  <a:pt x="59" y="0"/>
                </a:cubicBezTo>
                <a:cubicBezTo>
                  <a:pt x="66" y="5"/>
                  <a:pt x="73" y="14"/>
                  <a:pt x="75" y="29"/>
                </a:cubicBezTo>
                <a:close/>
                <a:moveTo>
                  <a:pt x="112" y="55"/>
                </a:moveTo>
                <a:cubicBezTo>
                  <a:pt x="81" y="55"/>
                  <a:pt x="81" y="55"/>
                  <a:pt x="81" y="55"/>
                </a:cubicBezTo>
                <a:cubicBezTo>
                  <a:pt x="79" y="54"/>
                  <a:pt x="76" y="57"/>
                  <a:pt x="76" y="58"/>
                </a:cubicBezTo>
                <a:cubicBezTo>
                  <a:pt x="70" y="74"/>
                  <a:pt x="70" y="74"/>
                  <a:pt x="70" y="74"/>
                </a:cubicBezTo>
                <a:cubicBezTo>
                  <a:pt x="122" y="74"/>
                  <a:pt x="122" y="74"/>
                  <a:pt x="122" y="74"/>
                </a:cubicBezTo>
                <a:cubicBezTo>
                  <a:pt x="117" y="58"/>
                  <a:pt x="117" y="58"/>
                  <a:pt x="117" y="58"/>
                </a:cubicBezTo>
                <a:cubicBezTo>
                  <a:pt x="117" y="57"/>
                  <a:pt x="114" y="54"/>
                  <a:pt x="112" y="55"/>
                </a:cubicBezTo>
                <a:close/>
                <a:moveTo>
                  <a:pt x="157" y="0"/>
                </a:moveTo>
                <a:cubicBezTo>
                  <a:pt x="141" y="0"/>
                  <a:pt x="141" y="0"/>
                  <a:pt x="141" y="0"/>
                </a:cubicBezTo>
                <a:cubicBezTo>
                  <a:pt x="122" y="11"/>
                  <a:pt x="121" y="29"/>
                  <a:pt x="121" y="31"/>
                </a:cubicBezTo>
                <a:cubicBezTo>
                  <a:pt x="122" y="33"/>
                  <a:pt x="122" y="33"/>
                  <a:pt x="122" y="33"/>
                </a:cubicBezTo>
                <a:cubicBezTo>
                  <a:pt x="72" y="33"/>
                  <a:pt x="72" y="33"/>
                  <a:pt x="72" y="33"/>
                </a:cubicBezTo>
                <a:cubicBezTo>
                  <a:pt x="72" y="31"/>
                  <a:pt x="72" y="31"/>
                  <a:pt x="72" y="31"/>
                </a:cubicBezTo>
                <a:cubicBezTo>
                  <a:pt x="69" y="11"/>
                  <a:pt x="57" y="3"/>
                  <a:pt x="51" y="0"/>
                </a:cubicBezTo>
                <a:cubicBezTo>
                  <a:pt x="37" y="0"/>
                  <a:pt x="37" y="0"/>
                  <a:pt x="37" y="0"/>
                </a:cubicBezTo>
                <a:cubicBezTo>
                  <a:pt x="16" y="0"/>
                  <a:pt x="0" y="17"/>
                  <a:pt x="0" y="37"/>
                </a:cubicBezTo>
                <a:cubicBezTo>
                  <a:pt x="0" y="58"/>
                  <a:pt x="16" y="74"/>
                  <a:pt x="37" y="74"/>
                </a:cubicBezTo>
                <a:cubicBezTo>
                  <a:pt x="64" y="74"/>
                  <a:pt x="64" y="74"/>
                  <a:pt x="64" y="74"/>
                </a:cubicBezTo>
                <a:cubicBezTo>
                  <a:pt x="70" y="57"/>
                  <a:pt x="70" y="57"/>
                  <a:pt x="70" y="57"/>
                </a:cubicBezTo>
                <a:cubicBezTo>
                  <a:pt x="72" y="52"/>
                  <a:pt x="76" y="49"/>
                  <a:pt x="81" y="49"/>
                </a:cubicBezTo>
                <a:cubicBezTo>
                  <a:pt x="112" y="49"/>
                  <a:pt x="112" y="49"/>
                  <a:pt x="112" y="49"/>
                </a:cubicBezTo>
                <a:cubicBezTo>
                  <a:pt x="117" y="49"/>
                  <a:pt x="121" y="52"/>
                  <a:pt x="123" y="57"/>
                </a:cubicBezTo>
                <a:cubicBezTo>
                  <a:pt x="128" y="74"/>
                  <a:pt x="128" y="74"/>
                  <a:pt x="128" y="74"/>
                </a:cubicBezTo>
                <a:cubicBezTo>
                  <a:pt x="157" y="74"/>
                  <a:pt x="157" y="74"/>
                  <a:pt x="157" y="74"/>
                </a:cubicBezTo>
                <a:cubicBezTo>
                  <a:pt x="178" y="74"/>
                  <a:pt x="194" y="58"/>
                  <a:pt x="194" y="37"/>
                </a:cubicBezTo>
                <a:cubicBezTo>
                  <a:pt x="194" y="17"/>
                  <a:pt x="178" y="0"/>
                  <a:pt x="157" y="0"/>
                </a:cubicBezTo>
                <a:close/>
                <a:moveTo>
                  <a:pt x="41" y="58"/>
                </a:moveTo>
                <a:cubicBezTo>
                  <a:pt x="30" y="58"/>
                  <a:pt x="21" y="49"/>
                  <a:pt x="21" y="38"/>
                </a:cubicBezTo>
                <a:cubicBezTo>
                  <a:pt x="21" y="28"/>
                  <a:pt x="30" y="19"/>
                  <a:pt x="41" y="19"/>
                </a:cubicBezTo>
                <a:cubicBezTo>
                  <a:pt x="52" y="19"/>
                  <a:pt x="61" y="28"/>
                  <a:pt x="61" y="38"/>
                </a:cubicBezTo>
                <a:cubicBezTo>
                  <a:pt x="61" y="49"/>
                  <a:pt x="52" y="58"/>
                  <a:pt x="41" y="58"/>
                </a:cubicBezTo>
                <a:close/>
                <a:moveTo>
                  <a:pt x="153" y="58"/>
                </a:moveTo>
                <a:cubicBezTo>
                  <a:pt x="142" y="58"/>
                  <a:pt x="133" y="49"/>
                  <a:pt x="133" y="38"/>
                </a:cubicBezTo>
                <a:cubicBezTo>
                  <a:pt x="133" y="28"/>
                  <a:pt x="142" y="19"/>
                  <a:pt x="153" y="19"/>
                </a:cubicBezTo>
                <a:cubicBezTo>
                  <a:pt x="164" y="19"/>
                  <a:pt x="173" y="28"/>
                  <a:pt x="173" y="38"/>
                </a:cubicBezTo>
                <a:cubicBezTo>
                  <a:pt x="173" y="49"/>
                  <a:pt x="164" y="58"/>
                  <a:pt x="153" y="5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3" name="Freeform 76"/>
          <p:cNvSpPr>
            <a:spLocks noEditPoints="1"/>
          </p:cNvSpPr>
          <p:nvPr/>
        </p:nvSpPr>
        <p:spPr bwMode="auto">
          <a:xfrm>
            <a:off x="2863851" y="2501901"/>
            <a:ext cx="212725" cy="131763"/>
          </a:xfrm>
          <a:custGeom>
            <a:avLst/>
            <a:gdLst>
              <a:gd name="T0" fmla="*/ 74 w 95"/>
              <a:gd name="T1" fmla="*/ 0 h 59"/>
              <a:gd name="T2" fmla="*/ 47 w 95"/>
              <a:gd name="T3" fmla="*/ 6 h 59"/>
              <a:gd name="T4" fmla="*/ 43 w 95"/>
              <a:gd name="T5" fmla="*/ 6 h 59"/>
              <a:gd name="T6" fmla="*/ 41 w 95"/>
              <a:gd name="T7" fmla="*/ 58 h 59"/>
              <a:gd name="T8" fmla="*/ 95 w 95"/>
              <a:gd name="T9" fmla="*/ 47 h 59"/>
              <a:gd name="T10" fmla="*/ 74 w 95"/>
              <a:gd name="T11" fmla="*/ 0 h 59"/>
              <a:gd name="T12" fmla="*/ 19 w 95"/>
              <a:gd name="T13" fmla="*/ 0 h 59"/>
              <a:gd name="T14" fmla="*/ 0 w 95"/>
              <a:gd name="T15" fmla="*/ 47 h 59"/>
              <a:gd name="T16" fmla="*/ 35 w 95"/>
              <a:gd name="T17" fmla="*/ 59 h 59"/>
              <a:gd name="T18" fmla="*/ 43 w 95"/>
              <a:gd name="T19" fmla="*/ 6 h 59"/>
              <a:gd name="T20" fmla="*/ 19 w 95"/>
              <a:gd name="T2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5" h="59">
                <a:moveTo>
                  <a:pt x="74" y="0"/>
                </a:moveTo>
                <a:cubicBezTo>
                  <a:pt x="66" y="4"/>
                  <a:pt x="57" y="6"/>
                  <a:pt x="47" y="6"/>
                </a:cubicBezTo>
                <a:cubicBezTo>
                  <a:pt x="46" y="6"/>
                  <a:pt x="44" y="6"/>
                  <a:pt x="43" y="6"/>
                </a:cubicBezTo>
                <a:cubicBezTo>
                  <a:pt x="41" y="58"/>
                  <a:pt x="41" y="58"/>
                  <a:pt x="41" y="58"/>
                </a:cubicBezTo>
                <a:cubicBezTo>
                  <a:pt x="95" y="47"/>
                  <a:pt x="95" y="47"/>
                  <a:pt x="95" y="47"/>
                </a:cubicBezTo>
                <a:lnTo>
                  <a:pt x="74" y="0"/>
                </a:lnTo>
                <a:close/>
                <a:moveTo>
                  <a:pt x="19" y="0"/>
                </a:moveTo>
                <a:cubicBezTo>
                  <a:pt x="0" y="47"/>
                  <a:pt x="0" y="47"/>
                  <a:pt x="0" y="47"/>
                </a:cubicBezTo>
                <a:cubicBezTo>
                  <a:pt x="35" y="59"/>
                  <a:pt x="35" y="59"/>
                  <a:pt x="35" y="59"/>
                </a:cubicBezTo>
                <a:cubicBezTo>
                  <a:pt x="43" y="6"/>
                  <a:pt x="43" y="6"/>
                  <a:pt x="43" y="6"/>
                </a:cubicBezTo>
                <a:cubicBezTo>
                  <a:pt x="34" y="5"/>
                  <a:pt x="26" y="3"/>
                  <a:pt x="19"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4" name="Freeform 77"/>
          <p:cNvSpPr>
            <a:spLocks noEditPoints="1"/>
          </p:cNvSpPr>
          <p:nvPr/>
        </p:nvSpPr>
        <p:spPr bwMode="auto">
          <a:xfrm>
            <a:off x="2838450" y="2243139"/>
            <a:ext cx="260350" cy="255587"/>
          </a:xfrm>
          <a:custGeom>
            <a:avLst/>
            <a:gdLst>
              <a:gd name="T0" fmla="*/ 58 w 116"/>
              <a:gd name="T1" fmla="*/ 0 h 114"/>
              <a:gd name="T2" fmla="*/ 0 w 116"/>
              <a:gd name="T3" fmla="*/ 57 h 114"/>
              <a:gd name="T4" fmla="*/ 58 w 116"/>
              <a:gd name="T5" fmla="*/ 114 h 114"/>
              <a:gd name="T6" fmla="*/ 116 w 116"/>
              <a:gd name="T7" fmla="*/ 57 h 114"/>
              <a:gd name="T8" fmla="*/ 58 w 116"/>
              <a:gd name="T9" fmla="*/ 0 h 114"/>
              <a:gd name="T10" fmla="*/ 68 w 116"/>
              <a:gd name="T11" fmla="*/ 95 h 114"/>
              <a:gd name="T12" fmla="*/ 31 w 116"/>
              <a:gd name="T13" fmla="*/ 59 h 114"/>
              <a:gd name="T14" fmla="*/ 68 w 116"/>
              <a:gd name="T15" fmla="*/ 23 h 114"/>
              <a:gd name="T16" fmla="*/ 105 w 116"/>
              <a:gd name="T17" fmla="*/ 59 h 114"/>
              <a:gd name="T18" fmla="*/ 68 w 116"/>
              <a:gd name="T19" fmla="*/ 9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6" h="114">
                <a:moveTo>
                  <a:pt x="58" y="0"/>
                </a:moveTo>
                <a:cubicBezTo>
                  <a:pt x="26" y="0"/>
                  <a:pt x="0" y="25"/>
                  <a:pt x="0" y="57"/>
                </a:cubicBezTo>
                <a:cubicBezTo>
                  <a:pt x="0" y="89"/>
                  <a:pt x="26" y="114"/>
                  <a:pt x="58" y="114"/>
                </a:cubicBezTo>
                <a:cubicBezTo>
                  <a:pt x="90" y="114"/>
                  <a:pt x="116" y="89"/>
                  <a:pt x="116" y="57"/>
                </a:cubicBezTo>
                <a:cubicBezTo>
                  <a:pt x="116" y="25"/>
                  <a:pt x="90" y="0"/>
                  <a:pt x="58" y="0"/>
                </a:cubicBezTo>
                <a:close/>
                <a:moveTo>
                  <a:pt x="68" y="95"/>
                </a:moveTo>
                <a:cubicBezTo>
                  <a:pt x="48" y="95"/>
                  <a:pt x="31" y="79"/>
                  <a:pt x="31" y="59"/>
                </a:cubicBezTo>
                <a:cubicBezTo>
                  <a:pt x="31" y="39"/>
                  <a:pt x="48" y="23"/>
                  <a:pt x="68" y="23"/>
                </a:cubicBezTo>
                <a:cubicBezTo>
                  <a:pt x="88" y="23"/>
                  <a:pt x="105" y="39"/>
                  <a:pt x="105" y="59"/>
                </a:cubicBezTo>
                <a:cubicBezTo>
                  <a:pt x="105" y="79"/>
                  <a:pt x="88" y="95"/>
                  <a:pt x="68" y="9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5" name="Freeform 78"/>
          <p:cNvSpPr>
            <a:spLocks noEditPoints="1"/>
          </p:cNvSpPr>
          <p:nvPr/>
        </p:nvSpPr>
        <p:spPr bwMode="auto">
          <a:xfrm>
            <a:off x="2930525" y="2309814"/>
            <a:ext cx="133350" cy="130175"/>
          </a:xfrm>
          <a:custGeom>
            <a:avLst/>
            <a:gdLst>
              <a:gd name="T0" fmla="*/ 30 w 59"/>
              <a:gd name="T1" fmla="*/ 0 h 58"/>
              <a:gd name="T2" fmla="*/ 0 w 59"/>
              <a:gd name="T3" fmla="*/ 29 h 58"/>
              <a:gd name="T4" fmla="*/ 30 w 59"/>
              <a:gd name="T5" fmla="*/ 58 h 58"/>
              <a:gd name="T6" fmla="*/ 59 w 59"/>
              <a:gd name="T7" fmla="*/ 29 h 58"/>
              <a:gd name="T8" fmla="*/ 30 w 59"/>
              <a:gd name="T9" fmla="*/ 0 h 58"/>
              <a:gd name="T10" fmla="*/ 37 w 59"/>
              <a:gd name="T11" fmla="*/ 44 h 58"/>
              <a:gd name="T12" fmla="*/ 21 w 59"/>
              <a:gd name="T13" fmla="*/ 29 h 58"/>
              <a:gd name="T14" fmla="*/ 37 w 59"/>
              <a:gd name="T15" fmla="*/ 14 h 58"/>
              <a:gd name="T16" fmla="*/ 52 w 59"/>
              <a:gd name="T17" fmla="*/ 29 h 58"/>
              <a:gd name="T18" fmla="*/ 37 w 59"/>
              <a:gd name="T19" fmla="*/ 44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58">
                <a:moveTo>
                  <a:pt x="30" y="0"/>
                </a:moveTo>
                <a:cubicBezTo>
                  <a:pt x="13" y="0"/>
                  <a:pt x="0" y="13"/>
                  <a:pt x="0" y="29"/>
                </a:cubicBezTo>
                <a:cubicBezTo>
                  <a:pt x="0" y="45"/>
                  <a:pt x="13" y="58"/>
                  <a:pt x="30" y="58"/>
                </a:cubicBezTo>
                <a:cubicBezTo>
                  <a:pt x="46" y="58"/>
                  <a:pt x="59" y="45"/>
                  <a:pt x="59" y="29"/>
                </a:cubicBezTo>
                <a:cubicBezTo>
                  <a:pt x="59" y="13"/>
                  <a:pt x="46" y="0"/>
                  <a:pt x="30" y="0"/>
                </a:cubicBezTo>
                <a:close/>
                <a:moveTo>
                  <a:pt x="37" y="44"/>
                </a:moveTo>
                <a:cubicBezTo>
                  <a:pt x="28" y="44"/>
                  <a:pt x="21" y="38"/>
                  <a:pt x="21" y="29"/>
                </a:cubicBezTo>
                <a:cubicBezTo>
                  <a:pt x="21" y="21"/>
                  <a:pt x="28" y="14"/>
                  <a:pt x="37" y="14"/>
                </a:cubicBezTo>
                <a:cubicBezTo>
                  <a:pt x="45" y="14"/>
                  <a:pt x="52" y="21"/>
                  <a:pt x="52" y="29"/>
                </a:cubicBezTo>
                <a:cubicBezTo>
                  <a:pt x="52" y="38"/>
                  <a:pt x="45" y="44"/>
                  <a:pt x="37" y="4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6" name="Freeform 79"/>
          <p:cNvSpPr>
            <a:spLocks noEditPoints="1"/>
          </p:cNvSpPr>
          <p:nvPr/>
        </p:nvSpPr>
        <p:spPr bwMode="auto">
          <a:xfrm>
            <a:off x="3406775" y="2254251"/>
            <a:ext cx="276225" cy="314325"/>
          </a:xfrm>
          <a:custGeom>
            <a:avLst/>
            <a:gdLst>
              <a:gd name="T0" fmla="*/ 105 w 123"/>
              <a:gd name="T1" fmla="*/ 67 h 140"/>
              <a:gd name="T2" fmla="*/ 105 w 123"/>
              <a:gd name="T3" fmla="*/ 67 h 140"/>
              <a:gd name="T4" fmla="*/ 123 w 123"/>
              <a:gd name="T5" fmla="*/ 36 h 140"/>
              <a:gd name="T6" fmla="*/ 87 w 123"/>
              <a:gd name="T7" fmla="*/ 0 h 140"/>
              <a:gd name="T8" fmla="*/ 51 w 123"/>
              <a:gd name="T9" fmla="*/ 32 h 140"/>
              <a:gd name="T10" fmla="*/ 29 w 123"/>
              <a:gd name="T11" fmla="*/ 21 h 140"/>
              <a:gd name="T12" fmla="*/ 4 w 123"/>
              <a:gd name="T13" fmla="*/ 46 h 140"/>
              <a:gd name="T14" fmla="*/ 15 w 123"/>
              <a:gd name="T15" fmla="*/ 67 h 140"/>
              <a:gd name="T16" fmla="*/ 14 w 123"/>
              <a:gd name="T17" fmla="*/ 67 h 140"/>
              <a:gd name="T18" fmla="*/ 0 w 123"/>
              <a:gd name="T19" fmla="*/ 81 h 140"/>
              <a:gd name="T20" fmla="*/ 0 w 123"/>
              <a:gd name="T21" fmla="*/ 126 h 140"/>
              <a:gd name="T22" fmla="*/ 14 w 123"/>
              <a:gd name="T23" fmla="*/ 140 h 140"/>
              <a:gd name="T24" fmla="*/ 105 w 123"/>
              <a:gd name="T25" fmla="*/ 140 h 140"/>
              <a:gd name="T26" fmla="*/ 119 w 123"/>
              <a:gd name="T27" fmla="*/ 126 h 140"/>
              <a:gd name="T28" fmla="*/ 119 w 123"/>
              <a:gd name="T29" fmla="*/ 81 h 140"/>
              <a:gd name="T30" fmla="*/ 105 w 123"/>
              <a:gd name="T31" fmla="*/ 67 h 140"/>
              <a:gd name="T32" fmla="*/ 44 w 123"/>
              <a:gd name="T33" fmla="*/ 67 h 140"/>
              <a:gd name="T34" fmla="*/ 54 w 123"/>
              <a:gd name="T35" fmla="*/ 51 h 140"/>
              <a:gd name="T36" fmla="*/ 70 w 123"/>
              <a:gd name="T37" fmla="*/ 67 h 140"/>
              <a:gd name="T38" fmla="*/ 44 w 123"/>
              <a:gd name="T39" fmla="*/ 67 h 140"/>
              <a:gd name="T40" fmla="*/ 62 w 123"/>
              <a:gd name="T41" fmla="*/ 36 h 140"/>
              <a:gd name="T42" fmla="*/ 87 w 123"/>
              <a:gd name="T43" fmla="*/ 11 h 140"/>
              <a:gd name="T44" fmla="*/ 112 w 123"/>
              <a:gd name="T45" fmla="*/ 36 h 140"/>
              <a:gd name="T46" fmla="*/ 87 w 123"/>
              <a:gd name="T47" fmla="*/ 60 h 140"/>
              <a:gd name="T48" fmla="*/ 62 w 123"/>
              <a:gd name="T49" fmla="*/ 36 h 140"/>
              <a:gd name="T50" fmla="*/ 87 w 123"/>
              <a:gd name="T51" fmla="*/ 16 h 140"/>
              <a:gd name="T52" fmla="*/ 67 w 123"/>
              <a:gd name="T53" fmla="*/ 36 h 140"/>
              <a:gd name="T54" fmla="*/ 87 w 123"/>
              <a:gd name="T55" fmla="*/ 55 h 140"/>
              <a:gd name="T56" fmla="*/ 107 w 123"/>
              <a:gd name="T57" fmla="*/ 36 h 140"/>
              <a:gd name="T58" fmla="*/ 87 w 123"/>
              <a:gd name="T59" fmla="*/ 16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40">
                <a:moveTo>
                  <a:pt x="105" y="67"/>
                </a:moveTo>
                <a:cubicBezTo>
                  <a:pt x="105" y="67"/>
                  <a:pt x="105" y="67"/>
                  <a:pt x="105" y="67"/>
                </a:cubicBezTo>
                <a:cubicBezTo>
                  <a:pt x="116" y="61"/>
                  <a:pt x="123" y="49"/>
                  <a:pt x="123" y="36"/>
                </a:cubicBezTo>
                <a:cubicBezTo>
                  <a:pt x="123" y="16"/>
                  <a:pt x="107" y="0"/>
                  <a:pt x="87" y="0"/>
                </a:cubicBezTo>
                <a:cubicBezTo>
                  <a:pt x="68" y="0"/>
                  <a:pt x="53" y="14"/>
                  <a:pt x="51" y="32"/>
                </a:cubicBezTo>
                <a:cubicBezTo>
                  <a:pt x="46" y="25"/>
                  <a:pt x="38" y="21"/>
                  <a:pt x="29" y="21"/>
                </a:cubicBezTo>
                <a:cubicBezTo>
                  <a:pt x="15" y="21"/>
                  <a:pt x="4" y="32"/>
                  <a:pt x="4" y="46"/>
                </a:cubicBezTo>
                <a:cubicBezTo>
                  <a:pt x="4" y="55"/>
                  <a:pt x="8" y="62"/>
                  <a:pt x="15" y="67"/>
                </a:cubicBezTo>
                <a:cubicBezTo>
                  <a:pt x="14" y="67"/>
                  <a:pt x="14" y="67"/>
                  <a:pt x="14" y="67"/>
                </a:cubicBezTo>
                <a:cubicBezTo>
                  <a:pt x="6" y="67"/>
                  <a:pt x="0" y="73"/>
                  <a:pt x="0" y="81"/>
                </a:cubicBezTo>
                <a:cubicBezTo>
                  <a:pt x="0" y="126"/>
                  <a:pt x="0" y="126"/>
                  <a:pt x="0" y="126"/>
                </a:cubicBezTo>
                <a:cubicBezTo>
                  <a:pt x="0" y="134"/>
                  <a:pt x="6" y="140"/>
                  <a:pt x="14" y="140"/>
                </a:cubicBezTo>
                <a:cubicBezTo>
                  <a:pt x="105" y="140"/>
                  <a:pt x="105" y="140"/>
                  <a:pt x="105" y="140"/>
                </a:cubicBezTo>
                <a:cubicBezTo>
                  <a:pt x="113" y="140"/>
                  <a:pt x="119" y="134"/>
                  <a:pt x="119" y="126"/>
                </a:cubicBezTo>
                <a:cubicBezTo>
                  <a:pt x="119" y="81"/>
                  <a:pt x="119" y="81"/>
                  <a:pt x="119" y="81"/>
                </a:cubicBezTo>
                <a:cubicBezTo>
                  <a:pt x="119" y="73"/>
                  <a:pt x="113" y="67"/>
                  <a:pt x="105" y="67"/>
                </a:cubicBezTo>
                <a:close/>
                <a:moveTo>
                  <a:pt x="44" y="67"/>
                </a:moveTo>
                <a:cubicBezTo>
                  <a:pt x="49" y="63"/>
                  <a:pt x="53" y="58"/>
                  <a:pt x="54" y="51"/>
                </a:cubicBezTo>
                <a:cubicBezTo>
                  <a:pt x="58" y="58"/>
                  <a:pt x="63" y="63"/>
                  <a:pt x="70" y="67"/>
                </a:cubicBezTo>
                <a:lnTo>
                  <a:pt x="44" y="67"/>
                </a:lnTo>
                <a:close/>
                <a:moveTo>
                  <a:pt x="62" y="36"/>
                </a:moveTo>
                <a:cubicBezTo>
                  <a:pt x="62" y="22"/>
                  <a:pt x="73" y="11"/>
                  <a:pt x="87" y="11"/>
                </a:cubicBezTo>
                <a:cubicBezTo>
                  <a:pt x="101" y="11"/>
                  <a:pt x="112" y="22"/>
                  <a:pt x="112" y="36"/>
                </a:cubicBezTo>
                <a:cubicBezTo>
                  <a:pt x="112" y="49"/>
                  <a:pt x="101" y="60"/>
                  <a:pt x="87" y="60"/>
                </a:cubicBezTo>
                <a:cubicBezTo>
                  <a:pt x="73" y="60"/>
                  <a:pt x="62" y="49"/>
                  <a:pt x="62" y="36"/>
                </a:cubicBezTo>
                <a:close/>
                <a:moveTo>
                  <a:pt x="87" y="16"/>
                </a:moveTo>
                <a:cubicBezTo>
                  <a:pt x="76" y="16"/>
                  <a:pt x="67" y="25"/>
                  <a:pt x="67" y="36"/>
                </a:cubicBezTo>
                <a:cubicBezTo>
                  <a:pt x="67" y="46"/>
                  <a:pt x="76" y="55"/>
                  <a:pt x="87" y="55"/>
                </a:cubicBezTo>
                <a:cubicBezTo>
                  <a:pt x="98" y="55"/>
                  <a:pt x="107" y="46"/>
                  <a:pt x="107" y="36"/>
                </a:cubicBezTo>
                <a:cubicBezTo>
                  <a:pt x="107" y="25"/>
                  <a:pt x="98" y="16"/>
                  <a:pt x="87" y="1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7" name="Freeform 80"/>
          <p:cNvSpPr/>
          <p:nvPr/>
        </p:nvSpPr>
        <p:spPr bwMode="auto">
          <a:xfrm>
            <a:off x="3689351" y="2422526"/>
            <a:ext cx="80963" cy="130175"/>
          </a:xfrm>
          <a:custGeom>
            <a:avLst/>
            <a:gdLst>
              <a:gd name="T0" fmla="*/ 0 w 51"/>
              <a:gd name="T1" fmla="*/ 28 h 82"/>
              <a:gd name="T2" fmla="*/ 0 w 51"/>
              <a:gd name="T3" fmla="*/ 55 h 82"/>
              <a:gd name="T4" fmla="*/ 51 w 51"/>
              <a:gd name="T5" fmla="*/ 82 h 82"/>
              <a:gd name="T6" fmla="*/ 51 w 51"/>
              <a:gd name="T7" fmla="*/ 0 h 82"/>
              <a:gd name="T8" fmla="*/ 0 w 51"/>
              <a:gd name="T9" fmla="*/ 28 h 82"/>
            </a:gdLst>
            <a:ahLst/>
            <a:cxnLst>
              <a:cxn ang="0">
                <a:pos x="T0" y="T1"/>
              </a:cxn>
              <a:cxn ang="0">
                <a:pos x="T2" y="T3"/>
              </a:cxn>
              <a:cxn ang="0">
                <a:pos x="T4" y="T5"/>
              </a:cxn>
              <a:cxn ang="0">
                <a:pos x="T6" y="T7"/>
              </a:cxn>
              <a:cxn ang="0">
                <a:pos x="T8" y="T9"/>
              </a:cxn>
            </a:cxnLst>
            <a:rect l="0" t="0" r="r" b="b"/>
            <a:pathLst>
              <a:path w="51" h="82">
                <a:moveTo>
                  <a:pt x="0" y="28"/>
                </a:moveTo>
                <a:lnTo>
                  <a:pt x="0" y="55"/>
                </a:lnTo>
                <a:lnTo>
                  <a:pt x="51" y="82"/>
                </a:lnTo>
                <a:lnTo>
                  <a:pt x="51" y="0"/>
                </a:lnTo>
                <a:lnTo>
                  <a:pt x="0" y="2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8" name="Freeform 81"/>
          <p:cNvSpPr>
            <a:spLocks noEditPoints="1"/>
          </p:cNvSpPr>
          <p:nvPr/>
        </p:nvSpPr>
        <p:spPr bwMode="auto">
          <a:xfrm>
            <a:off x="4054476" y="2297114"/>
            <a:ext cx="168275" cy="301625"/>
          </a:xfrm>
          <a:custGeom>
            <a:avLst/>
            <a:gdLst>
              <a:gd name="T0" fmla="*/ 38 w 75"/>
              <a:gd name="T1" fmla="*/ 81 h 134"/>
              <a:gd name="T2" fmla="*/ 28 w 75"/>
              <a:gd name="T3" fmla="*/ 90 h 134"/>
              <a:gd name="T4" fmla="*/ 38 w 75"/>
              <a:gd name="T5" fmla="*/ 100 h 134"/>
              <a:gd name="T6" fmla="*/ 48 w 75"/>
              <a:gd name="T7" fmla="*/ 90 h 134"/>
              <a:gd name="T8" fmla="*/ 38 w 75"/>
              <a:gd name="T9" fmla="*/ 81 h 134"/>
              <a:gd name="T10" fmla="*/ 46 w 75"/>
              <a:gd name="T11" fmla="*/ 50 h 134"/>
              <a:gd name="T12" fmla="*/ 53 w 75"/>
              <a:gd name="T13" fmla="*/ 43 h 134"/>
              <a:gd name="T14" fmla="*/ 46 w 75"/>
              <a:gd name="T15" fmla="*/ 36 h 134"/>
              <a:gd name="T16" fmla="*/ 39 w 75"/>
              <a:gd name="T17" fmla="*/ 43 h 134"/>
              <a:gd name="T18" fmla="*/ 46 w 75"/>
              <a:gd name="T19" fmla="*/ 50 h 134"/>
              <a:gd name="T20" fmla="*/ 0 w 75"/>
              <a:gd name="T21" fmla="*/ 0 h 134"/>
              <a:gd name="T22" fmla="*/ 0 w 75"/>
              <a:gd name="T23" fmla="*/ 134 h 134"/>
              <a:gd name="T24" fmla="*/ 75 w 75"/>
              <a:gd name="T25" fmla="*/ 134 h 134"/>
              <a:gd name="T26" fmla="*/ 75 w 75"/>
              <a:gd name="T27" fmla="*/ 0 h 134"/>
              <a:gd name="T28" fmla="*/ 0 w 75"/>
              <a:gd name="T29" fmla="*/ 0 h 134"/>
              <a:gd name="T30" fmla="*/ 46 w 75"/>
              <a:gd name="T31" fmla="*/ 33 h 134"/>
              <a:gd name="T32" fmla="*/ 57 w 75"/>
              <a:gd name="T33" fmla="*/ 43 h 134"/>
              <a:gd name="T34" fmla="*/ 46 w 75"/>
              <a:gd name="T35" fmla="*/ 53 h 134"/>
              <a:gd name="T36" fmla="*/ 36 w 75"/>
              <a:gd name="T37" fmla="*/ 43 h 134"/>
              <a:gd name="T38" fmla="*/ 46 w 75"/>
              <a:gd name="T39" fmla="*/ 33 h 134"/>
              <a:gd name="T40" fmla="*/ 38 w 75"/>
              <a:gd name="T41" fmla="*/ 112 h 134"/>
              <a:gd name="T42" fmla="*/ 15 w 75"/>
              <a:gd name="T43" fmla="*/ 90 h 134"/>
              <a:gd name="T44" fmla="*/ 38 w 75"/>
              <a:gd name="T45" fmla="*/ 68 h 134"/>
              <a:gd name="T46" fmla="*/ 60 w 75"/>
              <a:gd name="T47" fmla="*/ 90 h 134"/>
              <a:gd name="T48" fmla="*/ 38 w 75"/>
              <a:gd name="T49" fmla="*/ 11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 h="134">
                <a:moveTo>
                  <a:pt x="38" y="81"/>
                </a:moveTo>
                <a:cubicBezTo>
                  <a:pt x="32" y="81"/>
                  <a:pt x="28" y="85"/>
                  <a:pt x="28" y="90"/>
                </a:cubicBezTo>
                <a:cubicBezTo>
                  <a:pt x="28" y="96"/>
                  <a:pt x="32" y="100"/>
                  <a:pt x="38" y="100"/>
                </a:cubicBezTo>
                <a:cubicBezTo>
                  <a:pt x="43" y="100"/>
                  <a:pt x="48" y="96"/>
                  <a:pt x="48" y="90"/>
                </a:cubicBezTo>
                <a:cubicBezTo>
                  <a:pt x="48" y="85"/>
                  <a:pt x="43" y="81"/>
                  <a:pt x="38" y="81"/>
                </a:cubicBezTo>
                <a:close/>
                <a:moveTo>
                  <a:pt x="46" y="50"/>
                </a:moveTo>
                <a:cubicBezTo>
                  <a:pt x="50" y="50"/>
                  <a:pt x="53" y="47"/>
                  <a:pt x="53" y="43"/>
                </a:cubicBezTo>
                <a:cubicBezTo>
                  <a:pt x="53" y="39"/>
                  <a:pt x="50" y="36"/>
                  <a:pt x="46" y="36"/>
                </a:cubicBezTo>
                <a:cubicBezTo>
                  <a:pt x="42" y="36"/>
                  <a:pt x="39" y="39"/>
                  <a:pt x="39" y="43"/>
                </a:cubicBezTo>
                <a:cubicBezTo>
                  <a:pt x="39" y="47"/>
                  <a:pt x="42" y="50"/>
                  <a:pt x="46" y="50"/>
                </a:cubicBezTo>
                <a:close/>
                <a:moveTo>
                  <a:pt x="0" y="0"/>
                </a:moveTo>
                <a:cubicBezTo>
                  <a:pt x="0" y="134"/>
                  <a:pt x="0" y="134"/>
                  <a:pt x="0" y="134"/>
                </a:cubicBezTo>
                <a:cubicBezTo>
                  <a:pt x="75" y="134"/>
                  <a:pt x="75" y="134"/>
                  <a:pt x="75" y="134"/>
                </a:cubicBezTo>
                <a:cubicBezTo>
                  <a:pt x="75" y="0"/>
                  <a:pt x="75" y="0"/>
                  <a:pt x="75" y="0"/>
                </a:cubicBezTo>
                <a:lnTo>
                  <a:pt x="0" y="0"/>
                </a:lnTo>
                <a:close/>
                <a:moveTo>
                  <a:pt x="46" y="33"/>
                </a:moveTo>
                <a:cubicBezTo>
                  <a:pt x="52" y="33"/>
                  <a:pt x="57" y="37"/>
                  <a:pt x="57" y="43"/>
                </a:cubicBezTo>
                <a:cubicBezTo>
                  <a:pt x="57" y="48"/>
                  <a:pt x="52" y="53"/>
                  <a:pt x="46" y="53"/>
                </a:cubicBezTo>
                <a:cubicBezTo>
                  <a:pt x="41" y="53"/>
                  <a:pt x="36" y="48"/>
                  <a:pt x="36" y="43"/>
                </a:cubicBezTo>
                <a:cubicBezTo>
                  <a:pt x="36" y="37"/>
                  <a:pt x="41" y="33"/>
                  <a:pt x="46" y="33"/>
                </a:cubicBezTo>
                <a:close/>
                <a:moveTo>
                  <a:pt x="38" y="112"/>
                </a:moveTo>
                <a:cubicBezTo>
                  <a:pt x="25" y="112"/>
                  <a:pt x="15" y="103"/>
                  <a:pt x="15" y="90"/>
                </a:cubicBezTo>
                <a:cubicBezTo>
                  <a:pt x="15" y="78"/>
                  <a:pt x="25" y="68"/>
                  <a:pt x="38" y="68"/>
                </a:cubicBezTo>
                <a:cubicBezTo>
                  <a:pt x="50" y="68"/>
                  <a:pt x="60" y="78"/>
                  <a:pt x="60" y="90"/>
                </a:cubicBezTo>
                <a:cubicBezTo>
                  <a:pt x="60" y="103"/>
                  <a:pt x="50" y="112"/>
                  <a:pt x="38" y="1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9" name="Oval 82"/>
          <p:cNvSpPr>
            <a:spLocks noChangeArrowheads="1"/>
          </p:cNvSpPr>
          <p:nvPr/>
        </p:nvSpPr>
        <p:spPr bwMode="auto">
          <a:xfrm>
            <a:off x="4129088" y="2490789"/>
            <a:ext cx="19050" cy="190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0" name="Freeform 83"/>
          <p:cNvSpPr>
            <a:spLocks noEditPoints="1"/>
          </p:cNvSpPr>
          <p:nvPr/>
        </p:nvSpPr>
        <p:spPr bwMode="auto">
          <a:xfrm>
            <a:off x="4251326" y="2428876"/>
            <a:ext cx="95250" cy="169863"/>
          </a:xfrm>
          <a:custGeom>
            <a:avLst/>
            <a:gdLst>
              <a:gd name="T0" fmla="*/ 26 w 42"/>
              <a:gd name="T1" fmla="*/ 28 h 75"/>
              <a:gd name="T2" fmla="*/ 30 w 42"/>
              <a:gd name="T3" fmla="*/ 24 h 75"/>
              <a:gd name="T4" fmla="*/ 26 w 42"/>
              <a:gd name="T5" fmla="*/ 20 h 75"/>
              <a:gd name="T6" fmla="*/ 22 w 42"/>
              <a:gd name="T7" fmla="*/ 24 h 75"/>
              <a:gd name="T8" fmla="*/ 26 w 42"/>
              <a:gd name="T9" fmla="*/ 28 h 75"/>
              <a:gd name="T10" fmla="*/ 21 w 42"/>
              <a:gd name="T11" fmla="*/ 45 h 75"/>
              <a:gd name="T12" fmla="*/ 15 w 42"/>
              <a:gd name="T13" fmla="*/ 51 h 75"/>
              <a:gd name="T14" fmla="*/ 21 w 42"/>
              <a:gd name="T15" fmla="*/ 56 h 75"/>
              <a:gd name="T16" fmla="*/ 26 w 42"/>
              <a:gd name="T17" fmla="*/ 51 h 75"/>
              <a:gd name="T18" fmla="*/ 21 w 42"/>
              <a:gd name="T19" fmla="*/ 45 h 75"/>
              <a:gd name="T20" fmla="*/ 0 w 42"/>
              <a:gd name="T21" fmla="*/ 0 h 75"/>
              <a:gd name="T22" fmla="*/ 0 w 42"/>
              <a:gd name="T23" fmla="*/ 75 h 75"/>
              <a:gd name="T24" fmla="*/ 42 w 42"/>
              <a:gd name="T25" fmla="*/ 75 h 75"/>
              <a:gd name="T26" fmla="*/ 42 w 42"/>
              <a:gd name="T27" fmla="*/ 0 h 75"/>
              <a:gd name="T28" fmla="*/ 0 w 42"/>
              <a:gd name="T29" fmla="*/ 0 h 75"/>
              <a:gd name="T30" fmla="*/ 26 w 42"/>
              <a:gd name="T31" fmla="*/ 18 h 75"/>
              <a:gd name="T32" fmla="*/ 31 w 42"/>
              <a:gd name="T33" fmla="*/ 24 h 75"/>
              <a:gd name="T34" fmla="*/ 26 w 42"/>
              <a:gd name="T35" fmla="*/ 30 h 75"/>
              <a:gd name="T36" fmla="*/ 20 w 42"/>
              <a:gd name="T37" fmla="*/ 24 h 75"/>
              <a:gd name="T38" fmla="*/ 26 w 42"/>
              <a:gd name="T39" fmla="*/ 18 h 75"/>
              <a:gd name="T40" fmla="*/ 21 w 42"/>
              <a:gd name="T41" fmla="*/ 63 h 75"/>
              <a:gd name="T42" fmla="*/ 8 w 42"/>
              <a:gd name="T43" fmla="*/ 51 h 75"/>
              <a:gd name="T44" fmla="*/ 21 w 42"/>
              <a:gd name="T45" fmla="*/ 38 h 75"/>
              <a:gd name="T46" fmla="*/ 34 w 42"/>
              <a:gd name="T47" fmla="*/ 51 h 75"/>
              <a:gd name="T48" fmla="*/ 21 w 42"/>
              <a:gd name="T49" fmla="*/ 6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75">
                <a:moveTo>
                  <a:pt x="26" y="28"/>
                </a:moveTo>
                <a:cubicBezTo>
                  <a:pt x="28" y="28"/>
                  <a:pt x="30" y="26"/>
                  <a:pt x="30" y="24"/>
                </a:cubicBezTo>
                <a:cubicBezTo>
                  <a:pt x="30" y="22"/>
                  <a:pt x="28" y="20"/>
                  <a:pt x="26" y="20"/>
                </a:cubicBezTo>
                <a:cubicBezTo>
                  <a:pt x="24" y="20"/>
                  <a:pt x="22" y="22"/>
                  <a:pt x="22" y="24"/>
                </a:cubicBezTo>
                <a:cubicBezTo>
                  <a:pt x="22" y="26"/>
                  <a:pt x="24" y="28"/>
                  <a:pt x="26" y="28"/>
                </a:cubicBezTo>
                <a:close/>
                <a:moveTo>
                  <a:pt x="21" y="45"/>
                </a:moveTo>
                <a:cubicBezTo>
                  <a:pt x="18" y="45"/>
                  <a:pt x="15" y="48"/>
                  <a:pt x="15" y="51"/>
                </a:cubicBezTo>
                <a:cubicBezTo>
                  <a:pt x="15" y="54"/>
                  <a:pt x="18" y="56"/>
                  <a:pt x="21" y="56"/>
                </a:cubicBezTo>
                <a:cubicBezTo>
                  <a:pt x="24" y="56"/>
                  <a:pt x="26" y="54"/>
                  <a:pt x="26" y="51"/>
                </a:cubicBezTo>
                <a:cubicBezTo>
                  <a:pt x="26" y="48"/>
                  <a:pt x="24" y="45"/>
                  <a:pt x="21" y="45"/>
                </a:cubicBezTo>
                <a:close/>
                <a:moveTo>
                  <a:pt x="0" y="0"/>
                </a:moveTo>
                <a:cubicBezTo>
                  <a:pt x="0" y="75"/>
                  <a:pt x="0" y="75"/>
                  <a:pt x="0" y="75"/>
                </a:cubicBezTo>
                <a:cubicBezTo>
                  <a:pt x="42" y="75"/>
                  <a:pt x="42" y="75"/>
                  <a:pt x="42" y="75"/>
                </a:cubicBezTo>
                <a:cubicBezTo>
                  <a:pt x="42" y="0"/>
                  <a:pt x="42" y="0"/>
                  <a:pt x="42" y="0"/>
                </a:cubicBezTo>
                <a:lnTo>
                  <a:pt x="0" y="0"/>
                </a:lnTo>
                <a:close/>
                <a:moveTo>
                  <a:pt x="26" y="18"/>
                </a:moveTo>
                <a:cubicBezTo>
                  <a:pt x="29" y="18"/>
                  <a:pt x="31" y="21"/>
                  <a:pt x="31" y="24"/>
                </a:cubicBezTo>
                <a:cubicBezTo>
                  <a:pt x="31" y="27"/>
                  <a:pt x="29" y="30"/>
                  <a:pt x="26" y="30"/>
                </a:cubicBezTo>
                <a:cubicBezTo>
                  <a:pt x="22" y="30"/>
                  <a:pt x="20" y="27"/>
                  <a:pt x="20" y="24"/>
                </a:cubicBezTo>
                <a:cubicBezTo>
                  <a:pt x="20" y="21"/>
                  <a:pt x="22" y="18"/>
                  <a:pt x="26" y="18"/>
                </a:cubicBezTo>
                <a:close/>
                <a:moveTo>
                  <a:pt x="21" y="63"/>
                </a:moveTo>
                <a:cubicBezTo>
                  <a:pt x="14" y="63"/>
                  <a:pt x="8" y="57"/>
                  <a:pt x="8" y="51"/>
                </a:cubicBezTo>
                <a:cubicBezTo>
                  <a:pt x="8" y="44"/>
                  <a:pt x="14" y="38"/>
                  <a:pt x="21" y="38"/>
                </a:cubicBezTo>
                <a:cubicBezTo>
                  <a:pt x="28" y="38"/>
                  <a:pt x="34" y="44"/>
                  <a:pt x="34" y="51"/>
                </a:cubicBezTo>
                <a:cubicBezTo>
                  <a:pt x="34" y="57"/>
                  <a:pt x="28" y="63"/>
                  <a:pt x="21" y="6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1" name="Oval 84"/>
          <p:cNvSpPr>
            <a:spLocks noChangeArrowheads="1"/>
          </p:cNvSpPr>
          <p:nvPr/>
        </p:nvSpPr>
        <p:spPr bwMode="auto">
          <a:xfrm>
            <a:off x="4292601" y="2536825"/>
            <a:ext cx="11113" cy="1111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2" name="Freeform 85"/>
          <p:cNvSpPr>
            <a:spLocks noEditPoints="1"/>
          </p:cNvSpPr>
          <p:nvPr/>
        </p:nvSpPr>
        <p:spPr bwMode="auto">
          <a:xfrm>
            <a:off x="4600576" y="2224088"/>
            <a:ext cx="434975" cy="423862"/>
          </a:xfrm>
          <a:custGeom>
            <a:avLst/>
            <a:gdLst>
              <a:gd name="T0" fmla="*/ 173 w 194"/>
              <a:gd name="T1" fmla="*/ 62 h 188"/>
              <a:gd name="T2" fmla="*/ 63 w 194"/>
              <a:gd name="T3" fmla="*/ 17 h 188"/>
              <a:gd name="T4" fmla="*/ 17 w 194"/>
              <a:gd name="T5" fmla="*/ 124 h 188"/>
              <a:gd name="T6" fmla="*/ 19 w 194"/>
              <a:gd name="T7" fmla="*/ 128 h 188"/>
              <a:gd name="T8" fmla="*/ 20 w 194"/>
              <a:gd name="T9" fmla="*/ 132 h 188"/>
              <a:gd name="T10" fmla="*/ 36 w 194"/>
              <a:gd name="T11" fmla="*/ 169 h 188"/>
              <a:gd name="T12" fmla="*/ 62 w 194"/>
              <a:gd name="T13" fmla="*/ 180 h 188"/>
              <a:gd name="T14" fmla="*/ 73 w 194"/>
              <a:gd name="T15" fmla="*/ 154 h 188"/>
              <a:gd name="T16" fmla="*/ 58 w 194"/>
              <a:gd name="T17" fmla="*/ 117 h 188"/>
              <a:gd name="T18" fmla="*/ 31 w 194"/>
              <a:gd name="T19" fmla="*/ 107 h 188"/>
              <a:gd name="T20" fmla="*/ 21 w 194"/>
              <a:gd name="T21" fmla="*/ 115 h 188"/>
              <a:gd name="T22" fmla="*/ 66 w 194"/>
              <a:gd name="T23" fmla="*/ 23 h 188"/>
              <a:gd name="T24" fmla="*/ 164 w 194"/>
              <a:gd name="T25" fmla="*/ 59 h 188"/>
              <a:gd name="T26" fmla="*/ 150 w 194"/>
              <a:gd name="T27" fmla="*/ 59 h 188"/>
              <a:gd name="T28" fmla="*/ 139 w 194"/>
              <a:gd name="T29" fmla="*/ 85 h 188"/>
              <a:gd name="T30" fmla="*/ 154 w 194"/>
              <a:gd name="T31" fmla="*/ 122 h 188"/>
              <a:gd name="T32" fmla="*/ 178 w 194"/>
              <a:gd name="T33" fmla="*/ 133 h 188"/>
              <a:gd name="T34" fmla="*/ 153 w 194"/>
              <a:gd name="T35" fmla="*/ 174 h 188"/>
              <a:gd name="T36" fmla="*/ 147 w 194"/>
              <a:gd name="T37" fmla="*/ 169 h 188"/>
              <a:gd name="T38" fmla="*/ 133 w 194"/>
              <a:gd name="T39" fmla="*/ 175 h 188"/>
              <a:gd name="T40" fmla="*/ 132 w 194"/>
              <a:gd name="T41" fmla="*/ 182 h 188"/>
              <a:gd name="T42" fmla="*/ 139 w 194"/>
              <a:gd name="T43" fmla="*/ 187 h 188"/>
              <a:gd name="T44" fmla="*/ 152 w 194"/>
              <a:gd name="T45" fmla="*/ 182 h 188"/>
              <a:gd name="T46" fmla="*/ 154 w 194"/>
              <a:gd name="T47" fmla="*/ 175 h 188"/>
              <a:gd name="T48" fmla="*/ 192 w 194"/>
              <a:gd name="T49" fmla="*/ 121 h 188"/>
              <a:gd name="T50" fmla="*/ 192 w 194"/>
              <a:gd name="T51" fmla="*/ 107 h 188"/>
              <a:gd name="T52" fmla="*/ 176 w 194"/>
              <a:gd name="T53" fmla="*/ 70 h 188"/>
              <a:gd name="T54" fmla="*/ 176 w 194"/>
              <a:gd name="T55" fmla="*/ 69 h 188"/>
              <a:gd name="T56" fmla="*/ 173 w 194"/>
              <a:gd name="T57" fmla="*/ 62 h 188"/>
              <a:gd name="T58" fmla="*/ 42 w 194"/>
              <a:gd name="T59" fmla="*/ 122 h 188"/>
              <a:gd name="T60" fmla="*/ 44 w 194"/>
              <a:gd name="T61" fmla="*/ 116 h 188"/>
              <a:gd name="T62" fmla="*/ 50 w 194"/>
              <a:gd name="T63" fmla="*/ 118 h 188"/>
              <a:gd name="T64" fmla="*/ 67 w 194"/>
              <a:gd name="T65" fmla="*/ 158 h 188"/>
              <a:gd name="T66" fmla="*/ 64 w 194"/>
              <a:gd name="T67" fmla="*/ 163 h 188"/>
              <a:gd name="T68" fmla="*/ 58 w 194"/>
              <a:gd name="T69" fmla="*/ 161 h 188"/>
              <a:gd name="T70" fmla="*/ 42 w 194"/>
              <a:gd name="T71" fmla="*/ 122 h 188"/>
              <a:gd name="T72" fmla="*/ 169 w 194"/>
              <a:gd name="T73" fmla="*/ 117 h 188"/>
              <a:gd name="T74" fmla="*/ 167 w 194"/>
              <a:gd name="T75" fmla="*/ 122 h 188"/>
              <a:gd name="T76" fmla="*/ 161 w 194"/>
              <a:gd name="T77" fmla="*/ 120 h 188"/>
              <a:gd name="T78" fmla="*/ 144 w 194"/>
              <a:gd name="T79" fmla="*/ 81 h 188"/>
              <a:gd name="T80" fmla="*/ 147 w 194"/>
              <a:gd name="T81" fmla="*/ 75 h 188"/>
              <a:gd name="T82" fmla="*/ 153 w 194"/>
              <a:gd name="T83" fmla="*/ 77 h 188"/>
              <a:gd name="T84" fmla="*/ 169 w 194"/>
              <a:gd name="T85" fmla="*/ 117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4" h="188">
                <a:moveTo>
                  <a:pt x="173" y="62"/>
                </a:moveTo>
                <a:cubicBezTo>
                  <a:pt x="156" y="20"/>
                  <a:pt x="106" y="0"/>
                  <a:pt x="63" y="17"/>
                </a:cubicBezTo>
                <a:cubicBezTo>
                  <a:pt x="20" y="34"/>
                  <a:pt x="0" y="82"/>
                  <a:pt x="17" y="124"/>
                </a:cubicBezTo>
                <a:cubicBezTo>
                  <a:pt x="18" y="126"/>
                  <a:pt x="19" y="127"/>
                  <a:pt x="19" y="128"/>
                </a:cubicBezTo>
                <a:cubicBezTo>
                  <a:pt x="19" y="130"/>
                  <a:pt x="20" y="131"/>
                  <a:pt x="20" y="132"/>
                </a:cubicBezTo>
                <a:cubicBezTo>
                  <a:pt x="36" y="169"/>
                  <a:pt x="36" y="169"/>
                  <a:pt x="36" y="169"/>
                </a:cubicBezTo>
                <a:cubicBezTo>
                  <a:pt x="40" y="179"/>
                  <a:pt x="52" y="184"/>
                  <a:pt x="62" y="180"/>
                </a:cubicBezTo>
                <a:cubicBezTo>
                  <a:pt x="72" y="176"/>
                  <a:pt x="77" y="164"/>
                  <a:pt x="73" y="154"/>
                </a:cubicBezTo>
                <a:cubicBezTo>
                  <a:pt x="58" y="117"/>
                  <a:pt x="58" y="117"/>
                  <a:pt x="58" y="117"/>
                </a:cubicBezTo>
                <a:cubicBezTo>
                  <a:pt x="54" y="107"/>
                  <a:pt x="42" y="102"/>
                  <a:pt x="31" y="107"/>
                </a:cubicBezTo>
                <a:cubicBezTo>
                  <a:pt x="27" y="108"/>
                  <a:pt x="24" y="112"/>
                  <a:pt x="21" y="115"/>
                </a:cubicBezTo>
                <a:cubicBezTo>
                  <a:pt x="10" y="78"/>
                  <a:pt x="29" y="38"/>
                  <a:pt x="66" y="23"/>
                </a:cubicBezTo>
                <a:cubicBezTo>
                  <a:pt x="103" y="8"/>
                  <a:pt x="146" y="24"/>
                  <a:pt x="164" y="59"/>
                </a:cubicBezTo>
                <a:cubicBezTo>
                  <a:pt x="160" y="57"/>
                  <a:pt x="155" y="57"/>
                  <a:pt x="150" y="59"/>
                </a:cubicBezTo>
                <a:cubicBezTo>
                  <a:pt x="140" y="63"/>
                  <a:pt x="135" y="75"/>
                  <a:pt x="139" y="85"/>
                </a:cubicBezTo>
                <a:cubicBezTo>
                  <a:pt x="154" y="122"/>
                  <a:pt x="154" y="122"/>
                  <a:pt x="154" y="122"/>
                </a:cubicBezTo>
                <a:cubicBezTo>
                  <a:pt x="158" y="131"/>
                  <a:pt x="169" y="136"/>
                  <a:pt x="178" y="133"/>
                </a:cubicBezTo>
                <a:cubicBezTo>
                  <a:pt x="175" y="153"/>
                  <a:pt x="162" y="167"/>
                  <a:pt x="153" y="174"/>
                </a:cubicBezTo>
                <a:cubicBezTo>
                  <a:pt x="152" y="170"/>
                  <a:pt x="149" y="168"/>
                  <a:pt x="147" y="169"/>
                </a:cubicBezTo>
                <a:cubicBezTo>
                  <a:pt x="133" y="175"/>
                  <a:pt x="133" y="175"/>
                  <a:pt x="133" y="175"/>
                </a:cubicBezTo>
                <a:cubicBezTo>
                  <a:pt x="131" y="175"/>
                  <a:pt x="131" y="179"/>
                  <a:pt x="132" y="182"/>
                </a:cubicBezTo>
                <a:cubicBezTo>
                  <a:pt x="134" y="186"/>
                  <a:pt x="136" y="188"/>
                  <a:pt x="139" y="187"/>
                </a:cubicBezTo>
                <a:cubicBezTo>
                  <a:pt x="152" y="182"/>
                  <a:pt x="152" y="182"/>
                  <a:pt x="152" y="182"/>
                </a:cubicBezTo>
                <a:cubicBezTo>
                  <a:pt x="154" y="181"/>
                  <a:pt x="154" y="178"/>
                  <a:pt x="154" y="175"/>
                </a:cubicBezTo>
                <a:cubicBezTo>
                  <a:pt x="183" y="161"/>
                  <a:pt x="190" y="137"/>
                  <a:pt x="192" y="121"/>
                </a:cubicBezTo>
                <a:cubicBezTo>
                  <a:pt x="194" y="117"/>
                  <a:pt x="194" y="111"/>
                  <a:pt x="192" y="107"/>
                </a:cubicBezTo>
                <a:cubicBezTo>
                  <a:pt x="176" y="70"/>
                  <a:pt x="176" y="70"/>
                  <a:pt x="176" y="70"/>
                </a:cubicBezTo>
                <a:cubicBezTo>
                  <a:pt x="176" y="70"/>
                  <a:pt x="176" y="69"/>
                  <a:pt x="176" y="69"/>
                </a:cubicBezTo>
                <a:cubicBezTo>
                  <a:pt x="175" y="66"/>
                  <a:pt x="174" y="64"/>
                  <a:pt x="173" y="62"/>
                </a:cubicBezTo>
                <a:close/>
                <a:moveTo>
                  <a:pt x="42" y="122"/>
                </a:moveTo>
                <a:cubicBezTo>
                  <a:pt x="41" y="119"/>
                  <a:pt x="42" y="117"/>
                  <a:pt x="44" y="116"/>
                </a:cubicBezTo>
                <a:cubicBezTo>
                  <a:pt x="47" y="115"/>
                  <a:pt x="49" y="116"/>
                  <a:pt x="50" y="118"/>
                </a:cubicBezTo>
                <a:cubicBezTo>
                  <a:pt x="67" y="158"/>
                  <a:pt x="67" y="158"/>
                  <a:pt x="67" y="158"/>
                </a:cubicBezTo>
                <a:cubicBezTo>
                  <a:pt x="68" y="160"/>
                  <a:pt x="66" y="162"/>
                  <a:pt x="64" y="163"/>
                </a:cubicBezTo>
                <a:cubicBezTo>
                  <a:pt x="62" y="164"/>
                  <a:pt x="59" y="163"/>
                  <a:pt x="58" y="161"/>
                </a:cubicBezTo>
                <a:lnTo>
                  <a:pt x="42" y="122"/>
                </a:lnTo>
                <a:close/>
                <a:moveTo>
                  <a:pt x="169" y="117"/>
                </a:moveTo>
                <a:cubicBezTo>
                  <a:pt x="170" y="119"/>
                  <a:pt x="169" y="122"/>
                  <a:pt x="167" y="122"/>
                </a:cubicBezTo>
                <a:cubicBezTo>
                  <a:pt x="164" y="123"/>
                  <a:pt x="162" y="122"/>
                  <a:pt x="161" y="120"/>
                </a:cubicBezTo>
                <a:cubicBezTo>
                  <a:pt x="144" y="81"/>
                  <a:pt x="144" y="81"/>
                  <a:pt x="144" y="81"/>
                </a:cubicBezTo>
                <a:cubicBezTo>
                  <a:pt x="143" y="78"/>
                  <a:pt x="145" y="76"/>
                  <a:pt x="147" y="75"/>
                </a:cubicBezTo>
                <a:cubicBezTo>
                  <a:pt x="149" y="74"/>
                  <a:pt x="152" y="75"/>
                  <a:pt x="153" y="77"/>
                </a:cubicBezTo>
                <a:lnTo>
                  <a:pt x="169" y="11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3" name="Freeform 86"/>
          <p:cNvSpPr>
            <a:spLocks noEditPoints="1"/>
          </p:cNvSpPr>
          <p:nvPr/>
        </p:nvSpPr>
        <p:spPr bwMode="auto">
          <a:xfrm>
            <a:off x="5299075" y="2298701"/>
            <a:ext cx="282575" cy="314325"/>
          </a:xfrm>
          <a:custGeom>
            <a:avLst/>
            <a:gdLst>
              <a:gd name="T0" fmla="*/ 96 w 126"/>
              <a:gd name="T1" fmla="*/ 28 h 140"/>
              <a:gd name="T2" fmla="*/ 86 w 126"/>
              <a:gd name="T3" fmla="*/ 92 h 140"/>
              <a:gd name="T4" fmla="*/ 85 w 126"/>
              <a:gd name="T5" fmla="*/ 95 h 140"/>
              <a:gd name="T6" fmla="*/ 86 w 126"/>
              <a:gd name="T7" fmla="*/ 97 h 140"/>
              <a:gd name="T8" fmla="*/ 89 w 126"/>
              <a:gd name="T9" fmla="*/ 98 h 140"/>
              <a:gd name="T10" fmla="*/ 97 w 126"/>
              <a:gd name="T11" fmla="*/ 95 h 140"/>
              <a:gd name="T12" fmla="*/ 109 w 126"/>
              <a:gd name="T13" fmla="*/ 81 h 140"/>
              <a:gd name="T14" fmla="*/ 114 w 126"/>
              <a:gd name="T15" fmla="*/ 58 h 140"/>
              <a:gd name="T16" fmla="*/ 101 w 126"/>
              <a:gd name="T17" fmla="*/ 25 h 140"/>
              <a:gd name="T18" fmla="*/ 67 w 126"/>
              <a:gd name="T19" fmla="*/ 12 h 140"/>
              <a:gd name="T20" fmla="*/ 39 w 126"/>
              <a:gd name="T21" fmla="*/ 20 h 140"/>
              <a:gd name="T22" fmla="*/ 19 w 126"/>
              <a:gd name="T23" fmla="*/ 41 h 140"/>
              <a:gd name="T24" fmla="*/ 12 w 126"/>
              <a:gd name="T25" fmla="*/ 71 h 140"/>
              <a:gd name="T26" fmla="*/ 27 w 126"/>
              <a:gd name="T27" fmla="*/ 113 h 140"/>
              <a:gd name="T28" fmla="*/ 66 w 126"/>
              <a:gd name="T29" fmla="*/ 128 h 140"/>
              <a:gd name="T30" fmla="*/ 89 w 126"/>
              <a:gd name="T31" fmla="*/ 124 h 140"/>
              <a:gd name="T32" fmla="*/ 109 w 126"/>
              <a:gd name="T33" fmla="*/ 113 h 140"/>
              <a:gd name="T34" fmla="*/ 126 w 126"/>
              <a:gd name="T35" fmla="*/ 113 h 140"/>
              <a:gd name="T36" fmla="*/ 113 w 126"/>
              <a:gd name="T37" fmla="*/ 125 h 140"/>
              <a:gd name="T38" fmla="*/ 92 w 126"/>
              <a:gd name="T39" fmla="*/ 136 h 140"/>
              <a:gd name="T40" fmla="*/ 67 w 126"/>
              <a:gd name="T41" fmla="*/ 140 h 140"/>
              <a:gd name="T42" fmla="*/ 32 w 126"/>
              <a:gd name="T43" fmla="*/ 131 h 140"/>
              <a:gd name="T44" fmla="*/ 8 w 126"/>
              <a:gd name="T45" fmla="*/ 106 h 140"/>
              <a:gd name="T46" fmla="*/ 0 w 126"/>
              <a:gd name="T47" fmla="*/ 71 h 140"/>
              <a:gd name="T48" fmla="*/ 9 w 126"/>
              <a:gd name="T49" fmla="*/ 34 h 140"/>
              <a:gd name="T50" fmla="*/ 32 w 126"/>
              <a:gd name="T51" fmla="*/ 9 h 140"/>
              <a:gd name="T52" fmla="*/ 67 w 126"/>
              <a:gd name="T53" fmla="*/ 0 h 140"/>
              <a:gd name="T54" fmla="*/ 110 w 126"/>
              <a:gd name="T55" fmla="*/ 16 h 140"/>
              <a:gd name="T56" fmla="*/ 126 w 126"/>
              <a:gd name="T57" fmla="*/ 58 h 140"/>
              <a:gd name="T58" fmla="*/ 120 w 126"/>
              <a:gd name="T59" fmla="*/ 86 h 140"/>
              <a:gd name="T60" fmla="*/ 101 w 126"/>
              <a:gd name="T61" fmla="*/ 106 h 140"/>
              <a:gd name="T62" fmla="*/ 83 w 126"/>
              <a:gd name="T63" fmla="*/ 112 h 140"/>
              <a:gd name="T64" fmla="*/ 75 w 126"/>
              <a:gd name="T65" fmla="*/ 109 h 140"/>
              <a:gd name="T66" fmla="*/ 70 w 126"/>
              <a:gd name="T67" fmla="*/ 102 h 140"/>
              <a:gd name="T68" fmla="*/ 60 w 126"/>
              <a:gd name="T69" fmla="*/ 110 h 140"/>
              <a:gd name="T70" fmla="*/ 50 w 126"/>
              <a:gd name="T71" fmla="*/ 112 h 140"/>
              <a:gd name="T72" fmla="*/ 31 w 126"/>
              <a:gd name="T73" fmla="*/ 103 h 140"/>
              <a:gd name="T74" fmla="*/ 24 w 126"/>
              <a:gd name="T75" fmla="*/ 77 h 140"/>
              <a:gd name="T76" fmla="*/ 34 w 126"/>
              <a:gd name="T77" fmla="*/ 41 h 140"/>
              <a:gd name="T78" fmla="*/ 59 w 126"/>
              <a:gd name="T79" fmla="*/ 25 h 140"/>
              <a:gd name="T80" fmla="*/ 69 w 126"/>
              <a:gd name="T81" fmla="*/ 28 h 140"/>
              <a:gd name="T82" fmla="*/ 78 w 126"/>
              <a:gd name="T83" fmla="*/ 37 h 140"/>
              <a:gd name="T84" fmla="*/ 80 w 126"/>
              <a:gd name="T85" fmla="*/ 28 h 140"/>
              <a:gd name="T86" fmla="*/ 96 w 126"/>
              <a:gd name="T87" fmla="*/ 28 h 140"/>
              <a:gd name="T88" fmla="*/ 41 w 126"/>
              <a:gd name="T89" fmla="*/ 81 h 140"/>
              <a:gd name="T90" fmla="*/ 45 w 126"/>
              <a:gd name="T91" fmla="*/ 96 h 140"/>
              <a:gd name="T92" fmla="*/ 53 w 126"/>
              <a:gd name="T93" fmla="*/ 100 h 140"/>
              <a:gd name="T94" fmla="*/ 63 w 126"/>
              <a:gd name="T95" fmla="*/ 96 h 140"/>
              <a:gd name="T96" fmla="*/ 70 w 126"/>
              <a:gd name="T97" fmla="*/ 78 h 140"/>
              <a:gd name="T98" fmla="*/ 74 w 126"/>
              <a:gd name="T99" fmla="*/ 54 h 140"/>
              <a:gd name="T100" fmla="*/ 70 w 126"/>
              <a:gd name="T101" fmla="*/ 42 h 140"/>
              <a:gd name="T102" fmla="*/ 62 w 126"/>
              <a:gd name="T103" fmla="*/ 38 h 140"/>
              <a:gd name="T104" fmla="*/ 52 w 126"/>
              <a:gd name="T105" fmla="*/ 42 h 140"/>
              <a:gd name="T106" fmla="*/ 44 w 126"/>
              <a:gd name="T107" fmla="*/ 59 h 140"/>
              <a:gd name="T108" fmla="*/ 41 w 126"/>
              <a:gd name="T109" fmla="*/ 8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6" h="140">
                <a:moveTo>
                  <a:pt x="96" y="28"/>
                </a:moveTo>
                <a:cubicBezTo>
                  <a:pt x="86" y="92"/>
                  <a:pt x="86" y="92"/>
                  <a:pt x="86" y="92"/>
                </a:cubicBezTo>
                <a:cubicBezTo>
                  <a:pt x="86" y="93"/>
                  <a:pt x="85" y="94"/>
                  <a:pt x="85" y="95"/>
                </a:cubicBezTo>
                <a:cubicBezTo>
                  <a:pt x="85" y="96"/>
                  <a:pt x="86" y="97"/>
                  <a:pt x="86" y="97"/>
                </a:cubicBezTo>
                <a:cubicBezTo>
                  <a:pt x="87" y="98"/>
                  <a:pt x="88" y="98"/>
                  <a:pt x="89" y="98"/>
                </a:cubicBezTo>
                <a:cubicBezTo>
                  <a:pt x="91" y="98"/>
                  <a:pt x="94" y="97"/>
                  <a:pt x="97" y="95"/>
                </a:cubicBezTo>
                <a:cubicBezTo>
                  <a:pt x="102" y="91"/>
                  <a:pt x="106" y="87"/>
                  <a:pt x="109" y="81"/>
                </a:cubicBezTo>
                <a:cubicBezTo>
                  <a:pt x="112" y="74"/>
                  <a:pt x="114" y="67"/>
                  <a:pt x="114" y="58"/>
                </a:cubicBezTo>
                <a:cubicBezTo>
                  <a:pt x="114" y="44"/>
                  <a:pt x="109" y="33"/>
                  <a:pt x="101" y="25"/>
                </a:cubicBezTo>
                <a:cubicBezTo>
                  <a:pt x="93" y="16"/>
                  <a:pt x="81" y="12"/>
                  <a:pt x="67" y="12"/>
                </a:cubicBezTo>
                <a:cubicBezTo>
                  <a:pt x="57" y="12"/>
                  <a:pt x="48" y="15"/>
                  <a:pt x="39" y="20"/>
                </a:cubicBezTo>
                <a:cubicBezTo>
                  <a:pt x="30" y="24"/>
                  <a:pt x="24" y="31"/>
                  <a:pt x="19" y="41"/>
                </a:cubicBezTo>
                <a:cubicBezTo>
                  <a:pt x="15" y="50"/>
                  <a:pt x="12" y="60"/>
                  <a:pt x="12" y="71"/>
                </a:cubicBezTo>
                <a:cubicBezTo>
                  <a:pt x="12" y="89"/>
                  <a:pt x="17" y="102"/>
                  <a:pt x="27" y="113"/>
                </a:cubicBezTo>
                <a:cubicBezTo>
                  <a:pt x="37" y="123"/>
                  <a:pt x="50" y="128"/>
                  <a:pt x="66" y="128"/>
                </a:cubicBezTo>
                <a:cubicBezTo>
                  <a:pt x="74" y="128"/>
                  <a:pt x="81" y="127"/>
                  <a:pt x="89" y="124"/>
                </a:cubicBezTo>
                <a:cubicBezTo>
                  <a:pt x="96" y="121"/>
                  <a:pt x="103" y="118"/>
                  <a:pt x="109" y="113"/>
                </a:cubicBezTo>
                <a:cubicBezTo>
                  <a:pt x="126" y="113"/>
                  <a:pt x="126" y="113"/>
                  <a:pt x="126" y="113"/>
                </a:cubicBezTo>
                <a:cubicBezTo>
                  <a:pt x="122" y="118"/>
                  <a:pt x="117" y="122"/>
                  <a:pt x="113" y="125"/>
                </a:cubicBezTo>
                <a:cubicBezTo>
                  <a:pt x="107" y="129"/>
                  <a:pt x="100" y="133"/>
                  <a:pt x="92" y="136"/>
                </a:cubicBezTo>
                <a:cubicBezTo>
                  <a:pt x="84" y="138"/>
                  <a:pt x="76" y="140"/>
                  <a:pt x="67" y="140"/>
                </a:cubicBezTo>
                <a:cubicBezTo>
                  <a:pt x="54" y="140"/>
                  <a:pt x="42" y="137"/>
                  <a:pt x="32" y="131"/>
                </a:cubicBezTo>
                <a:cubicBezTo>
                  <a:pt x="22" y="125"/>
                  <a:pt x="14" y="117"/>
                  <a:pt x="8" y="106"/>
                </a:cubicBezTo>
                <a:cubicBezTo>
                  <a:pt x="3" y="96"/>
                  <a:pt x="0" y="84"/>
                  <a:pt x="0" y="71"/>
                </a:cubicBezTo>
                <a:cubicBezTo>
                  <a:pt x="0" y="58"/>
                  <a:pt x="3" y="45"/>
                  <a:pt x="9" y="34"/>
                </a:cubicBezTo>
                <a:cubicBezTo>
                  <a:pt x="15" y="23"/>
                  <a:pt x="23" y="15"/>
                  <a:pt x="32" y="9"/>
                </a:cubicBezTo>
                <a:cubicBezTo>
                  <a:pt x="42" y="3"/>
                  <a:pt x="54" y="0"/>
                  <a:pt x="67" y="0"/>
                </a:cubicBezTo>
                <a:cubicBezTo>
                  <a:pt x="85" y="0"/>
                  <a:pt x="99" y="6"/>
                  <a:pt x="110" y="16"/>
                </a:cubicBezTo>
                <a:cubicBezTo>
                  <a:pt x="121" y="27"/>
                  <a:pt x="126" y="41"/>
                  <a:pt x="126" y="58"/>
                </a:cubicBezTo>
                <a:cubicBezTo>
                  <a:pt x="126" y="68"/>
                  <a:pt x="124" y="78"/>
                  <a:pt x="120" y="86"/>
                </a:cubicBezTo>
                <a:cubicBezTo>
                  <a:pt x="116" y="94"/>
                  <a:pt x="109" y="101"/>
                  <a:pt x="101" y="106"/>
                </a:cubicBezTo>
                <a:cubicBezTo>
                  <a:pt x="95" y="110"/>
                  <a:pt x="89" y="112"/>
                  <a:pt x="83" y="112"/>
                </a:cubicBezTo>
                <a:cubicBezTo>
                  <a:pt x="80" y="112"/>
                  <a:pt x="77" y="111"/>
                  <a:pt x="75" y="109"/>
                </a:cubicBezTo>
                <a:cubicBezTo>
                  <a:pt x="73" y="108"/>
                  <a:pt x="71" y="106"/>
                  <a:pt x="70" y="102"/>
                </a:cubicBezTo>
                <a:cubicBezTo>
                  <a:pt x="67" y="106"/>
                  <a:pt x="63" y="108"/>
                  <a:pt x="60" y="110"/>
                </a:cubicBezTo>
                <a:cubicBezTo>
                  <a:pt x="57" y="111"/>
                  <a:pt x="54" y="112"/>
                  <a:pt x="50" y="112"/>
                </a:cubicBezTo>
                <a:cubicBezTo>
                  <a:pt x="43" y="112"/>
                  <a:pt x="37" y="109"/>
                  <a:pt x="31" y="103"/>
                </a:cubicBezTo>
                <a:cubicBezTo>
                  <a:pt x="26" y="97"/>
                  <a:pt x="24" y="88"/>
                  <a:pt x="24" y="77"/>
                </a:cubicBezTo>
                <a:cubicBezTo>
                  <a:pt x="24" y="64"/>
                  <a:pt x="27" y="52"/>
                  <a:pt x="34" y="41"/>
                </a:cubicBezTo>
                <a:cubicBezTo>
                  <a:pt x="40" y="31"/>
                  <a:pt x="49" y="25"/>
                  <a:pt x="59" y="25"/>
                </a:cubicBezTo>
                <a:cubicBezTo>
                  <a:pt x="63" y="25"/>
                  <a:pt x="66" y="26"/>
                  <a:pt x="69" y="28"/>
                </a:cubicBezTo>
                <a:cubicBezTo>
                  <a:pt x="72" y="30"/>
                  <a:pt x="75" y="33"/>
                  <a:pt x="78" y="37"/>
                </a:cubicBezTo>
                <a:cubicBezTo>
                  <a:pt x="80" y="28"/>
                  <a:pt x="80" y="28"/>
                  <a:pt x="80" y="28"/>
                </a:cubicBezTo>
                <a:lnTo>
                  <a:pt x="96" y="28"/>
                </a:lnTo>
                <a:close/>
                <a:moveTo>
                  <a:pt x="41" y="81"/>
                </a:moveTo>
                <a:cubicBezTo>
                  <a:pt x="41" y="87"/>
                  <a:pt x="42" y="92"/>
                  <a:pt x="45" y="96"/>
                </a:cubicBezTo>
                <a:cubicBezTo>
                  <a:pt x="47" y="99"/>
                  <a:pt x="50" y="100"/>
                  <a:pt x="53" y="100"/>
                </a:cubicBezTo>
                <a:cubicBezTo>
                  <a:pt x="57" y="100"/>
                  <a:pt x="60" y="99"/>
                  <a:pt x="63" y="96"/>
                </a:cubicBezTo>
                <a:cubicBezTo>
                  <a:pt x="66" y="93"/>
                  <a:pt x="68" y="87"/>
                  <a:pt x="70" y="78"/>
                </a:cubicBezTo>
                <a:cubicBezTo>
                  <a:pt x="72" y="69"/>
                  <a:pt x="74" y="61"/>
                  <a:pt x="74" y="54"/>
                </a:cubicBezTo>
                <a:cubicBezTo>
                  <a:pt x="74" y="49"/>
                  <a:pt x="72" y="45"/>
                  <a:pt x="70" y="42"/>
                </a:cubicBezTo>
                <a:cubicBezTo>
                  <a:pt x="68" y="40"/>
                  <a:pt x="65" y="38"/>
                  <a:pt x="62" y="38"/>
                </a:cubicBezTo>
                <a:cubicBezTo>
                  <a:pt x="58" y="38"/>
                  <a:pt x="55" y="40"/>
                  <a:pt x="52" y="42"/>
                </a:cubicBezTo>
                <a:cubicBezTo>
                  <a:pt x="48" y="46"/>
                  <a:pt x="46" y="52"/>
                  <a:pt x="44" y="59"/>
                </a:cubicBezTo>
                <a:cubicBezTo>
                  <a:pt x="42" y="67"/>
                  <a:pt x="41" y="75"/>
                  <a:pt x="41" y="8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4" name="Freeform 87"/>
          <p:cNvSpPr/>
          <p:nvPr/>
        </p:nvSpPr>
        <p:spPr bwMode="auto">
          <a:xfrm>
            <a:off x="5980113" y="2244726"/>
            <a:ext cx="201612" cy="117475"/>
          </a:xfrm>
          <a:custGeom>
            <a:avLst/>
            <a:gdLst>
              <a:gd name="T0" fmla="*/ 21 w 90"/>
              <a:gd name="T1" fmla="*/ 52 h 52"/>
              <a:gd name="T2" fmla="*/ 21 w 90"/>
              <a:gd name="T3" fmla="*/ 35 h 52"/>
              <a:gd name="T4" fmla="*/ 37 w 90"/>
              <a:gd name="T5" fmla="*/ 20 h 52"/>
              <a:gd name="T6" fmla="*/ 54 w 90"/>
              <a:gd name="T7" fmla="*/ 20 h 52"/>
              <a:gd name="T8" fmla="*/ 69 w 90"/>
              <a:gd name="T9" fmla="*/ 35 h 52"/>
              <a:gd name="T10" fmla="*/ 69 w 90"/>
              <a:gd name="T11" fmla="*/ 52 h 52"/>
              <a:gd name="T12" fmla="*/ 90 w 90"/>
              <a:gd name="T13" fmla="*/ 52 h 52"/>
              <a:gd name="T14" fmla="*/ 90 w 90"/>
              <a:gd name="T15" fmla="*/ 35 h 52"/>
              <a:gd name="T16" fmla="*/ 54 w 90"/>
              <a:gd name="T17" fmla="*/ 0 h 52"/>
              <a:gd name="T18" fmla="*/ 37 w 90"/>
              <a:gd name="T19" fmla="*/ 0 h 52"/>
              <a:gd name="T20" fmla="*/ 0 w 90"/>
              <a:gd name="T21" fmla="*/ 35 h 52"/>
              <a:gd name="T22" fmla="*/ 0 w 90"/>
              <a:gd name="T23" fmla="*/ 52 h 52"/>
              <a:gd name="T24" fmla="*/ 21 w 90"/>
              <a:gd name="T2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2">
                <a:moveTo>
                  <a:pt x="21" y="52"/>
                </a:moveTo>
                <a:cubicBezTo>
                  <a:pt x="21" y="35"/>
                  <a:pt x="21" y="35"/>
                  <a:pt x="21" y="35"/>
                </a:cubicBezTo>
                <a:cubicBezTo>
                  <a:pt x="21" y="27"/>
                  <a:pt x="28" y="20"/>
                  <a:pt x="37" y="20"/>
                </a:cubicBezTo>
                <a:cubicBezTo>
                  <a:pt x="54" y="20"/>
                  <a:pt x="54" y="20"/>
                  <a:pt x="54" y="20"/>
                </a:cubicBezTo>
                <a:cubicBezTo>
                  <a:pt x="62" y="20"/>
                  <a:pt x="69" y="27"/>
                  <a:pt x="69" y="35"/>
                </a:cubicBezTo>
                <a:cubicBezTo>
                  <a:pt x="69" y="52"/>
                  <a:pt x="69" y="52"/>
                  <a:pt x="69" y="52"/>
                </a:cubicBezTo>
                <a:cubicBezTo>
                  <a:pt x="90" y="52"/>
                  <a:pt x="90" y="52"/>
                  <a:pt x="90" y="52"/>
                </a:cubicBezTo>
                <a:cubicBezTo>
                  <a:pt x="90" y="35"/>
                  <a:pt x="90" y="35"/>
                  <a:pt x="90" y="35"/>
                </a:cubicBezTo>
                <a:cubicBezTo>
                  <a:pt x="90" y="16"/>
                  <a:pt x="74" y="0"/>
                  <a:pt x="54" y="0"/>
                </a:cubicBezTo>
                <a:cubicBezTo>
                  <a:pt x="37" y="0"/>
                  <a:pt x="37" y="0"/>
                  <a:pt x="37" y="0"/>
                </a:cubicBezTo>
                <a:cubicBezTo>
                  <a:pt x="17" y="0"/>
                  <a:pt x="0" y="16"/>
                  <a:pt x="0" y="35"/>
                </a:cubicBezTo>
                <a:cubicBezTo>
                  <a:pt x="0" y="52"/>
                  <a:pt x="0" y="52"/>
                  <a:pt x="0" y="52"/>
                </a:cubicBezTo>
                <a:lnTo>
                  <a:pt x="21" y="5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5" name="Freeform 88"/>
          <p:cNvSpPr>
            <a:spLocks noEditPoints="1"/>
          </p:cNvSpPr>
          <p:nvPr/>
        </p:nvSpPr>
        <p:spPr bwMode="auto">
          <a:xfrm>
            <a:off x="5937250" y="2386013"/>
            <a:ext cx="282575" cy="246062"/>
          </a:xfrm>
          <a:custGeom>
            <a:avLst/>
            <a:gdLst>
              <a:gd name="T0" fmla="*/ 0 w 126"/>
              <a:gd name="T1" fmla="*/ 0 h 109"/>
              <a:gd name="T2" fmla="*/ 0 w 126"/>
              <a:gd name="T3" fmla="*/ 56 h 109"/>
              <a:gd name="T4" fmla="*/ 55 w 126"/>
              <a:gd name="T5" fmla="*/ 109 h 109"/>
              <a:gd name="T6" fmla="*/ 71 w 126"/>
              <a:gd name="T7" fmla="*/ 109 h 109"/>
              <a:gd name="T8" fmla="*/ 126 w 126"/>
              <a:gd name="T9" fmla="*/ 56 h 109"/>
              <a:gd name="T10" fmla="*/ 126 w 126"/>
              <a:gd name="T11" fmla="*/ 0 h 109"/>
              <a:gd name="T12" fmla="*/ 0 w 126"/>
              <a:gd name="T13" fmla="*/ 0 h 109"/>
              <a:gd name="T14" fmla="*/ 71 w 126"/>
              <a:gd name="T15" fmla="*/ 50 h 109"/>
              <a:gd name="T16" fmla="*/ 71 w 126"/>
              <a:gd name="T17" fmla="*/ 74 h 109"/>
              <a:gd name="T18" fmla="*/ 66 w 126"/>
              <a:gd name="T19" fmla="*/ 79 h 109"/>
              <a:gd name="T20" fmla="*/ 60 w 126"/>
              <a:gd name="T21" fmla="*/ 74 h 109"/>
              <a:gd name="T22" fmla="*/ 60 w 126"/>
              <a:gd name="T23" fmla="*/ 50 h 109"/>
              <a:gd name="T24" fmla="*/ 51 w 126"/>
              <a:gd name="T25" fmla="*/ 37 h 109"/>
              <a:gd name="T26" fmla="*/ 66 w 126"/>
              <a:gd name="T27" fmla="*/ 23 h 109"/>
              <a:gd name="T28" fmla="*/ 80 w 126"/>
              <a:gd name="T29" fmla="*/ 37 h 109"/>
              <a:gd name="T30" fmla="*/ 71 w 126"/>
              <a:gd name="T31" fmla="*/ 5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109">
                <a:moveTo>
                  <a:pt x="0" y="0"/>
                </a:moveTo>
                <a:cubicBezTo>
                  <a:pt x="0" y="56"/>
                  <a:pt x="0" y="56"/>
                  <a:pt x="0" y="56"/>
                </a:cubicBezTo>
                <a:cubicBezTo>
                  <a:pt x="0" y="85"/>
                  <a:pt x="24" y="109"/>
                  <a:pt x="55" y="109"/>
                </a:cubicBezTo>
                <a:cubicBezTo>
                  <a:pt x="71" y="109"/>
                  <a:pt x="71" y="109"/>
                  <a:pt x="71" y="109"/>
                </a:cubicBezTo>
                <a:cubicBezTo>
                  <a:pt x="102" y="109"/>
                  <a:pt x="126" y="85"/>
                  <a:pt x="126" y="56"/>
                </a:cubicBezTo>
                <a:cubicBezTo>
                  <a:pt x="126" y="0"/>
                  <a:pt x="126" y="0"/>
                  <a:pt x="126" y="0"/>
                </a:cubicBezTo>
                <a:lnTo>
                  <a:pt x="0" y="0"/>
                </a:lnTo>
                <a:close/>
                <a:moveTo>
                  <a:pt x="71" y="50"/>
                </a:moveTo>
                <a:cubicBezTo>
                  <a:pt x="71" y="74"/>
                  <a:pt x="71" y="74"/>
                  <a:pt x="71" y="74"/>
                </a:cubicBezTo>
                <a:cubicBezTo>
                  <a:pt x="71" y="77"/>
                  <a:pt x="69" y="79"/>
                  <a:pt x="66" y="79"/>
                </a:cubicBezTo>
                <a:cubicBezTo>
                  <a:pt x="63" y="79"/>
                  <a:pt x="60" y="77"/>
                  <a:pt x="60" y="74"/>
                </a:cubicBezTo>
                <a:cubicBezTo>
                  <a:pt x="60" y="50"/>
                  <a:pt x="60" y="50"/>
                  <a:pt x="60" y="50"/>
                </a:cubicBezTo>
                <a:cubicBezTo>
                  <a:pt x="55" y="47"/>
                  <a:pt x="51" y="42"/>
                  <a:pt x="51" y="37"/>
                </a:cubicBezTo>
                <a:cubicBezTo>
                  <a:pt x="51" y="29"/>
                  <a:pt x="58" y="23"/>
                  <a:pt x="66" y="23"/>
                </a:cubicBezTo>
                <a:cubicBezTo>
                  <a:pt x="73" y="23"/>
                  <a:pt x="80" y="29"/>
                  <a:pt x="80" y="37"/>
                </a:cubicBezTo>
                <a:cubicBezTo>
                  <a:pt x="80" y="43"/>
                  <a:pt x="76" y="47"/>
                  <a:pt x="71" y="5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6" name="Freeform 89"/>
          <p:cNvSpPr/>
          <p:nvPr/>
        </p:nvSpPr>
        <p:spPr bwMode="auto">
          <a:xfrm>
            <a:off x="6656389" y="2227263"/>
            <a:ext cx="198437" cy="158750"/>
          </a:xfrm>
          <a:custGeom>
            <a:avLst/>
            <a:gdLst>
              <a:gd name="T0" fmla="*/ 20 w 88"/>
              <a:gd name="T1" fmla="*/ 51 h 71"/>
              <a:gd name="T2" fmla="*/ 20 w 88"/>
              <a:gd name="T3" fmla="*/ 34 h 71"/>
              <a:gd name="T4" fmla="*/ 36 w 88"/>
              <a:gd name="T5" fmla="*/ 19 h 71"/>
              <a:gd name="T6" fmla="*/ 53 w 88"/>
              <a:gd name="T7" fmla="*/ 19 h 71"/>
              <a:gd name="T8" fmla="*/ 68 w 88"/>
              <a:gd name="T9" fmla="*/ 34 h 71"/>
              <a:gd name="T10" fmla="*/ 68 w 88"/>
              <a:gd name="T11" fmla="*/ 71 h 71"/>
              <a:gd name="T12" fmla="*/ 88 w 88"/>
              <a:gd name="T13" fmla="*/ 71 h 71"/>
              <a:gd name="T14" fmla="*/ 88 w 88"/>
              <a:gd name="T15" fmla="*/ 34 h 71"/>
              <a:gd name="T16" fmla="*/ 53 w 88"/>
              <a:gd name="T17" fmla="*/ 0 h 71"/>
              <a:gd name="T18" fmla="*/ 36 w 88"/>
              <a:gd name="T19" fmla="*/ 0 h 71"/>
              <a:gd name="T20" fmla="*/ 0 w 88"/>
              <a:gd name="T21" fmla="*/ 34 h 71"/>
              <a:gd name="T22" fmla="*/ 0 w 88"/>
              <a:gd name="T23" fmla="*/ 51 h 71"/>
              <a:gd name="T24" fmla="*/ 20 w 88"/>
              <a:gd name="T25" fmla="*/ 5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71">
                <a:moveTo>
                  <a:pt x="20" y="51"/>
                </a:moveTo>
                <a:cubicBezTo>
                  <a:pt x="20" y="34"/>
                  <a:pt x="20" y="34"/>
                  <a:pt x="20" y="34"/>
                </a:cubicBezTo>
                <a:cubicBezTo>
                  <a:pt x="20" y="26"/>
                  <a:pt x="27" y="19"/>
                  <a:pt x="36" y="19"/>
                </a:cubicBezTo>
                <a:cubicBezTo>
                  <a:pt x="53" y="19"/>
                  <a:pt x="53" y="19"/>
                  <a:pt x="53" y="19"/>
                </a:cubicBezTo>
                <a:cubicBezTo>
                  <a:pt x="61" y="19"/>
                  <a:pt x="68" y="26"/>
                  <a:pt x="68" y="34"/>
                </a:cubicBezTo>
                <a:cubicBezTo>
                  <a:pt x="68" y="71"/>
                  <a:pt x="68" y="71"/>
                  <a:pt x="68" y="71"/>
                </a:cubicBezTo>
                <a:cubicBezTo>
                  <a:pt x="88" y="71"/>
                  <a:pt x="88" y="71"/>
                  <a:pt x="88" y="71"/>
                </a:cubicBezTo>
                <a:cubicBezTo>
                  <a:pt x="88" y="34"/>
                  <a:pt x="88" y="34"/>
                  <a:pt x="88" y="34"/>
                </a:cubicBezTo>
                <a:cubicBezTo>
                  <a:pt x="88" y="15"/>
                  <a:pt x="72" y="0"/>
                  <a:pt x="53" y="0"/>
                </a:cubicBezTo>
                <a:cubicBezTo>
                  <a:pt x="36" y="0"/>
                  <a:pt x="36" y="0"/>
                  <a:pt x="36" y="0"/>
                </a:cubicBezTo>
                <a:cubicBezTo>
                  <a:pt x="16" y="0"/>
                  <a:pt x="0" y="15"/>
                  <a:pt x="0" y="34"/>
                </a:cubicBezTo>
                <a:cubicBezTo>
                  <a:pt x="0" y="51"/>
                  <a:pt x="0" y="51"/>
                  <a:pt x="0" y="51"/>
                </a:cubicBezTo>
                <a:lnTo>
                  <a:pt x="20" y="5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7" name="Freeform 90"/>
          <p:cNvSpPr>
            <a:spLocks noEditPoints="1"/>
          </p:cNvSpPr>
          <p:nvPr/>
        </p:nvSpPr>
        <p:spPr bwMode="auto">
          <a:xfrm>
            <a:off x="6613525" y="2408238"/>
            <a:ext cx="279400" cy="241300"/>
          </a:xfrm>
          <a:custGeom>
            <a:avLst/>
            <a:gdLst>
              <a:gd name="T0" fmla="*/ 0 w 124"/>
              <a:gd name="T1" fmla="*/ 0 h 107"/>
              <a:gd name="T2" fmla="*/ 0 w 124"/>
              <a:gd name="T3" fmla="*/ 55 h 107"/>
              <a:gd name="T4" fmla="*/ 54 w 124"/>
              <a:gd name="T5" fmla="*/ 107 h 107"/>
              <a:gd name="T6" fmla="*/ 70 w 124"/>
              <a:gd name="T7" fmla="*/ 107 h 107"/>
              <a:gd name="T8" fmla="*/ 124 w 124"/>
              <a:gd name="T9" fmla="*/ 55 h 107"/>
              <a:gd name="T10" fmla="*/ 124 w 124"/>
              <a:gd name="T11" fmla="*/ 0 h 107"/>
              <a:gd name="T12" fmla="*/ 0 w 124"/>
              <a:gd name="T13" fmla="*/ 0 h 107"/>
              <a:gd name="T14" fmla="*/ 70 w 124"/>
              <a:gd name="T15" fmla="*/ 49 h 107"/>
              <a:gd name="T16" fmla="*/ 70 w 124"/>
              <a:gd name="T17" fmla="*/ 73 h 107"/>
              <a:gd name="T18" fmla="*/ 65 w 124"/>
              <a:gd name="T19" fmla="*/ 78 h 107"/>
              <a:gd name="T20" fmla="*/ 59 w 124"/>
              <a:gd name="T21" fmla="*/ 73 h 107"/>
              <a:gd name="T22" fmla="*/ 59 w 124"/>
              <a:gd name="T23" fmla="*/ 49 h 107"/>
              <a:gd name="T24" fmla="*/ 51 w 124"/>
              <a:gd name="T25" fmla="*/ 36 h 107"/>
              <a:gd name="T26" fmla="*/ 65 w 124"/>
              <a:gd name="T27" fmla="*/ 23 h 107"/>
              <a:gd name="T28" fmla="*/ 79 w 124"/>
              <a:gd name="T29" fmla="*/ 36 h 107"/>
              <a:gd name="T30" fmla="*/ 70 w 124"/>
              <a:gd name="T31" fmla="*/ 4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 h="107">
                <a:moveTo>
                  <a:pt x="0" y="0"/>
                </a:moveTo>
                <a:cubicBezTo>
                  <a:pt x="0" y="55"/>
                  <a:pt x="0" y="55"/>
                  <a:pt x="0" y="55"/>
                </a:cubicBezTo>
                <a:cubicBezTo>
                  <a:pt x="0" y="84"/>
                  <a:pt x="24" y="107"/>
                  <a:pt x="54" y="107"/>
                </a:cubicBezTo>
                <a:cubicBezTo>
                  <a:pt x="70" y="107"/>
                  <a:pt x="70" y="107"/>
                  <a:pt x="70" y="107"/>
                </a:cubicBezTo>
                <a:cubicBezTo>
                  <a:pt x="100" y="107"/>
                  <a:pt x="124" y="84"/>
                  <a:pt x="124" y="55"/>
                </a:cubicBezTo>
                <a:cubicBezTo>
                  <a:pt x="124" y="0"/>
                  <a:pt x="124" y="0"/>
                  <a:pt x="124" y="0"/>
                </a:cubicBezTo>
                <a:lnTo>
                  <a:pt x="0" y="0"/>
                </a:lnTo>
                <a:close/>
                <a:moveTo>
                  <a:pt x="70" y="49"/>
                </a:moveTo>
                <a:cubicBezTo>
                  <a:pt x="70" y="73"/>
                  <a:pt x="70" y="73"/>
                  <a:pt x="70" y="73"/>
                </a:cubicBezTo>
                <a:cubicBezTo>
                  <a:pt x="70" y="76"/>
                  <a:pt x="67" y="78"/>
                  <a:pt x="65" y="78"/>
                </a:cubicBezTo>
                <a:cubicBezTo>
                  <a:pt x="62" y="78"/>
                  <a:pt x="59" y="76"/>
                  <a:pt x="59" y="73"/>
                </a:cubicBezTo>
                <a:cubicBezTo>
                  <a:pt x="59" y="49"/>
                  <a:pt x="59" y="49"/>
                  <a:pt x="59" y="49"/>
                </a:cubicBezTo>
                <a:cubicBezTo>
                  <a:pt x="54" y="47"/>
                  <a:pt x="51" y="42"/>
                  <a:pt x="51" y="36"/>
                </a:cubicBezTo>
                <a:cubicBezTo>
                  <a:pt x="51" y="29"/>
                  <a:pt x="57" y="23"/>
                  <a:pt x="65" y="23"/>
                </a:cubicBezTo>
                <a:cubicBezTo>
                  <a:pt x="72" y="23"/>
                  <a:pt x="79" y="29"/>
                  <a:pt x="79" y="36"/>
                </a:cubicBezTo>
                <a:cubicBezTo>
                  <a:pt x="79" y="42"/>
                  <a:pt x="75" y="47"/>
                  <a:pt x="70" y="4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8" name="Rectangle 91"/>
          <p:cNvSpPr>
            <a:spLocks noChangeArrowheads="1"/>
          </p:cNvSpPr>
          <p:nvPr/>
        </p:nvSpPr>
        <p:spPr bwMode="auto">
          <a:xfrm>
            <a:off x="7427914" y="2513013"/>
            <a:ext cx="142875" cy="42862"/>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9" name="Freeform 92"/>
          <p:cNvSpPr/>
          <p:nvPr/>
        </p:nvSpPr>
        <p:spPr bwMode="auto">
          <a:xfrm>
            <a:off x="7250114" y="2320925"/>
            <a:ext cx="280987" cy="274638"/>
          </a:xfrm>
          <a:custGeom>
            <a:avLst/>
            <a:gdLst>
              <a:gd name="T0" fmla="*/ 157 w 177"/>
              <a:gd name="T1" fmla="*/ 0 h 173"/>
              <a:gd name="T2" fmla="*/ 0 w 177"/>
              <a:gd name="T3" fmla="*/ 155 h 173"/>
              <a:gd name="T4" fmla="*/ 19 w 177"/>
              <a:gd name="T5" fmla="*/ 173 h 173"/>
              <a:gd name="T6" fmla="*/ 177 w 177"/>
              <a:gd name="T7" fmla="*/ 20 h 173"/>
              <a:gd name="T8" fmla="*/ 157 w 177"/>
              <a:gd name="T9" fmla="*/ 0 h 173"/>
            </a:gdLst>
            <a:ahLst/>
            <a:cxnLst>
              <a:cxn ang="0">
                <a:pos x="T0" y="T1"/>
              </a:cxn>
              <a:cxn ang="0">
                <a:pos x="T2" y="T3"/>
              </a:cxn>
              <a:cxn ang="0">
                <a:pos x="T4" y="T5"/>
              </a:cxn>
              <a:cxn ang="0">
                <a:pos x="T6" y="T7"/>
              </a:cxn>
              <a:cxn ang="0">
                <a:pos x="T8" y="T9"/>
              </a:cxn>
            </a:cxnLst>
            <a:rect l="0" t="0" r="r" b="b"/>
            <a:pathLst>
              <a:path w="177" h="173">
                <a:moveTo>
                  <a:pt x="157" y="0"/>
                </a:moveTo>
                <a:lnTo>
                  <a:pt x="0" y="155"/>
                </a:lnTo>
                <a:lnTo>
                  <a:pt x="19" y="173"/>
                </a:lnTo>
                <a:lnTo>
                  <a:pt x="177" y="20"/>
                </a:lnTo>
                <a:lnTo>
                  <a:pt x="157"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0" name="Freeform 93"/>
          <p:cNvSpPr/>
          <p:nvPr/>
        </p:nvSpPr>
        <p:spPr bwMode="auto">
          <a:xfrm>
            <a:off x="7229475" y="2308225"/>
            <a:ext cx="144463" cy="139700"/>
          </a:xfrm>
          <a:custGeom>
            <a:avLst/>
            <a:gdLst>
              <a:gd name="T0" fmla="*/ 91 w 91"/>
              <a:gd name="T1" fmla="*/ 29 h 88"/>
              <a:gd name="T2" fmla="*/ 59 w 91"/>
              <a:gd name="T3" fmla="*/ 29 h 88"/>
              <a:gd name="T4" fmla="*/ 59 w 91"/>
              <a:gd name="T5" fmla="*/ 0 h 88"/>
              <a:gd name="T6" fmla="*/ 31 w 91"/>
              <a:gd name="T7" fmla="*/ 0 h 88"/>
              <a:gd name="T8" fmla="*/ 31 w 91"/>
              <a:gd name="T9" fmla="*/ 29 h 88"/>
              <a:gd name="T10" fmla="*/ 0 w 91"/>
              <a:gd name="T11" fmla="*/ 29 h 88"/>
              <a:gd name="T12" fmla="*/ 0 w 91"/>
              <a:gd name="T13" fmla="*/ 56 h 88"/>
              <a:gd name="T14" fmla="*/ 31 w 91"/>
              <a:gd name="T15" fmla="*/ 56 h 88"/>
              <a:gd name="T16" fmla="*/ 31 w 91"/>
              <a:gd name="T17" fmla="*/ 88 h 88"/>
              <a:gd name="T18" fmla="*/ 59 w 91"/>
              <a:gd name="T19" fmla="*/ 88 h 88"/>
              <a:gd name="T20" fmla="*/ 59 w 91"/>
              <a:gd name="T21" fmla="*/ 56 h 88"/>
              <a:gd name="T22" fmla="*/ 91 w 91"/>
              <a:gd name="T23" fmla="*/ 56 h 88"/>
              <a:gd name="T24" fmla="*/ 91 w 91"/>
              <a:gd name="T25" fmla="*/ 29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88">
                <a:moveTo>
                  <a:pt x="91" y="29"/>
                </a:moveTo>
                <a:lnTo>
                  <a:pt x="59" y="29"/>
                </a:lnTo>
                <a:lnTo>
                  <a:pt x="59" y="0"/>
                </a:lnTo>
                <a:lnTo>
                  <a:pt x="31" y="0"/>
                </a:lnTo>
                <a:lnTo>
                  <a:pt x="31" y="29"/>
                </a:lnTo>
                <a:lnTo>
                  <a:pt x="0" y="29"/>
                </a:lnTo>
                <a:lnTo>
                  <a:pt x="0" y="56"/>
                </a:lnTo>
                <a:lnTo>
                  <a:pt x="31" y="56"/>
                </a:lnTo>
                <a:lnTo>
                  <a:pt x="31" y="88"/>
                </a:lnTo>
                <a:lnTo>
                  <a:pt x="59" y="88"/>
                </a:lnTo>
                <a:lnTo>
                  <a:pt x="59" y="56"/>
                </a:lnTo>
                <a:lnTo>
                  <a:pt x="91" y="56"/>
                </a:lnTo>
                <a:lnTo>
                  <a:pt x="91" y="2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1" name="Freeform 94"/>
          <p:cNvSpPr/>
          <p:nvPr/>
        </p:nvSpPr>
        <p:spPr bwMode="auto">
          <a:xfrm>
            <a:off x="7851775" y="2292350"/>
            <a:ext cx="355600" cy="344488"/>
          </a:xfrm>
          <a:custGeom>
            <a:avLst/>
            <a:gdLst>
              <a:gd name="T0" fmla="*/ 79 w 158"/>
              <a:gd name="T1" fmla="*/ 28 h 153"/>
              <a:gd name="T2" fmla="*/ 158 w 158"/>
              <a:gd name="T3" fmla="*/ 85 h 153"/>
              <a:gd name="T4" fmla="*/ 79 w 158"/>
              <a:gd name="T5" fmla="*/ 153 h 153"/>
              <a:gd name="T6" fmla="*/ 0 w 158"/>
              <a:gd name="T7" fmla="*/ 85 h 153"/>
              <a:gd name="T8" fmla="*/ 79 w 158"/>
              <a:gd name="T9" fmla="*/ 28 h 153"/>
            </a:gdLst>
            <a:ahLst/>
            <a:cxnLst>
              <a:cxn ang="0">
                <a:pos x="T0" y="T1"/>
              </a:cxn>
              <a:cxn ang="0">
                <a:pos x="T2" y="T3"/>
              </a:cxn>
              <a:cxn ang="0">
                <a:pos x="T4" y="T5"/>
              </a:cxn>
              <a:cxn ang="0">
                <a:pos x="T6" y="T7"/>
              </a:cxn>
              <a:cxn ang="0">
                <a:pos x="T8" y="T9"/>
              </a:cxn>
            </a:cxnLst>
            <a:rect l="0" t="0" r="r" b="b"/>
            <a:pathLst>
              <a:path w="158" h="153">
                <a:moveTo>
                  <a:pt x="79" y="28"/>
                </a:moveTo>
                <a:cubicBezTo>
                  <a:pt x="123" y="3"/>
                  <a:pt x="158" y="41"/>
                  <a:pt x="158" y="85"/>
                </a:cubicBezTo>
                <a:cubicBezTo>
                  <a:pt x="158" y="128"/>
                  <a:pt x="123" y="153"/>
                  <a:pt x="79" y="153"/>
                </a:cubicBezTo>
                <a:cubicBezTo>
                  <a:pt x="35" y="153"/>
                  <a:pt x="0" y="127"/>
                  <a:pt x="0" y="85"/>
                </a:cubicBezTo>
                <a:cubicBezTo>
                  <a:pt x="0" y="42"/>
                  <a:pt x="35" y="0"/>
                  <a:pt x="79" y="2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2" name="Freeform 95"/>
          <p:cNvSpPr/>
          <p:nvPr/>
        </p:nvSpPr>
        <p:spPr bwMode="auto">
          <a:xfrm>
            <a:off x="7996239" y="2228850"/>
            <a:ext cx="46037" cy="133350"/>
          </a:xfrm>
          <a:custGeom>
            <a:avLst/>
            <a:gdLst>
              <a:gd name="T0" fmla="*/ 15 w 21"/>
              <a:gd name="T1" fmla="*/ 58 h 59"/>
              <a:gd name="T2" fmla="*/ 0 w 21"/>
              <a:gd name="T3" fmla="*/ 5 h 59"/>
              <a:gd name="T4" fmla="*/ 9 w 21"/>
              <a:gd name="T5" fmla="*/ 0 h 59"/>
              <a:gd name="T6" fmla="*/ 18 w 21"/>
              <a:gd name="T7" fmla="*/ 58 h 59"/>
              <a:gd name="T8" fmla="*/ 16 w 21"/>
              <a:gd name="T9" fmla="*/ 59 h 59"/>
              <a:gd name="T10" fmla="*/ 15 w 21"/>
              <a:gd name="T11" fmla="*/ 58 h 59"/>
            </a:gdLst>
            <a:ahLst/>
            <a:cxnLst>
              <a:cxn ang="0">
                <a:pos x="T0" y="T1"/>
              </a:cxn>
              <a:cxn ang="0">
                <a:pos x="T2" y="T3"/>
              </a:cxn>
              <a:cxn ang="0">
                <a:pos x="T4" y="T5"/>
              </a:cxn>
              <a:cxn ang="0">
                <a:pos x="T6" y="T7"/>
              </a:cxn>
              <a:cxn ang="0">
                <a:pos x="T8" y="T9"/>
              </a:cxn>
              <a:cxn ang="0">
                <a:pos x="T10" y="T11"/>
              </a:cxn>
            </a:cxnLst>
            <a:rect l="0" t="0" r="r" b="b"/>
            <a:pathLst>
              <a:path w="21" h="59">
                <a:moveTo>
                  <a:pt x="15" y="58"/>
                </a:moveTo>
                <a:cubicBezTo>
                  <a:pt x="15" y="58"/>
                  <a:pt x="14" y="21"/>
                  <a:pt x="0" y="5"/>
                </a:cubicBezTo>
                <a:cubicBezTo>
                  <a:pt x="9" y="0"/>
                  <a:pt x="9" y="0"/>
                  <a:pt x="9" y="0"/>
                </a:cubicBezTo>
                <a:cubicBezTo>
                  <a:pt x="9" y="0"/>
                  <a:pt x="21" y="11"/>
                  <a:pt x="18" y="58"/>
                </a:cubicBezTo>
                <a:cubicBezTo>
                  <a:pt x="16" y="59"/>
                  <a:pt x="16" y="59"/>
                  <a:pt x="16" y="59"/>
                </a:cubicBezTo>
                <a:lnTo>
                  <a:pt x="15" y="5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3" name="Freeform 96"/>
          <p:cNvSpPr/>
          <p:nvPr/>
        </p:nvSpPr>
        <p:spPr bwMode="auto">
          <a:xfrm>
            <a:off x="8035926" y="2168526"/>
            <a:ext cx="188913" cy="174625"/>
          </a:xfrm>
          <a:custGeom>
            <a:avLst/>
            <a:gdLst>
              <a:gd name="T0" fmla="*/ 0 w 84"/>
              <a:gd name="T1" fmla="*/ 78 h 78"/>
              <a:gd name="T2" fmla="*/ 0 w 84"/>
              <a:gd name="T3" fmla="*/ 72 h 78"/>
              <a:gd name="T4" fmla="*/ 70 w 84"/>
              <a:gd name="T5" fmla="*/ 0 h 78"/>
              <a:gd name="T6" fmla="*/ 0 w 84"/>
              <a:gd name="T7" fmla="*/ 78 h 78"/>
              <a:gd name="T8" fmla="*/ 0 w 84"/>
              <a:gd name="T9" fmla="*/ 75 h 78"/>
              <a:gd name="T10" fmla="*/ 59 w 84"/>
              <a:gd name="T11" fmla="*/ 13 h 78"/>
              <a:gd name="T12" fmla="*/ 0 w 84"/>
              <a:gd name="T13" fmla="*/ 78 h 78"/>
            </a:gdLst>
            <a:ahLst/>
            <a:cxnLst>
              <a:cxn ang="0">
                <a:pos x="T0" y="T1"/>
              </a:cxn>
              <a:cxn ang="0">
                <a:pos x="T2" y="T3"/>
              </a:cxn>
              <a:cxn ang="0">
                <a:pos x="T4" y="T5"/>
              </a:cxn>
              <a:cxn ang="0">
                <a:pos x="T6" y="T7"/>
              </a:cxn>
              <a:cxn ang="0">
                <a:pos x="T8" y="T9"/>
              </a:cxn>
              <a:cxn ang="0">
                <a:pos x="T10" y="T11"/>
              </a:cxn>
              <a:cxn ang="0">
                <a:pos x="T12" y="T13"/>
              </a:cxn>
            </a:cxnLst>
            <a:rect l="0" t="0" r="r" b="b"/>
            <a:pathLst>
              <a:path w="84" h="78">
                <a:moveTo>
                  <a:pt x="0" y="78"/>
                </a:moveTo>
                <a:cubicBezTo>
                  <a:pt x="0" y="72"/>
                  <a:pt x="0" y="72"/>
                  <a:pt x="0" y="72"/>
                </a:cubicBezTo>
                <a:cubicBezTo>
                  <a:pt x="0" y="70"/>
                  <a:pt x="10" y="13"/>
                  <a:pt x="70" y="0"/>
                </a:cubicBezTo>
                <a:cubicBezTo>
                  <a:pt x="70" y="0"/>
                  <a:pt x="84" y="57"/>
                  <a:pt x="0" y="78"/>
                </a:cubicBezTo>
                <a:cubicBezTo>
                  <a:pt x="0" y="75"/>
                  <a:pt x="0" y="75"/>
                  <a:pt x="0" y="75"/>
                </a:cubicBezTo>
                <a:cubicBezTo>
                  <a:pt x="0" y="75"/>
                  <a:pt x="42" y="21"/>
                  <a:pt x="59" y="13"/>
                </a:cubicBezTo>
                <a:cubicBezTo>
                  <a:pt x="59" y="13"/>
                  <a:pt x="36" y="33"/>
                  <a:pt x="0" y="7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4" name="Freeform 97"/>
          <p:cNvSpPr>
            <a:spLocks noEditPoints="1"/>
          </p:cNvSpPr>
          <p:nvPr/>
        </p:nvSpPr>
        <p:spPr bwMode="auto">
          <a:xfrm>
            <a:off x="852488" y="2860675"/>
            <a:ext cx="296862" cy="377825"/>
          </a:xfrm>
          <a:custGeom>
            <a:avLst/>
            <a:gdLst>
              <a:gd name="T0" fmla="*/ 66 w 132"/>
              <a:gd name="T1" fmla="*/ 0 h 168"/>
              <a:gd name="T2" fmla="*/ 96 w 132"/>
              <a:gd name="T3" fmla="*/ 36 h 168"/>
              <a:gd name="T4" fmla="*/ 96 w 132"/>
              <a:gd name="T5" fmla="*/ 36 h 168"/>
              <a:gd name="T6" fmla="*/ 120 w 132"/>
              <a:gd name="T7" fmla="*/ 36 h 168"/>
              <a:gd name="T8" fmla="*/ 132 w 132"/>
              <a:gd name="T9" fmla="*/ 168 h 168"/>
              <a:gd name="T10" fmla="*/ 0 w 132"/>
              <a:gd name="T11" fmla="*/ 168 h 168"/>
              <a:gd name="T12" fmla="*/ 12 w 132"/>
              <a:gd name="T13" fmla="*/ 36 h 168"/>
              <a:gd name="T14" fmla="*/ 36 w 132"/>
              <a:gd name="T15" fmla="*/ 36 h 168"/>
              <a:gd name="T16" fmla="*/ 36 w 132"/>
              <a:gd name="T17" fmla="*/ 36 h 168"/>
              <a:gd name="T18" fmla="*/ 66 w 132"/>
              <a:gd name="T19" fmla="*/ 0 h 168"/>
              <a:gd name="T20" fmla="*/ 67 w 132"/>
              <a:gd name="T21" fmla="*/ 83 h 168"/>
              <a:gd name="T22" fmla="*/ 58 w 132"/>
              <a:gd name="T23" fmla="*/ 103 h 168"/>
              <a:gd name="T24" fmla="*/ 36 w 132"/>
              <a:gd name="T25" fmla="*/ 106 h 168"/>
              <a:gd name="T26" fmla="*/ 52 w 132"/>
              <a:gd name="T27" fmla="*/ 120 h 168"/>
              <a:gd name="T28" fmla="*/ 48 w 132"/>
              <a:gd name="T29" fmla="*/ 142 h 168"/>
              <a:gd name="T30" fmla="*/ 67 w 132"/>
              <a:gd name="T31" fmla="*/ 131 h 168"/>
              <a:gd name="T32" fmla="*/ 86 w 132"/>
              <a:gd name="T33" fmla="*/ 142 h 168"/>
              <a:gd name="T34" fmla="*/ 82 w 132"/>
              <a:gd name="T35" fmla="*/ 120 h 168"/>
              <a:gd name="T36" fmla="*/ 97 w 132"/>
              <a:gd name="T37" fmla="*/ 106 h 168"/>
              <a:gd name="T38" fmla="*/ 76 w 132"/>
              <a:gd name="T39" fmla="*/ 103 h 168"/>
              <a:gd name="T40" fmla="*/ 67 w 132"/>
              <a:gd name="T41" fmla="*/ 83 h 168"/>
              <a:gd name="T42" fmla="*/ 94 w 132"/>
              <a:gd name="T43" fmla="*/ 49 h 168"/>
              <a:gd name="T44" fmla="*/ 89 w 132"/>
              <a:gd name="T45" fmla="*/ 60 h 168"/>
              <a:gd name="T46" fmla="*/ 91 w 132"/>
              <a:gd name="T47" fmla="*/ 60 h 168"/>
              <a:gd name="T48" fmla="*/ 97 w 132"/>
              <a:gd name="T49" fmla="*/ 54 h 168"/>
              <a:gd name="T50" fmla="*/ 94 w 132"/>
              <a:gd name="T51" fmla="*/ 49 h 168"/>
              <a:gd name="T52" fmla="*/ 44 w 132"/>
              <a:gd name="T53" fmla="*/ 60 h 168"/>
              <a:gd name="T54" fmla="*/ 38 w 132"/>
              <a:gd name="T55" fmla="*/ 50 h 168"/>
              <a:gd name="T56" fmla="*/ 36 w 132"/>
              <a:gd name="T57" fmla="*/ 54 h 168"/>
              <a:gd name="T58" fmla="*/ 42 w 132"/>
              <a:gd name="T59" fmla="*/ 60 h 168"/>
              <a:gd name="T60" fmla="*/ 44 w 132"/>
              <a:gd name="T61" fmla="*/ 60 h 168"/>
              <a:gd name="T62" fmla="*/ 39 w 132"/>
              <a:gd name="T63" fmla="*/ 36 h 168"/>
              <a:gd name="T64" fmla="*/ 94 w 132"/>
              <a:gd name="T65" fmla="*/ 36 h 168"/>
              <a:gd name="T66" fmla="*/ 67 w 132"/>
              <a:gd name="T67" fmla="*/ 3 h 168"/>
              <a:gd name="T68" fmla="*/ 39 w 132"/>
              <a:gd name="T69" fmla="*/ 36 h 168"/>
              <a:gd name="T70" fmla="*/ 42 w 132"/>
              <a:gd name="T71" fmla="*/ 48 h 168"/>
              <a:gd name="T72" fmla="*/ 41 w 132"/>
              <a:gd name="T73" fmla="*/ 48 h 168"/>
              <a:gd name="T74" fmla="*/ 46 w 132"/>
              <a:gd name="T75" fmla="*/ 59 h 168"/>
              <a:gd name="T76" fmla="*/ 48 w 132"/>
              <a:gd name="T77" fmla="*/ 54 h 168"/>
              <a:gd name="T78" fmla="*/ 42 w 132"/>
              <a:gd name="T79" fmla="*/ 48 h 168"/>
              <a:gd name="T80" fmla="*/ 91 w 132"/>
              <a:gd name="T81" fmla="*/ 48 h 168"/>
              <a:gd name="T82" fmla="*/ 85 w 132"/>
              <a:gd name="T83" fmla="*/ 54 h 168"/>
              <a:gd name="T84" fmla="*/ 87 w 132"/>
              <a:gd name="T85" fmla="*/ 59 h 168"/>
              <a:gd name="T86" fmla="*/ 92 w 132"/>
              <a:gd name="T87" fmla="*/ 48 h 168"/>
              <a:gd name="T88" fmla="*/ 91 w 132"/>
              <a:gd name="T89" fmla="*/ 4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168">
                <a:moveTo>
                  <a:pt x="66" y="0"/>
                </a:moveTo>
                <a:cubicBezTo>
                  <a:pt x="82" y="0"/>
                  <a:pt x="96" y="16"/>
                  <a:pt x="96" y="36"/>
                </a:cubicBezTo>
                <a:cubicBezTo>
                  <a:pt x="96" y="36"/>
                  <a:pt x="96" y="36"/>
                  <a:pt x="96" y="36"/>
                </a:cubicBezTo>
                <a:cubicBezTo>
                  <a:pt x="120" y="36"/>
                  <a:pt x="120" y="36"/>
                  <a:pt x="120" y="36"/>
                </a:cubicBezTo>
                <a:cubicBezTo>
                  <a:pt x="132" y="168"/>
                  <a:pt x="132" y="168"/>
                  <a:pt x="132" y="168"/>
                </a:cubicBezTo>
                <a:cubicBezTo>
                  <a:pt x="0" y="168"/>
                  <a:pt x="0" y="168"/>
                  <a:pt x="0" y="168"/>
                </a:cubicBezTo>
                <a:cubicBezTo>
                  <a:pt x="12" y="36"/>
                  <a:pt x="12" y="36"/>
                  <a:pt x="12" y="36"/>
                </a:cubicBezTo>
                <a:cubicBezTo>
                  <a:pt x="36" y="36"/>
                  <a:pt x="36" y="36"/>
                  <a:pt x="36" y="36"/>
                </a:cubicBezTo>
                <a:cubicBezTo>
                  <a:pt x="36" y="36"/>
                  <a:pt x="36" y="36"/>
                  <a:pt x="36" y="36"/>
                </a:cubicBezTo>
                <a:cubicBezTo>
                  <a:pt x="36" y="16"/>
                  <a:pt x="50" y="0"/>
                  <a:pt x="66" y="0"/>
                </a:cubicBezTo>
                <a:close/>
                <a:moveTo>
                  <a:pt x="67" y="83"/>
                </a:moveTo>
                <a:cubicBezTo>
                  <a:pt x="58" y="103"/>
                  <a:pt x="58" y="103"/>
                  <a:pt x="58" y="103"/>
                </a:cubicBezTo>
                <a:cubicBezTo>
                  <a:pt x="36" y="106"/>
                  <a:pt x="36" y="106"/>
                  <a:pt x="36" y="106"/>
                </a:cubicBezTo>
                <a:cubicBezTo>
                  <a:pt x="52" y="120"/>
                  <a:pt x="52" y="120"/>
                  <a:pt x="52" y="120"/>
                </a:cubicBezTo>
                <a:cubicBezTo>
                  <a:pt x="48" y="142"/>
                  <a:pt x="48" y="142"/>
                  <a:pt x="48" y="142"/>
                </a:cubicBezTo>
                <a:cubicBezTo>
                  <a:pt x="67" y="131"/>
                  <a:pt x="67" y="131"/>
                  <a:pt x="67" y="131"/>
                </a:cubicBezTo>
                <a:cubicBezTo>
                  <a:pt x="86" y="142"/>
                  <a:pt x="86" y="142"/>
                  <a:pt x="86" y="142"/>
                </a:cubicBezTo>
                <a:cubicBezTo>
                  <a:pt x="82" y="120"/>
                  <a:pt x="82" y="120"/>
                  <a:pt x="82" y="120"/>
                </a:cubicBezTo>
                <a:cubicBezTo>
                  <a:pt x="97" y="106"/>
                  <a:pt x="97" y="106"/>
                  <a:pt x="97" y="106"/>
                </a:cubicBezTo>
                <a:cubicBezTo>
                  <a:pt x="76" y="103"/>
                  <a:pt x="76" y="103"/>
                  <a:pt x="76" y="103"/>
                </a:cubicBezTo>
                <a:cubicBezTo>
                  <a:pt x="67" y="83"/>
                  <a:pt x="67" y="83"/>
                  <a:pt x="67" y="83"/>
                </a:cubicBezTo>
                <a:close/>
                <a:moveTo>
                  <a:pt x="94" y="49"/>
                </a:moveTo>
                <a:cubicBezTo>
                  <a:pt x="93" y="53"/>
                  <a:pt x="91" y="57"/>
                  <a:pt x="89" y="60"/>
                </a:cubicBezTo>
                <a:cubicBezTo>
                  <a:pt x="89" y="60"/>
                  <a:pt x="90" y="60"/>
                  <a:pt x="91" y="60"/>
                </a:cubicBezTo>
                <a:cubicBezTo>
                  <a:pt x="94" y="60"/>
                  <a:pt x="97" y="58"/>
                  <a:pt x="97" y="54"/>
                </a:cubicBezTo>
                <a:cubicBezTo>
                  <a:pt x="97" y="52"/>
                  <a:pt x="96" y="50"/>
                  <a:pt x="94" y="49"/>
                </a:cubicBezTo>
                <a:close/>
                <a:moveTo>
                  <a:pt x="44" y="60"/>
                </a:moveTo>
                <a:cubicBezTo>
                  <a:pt x="41" y="57"/>
                  <a:pt x="40" y="53"/>
                  <a:pt x="38" y="50"/>
                </a:cubicBezTo>
                <a:cubicBezTo>
                  <a:pt x="37" y="51"/>
                  <a:pt x="36" y="52"/>
                  <a:pt x="36" y="54"/>
                </a:cubicBezTo>
                <a:cubicBezTo>
                  <a:pt x="36" y="58"/>
                  <a:pt x="39" y="60"/>
                  <a:pt x="42" y="60"/>
                </a:cubicBezTo>
                <a:cubicBezTo>
                  <a:pt x="43" y="60"/>
                  <a:pt x="43" y="60"/>
                  <a:pt x="44" y="60"/>
                </a:cubicBezTo>
                <a:close/>
                <a:moveTo>
                  <a:pt x="39" y="36"/>
                </a:moveTo>
                <a:cubicBezTo>
                  <a:pt x="94" y="36"/>
                  <a:pt x="94" y="36"/>
                  <a:pt x="94" y="36"/>
                </a:cubicBezTo>
                <a:cubicBezTo>
                  <a:pt x="94" y="18"/>
                  <a:pt x="82" y="3"/>
                  <a:pt x="67" y="3"/>
                </a:cubicBezTo>
                <a:cubicBezTo>
                  <a:pt x="51" y="3"/>
                  <a:pt x="39" y="18"/>
                  <a:pt x="39" y="36"/>
                </a:cubicBezTo>
                <a:close/>
                <a:moveTo>
                  <a:pt x="42" y="48"/>
                </a:moveTo>
                <a:cubicBezTo>
                  <a:pt x="42" y="48"/>
                  <a:pt x="41" y="48"/>
                  <a:pt x="41" y="48"/>
                </a:cubicBezTo>
                <a:cubicBezTo>
                  <a:pt x="42" y="52"/>
                  <a:pt x="44" y="56"/>
                  <a:pt x="46" y="59"/>
                </a:cubicBezTo>
                <a:cubicBezTo>
                  <a:pt x="47" y="58"/>
                  <a:pt x="48" y="56"/>
                  <a:pt x="48" y="54"/>
                </a:cubicBezTo>
                <a:cubicBezTo>
                  <a:pt x="48" y="51"/>
                  <a:pt x="45" y="48"/>
                  <a:pt x="42" y="48"/>
                </a:cubicBezTo>
                <a:close/>
                <a:moveTo>
                  <a:pt x="91" y="48"/>
                </a:moveTo>
                <a:cubicBezTo>
                  <a:pt x="87" y="48"/>
                  <a:pt x="85" y="51"/>
                  <a:pt x="85" y="54"/>
                </a:cubicBezTo>
                <a:cubicBezTo>
                  <a:pt x="85" y="56"/>
                  <a:pt x="86" y="58"/>
                  <a:pt x="87" y="59"/>
                </a:cubicBezTo>
                <a:cubicBezTo>
                  <a:pt x="89" y="56"/>
                  <a:pt x="91" y="52"/>
                  <a:pt x="92" y="48"/>
                </a:cubicBezTo>
                <a:cubicBezTo>
                  <a:pt x="92" y="48"/>
                  <a:pt x="91" y="48"/>
                  <a:pt x="91"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5" name="Freeform 98"/>
          <p:cNvSpPr>
            <a:spLocks noEditPoints="1"/>
          </p:cNvSpPr>
          <p:nvPr/>
        </p:nvSpPr>
        <p:spPr bwMode="auto">
          <a:xfrm>
            <a:off x="2114551" y="2822576"/>
            <a:ext cx="360363" cy="454025"/>
          </a:xfrm>
          <a:custGeom>
            <a:avLst/>
            <a:gdLst>
              <a:gd name="T0" fmla="*/ 37 w 160"/>
              <a:gd name="T1" fmla="*/ 73 h 202"/>
              <a:gd name="T2" fmla="*/ 48 w 160"/>
              <a:gd name="T3" fmla="*/ 93 h 202"/>
              <a:gd name="T4" fmla="*/ 48 w 160"/>
              <a:gd name="T5" fmla="*/ 94 h 202"/>
              <a:gd name="T6" fmla="*/ 160 w 160"/>
              <a:gd name="T7" fmla="*/ 94 h 202"/>
              <a:gd name="T8" fmla="*/ 160 w 160"/>
              <a:gd name="T9" fmla="*/ 166 h 202"/>
              <a:gd name="T10" fmla="*/ 47 w 160"/>
              <a:gd name="T11" fmla="*/ 166 h 202"/>
              <a:gd name="T12" fmla="*/ 47 w 160"/>
              <a:gd name="T13" fmla="*/ 107 h 202"/>
              <a:gd name="T14" fmla="*/ 33 w 160"/>
              <a:gd name="T15" fmla="*/ 78 h 202"/>
              <a:gd name="T16" fmla="*/ 0 w 160"/>
              <a:gd name="T17" fmla="*/ 78 h 202"/>
              <a:gd name="T18" fmla="*/ 0 w 160"/>
              <a:gd name="T19" fmla="*/ 73 h 202"/>
              <a:gd name="T20" fmla="*/ 37 w 160"/>
              <a:gd name="T21" fmla="*/ 73 h 202"/>
              <a:gd name="T22" fmla="*/ 37 w 160"/>
              <a:gd name="T23" fmla="*/ 73 h 202"/>
              <a:gd name="T24" fmla="*/ 37 w 160"/>
              <a:gd name="T25" fmla="*/ 73 h 202"/>
              <a:gd name="T26" fmla="*/ 89 w 160"/>
              <a:gd name="T27" fmla="*/ 0 h 202"/>
              <a:gd name="T28" fmla="*/ 89 w 160"/>
              <a:gd name="T29" fmla="*/ 41 h 202"/>
              <a:gd name="T30" fmla="*/ 77 w 160"/>
              <a:gd name="T31" fmla="*/ 41 h 202"/>
              <a:gd name="T32" fmla="*/ 101 w 160"/>
              <a:gd name="T33" fmla="*/ 82 h 202"/>
              <a:gd name="T34" fmla="*/ 124 w 160"/>
              <a:gd name="T35" fmla="*/ 41 h 202"/>
              <a:gd name="T36" fmla="*/ 112 w 160"/>
              <a:gd name="T37" fmla="*/ 41 h 202"/>
              <a:gd name="T38" fmla="*/ 112 w 160"/>
              <a:gd name="T39" fmla="*/ 0 h 202"/>
              <a:gd name="T40" fmla="*/ 89 w 160"/>
              <a:gd name="T41" fmla="*/ 0 h 202"/>
              <a:gd name="T42" fmla="*/ 68 w 160"/>
              <a:gd name="T43" fmla="*/ 102 h 202"/>
              <a:gd name="T44" fmla="*/ 68 w 160"/>
              <a:gd name="T45" fmla="*/ 158 h 202"/>
              <a:gd name="T46" fmla="*/ 82 w 160"/>
              <a:gd name="T47" fmla="*/ 158 h 202"/>
              <a:gd name="T48" fmla="*/ 82 w 160"/>
              <a:gd name="T49" fmla="*/ 102 h 202"/>
              <a:gd name="T50" fmla="*/ 68 w 160"/>
              <a:gd name="T51" fmla="*/ 102 h 202"/>
              <a:gd name="T52" fmla="*/ 97 w 160"/>
              <a:gd name="T53" fmla="*/ 102 h 202"/>
              <a:gd name="T54" fmla="*/ 97 w 160"/>
              <a:gd name="T55" fmla="*/ 158 h 202"/>
              <a:gd name="T56" fmla="*/ 110 w 160"/>
              <a:gd name="T57" fmla="*/ 158 h 202"/>
              <a:gd name="T58" fmla="*/ 110 w 160"/>
              <a:gd name="T59" fmla="*/ 102 h 202"/>
              <a:gd name="T60" fmla="*/ 97 w 160"/>
              <a:gd name="T61" fmla="*/ 102 h 202"/>
              <a:gd name="T62" fmla="*/ 125 w 160"/>
              <a:gd name="T63" fmla="*/ 102 h 202"/>
              <a:gd name="T64" fmla="*/ 125 w 160"/>
              <a:gd name="T65" fmla="*/ 158 h 202"/>
              <a:gd name="T66" fmla="*/ 139 w 160"/>
              <a:gd name="T67" fmla="*/ 158 h 202"/>
              <a:gd name="T68" fmla="*/ 139 w 160"/>
              <a:gd name="T69" fmla="*/ 102 h 202"/>
              <a:gd name="T70" fmla="*/ 125 w 160"/>
              <a:gd name="T71" fmla="*/ 102 h 202"/>
              <a:gd name="T72" fmla="*/ 129 w 160"/>
              <a:gd name="T73" fmla="*/ 174 h 202"/>
              <a:gd name="T74" fmla="*/ 143 w 160"/>
              <a:gd name="T75" fmla="*/ 188 h 202"/>
              <a:gd name="T76" fmla="*/ 129 w 160"/>
              <a:gd name="T77" fmla="*/ 201 h 202"/>
              <a:gd name="T78" fmla="*/ 116 w 160"/>
              <a:gd name="T79" fmla="*/ 188 h 202"/>
              <a:gd name="T80" fmla="*/ 129 w 160"/>
              <a:gd name="T81" fmla="*/ 174 h 202"/>
              <a:gd name="T82" fmla="*/ 73 w 160"/>
              <a:gd name="T83" fmla="*/ 175 h 202"/>
              <a:gd name="T84" fmla="*/ 87 w 160"/>
              <a:gd name="T85" fmla="*/ 188 h 202"/>
              <a:gd name="T86" fmla="*/ 73 w 160"/>
              <a:gd name="T87" fmla="*/ 202 h 202"/>
              <a:gd name="T88" fmla="*/ 60 w 160"/>
              <a:gd name="T89" fmla="*/ 188 h 202"/>
              <a:gd name="T90" fmla="*/ 73 w 160"/>
              <a:gd name="T91" fmla="*/ 1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202">
                <a:moveTo>
                  <a:pt x="37" y="73"/>
                </a:moveTo>
                <a:cubicBezTo>
                  <a:pt x="48" y="93"/>
                  <a:pt x="48" y="93"/>
                  <a:pt x="48" y="93"/>
                </a:cubicBezTo>
                <a:cubicBezTo>
                  <a:pt x="48" y="94"/>
                  <a:pt x="48" y="94"/>
                  <a:pt x="48" y="94"/>
                </a:cubicBezTo>
                <a:cubicBezTo>
                  <a:pt x="160" y="94"/>
                  <a:pt x="160" y="94"/>
                  <a:pt x="160" y="94"/>
                </a:cubicBezTo>
                <a:cubicBezTo>
                  <a:pt x="160" y="166"/>
                  <a:pt x="160" y="166"/>
                  <a:pt x="160" y="166"/>
                </a:cubicBezTo>
                <a:cubicBezTo>
                  <a:pt x="47" y="166"/>
                  <a:pt x="47" y="166"/>
                  <a:pt x="47" y="166"/>
                </a:cubicBezTo>
                <a:cubicBezTo>
                  <a:pt x="47" y="107"/>
                  <a:pt x="47" y="107"/>
                  <a:pt x="47" y="107"/>
                </a:cubicBezTo>
                <a:cubicBezTo>
                  <a:pt x="33" y="78"/>
                  <a:pt x="33" y="78"/>
                  <a:pt x="33" y="78"/>
                </a:cubicBezTo>
                <a:cubicBezTo>
                  <a:pt x="0" y="78"/>
                  <a:pt x="0" y="78"/>
                  <a:pt x="0" y="78"/>
                </a:cubicBezTo>
                <a:cubicBezTo>
                  <a:pt x="0" y="73"/>
                  <a:pt x="0" y="73"/>
                  <a:pt x="0" y="73"/>
                </a:cubicBezTo>
                <a:cubicBezTo>
                  <a:pt x="37" y="73"/>
                  <a:pt x="37" y="73"/>
                  <a:pt x="37" y="73"/>
                </a:cubicBezTo>
                <a:cubicBezTo>
                  <a:pt x="37" y="73"/>
                  <a:pt x="37" y="73"/>
                  <a:pt x="37" y="73"/>
                </a:cubicBezTo>
                <a:cubicBezTo>
                  <a:pt x="37" y="73"/>
                  <a:pt x="37" y="73"/>
                  <a:pt x="37" y="73"/>
                </a:cubicBezTo>
                <a:close/>
                <a:moveTo>
                  <a:pt x="89" y="0"/>
                </a:moveTo>
                <a:cubicBezTo>
                  <a:pt x="89" y="41"/>
                  <a:pt x="89" y="41"/>
                  <a:pt x="89" y="41"/>
                </a:cubicBezTo>
                <a:cubicBezTo>
                  <a:pt x="77" y="41"/>
                  <a:pt x="77" y="41"/>
                  <a:pt x="77" y="41"/>
                </a:cubicBezTo>
                <a:cubicBezTo>
                  <a:pt x="101" y="82"/>
                  <a:pt x="101" y="82"/>
                  <a:pt x="101" y="82"/>
                </a:cubicBezTo>
                <a:cubicBezTo>
                  <a:pt x="124" y="41"/>
                  <a:pt x="124" y="41"/>
                  <a:pt x="124" y="41"/>
                </a:cubicBezTo>
                <a:cubicBezTo>
                  <a:pt x="112" y="41"/>
                  <a:pt x="112" y="41"/>
                  <a:pt x="112" y="41"/>
                </a:cubicBezTo>
                <a:cubicBezTo>
                  <a:pt x="112" y="0"/>
                  <a:pt x="112" y="0"/>
                  <a:pt x="112" y="0"/>
                </a:cubicBezTo>
                <a:cubicBezTo>
                  <a:pt x="89" y="0"/>
                  <a:pt x="89" y="0"/>
                  <a:pt x="89" y="0"/>
                </a:cubicBezTo>
                <a:close/>
                <a:moveTo>
                  <a:pt x="68" y="102"/>
                </a:moveTo>
                <a:cubicBezTo>
                  <a:pt x="68" y="158"/>
                  <a:pt x="68" y="158"/>
                  <a:pt x="68" y="158"/>
                </a:cubicBezTo>
                <a:cubicBezTo>
                  <a:pt x="82" y="158"/>
                  <a:pt x="82" y="158"/>
                  <a:pt x="82" y="158"/>
                </a:cubicBezTo>
                <a:cubicBezTo>
                  <a:pt x="82" y="102"/>
                  <a:pt x="82" y="102"/>
                  <a:pt x="82" y="102"/>
                </a:cubicBezTo>
                <a:cubicBezTo>
                  <a:pt x="68" y="102"/>
                  <a:pt x="68" y="102"/>
                  <a:pt x="68" y="102"/>
                </a:cubicBezTo>
                <a:close/>
                <a:moveTo>
                  <a:pt x="97" y="102"/>
                </a:moveTo>
                <a:cubicBezTo>
                  <a:pt x="97" y="158"/>
                  <a:pt x="97" y="158"/>
                  <a:pt x="97" y="158"/>
                </a:cubicBezTo>
                <a:cubicBezTo>
                  <a:pt x="110" y="158"/>
                  <a:pt x="110" y="158"/>
                  <a:pt x="110" y="158"/>
                </a:cubicBezTo>
                <a:cubicBezTo>
                  <a:pt x="110" y="102"/>
                  <a:pt x="110" y="102"/>
                  <a:pt x="110" y="102"/>
                </a:cubicBezTo>
                <a:cubicBezTo>
                  <a:pt x="97" y="102"/>
                  <a:pt x="97" y="102"/>
                  <a:pt x="97" y="102"/>
                </a:cubicBezTo>
                <a:close/>
                <a:moveTo>
                  <a:pt x="125" y="102"/>
                </a:moveTo>
                <a:cubicBezTo>
                  <a:pt x="125" y="158"/>
                  <a:pt x="125" y="158"/>
                  <a:pt x="125" y="158"/>
                </a:cubicBezTo>
                <a:cubicBezTo>
                  <a:pt x="139" y="158"/>
                  <a:pt x="139" y="158"/>
                  <a:pt x="139" y="158"/>
                </a:cubicBezTo>
                <a:cubicBezTo>
                  <a:pt x="139" y="102"/>
                  <a:pt x="139" y="102"/>
                  <a:pt x="139" y="102"/>
                </a:cubicBezTo>
                <a:cubicBezTo>
                  <a:pt x="125" y="102"/>
                  <a:pt x="125" y="102"/>
                  <a:pt x="125" y="102"/>
                </a:cubicBezTo>
                <a:close/>
                <a:moveTo>
                  <a:pt x="129" y="174"/>
                </a:moveTo>
                <a:cubicBezTo>
                  <a:pt x="137" y="174"/>
                  <a:pt x="143" y="180"/>
                  <a:pt x="143" y="188"/>
                </a:cubicBezTo>
                <a:cubicBezTo>
                  <a:pt x="143" y="195"/>
                  <a:pt x="137" y="201"/>
                  <a:pt x="129" y="201"/>
                </a:cubicBezTo>
                <a:cubicBezTo>
                  <a:pt x="122" y="201"/>
                  <a:pt x="116" y="195"/>
                  <a:pt x="116" y="188"/>
                </a:cubicBezTo>
                <a:cubicBezTo>
                  <a:pt x="116" y="180"/>
                  <a:pt x="122" y="174"/>
                  <a:pt x="129" y="174"/>
                </a:cubicBezTo>
                <a:close/>
                <a:moveTo>
                  <a:pt x="73" y="175"/>
                </a:moveTo>
                <a:cubicBezTo>
                  <a:pt x="81" y="175"/>
                  <a:pt x="87" y="181"/>
                  <a:pt x="87" y="188"/>
                </a:cubicBezTo>
                <a:cubicBezTo>
                  <a:pt x="87" y="196"/>
                  <a:pt x="81" y="202"/>
                  <a:pt x="73" y="202"/>
                </a:cubicBezTo>
                <a:cubicBezTo>
                  <a:pt x="66" y="202"/>
                  <a:pt x="60" y="196"/>
                  <a:pt x="60" y="188"/>
                </a:cubicBezTo>
                <a:cubicBezTo>
                  <a:pt x="60" y="181"/>
                  <a:pt x="66" y="175"/>
                  <a:pt x="73" y="17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6" name="Freeform 99"/>
          <p:cNvSpPr>
            <a:spLocks noEditPoints="1"/>
          </p:cNvSpPr>
          <p:nvPr/>
        </p:nvSpPr>
        <p:spPr bwMode="auto">
          <a:xfrm>
            <a:off x="2762250" y="2825751"/>
            <a:ext cx="358775" cy="466725"/>
          </a:xfrm>
          <a:custGeom>
            <a:avLst/>
            <a:gdLst>
              <a:gd name="T0" fmla="*/ 37 w 160"/>
              <a:gd name="T1" fmla="*/ 80 h 208"/>
              <a:gd name="T2" fmla="*/ 48 w 160"/>
              <a:gd name="T3" fmla="*/ 100 h 208"/>
              <a:gd name="T4" fmla="*/ 48 w 160"/>
              <a:gd name="T5" fmla="*/ 100 h 208"/>
              <a:gd name="T6" fmla="*/ 160 w 160"/>
              <a:gd name="T7" fmla="*/ 100 h 208"/>
              <a:gd name="T8" fmla="*/ 160 w 160"/>
              <a:gd name="T9" fmla="*/ 173 h 208"/>
              <a:gd name="T10" fmla="*/ 47 w 160"/>
              <a:gd name="T11" fmla="*/ 173 h 208"/>
              <a:gd name="T12" fmla="*/ 47 w 160"/>
              <a:gd name="T13" fmla="*/ 113 h 208"/>
              <a:gd name="T14" fmla="*/ 33 w 160"/>
              <a:gd name="T15" fmla="*/ 85 h 208"/>
              <a:gd name="T16" fmla="*/ 0 w 160"/>
              <a:gd name="T17" fmla="*/ 85 h 208"/>
              <a:gd name="T18" fmla="*/ 0 w 160"/>
              <a:gd name="T19" fmla="*/ 80 h 208"/>
              <a:gd name="T20" fmla="*/ 37 w 160"/>
              <a:gd name="T21" fmla="*/ 80 h 208"/>
              <a:gd name="T22" fmla="*/ 37 w 160"/>
              <a:gd name="T23" fmla="*/ 80 h 208"/>
              <a:gd name="T24" fmla="*/ 37 w 160"/>
              <a:gd name="T25" fmla="*/ 80 h 208"/>
              <a:gd name="T26" fmla="*/ 87 w 160"/>
              <a:gd name="T27" fmla="*/ 81 h 208"/>
              <a:gd name="T28" fmla="*/ 111 w 160"/>
              <a:gd name="T29" fmla="*/ 81 h 208"/>
              <a:gd name="T30" fmla="*/ 111 w 160"/>
              <a:gd name="T31" fmla="*/ 41 h 208"/>
              <a:gd name="T32" fmla="*/ 122 w 160"/>
              <a:gd name="T33" fmla="*/ 41 h 208"/>
              <a:gd name="T34" fmla="*/ 99 w 160"/>
              <a:gd name="T35" fmla="*/ 0 h 208"/>
              <a:gd name="T36" fmla="*/ 76 w 160"/>
              <a:gd name="T37" fmla="*/ 41 h 208"/>
              <a:gd name="T38" fmla="*/ 87 w 160"/>
              <a:gd name="T39" fmla="*/ 41 h 208"/>
              <a:gd name="T40" fmla="*/ 87 w 160"/>
              <a:gd name="T41" fmla="*/ 81 h 208"/>
              <a:gd name="T42" fmla="*/ 68 w 160"/>
              <a:gd name="T43" fmla="*/ 109 h 208"/>
              <a:gd name="T44" fmla="*/ 68 w 160"/>
              <a:gd name="T45" fmla="*/ 164 h 208"/>
              <a:gd name="T46" fmla="*/ 82 w 160"/>
              <a:gd name="T47" fmla="*/ 164 h 208"/>
              <a:gd name="T48" fmla="*/ 82 w 160"/>
              <a:gd name="T49" fmla="*/ 109 h 208"/>
              <a:gd name="T50" fmla="*/ 68 w 160"/>
              <a:gd name="T51" fmla="*/ 109 h 208"/>
              <a:gd name="T52" fmla="*/ 97 w 160"/>
              <a:gd name="T53" fmla="*/ 109 h 208"/>
              <a:gd name="T54" fmla="*/ 97 w 160"/>
              <a:gd name="T55" fmla="*/ 164 h 208"/>
              <a:gd name="T56" fmla="*/ 110 w 160"/>
              <a:gd name="T57" fmla="*/ 164 h 208"/>
              <a:gd name="T58" fmla="*/ 110 w 160"/>
              <a:gd name="T59" fmla="*/ 109 h 208"/>
              <a:gd name="T60" fmla="*/ 97 w 160"/>
              <a:gd name="T61" fmla="*/ 109 h 208"/>
              <a:gd name="T62" fmla="*/ 125 w 160"/>
              <a:gd name="T63" fmla="*/ 109 h 208"/>
              <a:gd name="T64" fmla="*/ 125 w 160"/>
              <a:gd name="T65" fmla="*/ 164 h 208"/>
              <a:gd name="T66" fmla="*/ 139 w 160"/>
              <a:gd name="T67" fmla="*/ 164 h 208"/>
              <a:gd name="T68" fmla="*/ 139 w 160"/>
              <a:gd name="T69" fmla="*/ 109 h 208"/>
              <a:gd name="T70" fmla="*/ 125 w 160"/>
              <a:gd name="T71" fmla="*/ 109 h 208"/>
              <a:gd name="T72" fmla="*/ 129 w 160"/>
              <a:gd name="T73" fmla="*/ 180 h 208"/>
              <a:gd name="T74" fmla="*/ 143 w 160"/>
              <a:gd name="T75" fmla="*/ 194 h 208"/>
              <a:gd name="T76" fmla="*/ 129 w 160"/>
              <a:gd name="T77" fmla="*/ 207 h 208"/>
              <a:gd name="T78" fmla="*/ 116 w 160"/>
              <a:gd name="T79" fmla="*/ 194 h 208"/>
              <a:gd name="T80" fmla="*/ 129 w 160"/>
              <a:gd name="T81" fmla="*/ 180 h 208"/>
              <a:gd name="T82" fmla="*/ 73 w 160"/>
              <a:gd name="T83" fmla="*/ 181 h 208"/>
              <a:gd name="T84" fmla="*/ 87 w 160"/>
              <a:gd name="T85" fmla="*/ 194 h 208"/>
              <a:gd name="T86" fmla="*/ 73 w 160"/>
              <a:gd name="T87" fmla="*/ 208 h 208"/>
              <a:gd name="T88" fmla="*/ 60 w 160"/>
              <a:gd name="T89" fmla="*/ 194 h 208"/>
              <a:gd name="T90" fmla="*/ 73 w 160"/>
              <a:gd name="T91" fmla="*/ 18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0" h="208">
                <a:moveTo>
                  <a:pt x="37" y="80"/>
                </a:moveTo>
                <a:cubicBezTo>
                  <a:pt x="48" y="100"/>
                  <a:pt x="48" y="100"/>
                  <a:pt x="48" y="100"/>
                </a:cubicBezTo>
                <a:cubicBezTo>
                  <a:pt x="48" y="100"/>
                  <a:pt x="48" y="100"/>
                  <a:pt x="48" y="100"/>
                </a:cubicBezTo>
                <a:cubicBezTo>
                  <a:pt x="160" y="100"/>
                  <a:pt x="160" y="100"/>
                  <a:pt x="160" y="100"/>
                </a:cubicBezTo>
                <a:cubicBezTo>
                  <a:pt x="160" y="173"/>
                  <a:pt x="160" y="173"/>
                  <a:pt x="160" y="173"/>
                </a:cubicBezTo>
                <a:cubicBezTo>
                  <a:pt x="47" y="173"/>
                  <a:pt x="47" y="173"/>
                  <a:pt x="47" y="173"/>
                </a:cubicBezTo>
                <a:cubicBezTo>
                  <a:pt x="47" y="113"/>
                  <a:pt x="47" y="113"/>
                  <a:pt x="47" y="113"/>
                </a:cubicBezTo>
                <a:cubicBezTo>
                  <a:pt x="33" y="85"/>
                  <a:pt x="33" y="85"/>
                  <a:pt x="33" y="85"/>
                </a:cubicBezTo>
                <a:cubicBezTo>
                  <a:pt x="0" y="85"/>
                  <a:pt x="0" y="85"/>
                  <a:pt x="0" y="85"/>
                </a:cubicBezTo>
                <a:cubicBezTo>
                  <a:pt x="0" y="80"/>
                  <a:pt x="0" y="80"/>
                  <a:pt x="0" y="80"/>
                </a:cubicBezTo>
                <a:cubicBezTo>
                  <a:pt x="37" y="80"/>
                  <a:pt x="37" y="80"/>
                  <a:pt x="37" y="80"/>
                </a:cubicBezTo>
                <a:cubicBezTo>
                  <a:pt x="37" y="80"/>
                  <a:pt x="37" y="80"/>
                  <a:pt x="37" y="80"/>
                </a:cubicBezTo>
                <a:cubicBezTo>
                  <a:pt x="37" y="80"/>
                  <a:pt x="37" y="80"/>
                  <a:pt x="37" y="80"/>
                </a:cubicBezTo>
                <a:close/>
                <a:moveTo>
                  <a:pt x="87" y="81"/>
                </a:moveTo>
                <a:cubicBezTo>
                  <a:pt x="111" y="81"/>
                  <a:pt x="111" y="81"/>
                  <a:pt x="111" y="81"/>
                </a:cubicBezTo>
                <a:cubicBezTo>
                  <a:pt x="111" y="41"/>
                  <a:pt x="111" y="41"/>
                  <a:pt x="111" y="41"/>
                </a:cubicBezTo>
                <a:cubicBezTo>
                  <a:pt x="122" y="41"/>
                  <a:pt x="122" y="41"/>
                  <a:pt x="122" y="41"/>
                </a:cubicBezTo>
                <a:cubicBezTo>
                  <a:pt x="99" y="0"/>
                  <a:pt x="99" y="0"/>
                  <a:pt x="99" y="0"/>
                </a:cubicBezTo>
                <a:cubicBezTo>
                  <a:pt x="76" y="41"/>
                  <a:pt x="76" y="41"/>
                  <a:pt x="76" y="41"/>
                </a:cubicBezTo>
                <a:cubicBezTo>
                  <a:pt x="87" y="41"/>
                  <a:pt x="87" y="41"/>
                  <a:pt x="87" y="41"/>
                </a:cubicBezTo>
                <a:cubicBezTo>
                  <a:pt x="87" y="81"/>
                  <a:pt x="87" y="81"/>
                  <a:pt x="87" y="81"/>
                </a:cubicBezTo>
                <a:close/>
                <a:moveTo>
                  <a:pt x="68" y="109"/>
                </a:moveTo>
                <a:cubicBezTo>
                  <a:pt x="68" y="164"/>
                  <a:pt x="68" y="164"/>
                  <a:pt x="68" y="164"/>
                </a:cubicBezTo>
                <a:cubicBezTo>
                  <a:pt x="82" y="164"/>
                  <a:pt x="82" y="164"/>
                  <a:pt x="82" y="164"/>
                </a:cubicBezTo>
                <a:cubicBezTo>
                  <a:pt x="82" y="109"/>
                  <a:pt x="82" y="109"/>
                  <a:pt x="82" y="109"/>
                </a:cubicBezTo>
                <a:cubicBezTo>
                  <a:pt x="68" y="109"/>
                  <a:pt x="68" y="109"/>
                  <a:pt x="68" y="109"/>
                </a:cubicBezTo>
                <a:close/>
                <a:moveTo>
                  <a:pt x="97" y="109"/>
                </a:moveTo>
                <a:cubicBezTo>
                  <a:pt x="97" y="164"/>
                  <a:pt x="97" y="164"/>
                  <a:pt x="97" y="164"/>
                </a:cubicBezTo>
                <a:cubicBezTo>
                  <a:pt x="110" y="164"/>
                  <a:pt x="110" y="164"/>
                  <a:pt x="110" y="164"/>
                </a:cubicBezTo>
                <a:cubicBezTo>
                  <a:pt x="110" y="109"/>
                  <a:pt x="110" y="109"/>
                  <a:pt x="110" y="109"/>
                </a:cubicBezTo>
                <a:cubicBezTo>
                  <a:pt x="97" y="109"/>
                  <a:pt x="97" y="109"/>
                  <a:pt x="97" y="109"/>
                </a:cubicBezTo>
                <a:close/>
                <a:moveTo>
                  <a:pt x="125" y="109"/>
                </a:moveTo>
                <a:cubicBezTo>
                  <a:pt x="125" y="164"/>
                  <a:pt x="125" y="164"/>
                  <a:pt x="125" y="164"/>
                </a:cubicBezTo>
                <a:cubicBezTo>
                  <a:pt x="139" y="164"/>
                  <a:pt x="139" y="164"/>
                  <a:pt x="139" y="164"/>
                </a:cubicBezTo>
                <a:cubicBezTo>
                  <a:pt x="139" y="109"/>
                  <a:pt x="139" y="109"/>
                  <a:pt x="139" y="109"/>
                </a:cubicBezTo>
                <a:cubicBezTo>
                  <a:pt x="125" y="109"/>
                  <a:pt x="125" y="109"/>
                  <a:pt x="125" y="109"/>
                </a:cubicBezTo>
                <a:close/>
                <a:moveTo>
                  <a:pt x="129" y="180"/>
                </a:moveTo>
                <a:cubicBezTo>
                  <a:pt x="137" y="180"/>
                  <a:pt x="143" y="186"/>
                  <a:pt x="143" y="194"/>
                </a:cubicBezTo>
                <a:cubicBezTo>
                  <a:pt x="143" y="201"/>
                  <a:pt x="137" y="207"/>
                  <a:pt x="129" y="207"/>
                </a:cubicBezTo>
                <a:cubicBezTo>
                  <a:pt x="122" y="207"/>
                  <a:pt x="116" y="201"/>
                  <a:pt x="116" y="194"/>
                </a:cubicBezTo>
                <a:cubicBezTo>
                  <a:pt x="116" y="186"/>
                  <a:pt x="122" y="180"/>
                  <a:pt x="129" y="180"/>
                </a:cubicBezTo>
                <a:close/>
                <a:moveTo>
                  <a:pt x="73" y="181"/>
                </a:moveTo>
                <a:cubicBezTo>
                  <a:pt x="81" y="181"/>
                  <a:pt x="87" y="187"/>
                  <a:pt x="87" y="194"/>
                </a:cubicBezTo>
                <a:cubicBezTo>
                  <a:pt x="87" y="202"/>
                  <a:pt x="81" y="208"/>
                  <a:pt x="73" y="208"/>
                </a:cubicBezTo>
                <a:cubicBezTo>
                  <a:pt x="66" y="208"/>
                  <a:pt x="60" y="202"/>
                  <a:pt x="60" y="194"/>
                </a:cubicBezTo>
                <a:cubicBezTo>
                  <a:pt x="60" y="187"/>
                  <a:pt x="66" y="181"/>
                  <a:pt x="73" y="18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7" name="Freeform 100"/>
          <p:cNvSpPr>
            <a:spLocks noEditPoints="1"/>
          </p:cNvSpPr>
          <p:nvPr/>
        </p:nvSpPr>
        <p:spPr bwMode="auto">
          <a:xfrm>
            <a:off x="3362325" y="2832100"/>
            <a:ext cx="412750" cy="400050"/>
          </a:xfrm>
          <a:custGeom>
            <a:avLst/>
            <a:gdLst>
              <a:gd name="T0" fmla="*/ 23 w 184"/>
              <a:gd name="T1" fmla="*/ 178 h 178"/>
              <a:gd name="T2" fmla="*/ 66 w 184"/>
              <a:gd name="T3" fmla="*/ 91 h 178"/>
              <a:gd name="T4" fmla="*/ 88 w 184"/>
              <a:gd name="T5" fmla="*/ 91 h 178"/>
              <a:gd name="T6" fmla="*/ 88 w 184"/>
              <a:gd name="T7" fmla="*/ 178 h 178"/>
              <a:gd name="T8" fmla="*/ 23 w 184"/>
              <a:gd name="T9" fmla="*/ 178 h 178"/>
              <a:gd name="T10" fmla="*/ 91 w 184"/>
              <a:gd name="T11" fmla="*/ 91 h 178"/>
              <a:gd name="T12" fmla="*/ 91 w 184"/>
              <a:gd name="T13" fmla="*/ 91 h 178"/>
              <a:gd name="T14" fmla="*/ 92 w 184"/>
              <a:gd name="T15" fmla="*/ 91 h 178"/>
              <a:gd name="T16" fmla="*/ 92 w 184"/>
              <a:gd name="T17" fmla="*/ 91 h 178"/>
              <a:gd name="T18" fmla="*/ 156 w 184"/>
              <a:gd name="T19" fmla="*/ 25 h 178"/>
              <a:gd name="T20" fmla="*/ 92 w 184"/>
              <a:gd name="T21" fmla="*/ 90 h 178"/>
              <a:gd name="T22" fmla="*/ 27 w 184"/>
              <a:gd name="T23" fmla="*/ 26 h 178"/>
              <a:gd name="T24" fmla="*/ 91 w 184"/>
              <a:gd name="T25" fmla="*/ 91 h 178"/>
              <a:gd name="T26" fmla="*/ 91 w 184"/>
              <a:gd name="T27" fmla="*/ 91 h 178"/>
              <a:gd name="T28" fmla="*/ 99 w 184"/>
              <a:gd name="T29" fmla="*/ 83 h 178"/>
              <a:gd name="T30" fmla="*/ 150 w 184"/>
              <a:gd name="T31" fmla="*/ 32 h 178"/>
              <a:gd name="T32" fmla="*/ 99 w 184"/>
              <a:gd name="T33" fmla="*/ 83 h 178"/>
              <a:gd name="T34" fmla="*/ 84 w 184"/>
              <a:gd name="T35" fmla="*/ 83 h 178"/>
              <a:gd name="T36" fmla="*/ 34 w 184"/>
              <a:gd name="T37" fmla="*/ 32 h 178"/>
              <a:gd name="T38" fmla="*/ 84 w 184"/>
              <a:gd name="T39" fmla="*/ 83 h 178"/>
              <a:gd name="T40" fmla="*/ 99 w 184"/>
              <a:gd name="T41" fmla="*/ 91 h 178"/>
              <a:gd name="T42" fmla="*/ 120 w 184"/>
              <a:gd name="T43" fmla="*/ 91 h 178"/>
              <a:gd name="T44" fmla="*/ 164 w 184"/>
              <a:gd name="T45" fmla="*/ 178 h 178"/>
              <a:gd name="T46" fmla="*/ 99 w 184"/>
              <a:gd name="T47" fmla="*/ 178 h 178"/>
              <a:gd name="T48" fmla="*/ 99 w 184"/>
              <a:gd name="T49" fmla="*/ 91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4" h="178">
                <a:moveTo>
                  <a:pt x="23" y="178"/>
                </a:moveTo>
                <a:cubicBezTo>
                  <a:pt x="66" y="91"/>
                  <a:pt x="66" y="91"/>
                  <a:pt x="66" y="91"/>
                </a:cubicBezTo>
                <a:cubicBezTo>
                  <a:pt x="88" y="91"/>
                  <a:pt x="88" y="91"/>
                  <a:pt x="88" y="91"/>
                </a:cubicBezTo>
                <a:cubicBezTo>
                  <a:pt x="88" y="178"/>
                  <a:pt x="88" y="178"/>
                  <a:pt x="88" y="178"/>
                </a:cubicBezTo>
                <a:cubicBezTo>
                  <a:pt x="23" y="178"/>
                  <a:pt x="23" y="178"/>
                  <a:pt x="23" y="178"/>
                </a:cubicBezTo>
                <a:close/>
                <a:moveTo>
                  <a:pt x="91" y="91"/>
                </a:moveTo>
                <a:cubicBezTo>
                  <a:pt x="91" y="91"/>
                  <a:pt x="91" y="91"/>
                  <a:pt x="91" y="91"/>
                </a:cubicBezTo>
                <a:cubicBezTo>
                  <a:pt x="92" y="91"/>
                  <a:pt x="92" y="91"/>
                  <a:pt x="92" y="91"/>
                </a:cubicBezTo>
                <a:cubicBezTo>
                  <a:pt x="92" y="91"/>
                  <a:pt x="92" y="91"/>
                  <a:pt x="92" y="91"/>
                </a:cubicBezTo>
                <a:cubicBezTo>
                  <a:pt x="102" y="87"/>
                  <a:pt x="184" y="52"/>
                  <a:pt x="156" y="25"/>
                </a:cubicBezTo>
                <a:cubicBezTo>
                  <a:pt x="129" y="0"/>
                  <a:pt x="96" y="78"/>
                  <a:pt x="92" y="90"/>
                </a:cubicBezTo>
                <a:cubicBezTo>
                  <a:pt x="87" y="78"/>
                  <a:pt x="54" y="0"/>
                  <a:pt x="27" y="26"/>
                </a:cubicBezTo>
                <a:cubicBezTo>
                  <a:pt x="0" y="52"/>
                  <a:pt x="81" y="87"/>
                  <a:pt x="91" y="91"/>
                </a:cubicBezTo>
                <a:cubicBezTo>
                  <a:pt x="91" y="91"/>
                  <a:pt x="91" y="91"/>
                  <a:pt x="91" y="91"/>
                </a:cubicBezTo>
                <a:close/>
                <a:moveTo>
                  <a:pt x="99" y="83"/>
                </a:moveTo>
                <a:cubicBezTo>
                  <a:pt x="99" y="83"/>
                  <a:pt x="127" y="10"/>
                  <a:pt x="150" y="32"/>
                </a:cubicBezTo>
                <a:cubicBezTo>
                  <a:pt x="172" y="54"/>
                  <a:pt x="99" y="83"/>
                  <a:pt x="99" y="83"/>
                </a:cubicBezTo>
                <a:close/>
                <a:moveTo>
                  <a:pt x="84" y="83"/>
                </a:moveTo>
                <a:cubicBezTo>
                  <a:pt x="84" y="83"/>
                  <a:pt x="11" y="54"/>
                  <a:pt x="34" y="32"/>
                </a:cubicBezTo>
                <a:cubicBezTo>
                  <a:pt x="57" y="11"/>
                  <a:pt x="84" y="83"/>
                  <a:pt x="84" y="83"/>
                </a:cubicBezTo>
                <a:close/>
                <a:moveTo>
                  <a:pt x="99" y="91"/>
                </a:moveTo>
                <a:cubicBezTo>
                  <a:pt x="120" y="91"/>
                  <a:pt x="120" y="91"/>
                  <a:pt x="120" y="91"/>
                </a:cubicBezTo>
                <a:cubicBezTo>
                  <a:pt x="164" y="178"/>
                  <a:pt x="164" y="178"/>
                  <a:pt x="164" y="178"/>
                </a:cubicBezTo>
                <a:cubicBezTo>
                  <a:pt x="99" y="178"/>
                  <a:pt x="99" y="178"/>
                  <a:pt x="99" y="178"/>
                </a:cubicBezTo>
                <a:lnTo>
                  <a:pt x="99" y="9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8" name="Freeform 101"/>
          <p:cNvSpPr>
            <a:spLocks noEditPoints="1"/>
          </p:cNvSpPr>
          <p:nvPr/>
        </p:nvSpPr>
        <p:spPr bwMode="auto">
          <a:xfrm>
            <a:off x="3986213" y="2874964"/>
            <a:ext cx="392112" cy="314325"/>
          </a:xfrm>
          <a:custGeom>
            <a:avLst/>
            <a:gdLst>
              <a:gd name="T0" fmla="*/ 32 w 174"/>
              <a:gd name="T1" fmla="*/ 28 h 140"/>
              <a:gd name="T2" fmla="*/ 25 w 174"/>
              <a:gd name="T3" fmla="*/ 140 h 140"/>
              <a:gd name="T4" fmla="*/ 0 w 174"/>
              <a:gd name="T5" fmla="*/ 49 h 140"/>
              <a:gd name="T6" fmla="*/ 84 w 174"/>
              <a:gd name="T7" fmla="*/ 103 h 140"/>
              <a:gd name="T8" fmla="*/ 73 w 174"/>
              <a:gd name="T9" fmla="*/ 81 h 140"/>
              <a:gd name="T10" fmla="*/ 74 w 174"/>
              <a:gd name="T11" fmla="*/ 60 h 140"/>
              <a:gd name="T12" fmla="*/ 84 w 174"/>
              <a:gd name="T13" fmla="*/ 51 h 140"/>
              <a:gd name="T14" fmla="*/ 90 w 174"/>
              <a:gd name="T15" fmla="*/ 55 h 140"/>
              <a:gd name="T16" fmla="*/ 104 w 174"/>
              <a:gd name="T17" fmla="*/ 68 h 140"/>
              <a:gd name="T18" fmla="*/ 90 w 174"/>
              <a:gd name="T19" fmla="*/ 63 h 140"/>
              <a:gd name="T20" fmla="*/ 102 w 174"/>
              <a:gd name="T21" fmla="*/ 85 h 140"/>
              <a:gd name="T22" fmla="*/ 101 w 174"/>
              <a:gd name="T23" fmla="*/ 106 h 140"/>
              <a:gd name="T24" fmla="*/ 90 w 174"/>
              <a:gd name="T25" fmla="*/ 119 h 140"/>
              <a:gd name="T26" fmla="*/ 84 w 174"/>
              <a:gd name="T27" fmla="*/ 112 h 140"/>
              <a:gd name="T28" fmla="*/ 68 w 174"/>
              <a:gd name="T29" fmla="*/ 96 h 140"/>
              <a:gd name="T30" fmla="*/ 81 w 174"/>
              <a:gd name="T31" fmla="*/ 100 h 140"/>
              <a:gd name="T32" fmla="*/ 84 w 174"/>
              <a:gd name="T33" fmla="*/ 63 h 140"/>
              <a:gd name="T34" fmla="*/ 79 w 174"/>
              <a:gd name="T35" fmla="*/ 70 h 140"/>
              <a:gd name="T36" fmla="*/ 84 w 174"/>
              <a:gd name="T37" fmla="*/ 76 h 140"/>
              <a:gd name="T38" fmla="*/ 90 w 174"/>
              <a:gd name="T39" fmla="*/ 104 h 140"/>
              <a:gd name="T40" fmla="*/ 96 w 174"/>
              <a:gd name="T41" fmla="*/ 96 h 140"/>
              <a:gd name="T42" fmla="*/ 90 w 174"/>
              <a:gd name="T43" fmla="*/ 89 h 140"/>
              <a:gd name="T44" fmla="*/ 43 w 174"/>
              <a:gd name="T45" fmla="*/ 28 h 140"/>
              <a:gd name="T46" fmla="*/ 56 w 174"/>
              <a:gd name="T47" fmla="*/ 0 h 140"/>
              <a:gd name="T48" fmla="*/ 131 w 174"/>
              <a:gd name="T49" fmla="*/ 13 h 140"/>
              <a:gd name="T50" fmla="*/ 123 w 174"/>
              <a:gd name="T51" fmla="*/ 28 h 140"/>
              <a:gd name="T52" fmla="*/ 112 w 174"/>
              <a:gd name="T53" fmla="*/ 8 h 140"/>
              <a:gd name="T54" fmla="*/ 51 w 174"/>
              <a:gd name="T55" fmla="*/ 19 h 140"/>
              <a:gd name="T56" fmla="*/ 43 w 174"/>
              <a:gd name="T57" fmla="*/ 28 h 140"/>
              <a:gd name="T58" fmla="*/ 145 w 174"/>
              <a:gd name="T59" fmla="*/ 28 h 140"/>
              <a:gd name="T60" fmla="*/ 174 w 174"/>
              <a:gd name="T61" fmla="*/ 50 h 140"/>
              <a:gd name="T62" fmla="*/ 152 w 174"/>
              <a:gd name="T63" fmla="*/ 140 h 140"/>
              <a:gd name="T64" fmla="*/ 139 w 174"/>
              <a:gd name="T65" fmla="*/ 28 h 140"/>
              <a:gd name="T66" fmla="*/ 116 w 174"/>
              <a:gd name="T67" fmla="*/ 28 h 140"/>
              <a:gd name="T68" fmla="*/ 56 w 174"/>
              <a:gd name="T6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4" h="140">
                <a:moveTo>
                  <a:pt x="21" y="28"/>
                </a:moveTo>
                <a:cubicBezTo>
                  <a:pt x="32" y="28"/>
                  <a:pt x="32" y="28"/>
                  <a:pt x="32" y="28"/>
                </a:cubicBezTo>
                <a:cubicBezTo>
                  <a:pt x="32" y="140"/>
                  <a:pt x="32" y="140"/>
                  <a:pt x="32" y="140"/>
                </a:cubicBezTo>
                <a:cubicBezTo>
                  <a:pt x="25" y="140"/>
                  <a:pt x="25" y="140"/>
                  <a:pt x="25" y="140"/>
                </a:cubicBezTo>
                <a:cubicBezTo>
                  <a:pt x="13" y="140"/>
                  <a:pt x="0" y="130"/>
                  <a:pt x="0" y="117"/>
                </a:cubicBezTo>
                <a:cubicBezTo>
                  <a:pt x="0" y="49"/>
                  <a:pt x="0" y="49"/>
                  <a:pt x="0" y="49"/>
                </a:cubicBezTo>
                <a:cubicBezTo>
                  <a:pt x="0" y="37"/>
                  <a:pt x="9" y="28"/>
                  <a:pt x="21" y="28"/>
                </a:cubicBezTo>
                <a:close/>
                <a:moveTo>
                  <a:pt x="84" y="103"/>
                </a:moveTo>
                <a:cubicBezTo>
                  <a:pt x="84" y="87"/>
                  <a:pt x="84" y="87"/>
                  <a:pt x="84" y="87"/>
                </a:cubicBezTo>
                <a:cubicBezTo>
                  <a:pt x="79" y="86"/>
                  <a:pt x="76" y="84"/>
                  <a:pt x="73" y="81"/>
                </a:cubicBezTo>
                <a:cubicBezTo>
                  <a:pt x="71" y="78"/>
                  <a:pt x="70" y="75"/>
                  <a:pt x="70" y="70"/>
                </a:cubicBezTo>
                <a:cubicBezTo>
                  <a:pt x="70" y="66"/>
                  <a:pt x="71" y="63"/>
                  <a:pt x="74" y="60"/>
                </a:cubicBezTo>
                <a:cubicBezTo>
                  <a:pt x="76" y="57"/>
                  <a:pt x="80" y="55"/>
                  <a:pt x="84" y="55"/>
                </a:cubicBezTo>
                <a:cubicBezTo>
                  <a:pt x="84" y="51"/>
                  <a:pt x="84" y="51"/>
                  <a:pt x="84" y="51"/>
                </a:cubicBezTo>
                <a:cubicBezTo>
                  <a:pt x="90" y="51"/>
                  <a:pt x="90" y="51"/>
                  <a:pt x="90" y="51"/>
                </a:cubicBezTo>
                <a:cubicBezTo>
                  <a:pt x="90" y="55"/>
                  <a:pt x="90" y="55"/>
                  <a:pt x="90" y="55"/>
                </a:cubicBezTo>
                <a:cubicBezTo>
                  <a:pt x="94" y="55"/>
                  <a:pt x="97" y="57"/>
                  <a:pt x="100" y="59"/>
                </a:cubicBezTo>
                <a:cubicBezTo>
                  <a:pt x="102" y="61"/>
                  <a:pt x="103" y="64"/>
                  <a:pt x="104" y="68"/>
                </a:cubicBezTo>
                <a:cubicBezTo>
                  <a:pt x="94" y="70"/>
                  <a:pt x="94" y="70"/>
                  <a:pt x="94" y="70"/>
                </a:cubicBezTo>
                <a:cubicBezTo>
                  <a:pt x="94" y="67"/>
                  <a:pt x="92" y="64"/>
                  <a:pt x="90" y="63"/>
                </a:cubicBezTo>
                <a:cubicBezTo>
                  <a:pt x="90" y="78"/>
                  <a:pt x="90" y="78"/>
                  <a:pt x="90" y="78"/>
                </a:cubicBezTo>
                <a:cubicBezTo>
                  <a:pt x="96" y="80"/>
                  <a:pt x="100" y="82"/>
                  <a:pt x="102" y="85"/>
                </a:cubicBezTo>
                <a:cubicBezTo>
                  <a:pt x="105" y="87"/>
                  <a:pt x="106" y="91"/>
                  <a:pt x="106" y="95"/>
                </a:cubicBezTo>
                <a:cubicBezTo>
                  <a:pt x="106" y="99"/>
                  <a:pt x="104" y="103"/>
                  <a:pt x="101" y="106"/>
                </a:cubicBezTo>
                <a:cubicBezTo>
                  <a:pt x="99" y="110"/>
                  <a:pt x="95" y="112"/>
                  <a:pt x="90" y="112"/>
                </a:cubicBezTo>
                <a:cubicBezTo>
                  <a:pt x="90" y="119"/>
                  <a:pt x="90" y="119"/>
                  <a:pt x="90" y="119"/>
                </a:cubicBezTo>
                <a:cubicBezTo>
                  <a:pt x="84" y="119"/>
                  <a:pt x="84" y="119"/>
                  <a:pt x="84" y="119"/>
                </a:cubicBezTo>
                <a:cubicBezTo>
                  <a:pt x="84" y="112"/>
                  <a:pt x="84" y="112"/>
                  <a:pt x="84" y="112"/>
                </a:cubicBezTo>
                <a:cubicBezTo>
                  <a:pt x="80" y="112"/>
                  <a:pt x="76" y="110"/>
                  <a:pt x="74" y="108"/>
                </a:cubicBezTo>
                <a:cubicBezTo>
                  <a:pt x="71" y="105"/>
                  <a:pt x="69" y="101"/>
                  <a:pt x="68" y="96"/>
                </a:cubicBezTo>
                <a:cubicBezTo>
                  <a:pt x="78" y="95"/>
                  <a:pt x="78" y="95"/>
                  <a:pt x="78" y="95"/>
                </a:cubicBezTo>
                <a:cubicBezTo>
                  <a:pt x="79" y="97"/>
                  <a:pt x="79" y="99"/>
                  <a:pt x="81" y="100"/>
                </a:cubicBezTo>
                <a:cubicBezTo>
                  <a:pt x="82" y="102"/>
                  <a:pt x="83" y="103"/>
                  <a:pt x="84" y="103"/>
                </a:cubicBezTo>
                <a:close/>
                <a:moveTo>
                  <a:pt x="84" y="63"/>
                </a:moveTo>
                <a:cubicBezTo>
                  <a:pt x="83" y="64"/>
                  <a:pt x="82" y="65"/>
                  <a:pt x="81" y="66"/>
                </a:cubicBezTo>
                <a:cubicBezTo>
                  <a:pt x="80" y="67"/>
                  <a:pt x="79" y="68"/>
                  <a:pt x="79" y="70"/>
                </a:cubicBezTo>
                <a:cubicBezTo>
                  <a:pt x="79" y="71"/>
                  <a:pt x="80" y="73"/>
                  <a:pt x="81" y="74"/>
                </a:cubicBezTo>
                <a:cubicBezTo>
                  <a:pt x="81" y="75"/>
                  <a:pt x="83" y="76"/>
                  <a:pt x="84" y="76"/>
                </a:cubicBezTo>
                <a:cubicBezTo>
                  <a:pt x="84" y="63"/>
                  <a:pt x="84" y="63"/>
                  <a:pt x="84" y="63"/>
                </a:cubicBezTo>
                <a:close/>
                <a:moveTo>
                  <a:pt x="90" y="104"/>
                </a:moveTo>
                <a:cubicBezTo>
                  <a:pt x="92" y="104"/>
                  <a:pt x="93" y="103"/>
                  <a:pt x="95" y="101"/>
                </a:cubicBezTo>
                <a:cubicBezTo>
                  <a:pt x="96" y="100"/>
                  <a:pt x="96" y="98"/>
                  <a:pt x="96" y="96"/>
                </a:cubicBezTo>
                <a:cubicBezTo>
                  <a:pt x="96" y="95"/>
                  <a:pt x="96" y="93"/>
                  <a:pt x="95" y="92"/>
                </a:cubicBezTo>
                <a:cubicBezTo>
                  <a:pt x="94" y="91"/>
                  <a:pt x="92" y="90"/>
                  <a:pt x="90" y="89"/>
                </a:cubicBezTo>
                <a:cubicBezTo>
                  <a:pt x="90" y="104"/>
                  <a:pt x="90" y="104"/>
                  <a:pt x="90" y="104"/>
                </a:cubicBezTo>
                <a:close/>
                <a:moveTo>
                  <a:pt x="43" y="28"/>
                </a:moveTo>
                <a:cubicBezTo>
                  <a:pt x="43" y="13"/>
                  <a:pt x="43" y="13"/>
                  <a:pt x="43" y="13"/>
                </a:cubicBezTo>
                <a:cubicBezTo>
                  <a:pt x="43" y="6"/>
                  <a:pt x="49" y="0"/>
                  <a:pt x="56" y="0"/>
                </a:cubicBezTo>
                <a:cubicBezTo>
                  <a:pt x="118" y="0"/>
                  <a:pt x="118" y="0"/>
                  <a:pt x="118" y="0"/>
                </a:cubicBezTo>
                <a:cubicBezTo>
                  <a:pt x="125" y="0"/>
                  <a:pt x="131" y="6"/>
                  <a:pt x="131" y="13"/>
                </a:cubicBezTo>
                <a:cubicBezTo>
                  <a:pt x="131" y="28"/>
                  <a:pt x="131" y="28"/>
                  <a:pt x="131" y="28"/>
                </a:cubicBezTo>
                <a:cubicBezTo>
                  <a:pt x="123" y="28"/>
                  <a:pt x="123" y="28"/>
                  <a:pt x="123" y="28"/>
                </a:cubicBezTo>
                <a:cubicBezTo>
                  <a:pt x="123" y="19"/>
                  <a:pt x="123" y="19"/>
                  <a:pt x="123" y="19"/>
                </a:cubicBezTo>
                <a:cubicBezTo>
                  <a:pt x="123" y="13"/>
                  <a:pt x="118" y="8"/>
                  <a:pt x="112" y="8"/>
                </a:cubicBezTo>
                <a:cubicBezTo>
                  <a:pt x="61" y="8"/>
                  <a:pt x="61" y="8"/>
                  <a:pt x="61" y="8"/>
                </a:cubicBezTo>
                <a:cubicBezTo>
                  <a:pt x="55" y="8"/>
                  <a:pt x="51" y="13"/>
                  <a:pt x="51" y="19"/>
                </a:cubicBezTo>
                <a:cubicBezTo>
                  <a:pt x="51" y="28"/>
                  <a:pt x="51" y="28"/>
                  <a:pt x="51" y="28"/>
                </a:cubicBezTo>
                <a:cubicBezTo>
                  <a:pt x="43" y="28"/>
                  <a:pt x="43" y="28"/>
                  <a:pt x="43" y="28"/>
                </a:cubicBezTo>
                <a:close/>
                <a:moveTo>
                  <a:pt x="139" y="28"/>
                </a:moveTo>
                <a:cubicBezTo>
                  <a:pt x="145" y="28"/>
                  <a:pt x="145" y="28"/>
                  <a:pt x="145" y="28"/>
                </a:cubicBezTo>
                <a:cubicBezTo>
                  <a:pt x="152" y="28"/>
                  <a:pt x="152" y="28"/>
                  <a:pt x="152" y="28"/>
                </a:cubicBezTo>
                <a:cubicBezTo>
                  <a:pt x="164" y="28"/>
                  <a:pt x="174" y="38"/>
                  <a:pt x="174" y="50"/>
                </a:cubicBezTo>
                <a:cubicBezTo>
                  <a:pt x="174" y="117"/>
                  <a:pt x="174" y="117"/>
                  <a:pt x="174" y="117"/>
                </a:cubicBezTo>
                <a:cubicBezTo>
                  <a:pt x="174" y="130"/>
                  <a:pt x="164" y="140"/>
                  <a:pt x="152" y="140"/>
                </a:cubicBezTo>
                <a:cubicBezTo>
                  <a:pt x="139" y="140"/>
                  <a:pt x="139" y="140"/>
                  <a:pt x="139" y="140"/>
                </a:cubicBezTo>
                <a:cubicBezTo>
                  <a:pt x="139" y="28"/>
                  <a:pt x="139" y="28"/>
                  <a:pt x="139" y="28"/>
                </a:cubicBezTo>
                <a:close/>
                <a:moveTo>
                  <a:pt x="116" y="140"/>
                </a:moveTo>
                <a:cubicBezTo>
                  <a:pt x="116" y="28"/>
                  <a:pt x="116" y="28"/>
                  <a:pt x="116" y="28"/>
                </a:cubicBezTo>
                <a:cubicBezTo>
                  <a:pt x="56" y="28"/>
                  <a:pt x="56" y="28"/>
                  <a:pt x="56" y="28"/>
                </a:cubicBezTo>
                <a:cubicBezTo>
                  <a:pt x="56" y="140"/>
                  <a:pt x="56" y="140"/>
                  <a:pt x="56" y="140"/>
                </a:cubicBezTo>
                <a:lnTo>
                  <a:pt x="116" y="14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9" name="Freeform 102"/>
          <p:cNvSpPr>
            <a:spLocks noEditPoints="1"/>
          </p:cNvSpPr>
          <p:nvPr/>
        </p:nvSpPr>
        <p:spPr bwMode="auto">
          <a:xfrm>
            <a:off x="4606926" y="2876550"/>
            <a:ext cx="390525" cy="311150"/>
          </a:xfrm>
          <a:custGeom>
            <a:avLst/>
            <a:gdLst>
              <a:gd name="T0" fmla="*/ 33 w 174"/>
              <a:gd name="T1" fmla="*/ 27 h 138"/>
              <a:gd name="T2" fmla="*/ 26 w 174"/>
              <a:gd name="T3" fmla="*/ 138 h 138"/>
              <a:gd name="T4" fmla="*/ 0 w 174"/>
              <a:gd name="T5" fmla="*/ 48 h 138"/>
              <a:gd name="T6" fmla="*/ 109 w 174"/>
              <a:gd name="T7" fmla="*/ 54 h 138"/>
              <a:gd name="T8" fmla="*/ 96 w 174"/>
              <a:gd name="T9" fmla="*/ 63 h 138"/>
              <a:gd name="T10" fmla="*/ 80 w 174"/>
              <a:gd name="T11" fmla="*/ 76 h 138"/>
              <a:gd name="T12" fmla="*/ 103 w 174"/>
              <a:gd name="T13" fmla="*/ 83 h 138"/>
              <a:gd name="T14" fmla="*/ 79 w 174"/>
              <a:gd name="T15" fmla="*/ 85 h 138"/>
              <a:gd name="T16" fmla="*/ 102 w 174"/>
              <a:gd name="T17" fmla="*/ 89 h 138"/>
              <a:gd name="T18" fmla="*/ 80 w 174"/>
              <a:gd name="T19" fmla="*/ 96 h 138"/>
              <a:gd name="T20" fmla="*/ 95 w 174"/>
              <a:gd name="T21" fmla="*/ 109 h 138"/>
              <a:gd name="T22" fmla="*/ 109 w 174"/>
              <a:gd name="T23" fmla="*/ 117 h 138"/>
              <a:gd name="T24" fmla="*/ 74 w 174"/>
              <a:gd name="T25" fmla="*/ 111 h 138"/>
              <a:gd name="T26" fmla="*/ 59 w 174"/>
              <a:gd name="T27" fmla="*/ 96 h 138"/>
              <a:gd name="T28" fmla="*/ 65 w 174"/>
              <a:gd name="T29" fmla="*/ 89 h 138"/>
              <a:gd name="T30" fmla="*/ 65 w 174"/>
              <a:gd name="T31" fmla="*/ 83 h 138"/>
              <a:gd name="T32" fmla="*/ 61 w 174"/>
              <a:gd name="T33" fmla="*/ 76 h 138"/>
              <a:gd name="T34" fmla="*/ 74 w 174"/>
              <a:gd name="T35" fmla="*/ 61 h 138"/>
              <a:gd name="T36" fmla="*/ 109 w 174"/>
              <a:gd name="T37" fmla="*/ 54 h 138"/>
              <a:gd name="T38" fmla="*/ 43 w 174"/>
              <a:gd name="T39" fmla="*/ 12 h 138"/>
              <a:gd name="T40" fmla="*/ 117 w 174"/>
              <a:gd name="T41" fmla="*/ 0 h 138"/>
              <a:gd name="T42" fmla="*/ 130 w 174"/>
              <a:gd name="T43" fmla="*/ 27 h 138"/>
              <a:gd name="T44" fmla="*/ 122 w 174"/>
              <a:gd name="T45" fmla="*/ 18 h 138"/>
              <a:gd name="T46" fmla="*/ 62 w 174"/>
              <a:gd name="T47" fmla="*/ 7 h 138"/>
              <a:gd name="T48" fmla="*/ 51 w 174"/>
              <a:gd name="T49" fmla="*/ 27 h 138"/>
              <a:gd name="T50" fmla="*/ 139 w 174"/>
              <a:gd name="T51" fmla="*/ 27 h 138"/>
              <a:gd name="T52" fmla="*/ 151 w 174"/>
              <a:gd name="T53" fmla="*/ 27 h 138"/>
              <a:gd name="T54" fmla="*/ 174 w 174"/>
              <a:gd name="T55" fmla="*/ 116 h 138"/>
              <a:gd name="T56" fmla="*/ 139 w 174"/>
              <a:gd name="T57" fmla="*/ 138 h 138"/>
              <a:gd name="T58" fmla="*/ 115 w 174"/>
              <a:gd name="T59" fmla="*/ 138 h 138"/>
              <a:gd name="T60" fmla="*/ 56 w 174"/>
              <a:gd name="T61" fmla="*/ 27 h 138"/>
              <a:gd name="T62" fmla="*/ 115 w 174"/>
              <a:gd name="T63"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138">
                <a:moveTo>
                  <a:pt x="22" y="27"/>
                </a:moveTo>
                <a:cubicBezTo>
                  <a:pt x="33" y="27"/>
                  <a:pt x="33" y="27"/>
                  <a:pt x="33" y="27"/>
                </a:cubicBezTo>
                <a:cubicBezTo>
                  <a:pt x="33" y="138"/>
                  <a:pt x="33" y="138"/>
                  <a:pt x="33" y="138"/>
                </a:cubicBezTo>
                <a:cubicBezTo>
                  <a:pt x="26" y="138"/>
                  <a:pt x="26" y="138"/>
                  <a:pt x="26" y="138"/>
                </a:cubicBezTo>
                <a:cubicBezTo>
                  <a:pt x="13" y="138"/>
                  <a:pt x="0" y="128"/>
                  <a:pt x="0" y="116"/>
                </a:cubicBezTo>
                <a:cubicBezTo>
                  <a:pt x="0" y="48"/>
                  <a:pt x="0" y="48"/>
                  <a:pt x="0" y="48"/>
                </a:cubicBezTo>
                <a:cubicBezTo>
                  <a:pt x="0" y="36"/>
                  <a:pt x="10" y="27"/>
                  <a:pt x="22" y="27"/>
                </a:cubicBezTo>
                <a:close/>
                <a:moveTo>
                  <a:pt x="109" y="54"/>
                </a:moveTo>
                <a:cubicBezTo>
                  <a:pt x="107" y="67"/>
                  <a:pt x="107" y="67"/>
                  <a:pt x="107" y="67"/>
                </a:cubicBezTo>
                <a:cubicBezTo>
                  <a:pt x="104" y="64"/>
                  <a:pt x="100" y="63"/>
                  <a:pt x="96" y="63"/>
                </a:cubicBezTo>
                <a:cubicBezTo>
                  <a:pt x="91" y="63"/>
                  <a:pt x="87" y="65"/>
                  <a:pt x="84" y="68"/>
                </a:cubicBezTo>
                <a:cubicBezTo>
                  <a:pt x="82" y="70"/>
                  <a:pt x="81" y="73"/>
                  <a:pt x="80" y="76"/>
                </a:cubicBezTo>
                <a:cubicBezTo>
                  <a:pt x="105" y="76"/>
                  <a:pt x="105" y="76"/>
                  <a:pt x="105" y="76"/>
                </a:cubicBezTo>
                <a:cubicBezTo>
                  <a:pt x="103" y="83"/>
                  <a:pt x="103" y="83"/>
                  <a:pt x="103" y="83"/>
                </a:cubicBezTo>
                <a:cubicBezTo>
                  <a:pt x="79" y="83"/>
                  <a:pt x="79" y="83"/>
                  <a:pt x="79" y="83"/>
                </a:cubicBezTo>
                <a:cubicBezTo>
                  <a:pt x="79" y="83"/>
                  <a:pt x="79" y="84"/>
                  <a:pt x="79" y="85"/>
                </a:cubicBezTo>
                <a:cubicBezTo>
                  <a:pt x="79" y="86"/>
                  <a:pt x="79" y="88"/>
                  <a:pt x="79" y="89"/>
                </a:cubicBezTo>
                <a:cubicBezTo>
                  <a:pt x="102" y="89"/>
                  <a:pt x="102" y="89"/>
                  <a:pt x="102" y="89"/>
                </a:cubicBezTo>
                <a:cubicBezTo>
                  <a:pt x="101" y="96"/>
                  <a:pt x="101" y="96"/>
                  <a:pt x="101" y="96"/>
                </a:cubicBezTo>
                <a:cubicBezTo>
                  <a:pt x="80" y="96"/>
                  <a:pt x="80" y="96"/>
                  <a:pt x="80" y="96"/>
                </a:cubicBezTo>
                <a:cubicBezTo>
                  <a:pt x="81" y="99"/>
                  <a:pt x="82" y="102"/>
                  <a:pt x="83" y="103"/>
                </a:cubicBezTo>
                <a:cubicBezTo>
                  <a:pt x="86" y="107"/>
                  <a:pt x="90" y="109"/>
                  <a:pt x="95" y="109"/>
                </a:cubicBezTo>
                <a:cubicBezTo>
                  <a:pt x="101" y="109"/>
                  <a:pt x="106" y="107"/>
                  <a:pt x="109" y="103"/>
                </a:cubicBezTo>
                <a:cubicBezTo>
                  <a:pt x="109" y="117"/>
                  <a:pt x="109" y="117"/>
                  <a:pt x="109" y="117"/>
                </a:cubicBezTo>
                <a:cubicBezTo>
                  <a:pt x="105" y="119"/>
                  <a:pt x="101" y="120"/>
                  <a:pt x="95" y="120"/>
                </a:cubicBezTo>
                <a:cubicBezTo>
                  <a:pt x="87" y="120"/>
                  <a:pt x="79" y="117"/>
                  <a:pt x="74" y="111"/>
                </a:cubicBezTo>
                <a:cubicBezTo>
                  <a:pt x="70" y="107"/>
                  <a:pt x="67" y="102"/>
                  <a:pt x="66" y="96"/>
                </a:cubicBezTo>
                <a:cubicBezTo>
                  <a:pt x="59" y="96"/>
                  <a:pt x="59" y="96"/>
                  <a:pt x="59" y="96"/>
                </a:cubicBezTo>
                <a:cubicBezTo>
                  <a:pt x="61" y="89"/>
                  <a:pt x="61" y="89"/>
                  <a:pt x="61" y="89"/>
                </a:cubicBezTo>
                <a:cubicBezTo>
                  <a:pt x="65" y="89"/>
                  <a:pt x="65" y="89"/>
                  <a:pt x="65" y="89"/>
                </a:cubicBezTo>
                <a:cubicBezTo>
                  <a:pt x="65" y="88"/>
                  <a:pt x="65" y="87"/>
                  <a:pt x="65" y="86"/>
                </a:cubicBezTo>
                <a:cubicBezTo>
                  <a:pt x="65" y="85"/>
                  <a:pt x="65" y="84"/>
                  <a:pt x="65" y="83"/>
                </a:cubicBezTo>
                <a:cubicBezTo>
                  <a:pt x="59" y="83"/>
                  <a:pt x="59" y="83"/>
                  <a:pt x="59" y="83"/>
                </a:cubicBezTo>
                <a:cubicBezTo>
                  <a:pt x="61" y="76"/>
                  <a:pt x="61" y="76"/>
                  <a:pt x="61" y="76"/>
                </a:cubicBezTo>
                <a:cubicBezTo>
                  <a:pt x="66" y="76"/>
                  <a:pt x="66" y="76"/>
                  <a:pt x="66" y="76"/>
                </a:cubicBezTo>
                <a:cubicBezTo>
                  <a:pt x="67" y="70"/>
                  <a:pt x="70" y="65"/>
                  <a:pt x="74" y="61"/>
                </a:cubicBezTo>
                <a:cubicBezTo>
                  <a:pt x="79" y="54"/>
                  <a:pt x="87" y="51"/>
                  <a:pt x="96" y="51"/>
                </a:cubicBezTo>
                <a:cubicBezTo>
                  <a:pt x="101" y="51"/>
                  <a:pt x="106" y="52"/>
                  <a:pt x="109" y="54"/>
                </a:cubicBezTo>
                <a:close/>
                <a:moveTo>
                  <a:pt x="43" y="27"/>
                </a:moveTo>
                <a:cubicBezTo>
                  <a:pt x="43" y="12"/>
                  <a:pt x="43" y="12"/>
                  <a:pt x="43" y="12"/>
                </a:cubicBezTo>
                <a:cubicBezTo>
                  <a:pt x="43" y="5"/>
                  <a:pt x="49" y="0"/>
                  <a:pt x="56" y="0"/>
                </a:cubicBezTo>
                <a:cubicBezTo>
                  <a:pt x="117" y="0"/>
                  <a:pt x="117" y="0"/>
                  <a:pt x="117" y="0"/>
                </a:cubicBezTo>
                <a:cubicBezTo>
                  <a:pt x="124" y="0"/>
                  <a:pt x="130" y="5"/>
                  <a:pt x="130" y="12"/>
                </a:cubicBezTo>
                <a:cubicBezTo>
                  <a:pt x="130" y="27"/>
                  <a:pt x="130" y="27"/>
                  <a:pt x="130" y="27"/>
                </a:cubicBezTo>
                <a:cubicBezTo>
                  <a:pt x="122" y="27"/>
                  <a:pt x="122" y="27"/>
                  <a:pt x="122" y="27"/>
                </a:cubicBezTo>
                <a:cubicBezTo>
                  <a:pt x="122" y="18"/>
                  <a:pt x="122" y="18"/>
                  <a:pt x="122" y="18"/>
                </a:cubicBezTo>
                <a:cubicBezTo>
                  <a:pt x="122" y="12"/>
                  <a:pt x="118" y="7"/>
                  <a:pt x="112" y="7"/>
                </a:cubicBezTo>
                <a:cubicBezTo>
                  <a:pt x="62" y="7"/>
                  <a:pt x="62" y="7"/>
                  <a:pt x="62" y="7"/>
                </a:cubicBezTo>
                <a:cubicBezTo>
                  <a:pt x="56" y="7"/>
                  <a:pt x="51" y="12"/>
                  <a:pt x="51" y="18"/>
                </a:cubicBezTo>
                <a:cubicBezTo>
                  <a:pt x="51" y="27"/>
                  <a:pt x="51" y="27"/>
                  <a:pt x="51" y="27"/>
                </a:cubicBezTo>
                <a:cubicBezTo>
                  <a:pt x="43" y="27"/>
                  <a:pt x="43" y="27"/>
                  <a:pt x="43" y="27"/>
                </a:cubicBezTo>
                <a:close/>
                <a:moveTo>
                  <a:pt x="139" y="27"/>
                </a:moveTo>
                <a:cubicBezTo>
                  <a:pt x="144" y="27"/>
                  <a:pt x="144" y="27"/>
                  <a:pt x="144" y="27"/>
                </a:cubicBezTo>
                <a:cubicBezTo>
                  <a:pt x="151" y="27"/>
                  <a:pt x="151" y="27"/>
                  <a:pt x="151" y="27"/>
                </a:cubicBezTo>
                <a:cubicBezTo>
                  <a:pt x="164" y="27"/>
                  <a:pt x="174" y="37"/>
                  <a:pt x="174" y="50"/>
                </a:cubicBezTo>
                <a:cubicBezTo>
                  <a:pt x="174" y="116"/>
                  <a:pt x="174" y="116"/>
                  <a:pt x="174" y="116"/>
                </a:cubicBezTo>
                <a:cubicBezTo>
                  <a:pt x="174" y="128"/>
                  <a:pt x="164" y="138"/>
                  <a:pt x="151" y="138"/>
                </a:cubicBezTo>
                <a:cubicBezTo>
                  <a:pt x="139" y="138"/>
                  <a:pt x="139" y="138"/>
                  <a:pt x="139" y="138"/>
                </a:cubicBezTo>
                <a:cubicBezTo>
                  <a:pt x="139" y="27"/>
                  <a:pt x="139" y="27"/>
                  <a:pt x="139" y="27"/>
                </a:cubicBezTo>
                <a:close/>
                <a:moveTo>
                  <a:pt x="115" y="138"/>
                </a:moveTo>
                <a:cubicBezTo>
                  <a:pt x="115" y="27"/>
                  <a:pt x="115" y="27"/>
                  <a:pt x="115" y="27"/>
                </a:cubicBezTo>
                <a:cubicBezTo>
                  <a:pt x="56" y="27"/>
                  <a:pt x="56" y="27"/>
                  <a:pt x="56" y="27"/>
                </a:cubicBezTo>
                <a:cubicBezTo>
                  <a:pt x="56" y="138"/>
                  <a:pt x="56" y="138"/>
                  <a:pt x="56" y="138"/>
                </a:cubicBezTo>
                <a:lnTo>
                  <a:pt x="115" y="13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0" name="Freeform 103"/>
          <p:cNvSpPr>
            <a:spLocks noEditPoints="1"/>
          </p:cNvSpPr>
          <p:nvPr/>
        </p:nvSpPr>
        <p:spPr bwMode="auto">
          <a:xfrm>
            <a:off x="5249863" y="2890838"/>
            <a:ext cx="417512" cy="336550"/>
          </a:xfrm>
          <a:custGeom>
            <a:avLst/>
            <a:gdLst>
              <a:gd name="T0" fmla="*/ 35 w 186"/>
              <a:gd name="T1" fmla="*/ 30 h 150"/>
              <a:gd name="T2" fmla="*/ 27 w 186"/>
              <a:gd name="T3" fmla="*/ 150 h 150"/>
              <a:gd name="T4" fmla="*/ 0 w 186"/>
              <a:gd name="T5" fmla="*/ 53 h 150"/>
              <a:gd name="T6" fmla="*/ 90 w 186"/>
              <a:gd name="T7" fmla="*/ 90 h 150"/>
              <a:gd name="T8" fmla="*/ 103 w 186"/>
              <a:gd name="T9" fmla="*/ 100 h 150"/>
              <a:gd name="T10" fmla="*/ 90 w 186"/>
              <a:gd name="T11" fmla="*/ 107 h 150"/>
              <a:gd name="T12" fmla="*/ 91 w 186"/>
              <a:gd name="T13" fmla="*/ 111 h 150"/>
              <a:gd name="T14" fmla="*/ 105 w 186"/>
              <a:gd name="T15" fmla="*/ 113 h 150"/>
              <a:gd name="T16" fmla="*/ 114 w 186"/>
              <a:gd name="T17" fmla="*/ 111 h 150"/>
              <a:gd name="T18" fmla="*/ 112 w 186"/>
              <a:gd name="T19" fmla="*/ 127 h 150"/>
              <a:gd name="T20" fmla="*/ 96 w 186"/>
              <a:gd name="T21" fmla="*/ 127 h 150"/>
              <a:gd name="T22" fmla="*/ 83 w 186"/>
              <a:gd name="T23" fmla="*/ 124 h 150"/>
              <a:gd name="T24" fmla="*/ 65 w 186"/>
              <a:gd name="T25" fmla="*/ 116 h 150"/>
              <a:gd name="T26" fmla="*/ 74 w 186"/>
              <a:gd name="T27" fmla="*/ 100 h 150"/>
              <a:gd name="T28" fmla="*/ 65 w 186"/>
              <a:gd name="T29" fmla="*/ 90 h 150"/>
              <a:gd name="T30" fmla="*/ 70 w 186"/>
              <a:gd name="T31" fmla="*/ 83 h 150"/>
              <a:gd name="T32" fmla="*/ 72 w 186"/>
              <a:gd name="T33" fmla="*/ 70 h 150"/>
              <a:gd name="T34" fmla="*/ 93 w 186"/>
              <a:gd name="T35" fmla="*/ 61 h 150"/>
              <a:gd name="T36" fmla="*/ 113 w 186"/>
              <a:gd name="T37" fmla="*/ 69 h 150"/>
              <a:gd name="T38" fmla="*/ 100 w 186"/>
              <a:gd name="T39" fmla="*/ 81 h 150"/>
              <a:gd name="T40" fmla="*/ 93 w 186"/>
              <a:gd name="T41" fmla="*/ 73 h 150"/>
              <a:gd name="T42" fmla="*/ 87 w 186"/>
              <a:gd name="T43" fmla="*/ 80 h 150"/>
              <a:gd name="T44" fmla="*/ 90 w 186"/>
              <a:gd name="T45" fmla="*/ 90 h 150"/>
              <a:gd name="T46" fmla="*/ 46 w 186"/>
              <a:gd name="T47" fmla="*/ 14 h 150"/>
              <a:gd name="T48" fmla="*/ 126 w 186"/>
              <a:gd name="T49" fmla="*/ 0 h 150"/>
              <a:gd name="T50" fmla="*/ 139 w 186"/>
              <a:gd name="T51" fmla="*/ 30 h 150"/>
              <a:gd name="T52" fmla="*/ 131 w 186"/>
              <a:gd name="T53" fmla="*/ 20 h 150"/>
              <a:gd name="T54" fmla="*/ 66 w 186"/>
              <a:gd name="T55" fmla="*/ 9 h 150"/>
              <a:gd name="T56" fmla="*/ 54 w 186"/>
              <a:gd name="T57" fmla="*/ 30 h 150"/>
              <a:gd name="T58" fmla="*/ 149 w 186"/>
              <a:gd name="T59" fmla="*/ 30 h 150"/>
              <a:gd name="T60" fmla="*/ 162 w 186"/>
              <a:gd name="T61" fmla="*/ 30 h 150"/>
              <a:gd name="T62" fmla="*/ 186 w 186"/>
              <a:gd name="T63" fmla="*/ 125 h 150"/>
              <a:gd name="T64" fmla="*/ 149 w 186"/>
              <a:gd name="T65" fmla="*/ 150 h 150"/>
              <a:gd name="T66" fmla="*/ 123 w 186"/>
              <a:gd name="T67" fmla="*/ 150 h 150"/>
              <a:gd name="T68" fmla="*/ 60 w 186"/>
              <a:gd name="T69" fmla="*/ 30 h 150"/>
              <a:gd name="T70" fmla="*/ 123 w 186"/>
              <a:gd name="T71"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6" h="150">
                <a:moveTo>
                  <a:pt x="23" y="30"/>
                </a:moveTo>
                <a:cubicBezTo>
                  <a:pt x="35" y="30"/>
                  <a:pt x="35" y="30"/>
                  <a:pt x="35" y="30"/>
                </a:cubicBezTo>
                <a:cubicBezTo>
                  <a:pt x="35" y="150"/>
                  <a:pt x="35" y="150"/>
                  <a:pt x="35" y="150"/>
                </a:cubicBezTo>
                <a:cubicBezTo>
                  <a:pt x="27" y="150"/>
                  <a:pt x="27" y="150"/>
                  <a:pt x="27" y="150"/>
                </a:cubicBezTo>
                <a:cubicBezTo>
                  <a:pt x="14" y="150"/>
                  <a:pt x="0" y="139"/>
                  <a:pt x="0" y="125"/>
                </a:cubicBezTo>
                <a:cubicBezTo>
                  <a:pt x="0" y="53"/>
                  <a:pt x="0" y="53"/>
                  <a:pt x="0" y="53"/>
                </a:cubicBezTo>
                <a:cubicBezTo>
                  <a:pt x="0" y="39"/>
                  <a:pt x="10" y="30"/>
                  <a:pt x="23" y="30"/>
                </a:cubicBezTo>
                <a:close/>
                <a:moveTo>
                  <a:pt x="90" y="90"/>
                </a:moveTo>
                <a:cubicBezTo>
                  <a:pt x="103" y="90"/>
                  <a:pt x="103" y="90"/>
                  <a:pt x="103" y="90"/>
                </a:cubicBezTo>
                <a:cubicBezTo>
                  <a:pt x="103" y="100"/>
                  <a:pt x="103" y="100"/>
                  <a:pt x="103" y="100"/>
                </a:cubicBezTo>
                <a:cubicBezTo>
                  <a:pt x="91" y="100"/>
                  <a:pt x="91" y="100"/>
                  <a:pt x="91" y="100"/>
                </a:cubicBezTo>
                <a:cubicBezTo>
                  <a:pt x="91" y="103"/>
                  <a:pt x="91" y="105"/>
                  <a:pt x="90" y="107"/>
                </a:cubicBezTo>
                <a:cubicBezTo>
                  <a:pt x="89" y="109"/>
                  <a:pt x="88" y="110"/>
                  <a:pt x="87" y="112"/>
                </a:cubicBezTo>
                <a:cubicBezTo>
                  <a:pt x="89" y="112"/>
                  <a:pt x="90" y="111"/>
                  <a:pt x="91" y="111"/>
                </a:cubicBezTo>
                <a:cubicBezTo>
                  <a:pt x="93" y="111"/>
                  <a:pt x="95" y="112"/>
                  <a:pt x="97" y="112"/>
                </a:cubicBezTo>
                <a:cubicBezTo>
                  <a:pt x="100" y="113"/>
                  <a:pt x="103" y="113"/>
                  <a:pt x="105" y="113"/>
                </a:cubicBezTo>
                <a:cubicBezTo>
                  <a:pt x="107" y="113"/>
                  <a:pt x="108" y="113"/>
                  <a:pt x="109" y="113"/>
                </a:cubicBezTo>
                <a:cubicBezTo>
                  <a:pt x="110" y="113"/>
                  <a:pt x="112" y="112"/>
                  <a:pt x="114" y="111"/>
                </a:cubicBezTo>
                <a:cubicBezTo>
                  <a:pt x="120" y="124"/>
                  <a:pt x="120" y="124"/>
                  <a:pt x="120" y="124"/>
                </a:cubicBezTo>
                <a:cubicBezTo>
                  <a:pt x="117" y="126"/>
                  <a:pt x="114" y="127"/>
                  <a:pt x="112" y="127"/>
                </a:cubicBezTo>
                <a:cubicBezTo>
                  <a:pt x="110" y="128"/>
                  <a:pt x="108" y="128"/>
                  <a:pt x="105" y="128"/>
                </a:cubicBezTo>
                <a:cubicBezTo>
                  <a:pt x="102" y="128"/>
                  <a:pt x="99" y="128"/>
                  <a:pt x="96" y="127"/>
                </a:cubicBezTo>
                <a:cubicBezTo>
                  <a:pt x="91" y="126"/>
                  <a:pt x="88" y="125"/>
                  <a:pt x="87" y="125"/>
                </a:cubicBezTo>
                <a:cubicBezTo>
                  <a:pt x="86" y="124"/>
                  <a:pt x="85" y="124"/>
                  <a:pt x="83" y="124"/>
                </a:cubicBezTo>
                <a:cubicBezTo>
                  <a:pt x="80" y="124"/>
                  <a:pt x="75" y="126"/>
                  <a:pt x="71" y="128"/>
                </a:cubicBezTo>
                <a:cubicBezTo>
                  <a:pt x="65" y="116"/>
                  <a:pt x="65" y="116"/>
                  <a:pt x="65" y="116"/>
                </a:cubicBezTo>
                <a:cubicBezTo>
                  <a:pt x="71" y="111"/>
                  <a:pt x="74" y="107"/>
                  <a:pt x="74" y="102"/>
                </a:cubicBezTo>
                <a:cubicBezTo>
                  <a:pt x="74" y="102"/>
                  <a:pt x="74" y="102"/>
                  <a:pt x="74" y="100"/>
                </a:cubicBezTo>
                <a:cubicBezTo>
                  <a:pt x="65" y="100"/>
                  <a:pt x="65" y="100"/>
                  <a:pt x="65" y="100"/>
                </a:cubicBezTo>
                <a:cubicBezTo>
                  <a:pt x="65" y="90"/>
                  <a:pt x="65" y="90"/>
                  <a:pt x="65" y="90"/>
                </a:cubicBezTo>
                <a:cubicBezTo>
                  <a:pt x="72" y="90"/>
                  <a:pt x="72" y="90"/>
                  <a:pt x="72" y="90"/>
                </a:cubicBezTo>
                <a:cubicBezTo>
                  <a:pt x="70" y="86"/>
                  <a:pt x="70" y="84"/>
                  <a:pt x="70" y="83"/>
                </a:cubicBezTo>
                <a:cubicBezTo>
                  <a:pt x="70" y="82"/>
                  <a:pt x="69" y="81"/>
                  <a:pt x="69" y="80"/>
                </a:cubicBezTo>
                <a:cubicBezTo>
                  <a:pt x="69" y="76"/>
                  <a:pt x="70" y="73"/>
                  <a:pt x="72" y="70"/>
                </a:cubicBezTo>
                <a:cubicBezTo>
                  <a:pt x="74" y="67"/>
                  <a:pt x="77" y="65"/>
                  <a:pt x="80" y="63"/>
                </a:cubicBezTo>
                <a:cubicBezTo>
                  <a:pt x="83" y="62"/>
                  <a:pt x="88" y="61"/>
                  <a:pt x="93" y="61"/>
                </a:cubicBezTo>
                <a:cubicBezTo>
                  <a:pt x="98" y="61"/>
                  <a:pt x="102" y="62"/>
                  <a:pt x="105" y="63"/>
                </a:cubicBezTo>
                <a:cubicBezTo>
                  <a:pt x="108" y="64"/>
                  <a:pt x="111" y="66"/>
                  <a:pt x="113" y="69"/>
                </a:cubicBezTo>
                <a:cubicBezTo>
                  <a:pt x="115" y="71"/>
                  <a:pt x="116" y="74"/>
                  <a:pt x="117" y="78"/>
                </a:cubicBezTo>
                <a:cubicBezTo>
                  <a:pt x="100" y="81"/>
                  <a:pt x="100" y="81"/>
                  <a:pt x="100" y="81"/>
                </a:cubicBezTo>
                <a:cubicBezTo>
                  <a:pt x="99" y="78"/>
                  <a:pt x="98" y="76"/>
                  <a:pt x="97" y="75"/>
                </a:cubicBezTo>
                <a:cubicBezTo>
                  <a:pt x="96" y="74"/>
                  <a:pt x="95" y="73"/>
                  <a:pt x="93" y="73"/>
                </a:cubicBezTo>
                <a:cubicBezTo>
                  <a:pt x="91" y="73"/>
                  <a:pt x="90" y="74"/>
                  <a:pt x="89" y="75"/>
                </a:cubicBezTo>
                <a:cubicBezTo>
                  <a:pt x="88" y="76"/>
                  <a:pt x="87" y="77"/>
                  <a:pt x="87" y="80"/>
                </a:cubicBezTo>
                <a:cubicBezTo>
                  <a:pt x="87" y="81"/>
                  <a:pt x="88" y="82"/>
                  <a:pt x="88" y="83"/>
                </a:cubicBezTo>
                <a:cubicBezTo>
                  <a:pt x="88" y="84"/>
                  <a:pt x="89" y="86"/>
                  <a:pt x="90" y="90"/>
                </a:cubicBezTo>
                <a:close/>
                <a:moveTo>
                  <a:pt x="46" y="30"/>
                </a:moveTo>
                <a:cubicBezTo>
                  <a:pt x="46" y="14"/>
                  <a:pt x="46" y="14"/>
                  <a:pt x="46" y="14"/>
                </a:cubicBezTo>
                <a:cubicBezTo>
                  <a:pt x="46" y="7"/>
                  <a:pt x="52" y="0"/>
                  <a:pt x="60" y="0"/>
                </a:cubicBezTo>
                <a:cubicBezTo>
                  <a:pt x="126" y="0"/>
                  <a:pt x="126" y="0"/>
                  <a:pt x="126" y="0"/>
                </a:cubicBezTo>
                <a:cubicBezTo>
                  <a:pt x="133" y="0"/>
                  <a:pt x="139" y="7"/>
                  <a:pt x="139" y="14"/>
                </a:cubicBezTo>
                <a:cubicBezTo>
                  <a:pt x="139" y="30"/>
                  <a:pt x="139" y="30"/>
                  <a:pt x="139" y="30"/>
                </a:cubicBezTo>
                <a:cubicBezTo>
                  <a:pt x="131" y="30"/>
                  <a:pt x="131" y="30"/>
                  <a:pt x="131" y="30"/>
                </a:cubicBezTo>
                <a:cubicBezTo>
                  <a:pt x="131" y="20"/>
                  <a:pt x="131" y="20"/>
                  <a:pt x="131" y="20"/>
                </a:cubicBezTo>
                <a:cubicBezTo>
                  <a:pt x="131" y="14"/>
                  <a:pt x="126" y="9"/>
                  <a:pt x="120" y="9"/>
                </a:cubicBezTo>
                <a:cubicBezTo>
                  <a:pt x="66" y="9"/>
                  <a:pt x="66" y="9"/>
                  <a:pt x="66" y="9"/>
                </a:cubicBezTo>
                <a:cubicBezTo>
                  <a:pt x="59" y="9"/>
                  <a:pt x="54" y="14"/>
                  <a:pt x="54" y="20"/>
                </a:cubicBezTo>
                <a:cubicBezTo>
                  <a:pt x="54" y="30"/>
                  <a:pt x="54" y="30"/>
                  <a:pt x="54" y="30"/>
                </a:cubicBezTo>
                <a:cubicBezTo>
                  <a:pt x="46" y="30"/>
                  <a:pt x="46" y="30"/>
                  <a:pt x="46" y="30"/>
                </a:cubicBezTo>
                <a:close/>
                <a:moveTo>
                  <a:pt x="149" y="30"/>
                </a:moveTo>
                <a:cubicBezTo>
                  <a:pt x="154" y="30"/>
                  <a:pt x="154" y="30"/>
                  <a:pt x="154" y="30"/>
                </a:cubicBezTo>
                <a:cubicBezTo>
                  <a:pt x="162" y="30"/>
                  <a:pt x="162" y="30"/>
                  <a:pt x="162" y="30"/>
                </a:cubicBezTo>
                <a:cubicBezTo>
                  <a:pt x="175" y="30"/>
                  <a:pt x="186" y="41"/>
                  <a:pt x="186" y="54"/>
                </a:cubicBezTo>
                <a:cubicBezTo>
                  <a:pt x="186" y="125"/>
                  <a:pt x="186" y="125"/>
                  <a:pt x="186" y="125"/>
                </a:cubicBezTo>
                <a:cubicBezTo>
                  <a:pt x="186" y="139"/>
                  <a:pt x="175" y="150"/>
                  <a:pt x="162" y="150"/>
                </a:cubicBezTo>
                <a:cubicBezTo>
                  <a:pt x="149" y="150"/>
                  <a:pt x="149" y="150"/>
                  <a:pt x="149" y="150"/>
                </a:cubicBezTo>
                <a:cubicBezTo>
                  <a:pt x="149" y="30"/>
                  <a:pt x="149" y="30"/>
                  <a:pt x="149" y="30"/>
                </a:cubicBezTo>
                <a:close/>
                <a:moveTo>
                  <a:pt x="123" y="150"/>
                </a:moveTo>
                <a:cubicBezTo>
                  <a:pt x="123" y="30"/>
                  <a:pt x="123" y="30"/>
                  <a:pt x="123" y="30"/>
                </a:cubicBezTo>
                <a:cubicBezTo>
                  <a:pt x="60" y="30"/>
                  <a:pt x="60" y="30"/>
                  <a:pt x="60" y="30"/>
                </a:cubicBezTo>
                <a:cubicBezTo>
                  <a:pt x="60" y="150"/>
                  <a:pt x="60" y="150"/>
                  <a:pt x="60" y="150"/>
                </a:cubicBezTo>
                <a:lnTo>
                  <a:pt x="123" y="15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1" name="Freeform 104"/>
          <p:cNvSpPr>
            <a:spLocks noEditPoints="1"/>
          </p:cNvSpPr>
          <p:nvPr/>
        </p:nvSpPr>
        <p:spPr bwMode="auto">
          <a:xfrm>
            <a:off x="5924551" y="2895600"/>
            <a:ext cx="327025" cy="400050"/>
          </a:xfrm>
          <a:custGeom>
            <a:avLst/>
            <a:gdLst>
              <a:gd name="T0" fmla="*/ 143 w 146"/>
              <a:gd name="T1" fmla="*/ 120 h 178"/>
              <a:gd name="T2" fmla="*/ 111 w 146"/>
              <a:gd name="T3" fmla="*/ 120 h 178"/>
              <a:gd name="T4" fmla="*/ 70 w 146"/>
              <a:gd name="T5" fmla="*/ 143 h 178"/>
              <a:gd name="T6" fmla="*/ 0 w 146"/>
              <a:gd name="T7" fmla="*/ 143 h 178"/>
              <a:gd name="T8" fmla="*/ 24 w 146"/>
              <a:gd name="T9" fmla="*/ 134 h 178"/>
              <a:gd name="T10" fmla="*/ 46 w 146"/>
              <a:gd name="T11" fmla="*/ 129 h 178"/>
              <a:gd name="T12" fmla="*/ 41 w 146"/>
              <a:gd name="T13" fmla="*/ 124 h 178"/>
              <a:gd name="T14" fmla="*/ 25 w 146"/>
              <a:gd name="T15" fmla="*/ 126 h 178"/>
              <a:gd name="T16" fmla="*/ 24 w 146"/>
              <a:gd name="T17" fmla="*/ 134 h 178"/>
              <a:gd name="T18" fmla="*/ 51 w 146"/>
              <a:gd name="T19" fmla="*/ 128 h 178"/>
              <a:gd name="T20" fmla="*/ 44 w 146"/>
              <a:gd name="T21" fmla="*/ 120 h 178"/>
              <a:gd name="T22" fmla="*/ 19 w 146"/>
              <a:gd name="T23" fmla="*/ 125 h 178"/>
              <a:gd name="T24" fmla="*/ 19 w 146"/>
              <a:gd name="T25" fmla="*/ 134 h 178"/>
              <a:gd name="T26" fmla="*/ 17 w 146"/>
              <a:gd name="T27" fmla="*/ 161 h 178"/>
              <a:gd name="T28" fmla="*/ 49 w 146"/>
              <a:gd name="T29" fmla="*/ 165 h 178"/>
              <a:gd name="T30" fmla="*/ 53 w 146"/>
              <a:gd name="T31" fmla="*/ 138 h 178"/>
              <a:gd name="T32" fmla="*/ 35 w 146"/>
              <a:gd name="T33" fmla="*/ 139 h 178"/>
              <a:gd name="T34" fmla="*/ 32 w 146"/>
              <a:gd name="T35" fmla="*/ 148 h 178"/>
              <a:gd name="T36" fmla="*/ 35 w 146"/>
              <a:gd name="T37" fmla="*/ 160 h 178"/>
              <a:gd name="T38" fmla="*/ 38 w 146"/>
              <a:gd name="T39" fmla="*/ 157 h 178"/>
              <a:gd name="T40" fmla="*/ 40 w 146"/>
              <a:gd name="T41" fmla="*/ 144 h 178"/>
              <a:gd name="T42" fmla="*/ 28 w 146"/>
              <a:gd name="T43" fmla="*/ 0 h 178"/>
              <a:gd name="T44" fmla="*/ 35 w 146"/>
              <a:gd name="T45" fmla="*/ 100 h 178"/>
              <a:gd name="T46" fmla="*/ 74 w 146"/>
              <a:gd name="T47" fmla="*/ 159 h 178"/>
              <a:gd name="T48" fmla="*/ 103 w 146"/>
              <a:gd name="T49" fmla="*/ 112 h 178"/>
              <a:gd name="T50" fmla="*/ 146 w 146"/>
              <a:gd name="T51" fmla="*/ 0 h 178"/>
              <a:gd name="T52" fmla="*/ 32 w 146"/>
              <a:gd name="T53" fmla="*/ 21 h 178"/>
              <a:gd name="T54" fmla="*/ 96 w 146"/>
              <a:gd name="T55" fmla="*/ 22 h 178"/>
              <a:gd name="T56" fmla="*/ 32 w 146"/>
              <a:gd name="T57" fmla="*/ 21 h 178"/>
              <a:gd name="T58" fmla="*/ 102 w 146"/>
              <a:gd name="T59" fmla="*/ 17 h 178"/>
              <a:gd name="T60" fmla="*/ 32 w 146"/>
              <a:gd name="T61" fmla="*/ 19 h 178"/>
              <a:gd name="T62" fmla="*/ 32 w 146"/>
              <a:gd name="T63" fmla="*/ 13 h 178"/>
              <a:gd name="T64" fmla="*/ 114 w 146"/>
              <a:gd name="T65" fmla="*/ 15 h 178"/>
              <a:gd name="T66" fmla="*/ 32 w 146"/>
              <a:gd name="T67" fmla="*/ 13 h 178"/>
              <a:gd name="T68" fmla="*/ 125 w 146"/>
              <a:gd name="T69" fmla="*/ 10 h 178"/>
              <a:gd name="T70" fmla="*/ 32 w 146"/>
              <a:gd name="T71" fmla="*/ 12 h 178"/>
              <a:gd name="T72" fmla="*/ 32 w 146"/>
              <a:gd name="T73" fmla="*/ 6 h 178"/>
              <a:gd name="T74" fmla="*/ 138 w 146"/>
              <a:gd name="T75" fmla="*/ 8 h 178"/>
              <a:gd name="T76" fmla="*/ 32 w 146"/>
              <a:gd name="T77" fmla="*/ 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6" h="178">
                <a:moveTo>
                  <a:pt x="111" y="120"/>
                </a:moveTo>
                <a:cubicBezTo>
                  <a:pt x="143" y="120"/>
                  <a:pt x="143" y="120"/>
                  <a:pt x="143" y="120"/>
                </a:cubicBezTo>
                <a:cubicBezTo>
                  <a:pt x="111" y="154"/>
                  <a:pt x="111" y="154"/>
                  <a:pt x="111" y="154"/>
                </a:cubicBezTo>
                <a:cubicBezTo>
                  <a:pt x="111" y="120"/>
                  <a:pt x="111" y="120"/>
                  <a:pt x="111" y="120"/>
                </a:cubicBezTo>
                <a:close/>
                <a:moveTo>
                  <a:pt x="35" y="107"/>
                </a:moveTo>
                <a:cubicBezTo>
                  <a:pt x="54" y="107"/>
                  <a:pt x="70" y="123"/>
                  <a:pt x="70" y="143"/>
                </a:cubicBezTo>
                <a:cubicBezTo>
                  <a:pt x="70" y="162"/>
                  <a:pt x="54" y="178"/>
                  <a:pt x="35" y="178"/>
                </a:cubicBezTo>
                <a:cubicBezTo>
                  <a:pt x="15" y="178"/>
                  <a:pt x="0" y="162"/>
                  <a:pt x="0" y="143"/>
                </a:cubicBezTo>
                <a:cubicBezTo>
                  <a:pt x="0" y="123"/>
                  <a:pt x="15" y="107"/>
                  <a:pt x="35" y="107"/>
                </a:cubicBezTo>
                <a:close/>
                <a:moveTo>
                  <a:pt x="24" y="134"/>
                </a:moveTo>
                <a:cubicBezTo>
                  <a:pt x="46" y="134"/>
                  <a:pt x="46" y="134"/>
                  <a:pt x="46" y="134"/>
                </a:cubicBezTo>
                <a:cubicBezTo>
                  <a:pt x="46" y="129"/>
                  <a:pt x="46" y="129"/>
                  <a:pt x="46" y="129"/>
                </a:cubicBezTo>
                <a:cubicBezTo>
                  <a:pt x="46" y="128"/>
                  <a:pt x="46" y="128"/>
                  <a:pt x="45" y="127"/>
                </a:cubicBezTo>
                <a:cubicBezTo>
                  <a:pt x="45" y="126"/>
                  <a:pt x="43" y="124"/>
                  <a:pt x="41" y="124"/>
                </a:cubicBezTo>
                <a:cubicBezTo>
                  <a:pt x="29" y="124"/>
                  <a:pt x="29" y="124"/>
                  <a:pt x="29" y="124"/>
                </a:cubicBezTo>
                <a:cubicBezTo>
                  <a:pt x="27" y="124"/>
                  <a:pt x="26" y="125"/>
                  <a:pt x="25" y="126"/>
                </a:cubicBezTo>
                <a:cubicBezTo>
                  <a:pt x="25" y="127"/>
                  <a:pt x="24" y="128"/>
                  <a:pt x="24" y="129"/>
                </a:cubicBezTo>
                <a:cubicBezTo>
                  <a:pt x="24" y="134"/>
                  <a:pt x="24" y="134"/>
                  <a:pt x="24" y="134"/>
                </a:cubicBezTo>
                <a:close/>
                <a:moveTo>
                  <a:pt x="51" y="134"/>
                </a:moveTo>
                <a:cubicBezTo>
                  <a:pt x="51" y="128"/>
                  <a:pt x="51" y="128"/>
                  <a:pt x="51" y="128"/>
                </a:cubicBezTo>
                <a:cubicBezTo>
                  <a:pt x="51" y="127"/>
                  <a:pt x="51" y="127"/>
                  <a:pt x="51" y="127"/>
                </a:cubicBezTo>
                <a:cubicBezTo>
                  <a:pt x="51" y="123"/>
                  <a:pt x="48" y="120"/>
                  <a:pt x="44" y="120"/>
                </a:cubicBezTo>
                <a:cubicBezTo>
                  <a:pt x="26" y="120"/>
                  <a:pt x="26" y="120"/>
                  <a:pt x="26" y="120"/>
                </a:cubicBezTo>
                <a:cubicBezTo>
                  <a:pt x="23" y="120"/>
                  <a:pt x="20" y="122"/>
                  <a:pt x="19" y="125"/>
                </a:cubicBezTo>
                <a:cubicBezTo>
                  <a:pt x="19" y="126"/>
                  <a:pt x="19" y="126"/>
                  <a:pt x="19" y="127"/>
                </a:cubicBezTo>
                <a:cubicBezTo>
                  <a:pt x="19" y="134"/>
                  <a:pt x="19" y="134"/>
                  <a:pt x="19" y="134"/>
                </a:cubicBezTo>
                <a:cubicBezTo>
                  <a:pt x="18" y="134"/>
                  <a:pt x="17" y="136"/>
                  <a:pt x="17" y="138"/>
                </a:cubicBezTo>
                <a:cubicBezTo>
                  <a:pt x="17" y="161"/>
                  <a:pt x="17" y="161"/>
                  <a:pt x="17" y="161"/>
                </a:cubicBezTo>
                <a:cubicBezTo>
                  <a:pt x="17" y="163"/>
                  <a:pt x="18" y="165"/>
                  <a:pt x="20" y="165"/>
                </a:cubicBezTo>
                <a:cubicBezTo>
                  <a:pt x="49" y="165"/>
                  <a:pt x="49" y="165"/>
                  <a:pt x="49" y="165"/>
                </a:cubicBezTo>
                <a:cubicBezTo>
                  <a:pt x="51" y="165"/>
                  <a:pt x="53" y="163"/>
                  <a:pt x="53" y="161"/>
                </a:cubicBezTo>
                <a:cubicBezTo>
                  <a:pt x="53" y="138"/>
                  <a:pt x="53" y="138"/>
                  <a:pt x="53" y="138"/>
                </a:cubicBezTo>
                <a:cubicBezTo>
                  <a:pt x="53" y="136"/>
                  <a:pt x="52" y="134"/>
                  <a:pt x="51" y="134"/>
                </a:cubicBezTo>
                <a:close/>
                <a:moveTo>
                  <a:pt x="35" y="139"/>
                </a:moveTo>
                <a:cubicBezTo>
                  <a:pt x="32" y="139"/>
                  <a:pt x="30" y="141"/>
                  <a:pt x="30" y="144"/>
                </a:cubicBezTo>
                <a:cubicBezTo>
                  <a:pt x="30" y="146"/>
                  <a:pt x="31" y="147"/>
                  <a:pt x="32" y="148"/>
                </a:cubicBezTo>
                <a:cubicBezTo>
                  <a:pt x="32" y="157"/>
                  <a:pt x="32" y="157"/>
                  <a:pt x="32" y="157"/>
                </a:cubicBezTo>
                <a:cubicBezTo>
                  <a:pt x="32" y="159"/>
                  <a:pt x="33" y="160"/>
                  <a:pt x="35" y="160"/>
                </a:cubicBezTo>
                <a:cubicBezTo>
                  <a:pt x="35" y="160"/>
                  <a:pt x="35" y="160"/>
                  <a:pt x="35" y="160"/>
                </a:cubicBezTo>
                <a:cubicBezTo>
                  <a:pt x="37" y="160"/>
                  <a:pt x="38" y="159"/>
                  <a:pt x="38" y="157"/>
                </a:cubicBezTo>
                <a:cubicBezTo>
                  <a:pt x="38" y="148"/>
                  <a:pt x="38" y="148"/>
                  <a:pt x="38" y="148"/>
                </a:cubicBezTo>
                <a:cubicBezTo>
                  <a:pt x="39" y="147"/>
                  <a:pt x="40" y="146"/>
                  <a:pt x="40" y="144"/>
                </a:cubicBezTo>
                <a:cubicBezTo>
                  <a:pt x="40" y="141"/>
                  <a:pt x="38" y="139"/>
                  <a:pt x="35" y="139"/>
                </a:cubicBezTo>
                <a:close/>
                <a:moveTo>
                  <a:pt x="28" y="0"/>
                </a:moveTo>
                <a:cubicBezTo>
                  <a:pt x="28" y="101"/>
                  <a:pt x="28" y="101"/>
                  <a:pt x="28" y="101"/>
                </a:cubicBezTo>
                <a:cubicBezTo>
                  <a:pt x="30" y="101"/>
                  <a:pt x="32" y="100"/>
                  <a:pt x="35" y="100"/>
                </a:cubicBezTo>
                <a:cubicBezTo>
                  <a:pt x="58" y="100"/>
                  <a:pt x="77" y="119"/>
                  <a:pt x="77" y="143"/>
                </a:cubicBezTo>
                <a:cubicBezTo>
                  <a:pt x="77" y="148"/>
                  <a:pt x="76" y="154"/>
                  <a:pt x="74" y="159"/>
                </a:cubicBezTo>
                <a:cubicBezTo>
                  <a:pt x="103" y="159"/>
                  <a:pt x="103" y="159"/>
                  <a:pt x="103" y="159"/>
                </a:cubicBezTo>
                <a:cubicBezTo>
                  <a:pt x="103" y="112"/>
                  <a:pt x="103" y="112"/>
                  <a:pt x="103" y="112"/>
                </a:cubicBezTo>
                <a:cubicBezTo>
                  <a:pt x="146" y="112"/>
                  <a:pt x="146" y="112"/>
                  <a:pt x="146" y="112"/>
                </a:cubicBezTo>
                <a:cubicBezTo>
                  <a:pt x="146" y="0"/>
                  <a:pt x="146" y="0"/>
                  <a:pt x="146" y="0"/>
                </a:cubicBezTo>
                <a:cubicBezTo>
                  <a:pt x="28" y="0"/>
                  <a:pt x="28" y="0"/>
                  <a:pt x="28" y="0"/>
                </a:cubicBezTo>
                <a:close/>
                <a:moveTo>
                  <a:pt x="32" y="21"/>
                </a:moveTo>
                <a:cubicBezTo>
                  <a:pt x="96" y="21"/>
                  <a:pt x="96" y="21"/>
                  <a:pt x="96" y="21"/>
                </a:cubicBezTo>
                <a:cubicBezTo>
                  <a:pt x="96" y="22"/>
                  <a:pt x="96" y="22"/>
                  <a:pt x="96" y="22"/>
                </a:cubicBezTo>
                <a:cubicBezTo>
                  <a:pt x="32" y="22"/>
                  <a:pt x="32" y="22"/>
                  <a:pt x="32" y="22"/>
                </a:cubicBezTo>
                <a:cubicBezTo>
                  <a:pt x="32" y="21"/>
                  <a:pt x="32" y="21"/>
                  <a:pt x="32" y="21"/>
                </a:cubicBezTo>
                <a:close/>
                <a:moveTo>
                  <a:pt x="32" y="17"/>
                </a:moveTo>
                <a:cubicBezTo>
                  <a:pt x="102" y="17"/>
                  <a:pt x="102" y="17"/>
                  <a:pt x="102" y="17"/>
                </a:cubicBezTo>
                <a:cubicBezTo>
                  <a:pt x="102" y="19"/>
                  <a:pt x="102" y="19"/>
                  <a:pt x="102" y="19"/>
                </a:cubicBezTo>
                <a:cubicBezTo>
                  <a:pt x="32" y="19"/>
                  <a:pt x="32" y="19"/>
                  <a:pt x="32" y="19"/>
                </a:cubicBezTo>
                <a:cubicBezTo>
                  <a:pt x="32" y="17"/>
                  <a:pt x="32" y="17"/>
                  <a:pt x="32" y="17"/>
                </a:cubicBezTo>
                <a:close/>
                <a:moveTo>
                  <a:pt x="32" y="13"/>
                </a:moveTo>
                <a:cubicBezTo>
                  <a:pt x="114" y="13"/>
                  <a:pt x="114" y="13"/>
                  <a:pt x="114" y="13"/>
                </a:cubicBezTo>
                <a:cubicBezTo>
                  <a:pt x="114" y="15"/>
                  <a:pt x="114" y="15"/>
                  <a:pt x="114" y="15"/>
                </a:cubicBezTo>
                <a:cubicBezTo>
                  <a:pt x="32" y="15"/>
                  <a:pt x="32" y="15"/>
                  <a:pt x="32" y="15"/>
                </a:cubicBezTo>
                <a:cubicBezTo>
                  <a:pt x="32" y="13"/>
                  <a:pt x="32" y="13"/>
                  <a:pt x="32" y="13"/>
                </a:cubicBezTo>
                <a:close/>
                <a:moveTo>
                  <a:pt x="32" y="10"/>
                </a:moveTo>
                <a:cubicBezTo>
                  <a:pt x="125" y="10"/>
                  <a:pt x="125" y="10"/>
                  <a:pt x="125" y="10"/>
                </a:cubicBezTo>
                <a:cubicBezTo>
                  <a:pt x="125" y="12"/>
                  <a:pt x="125" y="12"/>
                  <a:pt x="125" y="12"/>
                </a:cubicBezTo>
                <a:cubicBezTo>
                  <a:pt x="32" y="12"/>
                  <a:pt x="32" y="12"/>
                  <a:pt x="32" y="12"/>
                </a:cubicBezTo>
                <a:cubicBezTo>
                  <a:pt x="32" y="10"/>
                  <a:pt x="32" y="10"/>
                  <a:pt x="32" y="10"/>
                </a:cubicBezTo>
                <a:close/>
                <a:moveTo>
                  <a:pt x="32" y="6"/>
                </a:moveTo>
                <a:cubicBezTo>
                  <a:pt x="138" y="6"/>
                  <a:pt x="138" y="6"/>
                  <a:pt x="138" y="6"/>
                </a:cubicBezTo>
                <a:cubicBezTo>
                  <a:pt x="138" y="8"/>
                  <a:pt x="138" y="8"/>
                  <a:pt x="138" y="8"/>
                </a:cubicBezTo>
                <a:cubicBezTo>
                  <a:pt x="32" y="8"/>
                  <a:pt x="32" y="8"/>
                  <a:pt x="32" y="8"/>
                </a:cubicBezTo>
                <a:lnTo>
                  <a:pt x="32" y="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2" name="Freeform 105"/>
          <p:cNvSpPr/>
          <p:nvPr/>
        </p:nvSpPr>
        <p:spPr bwMode="auto">
          <a:xfrm>
            <a:off x="6553200" y="2838451"/>
            <a:ext cx="379413" cy="419100"/>
          </a:xfrm>
          <a:custGeom>
            <a:avLst/>
            <a:gdLst>
              <a:gd name="T0" fmla="*/ 75 w 169"/>
              <a:gd name="T1" fmla="*/ 71 h 186"/>
              <a:gd name="T2" fmla="*/ 76 w 169"/>
              <a:gd name="T3" fmla="*/ 71 h 186"/>
              <a:gd name="T4" fmla="*/ 93 w 169"/>
              <a:gd name="T5" fmla="*/ 6 h 186"/>
              <a:gd name="T6" fmla="*/ 92 w 169"/>
              <a:gd name="T7" fmla="*/ 4 h 186"/>
              <a:gd name="T8" fmla="*/ 94 w 169"/>
              <a:gd name="T9" fmla="*/ 0 h 186"/>
              <a:gd name="T10" fmla="*/ 98 w 169"/>
              <a:gd name="T11" fmla="*/ 2 h 186"/>
              <a:gd name="T12" fmla="*/ 96 w 169"/>
              <a:gd name="T13" fmla="*/ 7 h 186"/>
              <a:gd name="T14" fmla="*/ 93 w 169"/>
              <a:gd name="T15" fmla="*/ 6 h 186"/>
              <a:gd name="T16" fmla="*/ 78 w 169"/>
              <a:gd name="T17" fmla="*/ 72 h 186"/>
              <a:gd name="T18" fmla="*/ 83 w 169"/>
              <a:gd name="T19" fmla="*/ 81 h 186"/>
              <a:gd name="T20" fmla="*/ 127 w 169"/>
              <a:gd name="T21" fmla="*/ 35 h 186"/>
              <a:gd name="T22" fmla="*/ 135 w 169"/>
              <a:gd name="T23" fmla="*/ 116 h 186"/>
              <a:gd name="T24" fmla="*/ 150 w 169"/>
              <a:gd name="T25" fmla="*/ 149 h 186"/>
              <a:gd name="T26" fmla="*/ 95 w 169"/>
              <a:gd name="T27" fmla="*/ 125 h 186"/>
              <a:gd name="T28" fmla="*/ 93 w 169"/>
              <a:gd name="T29" fmla="*/ 129 h 186"/>
              <a:gd name="T30" fmla="*/ 89 w 169"/>
              <a:gd name="T31" fmla="*/ 126 h 186"/>
              <a:gd name="T32" fmla="*/ 57 w 169"/>
              <a:gd name="T33" fmla="*/ 179 h 186"/>
              <a:gd name="T34" fmla="*/ 51 w 169"/>
              <a:gd name="T35" fmla="*/ 142 h 186"/>
              <a:gd name="T36" fmla="*/ 11 w 169"/>
              <a:gd name="T37" fmla="*/ 70 h 186"/>
              <a:gd name="T38" fmla="*/ 75 w 169"/>
              <a:gd name="T39" fmla="*/ 85 h 186"/>
              <a:gd name="T40" fmla="*/ 74 w 169"/>
              <a:gd name="T41" fmla="*/ 74 h 186"/>
              <a:gd name="T42" fmla="*/ 24 w 169"/>
              <a:gd name="T43" fmla="*/ 28 h 186"/>
              <a:gd name="T44" fmla="*/ 22 w 169"/>
              <a:gd name="T45" fmla="*/ 29 h 186"/>
              <a:gd name="T46" fmla="*/ 18 w 169"/>
              <a:gd name="T47" fmla="*/ 27 h 186"/>
              <a:gd name="T48" fmla="*/ 20 w 169"/>
              <a:gd name="T49" fmla="*/ 23 h 186"/>
              <a:gd name="T50" fmla="*/ 24 w 169"/>
              <a:gd name="T51" fmla="*/ 25 h 186"/>
              <a:gd name="T52" fmla="*/ 24 w 169"/>
              <a:gd name="T53" fmla="*/ 27 h 186"/>
              <a:gd name="T54" fmla="*/ 74 w 169"/>
              <a:gd name="T55" fmla="*/ 72 h 186"/>
              <a:gd name="T56" fmla="*/ 75 w 169"/>
              <a:gd name="T57" fmla="*/ 7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186">
                <a:moveTo>
                  <a:pt x="75" y="71"/>
                </a:moveTo>
                <a:cubicBezTo>
                  <a:pt x="76" y="71"/>
                  <a:pt x="76" y="71"/>
                  <a:pt x="76" y="71"/>
                </a:cubicBezTo>
                <a:cubicBezTo>
                  <a:pt x="76" y="60"/>
                  <a:pt x="79" y="30"/>
                  <a:pt x="93" y="6"/>
                </a:cubicBezTo>
                <a:cubicBezTo>
                  <a:pt x="92" y="6"/>
                  <a:pt x="92" y="5"/>
                  <a:pt x="92" y="4"/>
                </a:cubicBezTo>
                <a:cubicBezTo>
                  <a:pt x="91" y="3"/>
                  <a:pt x="92" y="1"/>
                  <a:pt x="94" y="0"/>
                </a:cubicBezTo>
                <a:cubicBezTo>
                  <a:pt x="96" y="0"/>
                  <a:pt x="98" y="1"/>
                  <a:pt x="98" y="2"/>
                </a:cubicBezTo>
                <a:cubicBezTo>
                  <a:pt x="99" y="4"/>
                  <a:pt x="98" y="6"/>
                  <a:pt x="96" y="7"/>
                </a:cubicBezTo>
                <a:cubicBezTo>
                  <a:pt x="95" y="7"/>
                  <a:pt x="94" y="7"/>
                  <a:pt x="93" y="6"/>
                </a:cubicBezTo>
                <a:cubicBezTo>
                  <a:pt x="89" y="15"/>
                  <a:pt x="79" y="39"/>
                  <a:pt x="78" y="72"/>
                </a:cubicBezTo>
                <a:cubicBezTo>
                  <a:pt x="80" y="74"/>
                  <a:pt x="81" y="77"/>
                  <a:pt x="83" y="81"/>
                </a:cubicBezTo>
                <a:cubicBezTo>
                  <a:pt x="90" y="68"/>
                  <a:pt x="111" y="31"/>
                  <a:pt x="127" y="35"/>
                </a:cubicBezTo>
                <a:cubicBezTo>
                  <a:pt x="143" y="39"/>
                  <a:pt x="169" y="102"/>
                  <a:pt x="135" y="116"/>
                </a:cubicBezTo>
                <a:cubicBezTo>
                  <a:pt x="150" y="125"/>
                  <a:pt x="161" y="137"/>
                  <a:pt x="150" y="149"/>
                </a:cubicBezTo>
                <a:cubicBezTo>
                  <a:pt x="132" y="170"/>
                  <a:pt x="108" y="142"/>
                  <a:pt x="95" y="125"/>
                </a:cubicBezTo>
                <a:cubicBezTo>
                  <a:pt x="95" y="127"/>
                  <a:pt x="94" y="129"/>
                  <a:pt x="93" y="129"/>
                </a:cubicBezTo>
                <a:cubicBezTo>
                  <a:pt x="92" y="129"/>
                  <a:pt x="91" y="128"/>
                  <a:pt x="89" y="126"/>
                </a:cubicBezTo>
                <a:cubicBezTo>
                  <a:pt x="88" y="148"/>
                  <a:pt x="85" y="186"/>
                  <a:pt x="57" y="179"/>
                </a:cubicBezTo>
                <a:cubicBezTo>
                  <a:pt x="41" y="175"/>
                  <a:pt x="44" y="158"/>
                  <a:pt x="51" y="142"/>
                </a:cubicBezTo>
                <a:cubicBezTo>
                  <a:pt x="14" y="152"/>
                  <a:pt x="0" y="83"/>
                  <a:pt x="11" y="70"/>
                </a:cubicBezTo>
                <a:cubicBezTo>
                  <a:pt x="23" y="57"/>
                  <a:pt x="63" y="78"/>
                  <a:pt x="75" y="85"/>
                </a:cubicBezTo>
                <a:cubicBezTo>
                  <a:pt x="74" y="80"/>
                  <a:pt x="74" y="76"/>
                  <a:pt x="74" y="74"/>
                </a:cubicBezTo>
                <a:cubicBezTo>
                  <a:pt x="55" y="47"/>
                  <a:pt x="32" y="32"/>
                  <a:pt x="24" y="28"/>
                </a:cubicBezTo>
                <a:cubicBezTo>
                  <a:pt x="24" y="29"/>
                  <a:pt x="23" y="29"/>
                  <a:pt x="22" y="29"/>
                </a:cubicBezTo>
                <a:cubicBezTo>
                  <a:pt x="20" y="30"/>
                  <a:pt x="18" y="29"/>
                  <a:pt x="18" y="27"/>
                </a:cubicBezTo>
                <a:cubicBezTo>
                  <a:pt x="17" y="25"/>
                  <a:pt x="18" y="23"/>
                  <a:pt x="20" y="23"/>
                </a:cubicBezTo>
                <a:cubicBezTo>
                  <a:pt x="22" y="22"/>
                  <a:pt x="24" y="23"/>
                  <a:pt x="24" y="25"/>
                </a:cubicBezTo>
                <a:cubicBezTo>
                  <a:pt x="24" y="26"/>
                  <a:pt x="24" y="27"/>
                  <a:pt x="24" y="27"/>
                </a:cubicBezTo>
                <a:cubicBezTo>
                  <a:pt x="49" y="39"/>
                  <a:pt x="68" y="63"/>
                  <a:pt x="74" y="72"/>
                </a:cubicBezTo>
                <a:cubicBezTo>
                  <a:pt x="75" y="71"/>
                  <a:pt x="75" y="71"/>
                  <a:pt x="75" y="7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3" name="Freeform 106"/>
          <p:cNvSpPr/>
          <p:nvPr/>
        </p:nvSpPr>
        <p:spPr bwMode="auto">
          <a:xfrm>
            <a:off x="7200901" y="2841626"/>
            <a:ext cx="346075" cy="423863"/>
          </a:xfrm>
          <a:custGeom>
            <a:avLst/>
            <a:gdLst>
              <a:gd name="T0" fmla="*/ 68 w 154"/>
              <a:gd name="T1" fmla="*/ 43 h 189"/>
              <a:gd name="T2" fmla="*/ 129 w 154"/>
              <a:gd name="T3" fmla="*/ 22 h 189"/>
              <a:gd name="T4" fmla="*/ 77 w 154"/>
              <a:gd name="T5" fmla="*/ 58 h 189"/>
              <a:gd name="T6" fmla="*/ 144 w 154"/>
              <a:gd name="T7" fmla="*/ 52 h 189"/>
              <a:gd name="T8" fmla="*/ 84 w 154"/>
              <a:gd name="T9" fmla="*/ 67 h 189"/>
              <a:gd name="T10" fmla="*/ 122 w 154"/>
              <a:gd name="T11" fmla="*/ 100 h 189"/>
              <a:gd name="T12" fmla="*/ 78 w 154"/>
              <a:gd name="T13" fmla="*/ 78 h 189"/>
              <a:gd name="T14" fmla="*/ 83 w 154"/>
              <a:gd name="T15" fmla="*/ 91 h 189"/>
              <a:gd name="T16" fmla="*/ 154 w 154"/>
              <a:gd name="T17" fmla="*/ 175 h 189"/>
              <a:gd name="T18" fmla="*/ 148 w 154"/>
              <a:gd name="T19" fmla="*/ 185 h 189"/>
              <a:gd name="T20" fmla="*/ 75 w 154"/>
              <a:gd name="T21" fmla="*/ 92 h 189"/>
              <a:gd name="T22" fmla="*/ 71 w 154"/>
              <a:gd name="T23" fmla="*/ 77 h 189"/>
              <a:gd name="T24" fmla="*/ 71 w 154"/>
              <a:gd name="T25" fmla="*/ 77 h 189"/>
              <a:gd name="T26" fmla="*/ 63 w 154"/>
              <a:gd name="T27" fmla="*/ 128 h 189"/>
              <a:gd name="T28" fmla="*/ 62 w 154"/>
              <a:gd name="T29" fmla="*/ 74 h 189"/>
              <a:gd name="T30" fmla="*/ 19 w 154"/>
              <a:gd name="T31" fmla="*/ 105 h 189"/>
              <a:gd name="T32" fmla="*/ 56 w 154"/>
              <a:gd name="T33" fmla="*/ 67 h 189"/>
              <a:gd name="T34" fmla="*/ 0 w 154"/>
              <a:gd name="T35" fmla="*/ 58 h 189"/>
              <a:gd name="T36" fmla="*/ 55 w 154"/>
              <a:gd name="T37" fmla="*/ 49 h 189"/>
              <a:gd name="T38" fmla="*/ 22 w 154"/>
              <a:gd name="T39" fmla="*/ 29 h 189"/>
              <a:gd name="T40" fmla="*/ 64 w 154"/>
              <a:gd name="T41" fmla="*/ 42 h 189"/>
              <a:gd name="T42" fmla="*/ 74 w 154"/>
              <a:gd name="T43" fmla="*/ 0 h 189"/>
              <a:gd name="T44" fmla="*/ 68 w 154"/>
              <a:gd name="T45" fmla="*/ 4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 h="189">
                <a:moveTo>
                  <a:pt x="68" y="43"/>
                </a:moveTo>
                <a:cubicBezTo>
                  <a:pt x="68" y="56"/>
                  <a:pt x="86" y="1"/>
                  <a:pt x="129" y="22"/>
                </a:cubicBezTo>
                <a:cubicBezTo>
                  <a:pt x="129" y="22"/>
                  <a:pt x="94" y="24"/>
                  <a:pt x="77" y="58"/>
                </a:cubicBezTo>
                <a:cubicBezTo>
                  <a:pt x="77" y="58"/>
                  <a:pt x="110" y="25"/>
                  <a:pt x="144" y="52"/>
                </a:cubicBezTo>
                <a:cubicBezTo>
                  <a:pt x="144" y="52"/>
                  <a:pt x="101" y="48"/>
                  <a:pt x="84" y="67"/>
                </a:cubicBezTo>
                <a:cubicBezTo>
                  <a:pt x="84" y="67"/>
                  <a:pt x="121" y="78"/>
                  <a:pt x="122" y="100"/>
                </a:cubicBezTo>
                <a:cubicBezTo>
                  <a:pt x="122" y="100"/>
                  <a:pt x="97" y="78"/>
                  <a:pt x="78" y="78"/>
                </a:cubicBezTo>
                <a:cubicBezTo>
                  <a:pt x="78" y="78"/>
                  <a:pt x="80" y="83"/>
                  <a:pt x="83" y="91"/>
                </a:cubicBezTo>
                <a:cubicBezTo>
                  <a:pt x="92" y="114"/>
                  <a:pt x="115" y="162"/>
                  <a:pt x="154" y="175"/>
                </a:cubicBezTo>
                <a:cubicBezTo>
                  <a:pt x="151" y="181"/>
                  <a:pt x="152" y="185"/>
                  <a:pt x="148" y="185"/>
                </a:cubicBezTo>
                <a:cubicBezTo>
                  <a:pt x="126" y="189"/>
                  <a:pt x="87" y="126"/>
                  <a:pt x="75" y="92"/>
                </a:cubicBezTo>
                <a:cubicBezTo>
                  <a:pt x="73" y="86"/>
                  <a:pt x="71" y="80"/>
                  <a:pt x="71" y="77"/>
                </a:cubicBezTo>
                <a:cubicBezTo>
                  <a:pt x="71" y="77"/>
                  <a:pt x="71" y="77"/>
                  <a:pt x="71" y="77"/>
                </a:cubicBezTo>
                <a:cubicBezTo>
                  <a:pt x="71" y="77"/>
                  <a:pt x="57" y="110"/>
                  <a:pt x="63" y="128"/>
                </a:cubicBezTo>
                <a:cubicBezTo>
                  <a:pt x="63" y="128"/>
                  <a:pt x="39" y="112"/>
                  <a:pt x="62" y="74"/>
                </a:cubicBezTo>
                <a:cubicBezTo>
                  <a:pt x="62" y="74"/>
                  <a:pt x="25" y="89"/>
                  <a:pt x="19" y="105"/>
                </a:cubicBezTo>
                <a:cubicBezTo>
                  <a:pt x="19" y="105"/>
                  <a:pt x="11" y="73"/>
                  <a:pt x="56" y="67"/>
                </a:cubicBezTo>
                <a:cubicBezTo>
                  <a:pt x="56" y="67"/>
                  <a:pt x="36" y="49"/>
                  <a:pt x="0" y="58"/>
                </a:cubicBezTo>
                <a:cubicBezTo>
                  <a:pt x="0" y="58"/>
                  <a:pt x="11" y="28"/>
                  <a:pt x="55" y="49"/>
                </a:cubicBezTo>
                <a:cubicBezTo>
                  <a:pt x="55" y="49"/>
                  <a:pt x="41" y="26"/>
                  <a:pt x="22" y="29"/>
                </a:cubicBezTo>
                <a:cubicBezTo>
                  <a:pt x="22" y="29"/>
                  <a:pt x="36" y="8"/>
                  <a:pt x="64" y="42"/>
                </a:cubicBezTo>
                <a:cubicBezTo>
                  <a:pt x="64" y="42"/>
                  <a:pt x="56" y="5"/>
                  <a:pt x="74" y="0"/>
                </a:cubicBezTo>
                <a:cubicBezTo>
                  <a:pt x="74" y="0"/>
                  <a:pt x="67" y="20"/>
                  <a:pt x="68" y="4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4" name="Freeform 107"/>
          <p:cNvSpPr>
            <a:spLocks noEditPoints="1"/>
          </p:cNvSpPr>
          <p:nvPr/>
        </p:nvSpPr>
        <p:spPr bwMode="auto">
          <a:xfrm>
            <a:off x="7899400" y="2844800"/>
            <a:ext cx="260350" cy="446088"/>
          </a:xfrm>
          <a:custGeom>
            <a:avLst/>
            <a:gdLst>
              <a:gd name="T0" fmla="*/ 58 w 116"/>
              <a:gd name="T1" fmla="*/ 88 h 198"/>
              <a:gd name="T2" fmla="*/ 112 w 116"/>
              <a:gd name="T3" fmla="*/ 120 h 198"/>
              <a:gd name="T4" fmla="*/ 116 w 116"/>
              <a:gd name="T5" fmla="*/ 140 h 198"/>
              <a:gd name="T6" fmla="*/ 116 w 116"/>
              <a:gd name="T7" fmla="*/ 140 h 198"/>
              <a:gd name="T8" fmla="*/ 105 w 116"/>
              <a:gd name="T9" fmla="*/ 132 h 198"/>
              <a:gd name="T10" fmla="*/ 94 w 116"/>
              <a:gd name="T11" fmla="*/ 140 h 198"/>
              <a:gd name="T12" fmla="*/ 93 w 116"/>
              <a:gd name="T13" fmla="*/ 140 h 198"/>
              <a:gd name="T14" fmla="*/ 82 w 116"/>
              <a:gd name="T15" fmla="*/ 132 h 198"/>
              <a:gd name="T16" fmla="*/ 70 w 116"/>
              <a:gd name="T17" fmla="*/ 140 h 198"/>
              <a:gd name="T18" fmla="*/ 69 w 116"/>
              <a:gd name="T19" fmla="*/ 140 h 198"/>
              <a:gd name="T20" fmla="*/ 58 w 116"/>
              <a:gd name="T21" fmla="*/ 132 h 198"/>
              <a:gd name="T22" fmla="*/ 58 w 116"/>
              <a:gd name="T23" fmla="*/ 198 h 198"/>
              <a:gd name="T24" fmla="*/ 54 w 116"/>
              <a:gd name="T25" fmla="*/ 198 h 198"/>
              <a:gd name="T26" fmla="*/ 54 w 116"/>
              <a:gd name="T27" fmla="*/ 132 h 198"/>
              <a:gd name="T28" fmla="*/ 47 w 116"/>
              <a:gd name="T29" fmla="*/ 140 h 198"/>
              <a:gd name="T30" fmla="*/ 46 w 116"/>
              <a:gd name="T31" fmla="*/ 140 h 198"/>
              <a:gd name="T32" fmla="*/ 34 w 116"/>
              <a:gd name="T33" fmla="*/ 132 h 198"/>
              <a:gd name="T34" fmla="*/ 23 w 116"/>
              <a:gd name="T35" fmla="*/ 140 h 198"/>
              <a:gd name="T36" fmla="*/ 22 w 116"/>
              <a:gd name="T37" fmla="*/ 140 h 198"/>
              <a:gd name="T38" fmla="*/ 11 w 116"/>
              <a:gd name="T39" fmla="*/ 132 h 198"/>
              <a:gd name="T40" fmla="*/ 0 w 116"/>
              <a:gd name="T41" fmla="*/ 140 h 198"/>
              <a:gd name="T42" fmla="*/ 0 w 116"/>
              <a:gd name="T43" fmla="*/ 140 h 198"/>
              <a:gd name="T44" fmla="*/ 3 w 116"/>
              <a:gd name="T45" fmla="*/ 124 h 198"/>
              <a:gd name="T46" fmla="*/ 54 w 116"/>
              <a:gd name="T47" fmla="*/ 88 h 198"/>
              <a:gd name="T48" fmla="*/ 54 w 116"/>
              <a:gd name="T49" fmla="*/ 80 h 198"/>
              <a:gd name="T50" fmla="*/ 58 w 116"/>
              <a:gd name="T51" fmla="*/ 80 h 198"/>
              <a:gd name="T52" fmla="*/ 58 w 116"/>
              <a:gd name="T53" fmla="*/ 88 h 198"/>
              <a:gd name="T54" fmla="*/ 17 w 116"/>
              <a:gd name="T55" fmla="*/ 0 h 198"/>
              <a:gd name="T56" fmla="*/ 28 w 116"/>
              <a:gd name="T57" fmla="*/ 24 h 198"/>
              <a:gd name="T58" fmla="*/ 17 w 116"/>
              <a:gd name="T59" fmla="*/ 35 h 198"/>
              <a:gd name="T60" fmla="*/ 5 w 116"/>
              <a:gd name="T61" fmla="*/ 24 h 198"/>
              <a:gd name="T62" fmla="*/ 17 w 116"/>
              <a:gd name="T63" fmla="*/ 0 h 198"/>
              <a:gd name="T64" fmla="*/ 54 w 116"/>
              <a:gd name="T65" fmla="*/ 28 h 198"/>
              <a:gd name="T66" fmla="*/ 66 w 116"/>
              <a:gd name="T67" fmla="*/ 52 h 198"/>
              <a:gd name="T68" fmla="*/ 54 w 116"/>
              <a:gd name="T69" fmla="*/ 64 h 198"/>
              <a:gd name="T70" fmla="*/ 43 w 116"/>
              <a:gd name="T71" fmla="*/ 52 h 198"/>
              <a:gd name="T72" fmla="*/ 54 w 116"/>
              <a:gd name="T73" fmla="*/ 28 h 198"/>
              <a:gd name="T74" fmla="*/ 98 w 116"/>
              <a:gd name="T75" fmla="*/ 3 h 198"/>
              <a:gd name="T76" fmla="*/ 110 w 116"/>
              <a:gd name="T77" fmla="*/ 26 h 198"/>
              <a:gd name="T78" fmla="*/ 98 w 116"/>
              <a:gd name="T79" fmla="*/ 38 h 198"/>
              <a:gd name="T80" fmla="*/ 87 w 116"/>
              <a:gd name="T81" fmla="*/ 26 h 198"/>
              <a:gd name="T82" fmla="*/ 98 w 116"/>
              <a:gd name="T83" fmla="*/ 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6" h="198">
                <a:moveTo>
                  <a:pt x="58" y="88"/>
                </a:moveTo>
                <a:cubicBezTo>
                  <a:pt x="82" y="88"/>
                  <a:pt x="103" y="101"/>
                  <a:pt x="112" y="120"/>
                </a:cubicBezTo>
                <a:cubicBezTo>
                  <a:pt x="115" y="126"/>
                  <a:pt x="116" y="133"/>
                  <a:pt x="116" y="140"/>
                </a:cubicBezTo>
                <a:cubicBezTo>
                  <a:pt x="116" y="140"/>
                  <a:pt x="116" y="140"/>
                  <a:pt x="116" y="140"/>
                </a:cubicBezTo>
                <a:cubicBezTo>
                  <a:pt x="115" y="135"/>
                  <a:pt x="110" y="132"/>
                  <a:pt x="105" y="132"/>
                </a:cubicBezTo>
                <a:cubicBezTo>
                  <a:pt x="100" y="132"/>
                  <a:pt x="95" y="135"/>
                  <a:pt x="94" y="140"/>
                </a:cubicBezTo>
                <a:cubicBezTo>
                  <a:pt x="93" y="140"/>
                  <a:pt x="93" y="140"/>
                  <a:pt x="93" y="140"/>
                </a:cubicBezTo>
                <a:cubicBezTo>
                  <a:pt x="91" y="135"/>
                  <a:pt x="87" y="132"/>
                  <a:pt x="82" y="132"/>
                </a:cubicBezTo>
                <a:cubicBezTo>
                  <a:pt x="76" y="132"/>
                  <a:pt x="72" y="135"/>
                  <a:pt x="70" y="140"/>
                </a:cubicBezTo>
                <a:cubicBezTo>
                  <a:pt x="69" y="140"/>
                  <a:pt x="69" y="140"/>
                  <a:pt x="69" y="140"/>
                </a:cubicBezTo>
                <a:cubicBezTo>
                  <a:pt x="68" y="135"/>
                  <a:pt x="63" y="132"/>
                  <a:pt x="58" y="132"/>
                </a:cubicBezTo>
                <a:cubicBezTo>
                  <a:pt x="58" y="198"/>
                  <a:pt x="58" y="198"/>
                  <a:pt x="58" y="198"/>
                </a:cubicBezTo>
                <a:cubicBezTo>
                  <a:pt x="54" y="198"/>
                  <a:pt x="54" y="198"/>
                  <a:pt x="54" y="198"/>
                </a:cubicBezTo>
                <a:cubicBezTo>
                  <a:pt x="54" y="132"/>
                  <a:pt x="54" y="132"/>
                  <a:pt x="54" y="132"/>
                </a:cubicBezTo>
                <a:cubicBezTo>
                  <a:pt x="51" y="134"/>
                  <a:pt x="48" y="136"/>
                  <a:pt x="47" y="140"/>
                </a:cubicBezTo>
                <a:cubicBezTo>
                  <a:pt x="46" y="140"/>
                  <a:pt x="46" y="140"/>
                  <a:pt x="46" y="140"/>
                </a:cubicBezTo>
                <a:cubicBezTo>
                  <a:pt x="44" y="135"/>
                  <a:pt x="40" y="132"/>
                  <a:pt x="34" y="132"/>
                </a:cubicBezTo>
                <a:cubicBezTo>
                  <a:pt x="29" y="132"/>
                  <a:pt x="25" y="135"/>
                  <a:pt x="23" y="140"/>
                </a:cubicBezTo>
                <a:cubicBezTo>
                  <a:pt x="22" y="140"/>
                  <a:pt x="22" y="140"/>
                  <a:pt x="22" y="140"/>
                </a:cubicBezTo>
                <a:cubicBezTo>
                  <a:pt x="21" y="135"/>
                  <a:pt x="16" y="132"/>
                  <a:pt x="11" y="132"/>
                </a:cubicBezTo>
                <a:cubicBezTo>
                  <a:pt x="6" y="132"/>
                  <a:pt x="1" y="135"/>
                  <a:pt x="0" y="140"/>
                </a:cubicBezTo>
                <a:cubicBezTo>
                  <a:pt x="0" y="140"/>
                  <a:pt x="0" y="140"/>
                  <a:pt x="0" y="140"/>
                </a:cubicBezTo>
                <a:cubicBezTo>
                  <a:pt x="0" y="134"/>
                  <a:pt x="1" y="129"/>
                  <a:pt x="3" y="124"/>
                </a:cubicBezTo>
                <a:cubicBezTo>
                  <a:pt x="10" y="104"/>
                  <a:pt x="30" y="90"/>
                  <a:pt x="54" y="88"/>
                </a:cubicBezTo>
                <a:cubicBezTo>
                  <a:pt x="54" y="80"/>
                  <a:pt x="54" y="80"/>
                  <a:pt x="54" y="80"/>
                </a:cubicBezTo>
                <a:cubicBezTo>
                  <a:pt x="58" y="80"/>
                  <a:pt x="58" y="80"/>
                  <a:pt x="58" y="80"/>
                </a:cubicBezTo>
                <a:cubicBezTo>
                  <a:pt x="58" y="88"/>
                  <a:pt x="58" y="88"/>
                  <a:pt x="58" y="88"/>
                </a:cubicBezTo>
                <a:close/>
                <a:moveTo>
                  <a:pt x="17" y="0"/>
                </a:moveTo>
                <a:cubicBezTo>
                  <a:pt x="20" y="12"/>
                  <a:pt x="28" y="18"/>
                  <a:pt x="28" y="24"/>
                </a:cubicBezTo>
                <a:cubicBezTo>
                  <a:pt x="28" y="30"/>
                  <a:pt x="26" y="35"/>
                  <a:pt x="17" y="35"/>
                </a:cubicBezTo>
                <a:cubicBezTo>
                  <a:pt x="8" y="35"/>
                  <a:pt x="5" y="30"/>
                  <a:pt x="5" y="24"/>
                </a:cubicBezTo>
                <a:cubicBezTo>
                  <a:pt x="5" y="18"/>
                  <a:pt x="14" y="12"/>
                  <a:pt x="17" y="0"/>
                </a:cubicBezTo>
                <a:close/>
                <a:moveTo>
                  <a:pt x="54" y="28"/>
                </a:moveTo>
                <a:cubicBezTo>
                  <a:pt x="57" y="40"/>
                  <a:pt x="66" y="46"/>
                  <a:pt x="66" y="52"/>
                </a:cubicBezTo>
                <a:cubicBezTo>
                  <a:pt x="66" y="58"/>
                  <a:pt x="63" y="64"/>
                  <a:pt x="54" y="64"/>
                </a:cubicBezTo>
                <a:cubicBezTo>
                  <a:pt x="46" y="64"/>
                  <a:pt x="43" y="58"/>
                  <a:pt x="43" y="52"/>
                </a:cubicBezTo>
                <a:cubicBezTo>
                  <a:pt x="43" y="46"/>
                  <a:pt x="51" y="40"/>
                  <a:pt x="54" y="28"/>
                </a:cubicBezTo>
                <a:close/>
                <a:moveTo>
                  <a:pt x="98" y="3"/>
                </a:moveTo>
                <a:cubicBezTo>
                  <a:pt x="101" y="15"/>
                  <a:pt x="110" y="20"/>
                  <a:pt x="110" y="26"/>
                </a:cubicBezTo>
                <a:cubicBezTo>
                  <a:pt x="110" y="32"/>
                  <a:pt x="107" y="38"/>
                  <a:pt x="98" y="38"/>
                </a:cubicBezTo>
                <a:cubicBezTo>
                  <a:pt x="90" y="38"/>
                  <a:pt x="87" y="32"/>
                  <a:pt x="87" y="26"/>
                </a:cubicBezTo>
                <a:cubicBezTo>
                  <a:pt x="87" y="20"/>
                  <a:pt x="96" y="15"/>
                  <a:pt x="98"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5" name="Freeform 108"/>
          <p:cNvSpPr>
            <a:spLocks noEditPoints="1"/>
          </p:cNvSpPr>
          <p:nvPr/>
        </p:nvSpPr>
        <p:spPr bwMode="auto">
          <a:xfrm>
            <a:off x="827088" y="3489325"/>
            <a:ext cx="400050" cy="363538"/>
          </a:xfrm>
          <a:custGeom>
            <a:avLst/>
            <a:gdLst>
              <a:gd name="T0" fmla="*/ 142 w 178"/>
              <a:gd name="T1" fmla="*/ 94 h 162"/>
              <a:gd name="T2" fmla="*/ 40 w 178"/>
              <a:gd name="T3" fmla="*/ 94 h 162"/>
              <a:gd name="T4" fmla="*/ 23 w 178"/>
              <a:gd name="T5" fmla="*/ 78 h 162"/>
              <a:gd name="T6" fmla="*/ 23 w 178"/>
              <a:gd name="T7" fmla="*/ 77 h 162"/>
              <a:gd name="T8" fmla="*/ 0 w 178"/>
              <a:gd name="T9" fmla="*/ 53 h 162"/>
              <a:gd name="T10" fmla="*/ 30 w 178"/>
              <a:gd name="T11" fmla="*/ 28 h 162"/>
              <a:gd name="T12" fmla="*/ 42 w 178"/>
              <a:gd name="T13" fmla="*/ 30 h 162"/>
              <a:gd name="T14" fmla="*/ 42 w 178"/>
              <a:gd name="T15" fmla="*/ 29 h 162"/>
              <a:gd name="T16" fmla="*/ 73 w 178"/>
              <a:gd name="T17" fmla="*/ 0 h 162"/>
              <a:gd name="T18" fmla="*/ 102 w 178"/>
              <a:gd name="T19" fmla="*/ 20 h 162"/>
              <a:gd name="T20" fmla="*/ 129 w 178"/>
              <a:gd name="T21" fmla="*/ 5 h 162"/>
              <a:gd name="T22" fmla="*/ 158 w 178"/>
              <a:gd name="T23" fmla="*/ 26 h 162"/>
              <a:gd name="T24" fmla="*/ 178 w 178"/>
              <a:gd name="T25" fmla="*/ 57 h 162"/>
              <a:gd name="T26" fmla="*/ 142 w 178"/>
              <a:gd name="T27" fmla="*/ 94 h 162"/>
              <a:gd name="T28" fmla="*/ 87 w 178"/>
              <a:gd name="T29" fmla="*/ 97 h 162"/>
              <a:gd name="T30" fmla="*/ 77 w 178"/>
              <a:gd name="T31" fmla="*/ 134 h 162"/>
              <a:gd name="T32" fmla="*/ 99 w 178"/>
              <a:gd name="T33" fmla="*/ 134 h 162"/>
              <a:gd name="T34" fmla="*/ 95 w 178"/>
              <a:gd name="T35" fmla="*/ 149 h 162"/>
              <a:gd name="T36" fmla="*/ 92 w 178"/>
              <a:gd name="T37" fmla="*/ 149 h 162"/>
              <a:gd name="T38" fmla="*/ 92 w 178"/>
              <a:gd name="T39" fmla="*/ 162 h 162"/>
              <a:gd name="T40" fmla="*/ 100 w 178"/>
              <a:gd name="T41" fmla="*/ 149 h 162"/>
              <a:gd name="T42" fmla="*/ 97 w 178"/>
              <a:gd name="T43" fmla="*/ 149 h 162"/>
              <a:gd name="T44" fmla="*/ 106 w 178"/>
              <a:gd name="T45" fmla="*/ 129 h 162"/>
              <a:gd name="T46" fmla="*/ 84 w 178"/>
              <a:gd name="T47" fmla="*/ 129 h 162"/>
              <a:gd name="T48" fmla="*/ 92 w 178"/>
              <a:gd name="T49" fmla="*/ 97 h 162"/>
              <a:gd name="T50" fmla="*/ 87 w 178"/>
              <a:gd name="T51" fmla="*/ 9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8" h="162">
                <a:moveTo>
                  <a:pt x="142" y="94"/>
                </a:moveTo>
                <a:cubicBezTo>
                  <a:pt x="40" y="94"/>
                  <a:pt x="40" y="94"/>
                  <a:pt x="40" y="94"/>
                </a:cubicBezTo>
                <a:cubicBezTo>
                  <a:pt x="30" y="94"/>
                  <a:pt x="23" y="87"/>
                  <a:pt x="23" y="78"/>
                </a:cubicBezTo>
                <a:cubicBezTo>
                  <a:pt x="23" y="77"/>
                  <a:pt x="23" y="77"/>
                  <a:pt x="23" y="77"/>
                </a:cubicBezTo>
                <a:cubicBezTo>
                  <a:pt x="10" y="75"/>
                  <a:pt x="0" y="65"/>
                  <a:pt x="0" y="53"/>
                </a:cubicBezTo>
                <a:cubicBezTo>
                  <a:pt x="0" y="39"/>
                  <a:pt x="14" y="28"/>
                  <a:pt x="30" y="28"/>
                </a:cubicBezTo>
                <a:cubicBezTo>
                  <a:pt x="34" y="28"/>
                  <a:pt x="38" y="29"/>
                  <a:pt x="42" y="30"/>
                </a:cubicBezTo>
                <a:cubicBezTo>
                  <a:pt x="42" y="30"/>
                  <a:pt x="42" y="29"/>
                  <a:pt x="42" y="29"/>
                </a:cubicBezTo>
                <a:cubicBezTo>
                  <a:pt x="42" y="13"/>
                  <a:pt x="56" y="0"/>
                  <a:pt x="73" y="0"/>
                </a:cubicBezTo>
                <a:cubicBezTo>
                  <a:pt x="87" y="0"/>
                  <a:pt x="98" y="8"/>
                  <a:pt x="102" y="20"/>
                </a:cubicBezTo>
                <a:cubicBezTo>
                  <a:pt x="107" y="11"/>
                  <a:pt x="117" y="5"/>
                  <a:pt x="129" y="5"/>
                </a:cubicBezTo>
                <a:cubicBezTo>
                  <a:pt x="144" y="5"/>
                  <a:pt x="156" y="14"/>
                  <a:pt x="158" y="26"/>
                </a:cubicBezTo>
                <a:cubicBezTo>
                  <a:pt x="170" y="30"/>
                  <a:pt x="178" y="43"/>
                  <a:pt x="178" y="57"/>
                </a:cubicBezTo>
                <a:cubicBezTo>
                  <a:pt x="178" y="75"/>
                  <a:pt x="160" y="94"/>
                  <a:pt x="142" y="94"/>
                </a:cubicBezTo>
                <a:close/>
                <a:moveTo>
                  <a:pt x="87" y="97"/>
                </a:moveTo>
                <a:cubicBezTo>
                  <a:pt x="77" y="134"/>
                  <a:pt x="77" y="134"/>
                  <a:pt x="77" y="134"/>
                </a:cubicBezTo>
                <a:cubicBezTo>
                  <a:pt x="99" y="134"/>
                  <a:pt x="99" y="134"/>
                  <a:pt x="99" y="134"/>
                </a:cubicBezTo>
                <a:cubicBezTo>
                  <a:pt x="95" y="149"/>
                  <a:pt x="95" y="149"/>
                  <a:pt x="95" y="149"/>
                </a:cubicBezTo>
                <a:cubicBezTo>
                  <a:pt x="92" y="149"/>
                  <a:pt x="92" y="149"/>
                  <a:pt x="92" y="149"/>
                </a:cubicBezTo>
                <a:cubicBezTo>
                  <a:pt x="92" y="162"/>
                  <a:pt x="92" y="162"/>
                  <a:pt x="92" y="162"/>
                </a:cubicBezTo>
                <a:cubicBezTo>
                  <a:pt x="100" y="149"/>
                  <a:pt x="100" y="149"/>
                  <a:pt x="100" y="149"/>
                </a:cubicBezTo>
                <a:cubicBezTo>
                  <a:pt x="97" y="149"/>
                  <a:pt x="97" y="149"/>
                  <a:pt x="97" y="149"/>
                </a:cubicBezTo>
                <a:cubicBezTo>
                  <a:pt x="106" y="129"/>
                  <a:pt x="106" y="129"/>
                  <a:pt x="106" y="129"/>
                </a:cubicBezTo>
                <a:cubicBezTo>
                  <a:pt x="84" y="129"/>
                  <a:pt x="84" y="129"/>
                  <a:pt x="84" y="129"/>
                </a:cubicBezTo>
                <a:cubicBezTo>
                  <a:pt x="92" y="97"/>
                  <a:pt x="92" y="97"/>
                  <a:pt x="92" y="97"/>
                </a:cubicBezTo>
                <a:lnTo>
                  <a:pt x="87" y="9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6" name="Freeform 109"/>
          <p:cNvSpPr>
            <a:spLocks noEditPoints="1"/>
          </p:cNvSpPr>
          <p:nvPr/>
        </p:nvSpPr>
        <p:spPr bwMode="auto">
          <a:xfrm>
            <a:off x="1509713" y="3489326"/>
            <a:ext cx="328612" cy="327025"/>
          </a:xfrm>
          <a:custGeom>
            <a:avLst/>
            <a:gdLst>
              <a:gd name="T0" fmla="*/ 73 w 146"/>
              <a:gd name="T1" fmla="*/ 0 h 146"/>
              <a:gd name="T2" fmla="*/ 0 w 146"/>
              <a:gd name="T3" fmla="*/ 73 h 146"/>
              <a:gd name="T4" fmla="*/ 73 w 146"/>
              <a:gd name="T5" fmla="*/ 146 h 146"/>
              <a:gd name="T6" fmla="*/ 146 w 146"/>
              <a:gd name="T7" fmla="*/ 73 h 146"/>
              <a:gd name="T8" fmla="*/ 73 w 146"/>
              <a:gd name="T9" fmla="*/ 0 h 146"/>
              <a:gd name="T10" fmla="*/ 104 w 146"/>
              <a:gd name="T11" fmla="*/ 119 h 146"/>
              <a:gd name="T12" fmla="*/ 73 w 146"/>
              <a:gd name="T13" fmla="*/ 100 h 146"/>
              <a:gd name="T14" fmla="*/ 42 w 146"/>
              <a:gd name="T15" fmla="*/ 119 h 146"/>
              <a:gd name="T16" fmla="*/ 50 w 146"/>
              <a:gd name="T17" fmla="*/ 83 h 146"/>
              <a:gd name="T18" fmla="*/ 22 w 146"/>
              <a:gd name="T19" fmla="*/ 59 h 146"/>
              <a:gd name="T20" fmla="*/ 59 w 146"/>
              <a:gd name="T21" fmla="*/ 56 h 146"/>
              <a:gd name="T22" fmla="*/ 73 w 146"/>
              <a:gd name="T23" fmla="*/ 22 h 146"/>
              <a:gd name="T24" fmla="*/ 87 w 146"/>
              <a:gd name="T25" fmla="*/ 56 h 146"/>
              <a:gd name="T26" fmla="*/ 124 w 146"/>
              <a:gd name="T27" fmla="*/ 59 h 146"/>
              <a:gd name="T28" fmla="*/ 96 w 146"/>
              <a:gd name="T29" fmla="*/ 83 h 146"/>
              <a:gd name="T30" fmla="*/ 104 w 146"/>
              <a:gd name="T31" fmla="*/ 11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6" h="146">
                <a:moveTo>
                  <a:pt x="73" y="0"/>
                </a:moveTo>
                <a:cubicBezTo>
                  <a:pt x="33" y="0"/>
                  <a:pt x="0" y="33"/>
                  <a:pt x="0" y="73"/>
                </a:cubicBezTo>
                <a:cubicBezTo>
                  <a:pt x="0" y="113"/>
                  <a:pt x="33" y="146"/>
                  <a:pt x="73" y="146"/>
                </a:cubicBezTo>
                <a:cubicBezTo>
                  <a:pt x="113" y="146"/>
                  <a:pt x="146" y="113"/>
                  <a:pt x="146" y="73"/>
                </a:cubicBezTo>
                <a:cubicBezTo>
                  <a:pt x="146" y="33"/>
                  <a:pt x="113" y="0"/>
                  <a:pt x="73" y="0"/>
                </a:cubicBezTo>
                <a:close/>
                <a:moveTo>
                  <a:pt x="104" y="119"/>
                </a:moveTo>
                <a:cubicBezTo>
                  <a:pt x="73" y="100"/>
                  <a:pt x="73" y="100"/>
                  <a:pt x="73" y="100"/>
                </a:cubicBezTo>
                <a:cubicBezTo>
                  <a:pt x="42" y="119"/>
                  <a:pt x="42" y="119"/>
                  <a:pt x="42" y="119"/>
                </a:cubicBezTo>
                <a:cubicBezTo>
                  <a:pt x="50" y="83"/>
                  <a:pt x="50" y="83"/>
                  <a:pt x="50" y="83"/>
                </a:cubicBezTo>
                <a:cubicBezTo>
                  <a:pt x="22" y="59"/>
                  <a:pt x="22" y="59"/>
                  <a:pt x="22" y="59"/>
                </a:cubicBezTo>
                <a:cubicBezTo>
                  <a:pt x="59" y="56"/>
                  <a:pt x="59" y="56"/>
                  <a:pt x="59" y="56"/>
                </a:cubicBezTo>
                <a:cubicBezTo>
                  <a:pt x="73" y="22"/>
                  <a:pt x="73" y="22"/>
                  <a:pt x="73" y="22"/>
                </a:cubicBezTo>
                <a:cubicBezTo>
                  <a:pt x="87" y="56"/>
                  <a:pt x="87" y="56"/>
                  <a:pt x="87" y="56"/>
                </a:cubicBezTo>
                <a:cubicBezTo>
                  <a:pt x="124" y="59"/>
                  <a:pt x="124" y="59"/>
                  <a:pt x="124" y="59"/>
                </a:cubicBezTo>
                <a:cubicBezTo>
                  <a:pt x="96" y="83"/>
                  <a:pt x="96" y="83"/>
                  <a:pt x="96" y="83"/>
                </a:cubicBezTo>
                <a:lnTo>
                  <a:pt x="104" y="11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7" name="Freeform 110"/>
          <p:cNvSpPr>
            <a:spLocks noEditPoints="1"/>
          </p:cNvSpPr>
          <p:nvPr/>
        </p:nvSpPr>
        <p:spPr bwMode="auto">
          <a:xfrm>
            <a:off x="2151063" y="3490913"/>
            <a:ext cx="323850"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41 w 144"/>
              <a:gd name="T11" fmla="*/ 109 h 144"/>
              <a:gd name="T12" fmla="*/ 35 w 144"/>
              <a:gd name="T13" fmla="*/ 103 h 144"/>
              <a:gd name="T14" fmla="*/ 37 w 144"/>
              <a:gd name="T15" fmla="*/ 79 h 144"/>
              <a:gd name="T16" fmla="*/ 65 w 144"/>
              <a:gd name="T17" fmla="*/ 107 h 144"/>
              <a:gd name="T18" fmla="*/ 41 w 144"/>
              <a:gd name="T19" fmla="*/ 109 h 144"/>
              <a:gd name="T20" fmla="*/ 78 w 144"/>
              <a:gd name="T21" fmla="*/ 105 h 144"/>
              <a:gd name="T22" fmla="*/ 39 w 144"/>
              <a:gd name="T23" fmla="*/ 65 h 144"/>
              <a:gd name="T24" fmla="*/ 40 w 144"/>
              <a:gd name="T25" fmla="*/ 51 h 144"/>
              <a:gd name="T26" fmla="*/ 92 w 144"/>
              <a:gd name="T27" fmla="*/ 104 h 144"/>
              <a:gd name="T28" fmla="*/ 78 w 144"/>
              <a:gd name="T29" fmla="*/ 105 h 144"/>
              <a:gd name="T30" fmla="*/ 106 w 144"/>
              <a:gd name="T31" fmla="*/ 103 h 144"/>
              <a:gd name="T32" fmla="*/ 41 w 144"/>
              <a:gd name="T33" fmla="*/ 38 h 144"/>
              <a:gd name="T34" fmla="*/ 43 w 144"/>
              <a:gd name="T35" fmla="*/ 24 h 144"/>
              <a:gd name="T36" fmla="*/ 120 w 144"/>
              <a:gd name="T37" fmla="*/ 101 h 144"/>
              <a:gd name="T38" fmla="*/ 106 w 144"/>
              <a:gd name="T3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41" y="109"/>
                </a:moveTo>
                <a:cubicBezTo>
                  <a:pt x="38" y="109"/>
                  <a:pt x="35" y="106"/>
                  <a:pt x="35" y="103"/>
                </a:cubicBezTo>
                <a:cubicBezTo>
                  <a:pt x="37" y="79"/>
                  <a:pt x="37" y="79"/>
                  <a:pt x="37" y="79"/>
                </a:cubicBezTo>
                <a:cubicBezTo>
                  <a:pt x="52" y="81"/>
                  <a:pt x="63" y="92"/>
                  <a:pt x="65" y="107"/>
                </a:cubicBezTo>
                <a:lnTo>
                  <a:pt x="41" y="109"/>
                </a:lnTo>
                <a:close/>
                <a:moveTo>
                  <a:pt x="78" y="105"/>
                </a:moveTo>
                <a:cubicBezTo>
                  <a:pt x="77" y="84"/>
                  <a:pt x="60" y="67"/>
                  <a:pt x="39" y="65"/>
                </a:cubicBezTo>
                <a:cubicBezTo>
                  <a:pt x="40" y="51"/>
                  <a:pt x="40" y="51"/>
                  <a:pt x="40" y="51"/>
                </a:cubicBezTo>
                <a:cubicBezTo>
                  <a:pt x="68" y="54"/>
                  <a:pt x="90" y="76"/>
                  <a:pt x="92" y="104"/>
                </a:cubicBezTo>
                <a:lnTo>
                  <a:pt x="78" y="105"/>
                </a:lnTo>
                <a:close/>
                <a:moveTo>
                  <a:pt x="106" y="103"/>
                </a:moveTo>
                <a:cubicBezTo>
                  <a:pt x="103" y="68"/>
                  <a:pt x="76" y="41"/>
                  <a:pt x="41" y="38"/>
                </a:cubicBezTo>
                <a:cubicBezTo>
                  <a:pt x="43" y="24"/>
                  <a:pt x="43" y="24"/>
                  <a:pt x="43" y="24"/>
                </a:cubicBezTo>
                <a:cubicBezTo>
                  <a:pt x="84" y="28"/>
                  <a:pt x="116" y="60"/>
                  <a:pt x="120" y="101"/>
                </a:cubicBezTo>
                <a:lnTo>
                  <a:pt x="106" y="10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8" name="Freeform 111"/>
          <p:cNvSpPr>
            <a:spLocks noEditPoints="1"/>
          </p:cNvSpPr>
          <p:nvPr/>
        </p:nvSpPr>
        <p:spPr bwMode="auto">
          <a:xfrm>
            <a:off x="2789238" y="3490913"/>
            <a:ext cx="323850"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91 h 144"/>
              <a:gd name="T12" fmla="*/ 108 w 144"/>
              <a:gd name="T13" fmla="*/ 93 h 144"/>
              <a:gd name="T14" fmla="*/ 84 w 144"/>
              <a:gd name="T15" fmla="*/ 93 h 144"/>
              <a:gd name="T16" fmla="*/ 84 w 144"/>
              <a:gd name="T17" fmla="*/ 100 h 144"/>
              <a:gd name="T18" fmla="*/ 101 w 144"/>
              <a:gd name="T19" fmla="*/ 100 h 144"/>
              <a:gd name="T20" fmla="*/ 103 w 144"/>
              <a:gd name="T21" fmla="*/ 102 h 144"/>
              <a:gd name="T22" fmla="*/ 103 w 144"/>
              <a:gd name="T23" fmla="*/ 108 h 144"/>
              <a:gd name="T24" fmla="*/ 101 w 144"/>
              <a:gd name="T25" fmla="*/ 110 h 144"/>
              <a:gd name="T26" fmla="*/ 43 w 144"/>
              <a:gd name="T27" fmla="*/ 110 h 144"/>
              <a:gd name="T28" fmla="*/ 41 w 144"/>
              <a:gd name="T29" fmla="*/ 108 h 144"/>
              <a:gd name="T30" fmla="*/ 41 w 144"/>
              <a:gd name="T31" fmla="*/ 102 h 144"/>
              <a:gd name="T32" fmla="*/ 43 w 144"/>
              <a:gd name="T33" fmla="*/ 100 h 144"/>
              <a:gd name="T34" fmla="*/ 60 w 144"/>
              <a:gd name="T35" fmla="*/ 100 h 144"/>
              <a:gd name="T36" fmla="*/ 60 w 144"/>
              <a:gd name="T37" fmla="*/ 93 h 144"/>
              <a:gd name="T38" fmla="*/ 36 w 144"/>
              <a:gd name="T39" fmla="*/ 93 h 144"/>
              <a:gd name="T40" fmla="*/ 34 w 144"/>
              <a:gd name="T41" fmla="*/ 91 h 144"/>
              <a:gd name="T42" fmla="*/ 34 w 144"/>
              <a:gd name="T43" fmla="*/ 37 h 144"/>
              <a:gd name="T44" fmla="*/ 36 w 144"/>
              <a:gd name="T45" fmla="*/ 35 h 144"/>
              <a:gd name="T46" fmla="*/ 108 w 144"/>
              <a:gd name="T47" fmla="*/ 35 h 144"/>
              <a:gd name="T48" fmla="*/ 110 w 144"/>
              <a:gd name="T49" fmla="*/ 37 h 144"/>
              <a:gd name="T50" fmla="*/ 110 w 144"/>
              <a:gd name="T51" fmla="*/ 9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91"/>
                </a:moveTo>
                <a:cubicBezTo>
                  <a:pt x="110" y="92"/>
                  <a:pt x="109" y="93"/>
                  <a:pt x="108" y="93"/>
                </a:cubicBezTo>
                <a:cubicBezTo>
                  <a:pt x="84" y="93"/>
                  <a:pt x="84" y="93"/>
                  <a:pt x="84" y="93"/>
                </a:cubicBezTo>
                <a:cubicBezTo>
                  <a:pt x="84" y="100"/>
                  <a:pt x="84" y="100"/>
                  <a:pt x="84" y="100"/>
                </a:cubicBezTo>
                <a:cubicBezTo>
                  <a:pt x="101" y="100"/>
                  <a:pt x="101" y="100"/>
                  <a:pt x="101" y="100"/>
                </a:cubicBezTo>
                <a:cubicBezTo>
                  <a:pt x="102" y="100"/>
                  <a:pt x="103" y="101"/>
                  <a:pt x="103" y="102"/>
                </a:cubicBezTo>
                <a:cubicBezTo>
                  <a:pt x="103" y="108"/>
                  <a:pt x="103" y="108"/>
                  <a:pt x="103" y="108"/>
                </a:cubicBezTo>
                <a:cubicBezTo>
                  <a:pt x="103" y="109"/>
                  <a:pt x="102" y="110"/>
                  <a:pt x="101" y="110"/>
                </a:cubicBezTo>
                <a:cubicBezTo>
                  <a:pt x="43" y="110"/>
                  <a:pt x="43" y="110"/>
                  <a:pt x="43" y="110"/>
                </a:cubicBezTo>
                <a:cubicBezTo>
                  <a:pt x="42" y="110"/>
                  <a:pt x="41" y="109"/>
                  <a:pt x="41" y="108"/>
                </a:cubicBezTo>
                <a:cubicBezTo>
                  <a:pt x="41" y="102"/>
                  <a:pt x="41" y="102"/>
                  <a:pt x="41" y="102"/>
                </a:cubicBezTo>
                <a:cubicBezTo>
                  <a:pt x="41" y="101"/>
                  <a:pt x="42" y="100"/>
                  <a:pt x="43" y="100"/>
                </a:cubicBezTo>
                <a:cubicBezTo>
                  <a:pt x="60" y="100"/>
                  <a:pt x="60" y="100"/>
                  <a:pt x="60" y="100"/>
                </a:cubicBezTo>
                <a:cubicBezTo>
                  <a:pt x="60" y="93"/>
                  <a:pt x="60" y="93"/>
                  <a:pt x="60" y="93"/>
                </a:cubicBezTo>
                <a:cubicBezTo>
                  <a:pt x="36" y="93"/>
                  <a:pt x="36" y="93"/>
                  <a:pt x="36" y="93"/>
                </a:cubicBezTo>
                <a:cubicBezTo>
                  <a:pt x="35" y="93"/>
                  <a:pt x="34" y="92"/>
                  <a:pt x="34" y="91"/>
                </a:cubicBezTo>
                <a:cubicBezTo>
                  <a:pt x="34" y="37"/>
                  <a:pt x="34" y="37"/>
                  <a:pt x="34" y="37"/>
                </a:cubicBezTo>
                <a:cubicBezTo>
                  <a:pt x="34" y="36"/>
                  <a:pt x="35" y="35"/>
                  <a:pt x="36" y="35"/>
                </a:cubicBezTo>
                <a:cubicBezTo>
                  <a:pt x="108" y="35"/>
                  <a:pt x="108" y="35"/>
                  <a:pt x="108" y="35"/>
                </a:cubicBezTo>
                <a:cubicBezTo>
                  <a:pt x="109" y="35"/>
                  <a:pt x="110" y="36"/>
                  <a:pt x="110" y="37"/>
                </a:cubicBezTo>
                <a:lnTo>
                  <a:pt x="110" y="9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9" name="Freeform 112"/>
          <p:cNvSpPr/>
          <p:nvPr/>
        </p:nvSpPr>
        <p:spPr bwMode="auto">
          <a:xfrm>
            <a:off x="2887663" y="3594100"/>
            <a:ext cx="125412" cy="80963"/>
          </a:xfrm>
          <a:custGeom>
            <a:avLst/>
            <a:gdLst>
              <a:gd name="T0" fmla="*/ 54 w 56"/>
              <a:gd name="T1" fmla="*/ 0 h 36"/>
              <a:gd name="T2" fmla="*/ 2 w 56"/>
              <a:gd name="T3" fmla="*/ 0 h 36"/>
              <a:gd name="T4" fmla="*/ 0 w 56"/>
              <a:gd name="T5" fmla="*/ 2 h 36"/>
              <a:gd name="T6" fmla="*/ 0 w 56"/>
              <a:gd name="T7" fmla="*/ 34 h 36"/>
              <a:gd name="T8" fmla="*/ 2 w 56"/>
              <a:gd name="T9" fmla="*/ 36 h 36"/>
              <a:gd name="T10" fmla="*/ 54 w 56"/>
              <a:gd name="T11" fmla="*/ 36 h 36"/>
              <a:gd name="T12" fmla="*/ 56 w 56"/>
              <a:gd name="T13" fmla="*/ 34 h 36"/>
              <a:gd name="T14" fmla="*/ 56 w 56"/>
              <a:gd name="T15" fmla="*/ 2 h 36"/>
              <a:gd name="T16" fmla="*/ 54 w 56"/>
              <a:gd name="T1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6">
                <a:moveTo>
                  <a:pt x="54" y="0"/>
                </a:moveTo>
                <a:cubicBezTo>
                  <a:pt x="2" y="0"/>
                  <a:pt x="2" y="0"/>
                  <a:pt x="2" y="0"/>
                </a:cubicBezTo>
                <a:cubicBezTo>
                  <a:pt x="1" y="0"/>
                  <a:pt x="0" y="0"/>
                  <a:pt x="0" y="2"/>
                </a:cubicBezTo>
                <a:cubicBezTo>
                  <a:pt x="0" y="34"/>
                  <a:pt x="0" y="34"/>
                  <a:pt x="0" y="34"/>
                </a:cubicBezTo>
                <a:cubicBezTo>
                  <a:pt x="0" y="35"/>
                  <a:pt x="1" y="36"/>
                  <a:pt x="2" y="36"/>
                </a:cubicBezTo>
                <a:cubicBezTo>
                  <a:pt x="54" y="36"/>
                  <a:pt x="54" y="36"/>
                  <a:pt x="54" y="36"/>
                </a:cubicBezTo>
                <a:cubicBezTo>
                  <a:pt x="55" y="36"/>
                  <a:pt x="56" y="35"/>
                  <a:pt x="56" y="34"/>
                </a:cubicBezTo>
                <a:cubicBezTo>
                  <a:pt x="56" y="2"/>
                  <a:pt x="56" y="2"/>
                  <a:pt x="56" y="2"/>
                </a:cubicBezTo>
                <a:cubicBezTo>
                  <a:pt x="56" y="0"/>
                  <a:pt x="55" y="0"/>
                  <a:pt x="54"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0" name="Freeform 113"/>
          <p:cNvSpPr>
            <a:spLocks noEditPoints="1"/>
          </p:cNvSpPr>
          <p:nvPr/>
        </p:nvSpPr>
        <p:spPr bwMode="auto">
          <a:xfrm>
            <a:off x="3409951" y="3490913"/>
            <a:ext cx="322263"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00 w 144"/>
              <a:gd name="T11" fmla="*/ 99 h 144"/>
              <a:gd name="T12" fmla="*/ 58 w 144"/>
              <a:gd name="T13" fmla="*/ 123 h 144"/>
              <a:gd name="T14" fmla="*/ 68 w 144"/>
              <a:gd name="T15" fmla="*/ 104 h 144"/>
              <a:gd name="T16" fmla="*/ 20 w 144"/>
              <a:gd name="T17" fmla="*/ 69 h 144"/>
              <a:gd name="T18" fmla="*/ 72 w 144"/>
              <a:gd name="T19" fmla="*/ 35 h 144"/>
              <a:gd name="T20" fmla="*/ 125 w 144"/>
              <a:gd name="T21" fmla="*/ 69 h 144"/>
              <a:gd name="T22" fmla="*/ 100 w 144"/>
              <a:gd name="T23" fmla="*/ 9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00" y="99"/>
                </a:moveTo>
                <a:cubicBezTo>
                  <a:pt x="89" y="104"/>
                  <a:pt x="58" y="123"/>
                  <a:pt x="58" y="123"/>
                </a:cubicBezTo>
                <a:cubicBezTo>
                  <a:pt x="68" y="104"/>
                  <a:pt x="68" y="104"/>
                  <a:pt x="68" y="104"/>
                </a:cubicBezTo>
                <a:cubicBezTo>
                  <a:pt x="41" y="102"/>
                  <a:pt x="20" y="87"/>
                  <a:pt x="20" y="69"/>
                </a:cubicBezTo>
                <a:cubicBezTo>
                  <a:pt x="20" y="50"/>
                  <a:pt x="43" y="35"/>
                  <a:pt x="72" y="35"/>
                </a:cubicBezTo>
                <a:cubicBezTo>
                  <a:pt x="101" y="35"/>
                  <a:pt x="125" y="50"/>
                  <a:pt x="125" y="69"/>
                </a:cubicBezTo>
                <a:cubicBezTo>
                  <a:pt x="125" y="82"/>
                  <a:pt x="109" y="93"/>
                  <a:pt x="100" y="9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1" name="Freeform 114"/>
          <p:cNvSpPr/>
          <p:nvPr/>
        </p:nvSpPr>
        <p:spPr bwMode="auto">
          <a:xfrm>
            <a:off x="4011613" y="3473450"/>
            <a:ext cx="323850" cy="323850"/>
          </a:xfrm>
          <a:custGeom>
            <a:avLst/>
            <a:gdLst>
              <a:gd name="T0" fmla="*/ 72 w 144"/>
              <a:gd name="T1" fmla="*/ 0 h 144"/>
              <a:gd name="T2" fmla="*/ 0 w 144"/>
              <a:gd name="T3" fmla="*/ 72 h 144"/>
              <a:gd name="T4" fmla="*/ 6 w 144"/>
              <a:gd name="T5" fmla="*/ 101 h 144"/>
              <a:gd name="T6" fmla="*/ 45 w 144"/>
              <a:gd name="T7" fmla="*/ 40 h 144"/>
              <a:gd name="T8" fmla="*/ 63 w 144"/>
              <a:gd name="T9" fmla="*/ 52 h 144"/>
              <a:gd name="T10" fmla="*/ 56 w 144"/>
              <a:gd name="T11" fmla="*/ 57 h 144"/>
              <a:gd name="T12" fmla="*/ 28 w 144"/>
              <a:gd name="T13" fmla="*/ 102 h 144"/>
              <a:gd name="T14" fmla="*/ 26 w 144"/>
              <a:gd name="T15" fmla="*/ 112 h 144"/>
              <a:gd name="T16" fmla="*/ 31 w 144"/>
              <a:gd name="T17" fmla="*/ 119 h 144"/>
              <a:gd name="T18" fmla="*/ 40 w 144"/>
              <a:gd name="T19" fmla="*/ 120 h 144"/>
              <a:gd name="T20" fmla="*/ 47 w 144"/>
              <a:gd name="T21" fmla="*/ 115 h 144"/>
              <a:gd name="T22" fmla="*/ 65 w 144"/>
              <a:gd name="T23" fmla="*/ 86 h 144"/>
              <a:gd name="T24" fmla="*/ 64 w 144"/>
              <a:gd name="T25" fmla="*/ 81 h 144"/>
              <a:gd name="T26" fmla="*/ 59 w 144"/>
              <a:gd name="T27" fmla="*/ 82 h 144"/>
              <a:gd name="T28" fmla="*/ 41 w 144"/>
              <a:gd name="T29" fmla="*/ 111 h 144"/>
              <a:gd name="T30" fmla="*/ 38 w 144"/>
              <a:gd name="T31" fmla="*/ 114 h 144"/>
              <a:gd name="T32" fmla="*/ 35 w 144"/>
              <a:gd name="T33" fmla="*/ 113 h 144"/>
              <a:gd name="T34" fmla="*/ 33 w 144"/>
              <a:gd name="T35" fmla="*/ 110 h 144"/>
              <a:gd name="T36" fmla="*/ 34 w 144"/>
              <a:gd name="T37" fmla="*/ 106 h 144"/>
              <a:gd name="T38" fmla="*/ 62 w 144"/>
              <a:gd name="T39" fmla="*/ 61 h 144"/>
              <a:gd name="T40" fmla="*/ 71 w 144"/>
              <a:gd name="T41" fmla="*/ 57 h 144"/>
              <a:gd name="T42" fmla="*/ 113 w 144"/>
              <a:gd name="T43" fmla="*/ 83 h 144"/>
              <a:gd name="T44" fmla="*/ 75 w 144"/>
              <a:gd name="T45" fmla="*/ 144 h 144"/>
              <a:gd name="T46" fmla="*/ 144 w 144"/>
              <a:gd name="T47" fmla="*/ 72 h 144"/>
              <a:gd name="T48" fmla="*/ 72 w 144"/>
              <a:gd name="T49"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82"/>
                  <a:pt x="2" y="92"/>
                  <a:pt x="6" y="101"/>
                </a:cubicBezTo>
                <a:cubicBezTo>
                  <a:pt x="45" y="40"/>
                  <a:pt x="45" y="40"/>
                  <a:pt x="45" y="40"/>
                </a:cubicBezTo>
                <a:cubicBezTo>
                  <a:pt x="63" y="52"/>
                  <a:pt x="63" y="52"/>
                  <a:pt x="63" y="52"/>
                </a:cubicBezTo>
                <a:cubicBezTo>
                  <a:pt x="60" y="53"/>
                  <a:pt x="58" y="55"/>
                  <a:pt x="56" y="57"/>
                </a:cubicBezTo>
                <a:cubicBezTo>
                  <a:pt x="28" y="102"/>
                  <a:pt x="28" y="102"/>
                  <a:pt x="28" y="102"/>
                </a:cubicBezTo>
                <a:cubicBezTo>
                  <a:pt x="26" y="105"/>
                  <a:pt x="25" y="109"/>
                  <a:pt x="26" y="112"/>
                </a:cubicBezTo>
                <a:cubicBezTo>
                  <a:pt x="27" y="114"/>
                  <a:pt x="29" y="117"/>
                  <a:pt x="31" y="119"/>
                </a:cubicBezTo>
                <a:cubicBezTo>
                  <a:pt x="34" y="120"/>
                  <a:pt x="37" y="121"/>
                  <a:pt x="40" y="120"/>
                </a:cubicBezTo>
                <a:cubicBezTo>
                  <a:pt x="43" y="120"/>
                  <a:pt x="45" y="118"/>
                  <a:pt x="47" y="115"/>
                </a:cubicBezTo>
                <a:cubicBezTo>
                  <a:pt x="65" y="86"/>
                  <a:pt x="65" y="86"/>
                  <a:pt x="65" y="86"/>
                </a:cubicBezTo>
                <a:cubicBezTo>
                  <a:pt x="66" y="84"/>
                  <a:pt x="66" y="82"/>
                  <a:pt x="64" y="81"/>
                </a:cubicBezTo>
                <a:cubicBezTo>
                  <a:pt x="63" y="80"/>
                  <a:pt x="60" y="81"/>
                  <a:pt x="59" y="82"/>
                </a:cubicBezTo>
                <a:cubicBezTo>
                  <a:pt x="41" y="111"/>
                  <a:pt x="41" y="111"/>
                  <a:pt x="41" y="111"/>
                </a:cubicBezTo>
                <a:cubicBezTo>
                  <a:pt x="41" y="113"/>
                  <a:pt x="39" y="113"/>
                  <a:pt x="38" y="114"/>
                </a:cubicBezTo>
                <a:cubicBezTo>
                  <a:pt x="37" y="114"/>
                  <a:pt x="36" y="114"/>
                  <a:pt x="35" y="113"/>
                </a:cubicBezTo>
                <a:cubicBezTo>
                  <a:pt x="34" y="112"/>
                  <a:pt x="33" y="111"/>
                  <a:pt x="33" y="110"/>
                </a:cubicBezTo>
                <a:cubicBezTo>
                  <a:pt x="32" y="109"/>
                  <a:pt x="33" y="108"/>
                  <a:pt x="34" y="106"/>
                </a:cubicBezTo>
                <a:cubicBezTo>
                  <a:pt x="62" y="61"/>
                  <a:pt x="62" y="61"/>
                  <a:pt x="62" y="61"/>
                </a:cubicBezTo>
                <a:cubicBezTo>
                  <a:pt x="64" y="58"/>
                  <a:pt x="68" y="56"/>
                  <a:pt x="71" y="57"/>
                </a:cubicBezTo>
                <a:cubicBezTo>
                  <a:pt x="113" y="83"/>
                  <a:pt x="113" y="83"/>
                  <a:pt x="113" y="83"/>
                </a:cubicBezTo>
                <a:cubicBezTo>
                  <a:pt x="75" y="144"/>
                  <a:pt x="75" y="144"/>
                  <a:pt x="75" y="144"/>
                </a:cubicBezTo>
                <a:cubicBezTo>
                  <a:pt x="113" y="143"/>
                  <a:pt x="144" y="111"/>
                  <a:pt x="144" y="72"/>
                </a:cubicBezTo>
                <a:cubicBezTo>
                  <a:pt x="144" y="32"/>
                  <a:pt x="112" y="0"/>
                  <a:pt x="72"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2" name="Freeform 115"/>
          <p:cNvSpPr/>
          <p:nvPr/>
        </p:nvSpPr>
        <p:spPr bwMode="auto">
          <a:xfrm>
            <a:off x="4740275" y="3565525"/>
            <a:ext cx="38100" cy="39688"/>
          </a:xfrm>
          <a:custGeom>
            <a:avLst/>
            <a:gdLst>
              <a:gd name="T0" fmla="*/ 3 w 17"/>
              <a:gd name="T1" fmla="*/ 3 h 18"/>
              <a:gd name="T2" fmla="*/ 3 w 17"/>
              <a:gd name="T3" fmla="*/ 15 h 18"/>
              <a:gd name="T4" fmla="*/ 14 w 17"/>
              <a:gd name="T5" fmla="*/ 15 h 18"/>
              <a:gd name="T6" fmla="*/ 14 w 17"/>
              <a:gd name="T7" fmla="*/ 3 h 18"/>
              <a:gd name="T8" fmla="*/ 3 w 17"/>
              <a:gd name="T9" fmla="*/ 3 h 18"/>
            </a:gdLst>
            <a:ahLst/>
            <a:cxnLst>
              <a:cxn ang="0">
                <a:pos x="T0" y="T1"/>
              </a:cxn>
              <a:cxn ang="0">
                <a:pos x="T2" y="T3"/>
              </a:cxn>
              <a:cxn ang="0">
                <a:pos x="T4" y="T5"/>
              </a:cxn>
              <a:cxn ang="0">
                <a:pos x="T6" y="T7"/>
              </a:cxn>
              <a:cxn ang="0">
                <a:pos x="T8" y="T9"/>
              </a:cxn>
            </a:cxnLst>
            <a:rect l="0" t="0" r="r" b="b"/>
            <a:pathLst>
              <a:path w="17" h="18">
                <a:moveTo>
                  <a:pt x="3" y="3"/>
                </a:moveTo>
                <a:cubicBezTo>
                  <a:pt x="0" y="7"/>
                  <a:pt x="0" y="12"/>
                  <a:pt x="3" y="15"/>
                </a:cubicBezTo>
                <a:cubicBezTo>
                  <a:pt x="6" y="18"/>
                  <a:pt x="11" y="18"/>
                  <a:pt x="14" y="15"/>
                </a:cubicBezTo>
                <a:cubicBezTo>
                  <a:pt x="17" y="12"/>
                  <a:pt x="17" y="7"/>
                  <a:pt x="14" y="3"/>
                </a:cubicBezTo>
                <a:cubicBezTo>
                  <a:pt x="11" y="0"/>
                  <a:pt x="6" y="0"/>
                  <a:pt x="3" y="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3" name="Freeform 116"/>
          <p:cNvSpPr>
            <a:spLocks noEditPoints="1"/>
          </p:cNvSpPr>
          <p:nvPr/>
        </p:nvSpPr>
        <p:spPr bwMode="auto">
          <a:xfrm>
            <a:off x="4649788" y="3473450"/>
            <a:ext cx="323850"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77 w 144"/>
              <a:gd name="T11" fmla="*/ 124 h 144"/>
              <a:gd name="T12" fmla="*/ 29 w 144"/>
              <a:gd name="T13" fmla="*/ 76 h 144"/>
              <a:gd name="T14" fmla="*/ 29 w 144"/>
              <a:gd name="T15" fmla="*/ 47 h 144"/>
              <a:gd name="T16" fmla="*/ 46 w 144"/>
              <a:gd name="T17" fmla="*/ 30 h 144"/>
              <a:gd name="T18" fmla="*/ 74 w 144"/>
              <a:gd name="T19" fmla="*/ 30 h 144"/>
              <a:gd name="T20" fmla="*/ 123 w 144"/>
              <a:gd name="T21" fmla="*/ 79 h 144"/>
              <a:gd name="T22" fmla="*/ 77 w 144"/>
              <a:gd name="T23"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77" y="124"/>
                </a:moveTo>
                <a:cubicBezTo>
                  <a:pt x="29" y="76"/>
                  <a:pt x="29" y="76"/>
                  <a:pt x="29" y="76"/>
                </a:cubicBezTo>
                <a:cubicBezTo>
                  <a:pt x="29" y="47"/>
                  <a:pt x="29" y="47"/>
                  <a:pt x="29" y="47"/>
                </a:cubicBezTo>
                <a:cubicBezTo>
                  <a:pt x="46" y="30"/>
                  <a:pt x="46" y="30"/>
                  <a:pt x="46" y="30"/>
                </a:cubicBezTo>
                <a:cubicBezTo>
                  <a:pt x="74" y="30"/>
                  <a:pt x="74" y="30"/>
                  <a:pt x="74" y="30"/>
                </a:cubicBezTo>
                <a:cubicBezTo>
                  <a:pt x="123" y="79"/>
                  <a:pt x="123" y="79"/>
                  <a:pt x="123" y="79"/>
                </a:cubicBezTo>
                <a:lnTo>
                  <a:pt x="77" y="12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4" name="Freeform 117"/>
          <p:cNvSpPr>
            <a:spLocks noEditPoints="1"/>
          </p:cNvSpPr>
          <p:nvPr/>
        </p:nvSpPr>
        <p:spPr bwMode="auto">
          <a:xfrm>
            <a:off x="5297489" y="3473450"/>
            <a:ext cx="322262"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0 w 144"/>
              <a:gd name="T11" fmla="*/ 76 h 144"/>
              <a:gd name="T12" fmla="*/ 105 w 144"/>
              <a:gd name="T13" fmla="*/ 91 h 144"/>
              <a:gd name="T14" fmla="*/ 109 w 144"/>
              <a:gd name="T15" fmla="*/ 104 h 144"/>
              <a:gd name="T16" fmla="*/ 91 w 144"/>
              <a:gd name="T17" fmla="*/ 117 h 144"/>
              <a:gd name="T18" fmla="*/ 80 w 144"/>
              <a:gd name="T19" fmla="*/ 110 h 144"/>
              <a:gd name="T20" fmla="*/ 72 w 144"/>
              <a:gd name="T21" fmla="*/ 111 h 144"/>
              <a:gd name="T22" fmla="*/ 64 w 144"/>
              <a:gd name="T23" fmla="*/ 110 h 144"/>
              <a:gd name="T24" fmla="*/ 53 w 144"/>
              <a:gd name="T25" fmla="*/ 117 h 144"/>
              <a:gd name="T26" fmla="*/ 35 w 144"/>
              <a:gd name="T27" fmla="*/ 104 h 144"/>
              <a:gd name="T28" fmla="*/ 39 w 144"/>
              <a:gd name="T29" fmla="*/ 91 h 144"/>
              <a:gd name="T30" fmla="*/ 34 w 144"/>
              <a:gd name="T31" fmla="*/ 76 h 144"/>
              <a:gd name="T32" fmla="*/ 23 w 144"/>
              <a:gd name="T33" fmla="*/ 68 h 144"/>
              <a:gd name="T34" fmla="*/ 30 w 144"/>
              <a:gd name="T35" fmla="*/ 46 h 144"/>
              <a:gd name="T36" fmla="*/ 43 w 144"/>
              <a:gd name="T37" fmla="*/ 46 h 144"/>
              <a:gd name="T38" fmla="*/ 56 w 144"/>
              <a:gd name="T39" fmla="*/ 37 h 144"/>
              <a:gd name="T40" fmla="*/ 60 w 144"/>
              <a:gd name="T41" fmla="*/ 24 h 144"/>
              <a:gd name="T42" fmla="*/ 84 w 144"/>
              <a:gd name="T43" fmla="*/ 24 h 144"/>
              <a:gd name="T44" fmla="*/ 88 w 144"/>
              <a:gd name="T45" fmla="*/ 37 h 144"/>
              <a:gd name="T46" fmla="*/ 101 w 144"/>
              <a:gd name="T47" fmla="*/ 46 h 144"/>
              <a:gd name="T48" fmla="*/ 114 w 144"/>
              <a:gd name="T49" fmla="*/ 46 h 144"/>
              <a:gd name="T50" fmla="*/ 121 w 144"/>
              <a:gd name="T51" fmla="*/ 68 h 144"/>
              <a:gd name="T52" fmla="*/ 110 w 144"/>
              <a:gd name="T53" fmla="*/ 7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0" y="76"/>
                </a:moveTo>
                <a:cubicBezTo>
                  <a:pt x="110" y="81"/>
                  <a:pt x="108" y="87"/>
                  <a:pt x="105" y="91"/>
                </a:cubicBezTo>
                <a:cubicBezTo>
                  <a:pt x="109" y="104"/>
                  <a:pt x="109" y="104"/>
                  <a:pt x="109" y="104"/>
                </a:cubicBezTo>
                <a:cubicBezTo>
                  <a:pt x="91" y="117"/>
                  <a:pt x="91" y="117"/>
                  <a:pt x="91" y="117"/>
                </a:cubicBezTo>
                <a:cubicBezTo>
                  <a:pt x="80" y="110"/>
                  <a:pt x="80" y="110"/>
                  <a:pt x="80" y="110"/>
                </a:cubicBezTo>
                <a:cubicBezTo>
                  <a:pt x="78" y="110"/>
                  <a:pt x="75" y="111"/>
                  <a:pt x="72" y="111"/>
                </a:cubicBezTo>
                <a:cubicBezTo>
                  <a:pt x="69" y="111"/>
                  <a:pt x="66" y="110"/>
                  <a:pt x="64" y="110"/>
                </a:cubicBezTo>
                <a:cubicBezTo>
                  <a:pt x="53" y="117"/>
                  <a:pt x="53" y="117"/>
                  <a:pt x="53" y="117"/>
                </a:cubicBezTo>
                <a:cubicBezTo>
                  <a:pt x="35" y="104"/>
                  <a:pt x="35" y="104"/>
                  <a:pt x="35" y="104"/>
                </a:cubicBezTo>
                <a:cubicBezTo>
                  <a:pt x="39" y="91"/>
                  <a:pt x="39" y="91"/>
                  <a:pt x="39" y="91"/>
                </a:cubicBezTo>
                <a:cubicBezTo>
                  <a:pt x="36" y="87"/>
                  <a:pt x="34" y="81"/>
                  <a:pt x="34" y="76"/>
                </a:cubicBezTo>
                <a:cubicBezTo>
                  <a:pt x="23" y="68"/>
                  <a:pt x="23" y="68"/>
                  <a:pt x="23" y="68"/>
                </a:cubicBezTo>
                <a:cubicBezTo>
                  <a:pt x="30" y="46"/>
                  <a:pt x="30" y="46"/>
                  <a:pt x="30" y="46"/>
                </a:cubicBezTo>
                <a:cubicBezTo>
                  <a:pt x="43" y="46"/>
                  <a:pt x="43" y="46"/>
                  <a:pt x="43" y="46"/>
                </a:cubicBezTo>
                <a:cubicBezTo>
                  <a:pt x="47" y="42"/>
                  <a:pt x="51" y="39"/>
                  <a:pt x="56" y="37"/>
                </a:cubicBezTo>
                <a:cubicBezTo>
                  <a:pt x="60" y="24"/>
                  <a:pt x="60" y="24"/>
                  <a:pt x="60" y="24"/>
                </a:cubicBezTo>
                <a:cubicBezTo>
                  <a:pt x="84" y="24"/>
                  <a:pt x="84" y="24"/>
                  <a:pt x="84" y="24"/>
                </a:cubicBezTo>
                <a:cubicBezTo>
                  <a:pt x="88" y="37"/>
                  <a:pt x="88" y="37"/>
                  <a:pt x="88" y="37"/>
                </a:cubicBezTo>
                <a:cubicBezTo>
                  <a:pt x="93" y="39"/>
                  <a:pt x="97" y="42"/>
                  <a:pt x="101" y="46"/>
                </a:cubicBezTo>
                <a:cubicBezTo>
                  <a:pt x="114" y="46"/>
                  <a:pt x="114" y="46"/>
                  <a:pt x="114" y="46"/>
                </a:cubicBezTo>
                <a:cubicBezTo>
                  <a:pt x="121" y="68"/>
                  <a:pt x="121" y="68"/>
                  <a:pt x="121" y="68"/>
                </a:cubicBezTo>
                <a:lnTo>
                  <a:pt x="110" y="7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5" name="Freeform 118"/>
          <p:cNvSpPr>
            <a:spLocks noEditPoints="1"/>
          </p:cNvSpPr>
          <p:nvPr/>
        </p:nvSpPr>
        <p:spPr bwMode="auto">
          <a:xfrm>
            <a:off x="5935663" y="3473450"/>
            <a:ext cx="322262"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4 w 144"/>
              <a:gd name="T11" fmla="*/ 102 h 144"/>
              <a:gd name="T12" fmla="*/ 96 w 144"/>
              <a:gd name="T13" fmla="*/ 105 h 144"/>
              <a:gd name="T14" fmla="*/ 88 w 144"/>
              <a:gd name="T15" fmla="*/ 121 h 144"/>
              <a:gd name="T16" fmla="*/ 72 w 144"/>
              <a:gd name="T17" fmla="*/ 113 h 144"/>
              <a:gd name="T18" fmla="*/ 56 w 144"/>
              <a:gd name="T19" fmla="*/ 121 h 144"/>
              <a:gd name="T20" fmla="*/ 48 w 144"/>
              <a:gd name="T21" fmla="*/ 105 h 144"/>
              <a:gd name="T22" fmla="*/ 30 w 144"/>
              <a:gd name="T23" fmla="*/ 102 h 144"/>
              <a:gd name="T24" fmla="*/ 33 w 144"/>
              <a:gd name="T25" fmla="*/ 85 h 144"/>
              <a:gd name="T26" fmla="*/ 20 w 144"/>
              <a:gd name="T27" fmla="*/ 72 h 144"/>
              <a:gd name="T28" fmla="*/ 33 w 144"/>
              <a:gd name="T29" fmla="*/ 59 h 144"/>
              <a:gd name="T30" fmla="*/ 30 w 144"/>
              <a:gd name="T31" fmla="*/ 42 h 144"/>
              <a:gd name="T32" fmla="*/ 48 w 144"/>
              <a:gd name="T33" fmla="*/ 39 h 144"/>
              <a:gd name="T34" fmla="*/ 56 w 144"/>
              <a:gd name="T35" fmla="*/ 23 h 144"/>
              <a:gd name="T36" fmla="*/ 72 w 144"/>
              <a:gd name="T37" fmla="*/ 31 h 144"/>
              <a:gd name="T38" fmla="*/ 88 w 144"/>
              <a:gd name="T39" fmla="*/ 23 h 144"/>
              <a:gd name="T40" fmla="*/ 96 w 144"/>
              <a:gd name="T41" fmla="*/ 39 h 144"/>
              <a:gd name="T42" fmla="*/ 114 w 144"/>
              <a:gd name="T43" fmla="*/ 42 h 144"/>
              <a:gd name="T44" fmla="*/ 111 w 144"/>
              <a:gd name="T45" fmla="*/ 59 h 144"/>
              <a:gd name="T46" fmla="*/ 124 w 144"/>
              <a:gd name="T47" fmla="*/ 72 h 144"/>
              <a:gd name="T48" fmla="*/ 111 w 144"/>
              <a:gd name="T49" fmla="*/ 85 h 144"/>
              <a:gd name="T50" fmla="*/ 114 w 144"/>
              <a:gd name="T51" fmla="*/ 10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4" y="102"/>
                </a:moveTo>
                <a:cubicBezTo>
                  <a:pt x="96" y="105"/>
                  <a:pt x="96" y="105"/>
                  <a:pt x="96" y="105"/>
                </a:cubicBezTo>
                <a:cubicBezTo>
                  <a:pt x="88" y="121"/>
                  <a:pt x="88" y="121"/>
                  <a:pt x="88" y="121"/>
                </a:cubicBezTo>
                <a:cubicBezTo>
                  <a:pt x="72" y="113"/>
                  <a:pt x="72" y="113"/>
                  <a:pt x="72" y="113"/>
                </a:cubicBezTo>
                <a:cubicBezTo>
                  <a:pt x="56" y="121"/>
                  <a:pt x="56" y="121"/>
                  <a:pt x="56" y="121"/>
                </a:cubicBezTo>
                <a:cubicBezTo>
                  <a:pt x="48" y="105"/>
                  <a:pt x="48" y="105"/>
                  <a:pt x="48" y="105"/>
                </a:cubicBezTo>
                <a:cubicBezTo>
                  <a:pt x="30" y="102"/>
                  <a:pt x="30" y="102"/>
                  <a:pt x="30" y="102"/>
                </a:cubicBezTo>
                <a:cubicBezTo>
                  <a:pt x="33" y="85"/>
                  <a:pt x="33" y="85"/>
                  <a:pt x="33" y="85"/>
                </a:cubicBezTo>
                <a:cubicBezTo>
                  <a:pt x="20" y="72"/>
                  <a:pt x="20" y="72"/>
                  <a:pt x="20" y="72"/>
                </a:cubicBezTo>
                <a:cubicBezTo>
                  <a:pt x="33" y="59"/>
                  <a:pt x="33" y="59"/>
                  <a:pt x="33" y="59"/>
                </a:cubicBezTo>
                <a:cubicBezTo>
                  <a:pt x="30" y="42"/>
                  <a:pt x="30" y="42"/>
                  <a:pt x="30" y="42"/>
                </a:cubicBezTo>
                <a:cubicBezTo>
                  <a:pt x="48" y="39"/>
                  <a:pt x="48" y="39"/>
                  <a:pt x="48" y="39"/>
                </a:cubicBezTo>
                <a:cubicBezTo>
                  <a:pt x="56" y="23"/>
                  <a:pt x="56" y="23"/>
                  <a:pt x="56" y="23"/>
                </a:cubicBezTo>
                <a:cubicBezTo>
                  <a:pt x="72" y="31"/>
                  <a:pt x="72" y="31"/>
                  <a:pt x="72" y="31"/>
                </a:cubicBezTo>
                <a:cubicBezTo>
                  <a:pt x="88" y="23"/>
                  <a:pt x="88" y="23"/>
                  <a:pt x="88" y="23"/>
                </a:cubicBezTo>
                <a:cubicBezTo>
                  <a:pt x="96" y="39"/>
                  <a:pt x="96" y="39"/>
                  <a:pt x="96" y="39"/>
                </a:cubicBezTo>
                <a:cubicBezTo>
                  <a:pt x="114" y="42"/>
                  <a:pt x="114" y="42"/>
                  <a:pt x="114" y="42"/>
                </a:cubicBezTo>
                <a:cubicBezTo>
                  <a:pt x="111" y="59"/>
                  <a:pt x="111" y="59"/>
                  <a:pt x="111" y="59"/>
                </a:cubicBezTo>
                <a:cubicBezTo>
                  <a:pt x="124" y="72"/>
                  <a:pt x="124" y="72"/>
                  <a:pt x="124" y="72"/>
                </a:cubicBezTo>
                <a:cubicBezTo>
                  <a:pt x="111" y="85"/>
                  <a:pt x="111" y="85"/>
                  <a:pt x="111" y="85"/>
                </a:cubicBezTo>
                <a:lnTo>
                  <a:pt x="114" y="102"/>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6" name="Freeform 119"/>
          <p:cNvSpPr/>
          <p:nvPr/>
        </p:nvSpPr>
        <p:spPr bwMode="auto">
          <a:xfrm>
            <a:off x="6022975" y="3562350"/>
            <a:ext cx="127000" cy="101600"/>
          </a:xfrm>
          <a:custGeom>
            <a:avLst/>
            <a:gdLst>
              <a:gd name="T0" fmla="*/ 29 w 57"/>
              <a:gd name="T1" fmla="*/ 2 h 45"/>
              <a:gd name="T2" fmla="*/ 3 w 57"/>
              <a:gd name="T3" fmla="*/ 36 h 45"/>
              <a:gd name="T4" fmla="*/ 5 w 57"/>
              <a:gd name="T5" fmla="*/ 45 h 45"/>
              <a:gd name="T6" fmla="*/ 35 w 57"/>
              <a:gd name="T7" fmla="*/ 9 h 45"/>
              <a:gd name="T8" fmla="*/ 57 w 57"/>
              <a:gd name="T9" fmla="*/ 14 h 45"/>
              <a:gd name="T10" fmla="*/ 29 w 57"/>
              <a:gd name="T11" fmla="*/ 2 h 45"/>
            </a:gdLst>
            <a:ahLst/>
            <a:cxnLst>
              <a:cxn ang="0">
                <a:pos x="T0" y="T1"/>
              </a:cxn>
              <a:cxn ang="0">
                <a:pos x="T2" y="T3"/>
              </a:cxn>
              <a:cxn ang="0">
                <a:pos x="T4" y="T5"/>
              </a:cxn>
              <a:cxn ang="0">
                <a:pos x="T6" y="T7"/>
              </a:cxn>
              <a:cxn ang="0">
                <a:pos x="T8" y="T9"/>
              </a:cxn>
              <a:cxn ang="0">
                <a:pos x="T10" y="T11"/>
              </a:cxn>
            </a:cxnLst>
            <a:rect l="0" t="0" r="r" b="b"/>
            <a:pathLst>
              <a:path w="57" h="45">
                <a:moveTo>
                  <a:pt x="29" y="2"/>
                </a:moveTo>
                <a:cubicBezTo>
                  <a:pt x="12" y="4"/>
                  <a:pt x="0" y="19"/>
                  <a:pt x="3" y="36"/>
                </a:cubicBezTo>
                <a:cubicBezTo>
                  <a:pt x="3" y="39"/>
                  <a:pt x="4" y="42"/>
                  <a:pt x="5" y="45"/>
                </a:cubicBezTo>
                <a:cubicBezTo>
                  <a:pt x="5" y="27"/>
                  <a:pt x="18" y="12"/>
                  <a:pt x="35" y="9"/>
                </a:cubicBezTo>
                <a:cubicBezTo>
                  <a:pt x="43" y="8"/>
                  <a:pt x="51" y="10"/>
                  <a:pt x="57" y="14"/>
                </a:cubicBezTo>
                <a:cubicBezTo>
                  <a:pt x="51" y="5"/>
                  <a:pt x="40" y="0"/>
                  <a:pt x="29"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7" name="Freeform 120"/>
          <p:cNvSpPr>
            <a:spLocks noEditPoints="1"/>
          </p:cNvSpPr>
          <p:nvPr/>
        </p:nvSpPr>
        <p:spPr bwMode="auto">
          <a:xfrm>
            <a:off x="6573838" y="3473450"/>
            <a:ext cx="322262"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4 w 144"/>
              <a:gd name="T11" fmla="*/ 102 h 144"/>
              <a:gd name="T12" fmla="*/ 30 w 144"/>
              <a:gd name="T13" fmla="*/ 102 h 144"/>
              <a:gd name="T14" fmla="*/ 30 w 144"/>
              <a:gd name="T15" fmla="*/ 62 h 144"/>
              <a:gd name="T16" fmla="*/ 59 w 144"/>
              <a:gd name="T17" fmla="*/ 82 h 144"/>
              <a:gd name="T18" fmla="*/ 72 w 144"/>
              <a:gd name="T19" fmla="*/ 86 h 144"/>
              <a:gd name="T20" fmla="*/ 85 w 144"/>
              <a:gd name="T21" fmla="*/ 82 h 144"/>
              <a:gd name="T22" fmla="*/ 114 w 144"/>
              <a:gd name="T23" fmla="*/ 62 h 144"/>
              <a:gd name="T24" fmla="*/ 114 w 144"/>
              <a:gd name="T25" fmla="*/ 102 h 144"/>
              <a:gd name="T26" fmla="*/ 114 w 144"/>
              <a:gd name="T27" fmla="*/ 50 h 144"/>
              <a:gd name="T28" fmla="*/ 79 w 144"/>
              <a:gd name="T29" fmla="*/ 74 h 144"/>
              <a:gd name="T30" fmla="*/ 72 w 144"/>
              <a:gd name="T31" fmla="*/ 76 h 144"/>
              <a:gd name="T32" fmla="*/ 65 w 144"/>
              <a:gd name="T33" fmla="*/ 74 h 144"/>
              <a:gd name="T34" fmla="*/ 30 w 144"/>
              <a:gd name="T35" fmla="*/ 50 h 144"/>
              <a:gd name="T36" fmla="*/ 30 w 144"/>
              <a:gd name="T37" fmla="*/ 42 h 144"/>
              <a:gd name="T38" fmla="*/ 114 w 144"/>
              <a:gd name="T39" fmla="*/ 42 h 144"/>
              <a:gd name="T40" fmla="*/ 114 w 144"/>
              <a:gd name="T41" fmla="*/ 5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4" y="102"/>
                </a:moveTo>
                <a:cubicBezTo>
                  <a:pt x="30" y="102"/>
                  <a:pt x="30" y="102"/>
                  <a:pt x="30" y="102"/>
                </a:cubicBezTo>
                <a:cubicBezTo>
                  <a:pt x="30" y="62"/>
                  <a:pt x="30" y="62"/>
                  <a:pt x="30" y="62"/>
                </a:cubicBezTo>
                <a:cubicBezTo>
                  <a:pt x="59" y="82"/>
                  <a:pt x="59" y="82"/>
                  <a:pt x="59" y="82"/>
                </a:cubicBezTo>
                <a:cubicBezTo>
                  <a:pt x="63" y="85"/>
                  <a:pt x="68" y="86"/>
                  <a:pt x="72" y="86"/>
                </a:cubicBezTo>
                <a:cubicBezTo>
                  <a:pt x="76" y="86"/>
                  <a:pt x="81" y="85"/>
                  <a:pt x="85" y="82"/>
                </a:cubicBezTo>
                <a:cubicBezTo>
                  <a:pt x="114" y="62"/>
                  <a:pt x="114" y="62"/>
                  <a:pt x="114" y="62"/>
                </a:cubicBezTo>
                <a:lnTo>
                  <a:pt x="114" y="102"/>
                </a:lnTo>
                <a:close/>
                <a:moveTo>
                  <a:pt x="114" y="50"/>
                </a:moveTo>
                <a:cubicBezTo>
                  <a:pt x="79" y="74"/>
                  <a:pt x="79" y="74"/>
                  <a:pt x="79" y="74"/>
                </a:cubicBezTo>
                <a:cubicBezTo>
                  <a:pt x="77" y="76"/>
                  <a:pt x="75" y="76"/>
                  <a:pt x="72" y="76"/>
                </a:cubicBezTo>
                <a:cubicBezTo>
                  <a:pt x="69" y="76"/>
                  <a:pt x="67" y="76"/>
                  <a:pt x="65" y="74"/>
                </a:cubicBezTo>
                <a:cubicBezTo>
                  <a:pt x="30" y="50"/>
                  <a:pt x="30" y="50"/>
                  <a:pt x="30" y="50"/>
                </a:cubicBezTo>
                <a:cubicBezTo>
                  <a:pt x="30" y="42"/>
                  <a:pt x="30" y="42"/>
                  <a:pt x="30" y="42"/>
                </a:cubicBezTo>
                <a:cubicBezTo>
                  <a:pt x="114" y="42"/>
                  <a:pt x="114" y="42"/>
                  <a:pt x="114" y="42"/>
                </a:cubicBezTo>
                <a:lnTo>
                  <a:pt x="114" y="5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8" name="Freeform 121"/>
          <p:cNvSpPr>
            <a:spLocks noEditPoints="1"/>
          </p:cNvSpPr>
          <p:nvPr/>
        </p:nvSpPr>
        <p:spPr bwMode="auto">
          <a:xfrm>
            <a:off x="7239000" y="3473450"/>
            <a:ext cx="322263" cy="323850"/>
          </a:xfrm>
          <a:custGeom>
            <a:avLst/>
            <a:gdLst>
              <a:gd name="T0" fmla="*/ 87 w 144"/>
              <a:gd name="T1" fmla="*/ 100 h 144"/>
              <a:gd name="T2" fmla="*/ 62 w 144"/>
              <a:gd name="T3" fmla="*/ 75 h 144"/>
              <a:gd name="T4" fmla="*/ 119 w 144"/>
              <a:gd name="T5" fmla="*/ 18 h 144"/>
              <a:gd name="T6" fmla="*/ 72 w 144"/>
              <a:gd name="T7" fmla="*/ 0 h 144"/>
              <a:gd name="T8" fmla="*/ 0 w 144"/>
              <a:gd name="T9" fmla="*/ 72 h 144"/>
              <a:gd name="T10" fmla="*/ 72 w 144"/>
              <a:gd name="T11" fmla="*/ 144 h 144"/>
              <a:gd name="T12" fmla="*/ 144 w 144"/>
              <a:gd name="T13" fmla="*/ 72 h 144"/>
              <a:gd name="T14" fmla="*/ 139 w 144"/>
              <a:gd name="T15" fmla="*/ 47 h 144"/>
              <a:gd name="T16" fmla="*/ 87 w 144"/>
              <a:gd name="T17" fmla="*/ 100 h 144"/>
              <a:gd name="T18" fmla="*/ 48 w 144"/>
              <a:gd name="T19" fmla="*/ 113 h 144"/>
              <a:gd name="T20" fmla="*/ 57 w 144"/>
              <a:gd name="T21" fmla="*/ 79 h 144"/>
              <a:gd name="T22" fmla="*/ 82 w 144"/>
              <a:gd name="T23" fmla="*/ 104 h 144"/>
              <a:gd name="T24" fmla="*/ 48 w 144"/>
              <a:gd name="T25"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4">
                <a:moveTo>
                  <a:pt x="87" y="100"/>
                </a:moveTo>
                <a:cubicBezTo>
                  <a:pt x="62" y="75"/>
                  <a:pt x="62" y="75"/>
                  <a:pt x="62" y="75"/>
                </a:cubicBezTo>
                <a:cubicBezTo>
                  <a:pt x="119" y="18"/>
                  <a:pt x="119" y="18"/>
                  <a:pt x="119" y="18"/>
                </a:cubicBezTo>
                <a:cubicBezTo>
                  <a:pt x="107" y="7"/>
                  <a:pt x="90" y="0"/>
                  <a:pt x="72" y="0"/>
                </a:cubicBezTo>
                <a:cubicBezTo>
                  <a:pt x="32" y="0"/>
                  <a:pt x="0" y="32"/>
                  <a:pt x="0" y="72"/>
                </a:cubicBezTo>
                <a:cubicBezTo>
                  <a:pt x="0" y="112"/>
                  <a:pt x="32" y="144"/>
                  <a:pt x="72" y="144"/>
                </a:cubicBezTo>
                <a:cubicBezTo>
                  <a:pt x="112" y="144"/>
                  <a:pt x="144" y="112"/>
                  <a:pt x="144" y="72"/>
                </a:cubicBezTo>
                <a:cubicBezTo>
                  <a:pt x="144" y="63"/>
                  <a:pt x="142" y="55"/>
                  <a:pt x="139" y="47"/>
                </a:cubicBezTo>
                <a:lnTo>
                  <a:pt x="87" y="100"/>
                </a:lnTo>
                <a:close/>
                <a:moveTo>
                  <a:pt x="48" y="113"/>
                </a:moveTo>
                <a:cubicBezTo>
                  <a:pt x="57" y="79"/>
                  <a:pt x="57" y="79"/>
                  <a:pt x="57" y="79"/>
                </a:cubicBezTo>
                <a:cubicBezTo>
                  <a:pt x="82" y="104"/>
                  <a:pt x="82" y="104"/>
                  <a:pt x="82" y="104"/>
                </a:cubicBezTo>
                <a:lnTo>
                  <a:pt x="48" y="11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9" name="Freeform 122"/>
          <p:cNvSpPr/>
          <p:nvPr/>
        </p:nvSpPr>
        <p:spPr bwMode="auto">
          <a:xfrm>
            <a:off x="7885113" y="3473450"/>
            <a:ext cx="323850" cy="323850"/>
          </a:xfrm>
          <a:custGeom>
            <a:avLst/>
            <a:gdLst>
              <a:gd name="T0" fmla="*/ 70 w 144"/>
              <a:gd name="T1" fmla="*/ 109 h 144"/>
              <a:gd name="T2" fmla="*/ 70 w 144"/>
              <a:gd name="T3" fmla="*/ 109 h 144"/>
              <a:gd name="T4" fmla="*/ 28 w 144"/>
              <a:gd name="T5" fmla="*/ 67 h 144"/>
              <a:gd name="T6" fmla="*/ 47 w 144"/>
              <a:gd name="T7" fmla="*/ 48 h 144"/>
              <a:gd name="T8" fmla="*/ 70 w 144"/>
              <a:gd name="T9" fmla="*/ 71 h 144"/>
              <a:gd name="T10" fmla="*/ 121 w 144"/>
              <a:gd name="T11" fmla="*/ 20 h 144"/>
              <a:gd name="T12" fmla="*/ 72 w 144"/>
              <a:gd name="T13" fmla="*/ 0 h 144"/>
              <a:gd name="T14" fmla="*/ 0 w 144"/>
              <a:gd name="T15" fmla="*/ 72 h 144"/>
              <a:gd name="T16" fmla="*/ 72 w 144"/>
              <a:gd name="T17" fmla="*/ 144 h 144"/>
              <a:gd name="T18" fmla="*/ 144 w 144"/>
              <a:gd name="T19" fmla="*/ 72 h 144"/>
              <a:gd name="T20" fmla="*/ 137 w 144"/>
              <a:gd name="T21" fmla="*/ 42 h 144"/>
              <a:gd name="T22" fmla="*/ 70 w 144"/>
              <a:gd name="T23" fmla="*/ 10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44">
                <a:moveTo>
                  <a:pt x="70" y="109"/>
                </a:moveTo>
                <a:cubicBezTo>
                  <a:pt x="70" y="109"/>
                  <a:pt x="70" y="109"/>
                  <a:pt x="70" y="109"/>
                </a:cubicBezTo>
                <a:cubicBezTo>
                  <a:pt x="28" y="67"/>
                  <a:pt x="28" y="67"/>
                  <a:pt x="28" y="67"/>
                </a:cubicBezTo>
                <a:cubicBezTo>
                  <a:pt x="47" y="48"/>
                  <a:pt x="47" y="48"/>
                  <a:pt x="47" y="48"/>
                </a:cubicBezTo>
                <a:cubicBezTo>
                  <a:pt x="70" y="71"/>
                  <a:pt x="70" y="71"/>
                  <a:pt x="70" y="71"/>
                </a:cubicBezTo>
                <a:cubicBezTo>
                  <a:pt x="121" y="20"/>
                  <a:pt x="121" y="20"/>
                  <a:pt x="121" y="20"/>
                </a:cubicBezTo>
                <a:cubicBezTo>
                  <a:pt x="108" y="7"/>
                  <a:pt x="91" y="0"/>
                  <a:pt x="72" y="0"/>
                </a:cubicBezTo>
                <a:cubicBezTo>
                  <a:pt x="32" y="0"/>
                  <a:pt x="0" y="32"/>
                  <a:pt x="0" y="72"/>
                </a:cubicBezTo>
                <a:cubicBezTo>
                  <a:pt x="0" y="112"/>
                  <a:pt x="32" y="144"/>
                  <a:pt x="72" y="144"/>
                </a:cubicBezTo>
                <a:cubicBezTo>
                  <a:pt x="112" y="144"/>
                  <a:pt x="144" y="112"/>
                  <a:pt x="144" y="72"/>
                </a:cubicBezTo>
                <a:cubicBezTo>
                  <a:pt x="144" y="61"/>
                  <a:pt x="142" y="51"/>
                  <a:pt x="137" y="42"/>
                </a:cubicBezTo>
                <a:lnTo>
                  <a:pt x="70" y="10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0" name="Freeform 123"/>
          <p:cNvSpPr>
            <a:spLocks noEditPoints="1"/>
          </p:cNvSpPr>
          <p:nvPr/>
        </p:nvSpPr>
        <p:spPr bwMode="auto">
          <a:xfrm>
            <a:off x="865188" y="4048126"/>
            <a:ext cx="323850"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92 w 144"/>
              <a:gd name="T11" fmla="*/ 114 h 144"/>
              <a:gd name="T12" fmla="*/ 63 w 144"/>
              <a:gd name="T13" fmla="*/ 89 h 144"/>
              <a:gd name="T14" fmla="*/ 43 w 144"/>
              <a:gd name="T15" fmla="*/ 89 h 144"/>
              <a:gd name="T16" fmla="*/ 43 w 144"/>
              <a:gd name="T17" fmla="*/ 55 h 144"/>
              <a:gd name="T18" fmla="*/ 63 w 144"/>
              <a:gd name="T19" fmla="*/ 55 h 144"/>
              <a:gd name="T20" fmla="*/ 92 w 144"/>
              <a:gd name="T21" fmla="*/ 30 h 144"/>
              <a:gd name="T22" fmla="*/ 92 w 144"/>
              <a:gd name="T23" fmla="*/ 11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92" y="114"/>
                </a:moveTo>
                <a:cubicBezTo>
                  <a:pt x="63" y="89"/>
                  <a:pt x="63" y="89"/>
                  <a:pt x="63" y="89"/>
                </a:cubicBezTo>
                <a:cubicBezTo>
                  <a:pt x="43" y="89"/>
                  <a:pt x="43" y="89"/>
                  <a:pt x="43" y="89"/>
                </a:cubicBezTo>
                <a:cubicBezTo>
                  <a:pt x="43" y="55"/>
                  <a:pt x="43" y="55"/>
                  <a:pt x="43" y="55"/>
                </a:cubicBezTo>
                <a:cubicBezTo>
                  <a:pt x="63" y="55"/>
                  <a:pt x="63" y="55"/>
                  <a:pt x="63" y="55"/>
                </a:cubicBezTo>
                <a:cubicBezTo>
                  <a:pt x="92" y="30"/>
                  <a:pt x="92" y="30"/>
                  <a:pt x="92" y="30"/>
                </a:cubicBezTo>
                <a:lnTo>
                  <a:pt x="92" y="114"/>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1" name="Freeform 124"/>
          <p:cNvSpPr>
            <a:spLocks noEditPoints="1"/>
          </p:cNvSpPr>
          <p:nvPr/>
        </p:nvSpPr>
        <p:spPr bwMode="auto">
          <a:xfrm>
            <a:off x="1503363" y="4048126"/>
            <a:ext cx="323850"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66 w 144"/>
              <a:gd name="T11" fmla="*/ 65 h 144"/>
              <a:gd name="T12" fmla="*/ 63 w 144"/>
              <a:gd name="T13" fmla="*/ 74 h 144"/>
              <a:gd name="T14" fmla="*/ 63 w 144"/>
              <a:gd name="T15" fmla="*/ 121 h 144"/>
              <a:gd name="T16" fmla="*/ 58 w 144"/>
              <a:gd name="T17" fmla="*/ 127 h 144"/>
              <a:gd name="T18" fmla="*/ 53 w 144"/>
              <a:gd name="T19" fmla="*/ 121 h 144"/>
              <a:gd name="T20" fmla="*/ 53 w 144"/>
              <a:gd name="T21" fmla="*/ 74 h 144"/>
              <a:gd name="T22" fmla="*/ 49 w 144"/>
              <a:gd name="T23" fmla="*/ 65 h 144"/>
              <a:gd name="T24" fmla="*/ 49 w 144"/>
              <a:gd name="T25" fmla="*/ 65 h 144"/>
              <a:gd name="T26" fmla="*/ 44 w 144"/>
              <a:gd name="T27" fmla="*/ 53 h 144"/>
              <a:gd name="T28" fmla="*/ 46 w 144"/>
              <a:gd name="T29" fmla="*/ 26 h 144"/>
              <a:gd name="T30" fmla="*/ 51 w 144"/>
              <a:gd name="T31" fmla="*/ 26 h 144"/>
              <a:gd name="T32" fmla="*/ 51 w 144"/>
              <a:gd name="T33" fmla="*/ 49 h 144"/>
              <a:gd name="T34" fmla="*/ 53 w 144"/>
              <a:gd name="T35" fmla="*/ 51 h 144"/>
              <a:gd name="T36" fmla="*/ 55 w 144"/>
              <a:gd name="T37" fmla="*/ 49 h 144"/>
              <a:gd name="T38" fmla="*/ 55 w 144"/>
              <a:gd name="T39" fmla="*/ 26 h 144"/>
              <a:gd name="T40" fmla="*/ 61 w 144"/>
              <a:gd name="T41" fmla="*/ 26 h 144"/>
              <a:gd name="T42" fmla="*/ 61 w 144"/>
              <a:gd name="T43" fmla="*/ 49 h 144"/>
              <a:gd name="T44" fmla="*/ 63 w 144"/>
              <a:gd name="T45" fmla="*/ 51 h 144"/>
              <a:gd name="T46" fmla="*/ 65 w 144"/>
              <a:gd name="T47" fmla="*/ 49 h 144"/>
              <a:gd name="T48" fmla="*/ 65 w 144"/>
              <a:gd name="T49" fmla="*/ 26 h 144"/>
              <a:gd name="T50" fmla="*/ 71 w 144"/>
              <a:gd name="T51" fmla="*/ 26 h 144"/>
              <a:gd name="T52" fmla="*/ 72 w 144"/>
              <a:gd name="T53" fmla="*/ 53 h 144"/>
              <a:gd name="T54" fmla="*/ 66 w 144"/>
              <a:gd name="T55" fmla="*/ 65 h 144"/>
              <a:gd name="T56" fmla="*/ 85 w 144"/>
              <a:gd name="T57" fmla="*/ 127 h 144"/>
              <a:gd name="T58" fmla="*/ 70 w 144"/>
              <a:gd name="T59" fmla="*/ 106 h 144"/>
              <a:gd name="T60" fmla="*/ 77 w 144"/>
              <a:gd name="T61" fmla="*/ 88 h 144"/>
              <a:gd name="T62" fmla="*/ 80 w 144"/>
              <a:gd name="T63" fmla="*/ 76 h 144"/>
              <a:gd name="T64" fmla="*/ 80 w 144"/>
              <a:gd name="T65" fmla="*/ 30 h 144"/>
              <a:gd name="T66" fmla="*/ 85 w 144"/>
              <a:gd name="T67" fmla="*/ 24 h 144"/>
              <a:gd name="T68" fmla="*/ 90 w 144"/>
              <a:gd name="T69" fmla="*/ 30 h 144"/>
              <a:gd name="T70" fmla="*/ 90 w 144"/>
              <a:gd name="T71" fmla="*/ 76 h 144"/>
              <a:gd name="T72" fmla="*/ 93 w 144"/>
              <a:gd name="T73" fmla="*/ 88 h 144"/>
              <a:gd name="T74" fmla="*/ 100 w 144"/>
              <a:gd name="T75" fmla="*/ 106 h 144"/>
              <a:gd name="T76" fmla="*/ 85 w 144"/>
              <a:gd name="T77" fmla="*/ 12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66" y="65"/>
                </a:moveTo>
                <a:cubicBezTo>
                  <a:pt x="66" y="65"/>
                  <a:pt x="63" y="66"/>
                  <a:pt x="63" y="74"/>
                </a:cubicBezTo>
                <a:cubicBezTo>
                  <a:pt x="63" y="121"/>
                  <a:pt x="63" y="121"/>
                  <a:pt x="63" y="121"/>
                </a:cubicBezTo>
                <a:cubicBezTo>
                  <a:pt x="63" y="124"/>
                  <a:pt x="61" y="127"/>
                  <a:pt x="58" y="127"/>
                </a:cubicBezTo>
                <a:cubicBezTo>
                  <a:pt x="55" y="127"/>
                  <a:pt x="53" y="124"/>
                  <a:pt x="53" y="121"/>
                </a:cubicBezTo>
                <a:cubicBezTo>
                  <a:pt x="53" y="74"/>
                  <a:pt x="53" y="74"/>
                  <a:pt x="53" y="74"/>
                </a:cubicBezTo>
                <a:cubicBezTo>
                  <a:pt x="53" y="66"/>
                  <a:pt x="49" y="65"/>
                  <a:pt x="49" y="65"/>
                </a:cubicBezTo>
                <a:cubicBezTo>
                  <a:pt x="49" y="65"/>
                  <a:pt x="49" y="65"/>
                  <a:pt x="49" y="65"/>
                </a:cubicBezTo>
                <a:cubicBezTo>
                  <a:pt x="45" y="63"/>
                  <a:pt x="44" y="59"/>
                  <a:pt x="44" y="53"/>
                </a:cubicBezTo>
                <a:cubicBezTo>
                  <a:pt x="46" y="26"/>
                  <a:pt x="46" y="26"/>
                  <a:pt x="46" y="26"/>
                </a:cubicBezTo>
                <a:cubicBezTo>
                  <a:pt x="51" y="26"/>
                  <a:pt x="51" y="26"/>
                  <a:pt x="51" y="26"/>
                </a:cubicBezTo>
                <a:cubicBezTo>
                  <a:pt x="51" y="49"/>
                  <a:pt x="51" y="49"/>
                  <a:pt x="51" y="49"/>
                </a:cubicBezTo>
                <a:cubicBezTo>
                  <a:pt x="51" y="50"/>
                  <a:pt x="52" y="51"/>
                  <a:pt x="53" y="51"/>
                </a:cubicBezTo>
                <a:cubicBezTo>
                  <a:pt x="54" y="51"/>
                  <a:pt x="55" y="50"/>
                  <a:pt x="55" y="49"/>
                </a:cubicBezTo>
                <a:cubicBezTo>
                  <a:pt x="55" y="26"/>
                  <a:pt x="55" y="26"/>
                  <a:pt x="55" y="26"/>
                </a:cubicBezTo>
                <a:cubicBezTo>
                  <a:pt x="61" y="26"/>
                  <a:pt x="61" y="26"/>
                  <a:pt x="61" y="26"/>
                </a:cubicBezTo>
                <a:cubicBezTo>
                  <a:pt x="61" y="49"/>
                  <a:pt x="61" y="49"/>
                  <a:pt x="61" y="49"/>
                </a:cubicBezTo>
                <a:cubicBezTo>
                  <a:pt x="61" y="50"/>
                  <a:pt x="62" y="51"/>
                  <a:pt x="63" y="51"/>
                </a:cubicBezTo>
                <a:cubicBezTo>
                  <a:pt x="64" y="51"/>
                  <a:pt x="65" y="50"/>
                  <a:pt x="65" y="49"/>
                </a:cubicBezTo>
                <a:cubicBezTo>
                  <a:pt x="65" y="26"/>
                  <a:pt x="65" y="26"/>
                  <a:pt x="65" y="26"/>
                </a:cubicBezTo>
                <a:cubicBezTo>
                  <a:pt x="71" y="26"/>
                  <a:pt x="71" y="26"/>
                  <a:pt x="71" y="26"/>
                </a:cubicBezTo>
                <a:cubicBezTo>
                  <a:pt x="72" y="53"/>
                  <a:pt x="72" y="53"/>
                  <a:pt x="72" y="53"/>
                </a:cubicBezTo>
                <a:cubicBezTo>
                  <a:pt x="72" y="59"/>
                  <a:pt x="70" y="63"/>
                  <a:pt x="66" y="65"/>
                </a:cubicBezTo>
                <a:close/>
                <a:moveTo>
                  <a:pt x="85" y="127"/>
                </a:moveTo>
                <a:cubicBezTo>
                  <a:pt x="76" y="127"/>
                  <a:pt x="70" y="117"/>
                  <a:pt x="70" y="106"/>
                </a:cubicBezTo>
                <a:cubicBezTo>
                  <a:pt x="70" y="93"/>
                  <a:pt x="76" y="90"/>
                  <a:pt x="77" y="88"/>
                </a:cubicBezTo>
                <a:cubicBezTo>
                  <a:pt x="78" y="86"/>
                  <a:pt x="80" y="85"/>
                  <a:pt x="80" y="76"/>
                </a:cubicBezTo>
                <a:cubicBezTo>
                  <a:pt x="80" y="30"/>
                  <a:pt x="80" y="30"/>
                  <a:pt x="80" y="30"/>
                </a:cubicBezTo>
                <a:cubicBezTo>
                  <a:pt x="80" y="27"/>
                  <a:pt x="82" y="24"/>
                  <a:pt x="85" y="24"/>
                </a:cubicBezTo>
                <a:cubicBezTo>
                  <a:pt x="88" y="24"/>
                  <a:pt x="90" y="27"/>
                  <a:pt x="90" y="30"/>
                </a:cubicBezTo>
                <a:cubicBezTo>
                  <a:pt x="90" y="76"/>
                  <a:pt x="90" y="76"/>
                  <a:pt x="90" y="76"/>
                </a:cubicBezTo>
                <a:cubicBezTo>
                  <a:pt x="90" y="85"/>
                  <a:pt x="92" y="85"/>
                  <a:pt x="93" y="88"/>
                </a:cubicBezTo>
                <a:cubicBezTo>
                  <a:pt x="95" y="90"/>
                  <a:pt x="100" y="93"/>
                  <a:pt x="100" y="106"/>
                </a:cubicBezTo>
                <a:cubicBezTo>
                  <a:pt x="100" y="117"/>
                  <a:pt x="94" y="127"/>
                  <a:pt x="85" y="12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2" name="Oval 125"/>
          <p:cNvSpPr>
            <a:spLocks noChangeArrowheads="1"/>
          </p:cNvSpPr>
          <p:nvPr/>
        </p:nvSpPr>
        <p:spPr bwMode="auto">
          <a:xfrm>
            <a:off x="2282826" y="4171951"/>
            <a:ext cx="23813" cy="23813"/>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3" name="Freeform 126"/>
          <p:cNvSpPr>
            <a:spLocks noEditPoints="1"/>
          </p:cNvSpPr>
          <p:nvPr/>
        </p:nvSpPr>
        <p:spPr bwMode="auto">
          <a:xfrm>
            <a:off x="2217739" y="4048126"/>
            <a:ext cx="225425" cy="323850"/>
          </a:xfrm>
          <a:custGeom>
            <a:avLst/>
            <a:gdLst>
              <a:gd name="T0" fmla="*/ 80 w 100"/>
              <a:gd name="T1" fmla="*/ 41 h 144"/>
              <a:gd name="T2" fmla="*/ 80 w 100"/>
              <a:gd name="T3" fmla="*/ 36 h 144"/>
              <a:gd name="T4" fmla="*/ 72 w 100"/>
              <a:gd name="T5" fmla="*/ 10 h 144"/>
              <a:gd name="T6" fmla="*/ 50 w 100"/>
              <a:gd name="T7" fmla="*/ 0 h 144"/>
              <a:gd name="T8" fmla="*/ 28 w 100"/>
              <a:gd name="T9" fmla="*/ 10 h 144"/>
              <a:gd name="T10" fmla="*/ 20 w 100"/>
              <a:gd name="T11" fmla="*/ 36 h 144"/>
              <a:gd name="T12" fmla="*/ 20 w 100"/>
              <a:gd name="T13" fmla="*/ 41 h 144"/>
              <a:gd name="T14" fmla="*/ 0 w 100"/>
              <a:gd name="T15" fmla="*/ 41 h 144"/>
              <a:gd name="T16" fmla="*/ 0 w 100"/>
              <a:gd name="T17" fmla="*/ 144 h 144"/>
              <a:gd name="T18" fmla="*/ 100 w 100"/>
              <a:gd name="T19" fmla="*/ 144 h 144"/>
              <a:gd name="T20" fmla="*/ 100 w 100"/>
              <a:gd name="T21" fmla="*/ 41 h 144"/>
              <a:gd name="T22" fmla="*/ 80 w 100"/>
              <a:gd name="T23" fmla="*/ 41 h 144"/>
              <a:gd name="T24" fmla="*/ 35 w 100"/>
              <a:gd name="T25" fmla="*/ 101 h 144"/>
              <a:gd name="T26" fmla="*/ 21 w 100"/>
              <a:gd name="T27" fmla="*/ 67 h 144"/>
              <a:gd name="T28" fmla="*/ 30 w 100"/>
              <a:gd name="T29" fmla="*/ 51 h 144"/>
              <a:gd name="T30" fmla="*/ 47 w 100"/>
              <a:gd name="T31" fmla="*/ 56 h 144"/>
              <a:gd name="T32" fmla="*/ 62 w 100"/>
              <a:gd name="T33" fmla="*/ 90 h 144"/>
              <a:gd name="T34" fmla="*/ 35 w 100"/>
              <a:gd name="T35" fmla="*/ 101 h 144"/>
              <a:gd name="T36" fmla="*/ 70 w 100"/>
              <a:gd name="T37" fmla="*/ 41 h 144"/>
              <a:gd name="T38" fmla="*/ 30 w 100"/>
              <a:gd name="T39" fmla="*/ 41 h 144"/>
              <a:gd name="T40" fmla="*/ 30 w 100"/>
              <a:gd name="T41" fmla="*/ 36 h 144"/>
              <a:gd name="T42" fmla="*/ 50 w 100"/>
              <a:gd name="T43" fmla="*/ 10 h 144"/>
              <a:gd name="T44" fmla="*/ 70 w 100"/>
              <a:gd name="T45" fmla="*/ 36 h 144"/>
              <a:gd name="T46" fmla="*/ 70 w 100"/>
              <a:gd name="T47" fmla="*/ 4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 h="144">
                <a:moveTo>
                  <a:pt x="80" y="41"/>
                </a:moveTo>
                <a:cubicBezTo>
                  <a:pt x="80" y="36"/>
                  <a:pt x="80" y="36"/>
                  <a:pt x="80" y="36"/>
                </a:cubicBezTo>
                <a:cubicBezTo>
                  <a:pt x="80" y="25"/>
                  <a:pt x="77" y="16"/>
                  <a:pt x="72" y="10"/>
                </a:cubicBezTo>
                <a:cubicBezTo>
                  <a:pt x="66" y="4"/>
                  <a:pt x="58" y="0"/>
                  <a:pt x="50" y="0"/>
                </a:cubicBezTo>
                <a:cubicBezTo>
                  <a:pt x="42" y="0"/>
                  <a:pt x="34" y="4"/>
                  <a:pt x="28" y="10"/>
                </a:cubicBezTo>
                <a:cubicBezTo>
                  <a:pt x="23" y="16"/>
                  <a:pt x="20" y="25"/>
                  <a:pt x="20" y="36"/>
                </a:cubicBezTo>
                <a:cubicBezTo>
                  <a:pt x="20" y="41"/>
                  <a:pt x="20" y="41"/>
                  <a:pt x="20" y="41"/>
                </a:cubicBezTo>
                <a:cubicBezTo>
                  <a:pt x="0" y="41"/>
                  <a:pt x="0" y="41"/>
                  <a:pt x="0" y="41"/>
                </a:cubicBezTo>
                <a:cubicBezTo>
                  <a:pt x="0" y="144"/>
                  <a:pt x="0" y="144"/>
                  <a:pt x="0" y="144"/>
                </a:cubicBezTo>
                <a:cubicBezTo>
                  <a:pt x="100" y="144"/>
                  <a:pt x="100" y="144"/>
                  <a:pt x="100" y="144"/>
                </a:cubicBezTo>
                <a:cubicBezTo>
                  <a:pt x="100" y="41"/>
                  <a:pt x="100" y="41"/>
                  <a:pt x="100" y="41"/>
                </a:cubicBezTo>
                <a:lnTo>
                  <a:pt x="80" y="41"/>
                </a:lnTo>
                <a:close/>
                <a:moveTo>
                  <a:pt x="35" y="101"/>
                </a:moveTo>
                <a:cubicBezTo>
                  <a:pt x="21" y="67"/>
                  <a:pt x="21" y="67"/>
                  <a:pt x="21" y="67"/>
                </a:cubicBezTo>
                <a:cubicBezTo>
                  <a:pt x="30" y="51"/>
                  <a:pt x="30" y="51"/>
                  <a:pt x="30" y="51"/>
                </a:cubicBezTo>
                <a:cubicBezTo>
                  <a:pt x="47" y="56"/>
                  <a:pt x="47" y="56"/>
                  <a:pt x="47" y="56"/>
                </a:cubicBezTo>
                <a:cubicBezTo>
                  <a:pt x="62" y="90"/>
                  <a:pt x="62" y="90"/>
                  <a:pt x="62" y="90"/>
                </a:cubicBezTo>
                <a:lnTo>
                  <a:pt x="35" y="101"/>
                </a:lnTo>
                <a:close/>
                <a:moveTo>
                  <a:pt x="70" y="41"/>
                </a:moveTo>
                <a:cubicBezTo>
                  <a:pt x="30" y="41"/>
                  <a:pt x="30" y="41"/>
                  <a:pt x="30" y="41"/>
                </a:cubicBezTo>
                <a:cubicBezTo>
                  <a:pt x="30" y="36"/>
                  <a:pt x="30" y="36"/>
                  <a:pt x="30" y="36"/>
                </a:cubicBezTo>
                <a:cubicBezTo>
                  <a:pt x="30" y="19"/>
                  <a:pt x="39" y="10"/>
                  <a:pt x="50" y="10"/>
                </a:cubicBezTo>
                <a:cubicBezTo>
                  <a:pt x="61" y="10"/>
                  <a:pt x="70" y="19"/>
                  <a:pt x="70" y="36"/>
                </a:cubicBezTo>
                <a:lnTo>
                  <a:pt x="70" y="4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4" name="Freeform 127"/>
          <p:cNvSpPr>
            <a:spLocks noEditPoints="1"/>
          </p:cNvSpPr>
          <p:nvPr/>
        </p:nvSpPr>
        <p:spPr bwMode="auto">
          <a:xfrm>
            <a:off x="2798763" y="4057650"/>
            <a:ext cx="322262"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0 w 144"/>
              <a:gd name="T11" fmla="*/ 107 h 144"/>
              <a:gd name="T12" fmla="*/ 48 w 144"/>
              <a:gd name="T13" fmla="*/ 110 h 144"/>
              <a:gd name="T14" fmla="*/ 33 w 144"/>
              <a:gd name="T15" fmla="*/ 110 h 144"/>
              <a:gd name="T16" fmla="*/ 30 w 144"/>
              <a:gd name="T17" fmla="*/ 107 h 144"/>
              <a:gd name="T18" fmla="*/ 30 w 144"/>
              <a:gd name="T19" fmla="*/ 76 h 144"/>
              <a:gd name="T20" fmla="*/ 33 w 144"/>
              <a:gd name="T21" fmla="*/ 74 h 144"/>
              <a:gd name="T22" fmla="*/ 48 w 144"/>
              <a:gd name="T23" fmla="*/ 74 h 144"/>
              <a:gd name="T24" fmla="*/ 50 w 144"/>
              <a:gd name="T25" fmla="*/ 76 h 144"/>
              <a:gd name="T26" fmla="*/ 50 w 144"/>
              <a:gd name="T27" fmla="*/ 107 h 144"/>
              <a:gd name="T28" fmla="*/ 80 w 144"/>
              <a:gd name="T29" fmla="*/ 107 h 144"/>
              <a:gd name="T30" fmla="*/ 77 w 144"/>
              <a:gd name="T31" fmla="*/ 110 h 144"/>
              <a:gd name="T32" fmla="*/ 63 w 144"/>
              <a:gd name="T33" fmla="*/ 110 h 144"/>
              <a:gd name="T34" fmla="*/ 60 w 144"/>
              <a:gd name="T35" fmla="*/ 107 h 144"/>
              <a:gd name="T36" fmla="*/ 60 w 144"/>
              <a:gd name="T37" fmla="*/ 55 h 144"/>
              <a:gd name="T38" fmla="*/ 63 w 144"/>
              <a:gd name="T39" fmla="*/ 52 h 144"/>
              <a:gd name="T40" fmla="*/ 77 w 144"/>
              <a:gd name="T41" fmla="*/ 52 h 144"/>
              <a:gd name="T42" fmla="*/ 80 w 144"/>
              <a:gd name="T43" fmla="*/ 55 h 144"/>
              <a:gd name="T44" fmla="*/ 80 w 144"/>
              <a:gd name="T45" fmla="*/ 107 h 144"/>
              <a:gd name="T46" fmla="*/ 110 w 144"/>
              <a:gd name="T47" fmla="*/ 107 h 144"/>
              <a:gd name="T48" fmla="*/ 107 w 144"/>
              <a:gd name="T49" fmla="*/ 110 h 144"/>
              <a:gd name="T50" fmla="*/ 92 w 144"/>
              <a:gd name="T51" fmla="*/ 110 h 144"/>
              <a:gd name="T52" fmla="*/ 89 w 144"/>
              <a:gd name="T53" fmla="*/ 107 h 144"/>
              <a:gd name="T54" fmla="*/ 89 w 144"/>
              <a:gd name="T55" fmla="*/ 32 h 144"/>
              <a:gd name="T56" fmla="*/ 92 w 144"/>
              <a:gd name="T57" fmla="*/ 29 h 144"/>
              <a:gd name="T58" fmla="*/ 107 w 144"/>
              <a:gd name="T59" fmla="*/ 29 h 144"/>
              <a:gd name="T60" fmla="*/ 110 w 144"/>
              <a:gd name="T61" fmla="*/ 32 h 144"/>
              <a:gd name="T62" fmla="*/ 110 w 144"/>
              <a:gd name="T63"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0" y="107"/>
                </a:moveTo>
                <a:cubicBezTo>
                  <a:pt x="50" y="109"/>
                  <a:pt x="49" y="110"/>
                  <a:pt x="48" y="110"/>
                </a:cubicBezTo>
                <a:cubicBezTo>
                  <a:pt x="33" y="110"/>
                  <a:pt x="33" y="110"/>
                  <a:pt x="33" y="110"/>
                </a:cubicBezTo>
                <a:cubicBezTo>
                  <a:pt x="31" y="110"/>
                  <a:pt x="30" y="109"/>
                  <a:pt x="30" y="107"/>
                </a:cubicBezTo>
                <a:cubicBezTo>
                  <a:pt x="30" y="76"/>
                  <a:pt x="30" y="76"/>
                  <a:pt x="30" y="76"/>
                </a:cubicBezTo>
                <a:cubicBezTo>
                  <a:pt x="30" y="75"/>
                  <a:pt x="31" y="74"/>
                  <a:pt x="33" y="74"/>
                </a:cubicBezTo>
                <a:cubicBezTo>
                  <a:pt x="48" y="74"/>
                  <a:pt x="48" y="74"/>
                  <a:pt x="48" y="74"/>
                </a:cubicBezTo>
                <a:cubicBezTo>
                  <a:pt x="49" y="74"/>
                  <a:pt x="50" y="75"/>
                  <a:pt x="50" y="76"/>
                </a:cubicBezTo>
                <a:lnTo>
                  <a:pt x="50" y="107"/>
                </a:lnTo>
                <a:close/>
                <a:moveTo>
                  <a:pt x="80" y="107"/>
                </a:moveTo>
                <a:cubicBezTo>
                  <a:pt x="80" y="109"/>
                  <a:pt x="79" y="110"/>
                  <a:pt x="77" y="110"/>
                </a:cubicBezTo>
                <a:cubicBezTo>
                  <a:pt x="63" y="110"/>
                  <a:pt x="63" y="110"/>
                  <a:pt x="63" y="110"/>
                </a:cubicBezTo>
                <a:cubicBezTo>
                  <a:pt x="61" y="110"/>
                  <a:pt x="60" y="109"/>
                  <a:pt x="60" y="107"/>
                </a:cubicBezTo>
                <a:cubicBezTo>
                  <a:pt x="60" y="55"/>
                  <a:pt x="60" y="55"/>
                  <a:pt x="60" y="55"/>
                </a:cubicBezTo>
                <a:cubicBezTo>
                  <a:pt x="60" y="53"/>
                  <a:pt x="61" y="52"/>
                  <a:pt x="63" y="52"/>
                </a:cubicBezTo>
                <a:cubicBezTo>
                  <a:pt x="77" y="52"/>
                  <a:pt x="77" y="52"/>
                  <a:pt x="77" y="52"/>
                </a:cubicBezTo>
                <a:cubicBezTo>
                  <a:pt x="79" y="52"/>
                  <a:pt x="80" y="53"/>
                  <a:pt x="80" y="55"/>
                </a:cubicBezTo>
                <a:lnTo>
                  <a:pt x="80" y="107"/>
                </a:lnTo>
                <a:close/>
                <a:moveTo>
                  <a:pt x="110" y="107"/>
                </a:moveTo>
                <a:cubicBezTo>
                  <a:pt x="110" y="109"/>
                  <a:pt x="108" y="110"/>
                  <a:pt x="107" y="110"/>
                </a:cubicBezTo>
                <a:cubicBezTo>
                  <a:pt x="92" y="110"/>
                  <a:pt x="92" y="110"/>
                  <a:pt x="92" y="110"/>
                </a:cubicBezTo>
                <a:cubicBezTo>
                  <a:pt x="91" y="110"/>
                  <a:pt x="89" y="109"/>
                  <a:pt x="89" y="107"/>
                </a:cubicBezTo>
                <a:cubicBezTo>
                  <a:pt x="89" y="32"/>
                  <a:pt x="89" y="32"/>
                  <a:pt x="89" y="32"/>
                </a:cubicBezTo>
                <a:cubicBezTo>
                  <a:pt x="89" y="30"/>
                  <a:pt x="91" y="29"/>
                  <a:pt x="92" y="29"/>
                </a:cubicBezTo>
                <a:cubicBezTo>
                  <a:pt x="107" y="29"/>
                  <a:pt x="107" y="29"/>
                  <a:pt x="107" y="29"/>
                </a:cubicBezTo>
                <a:cubicBezTo>
                  <a:pt x="108" y="29"/>
                  <a:pt x="110" y="30"/>
                  <a:pt x="110" y="32"/>
                </a:cubicBezTo>
                <a:lnTo>
                  <a:pt x="110" y="10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5" name="Freeform 128"/>
          <p:cNvSpPr>
            <a:spLocks noEditPoints="1"/>
          </p:cNvSpPr>
          <p:nvPr/>
        </p:nvSpPr>
        <p:spPr bwMode="auto">
          <a:xfrm>
            <a:off x="3417888" y="4057650"/>
            <a:ext cx="323850"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7 w 144"/>
              <a:gd name="T11" fmla="*/ 78 h 144"/>
              <a:gd name="T12" fmla="*/ 96 w 144"/>
              <a:gd name="T13" fmla="*/ 78 h 144"/>
              <a:gd name="T14" fmla="*/ 96 w 144"/>
              <a:gd name="T15" fmla="*/ 113 h 144"/>
              <a:gd name="T16" fmla="*/ 38 w 144"/>
              <a:gd name="T17" fmla="*/ 113 h 144"/>
              <a:gd name="T18" fmla="*/ 31 w 144"/>
              <a:gd name="T19" fmla="*/ 105 h 144"/>
              <a:gd name="T20" fmla="*/ 31 w 144"/>
              <a:gd name="T21" fmla="*/ 48 h 144"/>
              <a:gd name="T22" fmla="*/ 66 w 144"/>
              <a:gd name="T23" fmla="*/ 48 h 144"/>
              <a:gd name="T24" fmla="*/ 66 w 144"/>
              <a:gd name="T25" fmla="*/ 26 h 144"/>
              <a:gd name="T26" fmla="*/ 96 w 144"/>
              <a:gd name="T27" fmla="*/ 26 h 144"/>
              <a:gd name="T28" fmla="*/ 96 w 144"/>
              <a:gd name="T29" fmla="*/ 48 h 144"/>
              <a:gd name="T30" fmla="*/ 117 w 144"/>
              <a:gd name="T31" fmla="*/ 48 h 144"/>
              <a:gd name="T32" fmla="*/ 117 w 144"/>
              <a:gd name="T33" fmla="*/ 7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7" y="78"/>
                </a:moveTo>
                <a:cubicBezTo>
                  <a:pt x="96" y="78"/>
                  <a:pt x="96" y="78"/>
                  <a:pt x="96" y="78"/>
                </a:cubicBezTo>
                <a:cubicBezTo>
                  <a:pt x="96" y="113"/>
                  <a:pt x="96" y="113"/>
                  <a:pt x="96" y="113"/>
                </a:cubicBezTo>
                <a:cubicBezTo>
                  <a:pt x="38" y="113"/>
                  <a:pt x="38" y="113"/>
                  <a:pt x="38" y="113"/>
                </a:cubicBezTo>
                <a:cubicBezTo>
                  <a:pt x="31" y="105"/>
                  <a:pt x="31" y="105"/>
                  <a:pt x="31" y="105"/>
                </a:cubicBezTo>
                <a:cubicBezTo>
                  <a:pt x="31" y="48"/>
                  <a:pt x="31" y="48"/>
                  <a:pt x="31" y="48"/>
                </a:cubicBezTo>
                <a:cubicBezTo>
                  <a:pt x="66" y="48"/>
                  <a:pt x="66" y="48"/>
                  <a:pt x="66" y="48"/>
                </a:cubicBezTo>
                <a:cubicBezTo>
                  <a:pt x="66" y="26"/>
                  <a:pt x="66" y="26"/>
                  <a:pt x="66" y="26"/>
                </a:cubicBezTo>
                <a:cubicBezTo>
                  <a:pt x="96" y="26"/>
                  <a:pt x="96" y="26"/>
                  <a:pt x="96" y="26"/>
                </a:cubicBezTo>
                <a:cubicBezTo>
                  <a:pt x="96" y="48"/>
                  <a:pt x="96" y="48"/>
                  <a:pt x="96" y="48"/>
                </a:cubicBezTo>
                <a:cubicBezTo>
                  <a:pt x="117" y="48"/>
                  <a:pt x="117" y="48"/>
                  <a:pt x="117" y="48"/>
                </a:cubicBezTo>
                <a:lnTo>
                  <a:pt x="117" y="7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6" name="Freeform 129"/>
          <p:cNvSpPr/>
          <p:nvPr/>
        </p:nvSpPr>
        <p:spPr bwMode="auto">
          <a:xfrm>
            <a:off x="3532189" y="4132263"/>
            <a:ext cx="134937" cy="131762"/>
          </a:xfrm>
          <a:custGeom>
            <a:avLst/>
            <a:gdLst>
              <a:gd name="T0" fmla="*/ 56 w 85"/>
              <a:gd name="T1" fmla="*/ 0 h 83"/>
              <a:gd name="T2" fmla="*/ 30 w 85"/>
              <a:gd name="T3" fmla="*/ 0 h 83"/>
              <a:gd name="T4" fmla="*/ 30 w 85"/>
              <a:gd name="T5" fmla="*/ 28 h 83"/>
              <a:gd name="T6" fmla="*/ 0 w 85"/>
              <a:gd name="T7" fmla="*/ 28 h 83"/>
              <a:gd name="T8" fmla="*/ 0 w 85"/>
              <a:gd name="T9" fmla="*/ 54 h 83"/>
              <a:gd name="T10" fmla="*/ 30 w 85"/>
              <a:gd name="T11" fmla="*/ 54 h 83"/>
              <a:gd name="T12" fmla="*/ 30 w 85"/>
              <a:gd name="T13" fmla="*/ 83 h 83"/>
              <a:gd name="T14" fmla="*/ 56 w 85"/>
              <a:gd name="T15" fmla="*/ 83 h 83"/>
              <a:gd name="T16" fmla="*/ 56 w 85"/>
              <a:gd name="T17" fmla="*/ 54 h 83"/>
              <a:gd name="T18" fmla="*/ 85 w 85"/>
              <a:gd name="T19" fmla="*/ 54 h 83"/>
              <a:gd name="T20" fmla="*/ 85 w 85"/>
              <a:gd name="T21" fmla="*/ 28 h 83"/>
              <a:gd name="T22" fmla="*/ 56 w 85"/>
              <a:gd name="T23" fmla="*/ 28 h 83"/>
              <a:gd name="T24" fmla="*/ 56 w 85"/>
              <a:gd name="T2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5" h="83">
                <a:moveTo>
                  <a:pt x="56" y="0"/>
                </a:moveTo>
                <a:lnTo>
                  <a:pt x="30" y="0"/>
                </a:lnTo>
                <a:lnTo>
                  <a:pt x="30" y="28"/>
                </a:lnTo>
                <a:lnTo>
                  <a:pt x="0" y="28"/>
                </a:lnTo>
                <a:lnTo>
                  <a:pt x="0" y="54"/>
                </a:lnTo>
                <a:lnTo>
                  <a:pt x="30" y="54"/>
                </a:lnTo>
                <a:lnTo>
                  <a:pt x="30" y="83"/>
                </a:lnTo>
                <a:lnTo>
                  <a:pt x="56" y="83"/>
                </a:lnTo>
                <a:lnTo>
                  <a:pt x="56" y="54"/>
                </a:lnTo>
                <a:lnTo>
                  <a:pt x="85" y="54"/>
                </a:lnTo>
                <a:lnTo>
                  <a:pt x="85" y="28"/>
                </a:lnTo>
                <a:lnTo>
                  <a:pt x="56" y="28"/>
                </a:lnTo>
                <a:lnTo>
                  <a:pt x="56"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7" name="Freeform 130"/>
          <p:cNvSpPr>
            <a:spLocks noEditPoints="1"/>
          </p:cNvSpPr>
          <p:nvPr/>
        </p:nvSpPr>
        <p:spPr bwMode="auto">
          <a:xfrm>
            <a:off x="4029075" y="4048126"/>
            <a:ext cx="323850" cy="323850"/>
          </a:xfrm>
          <a:custGeom>
            <a:avLst/>
            <a:gdLst>
              <a:gd name="T0" fmla="*/ 72 w 144"/>
              <a:gd name="T1" fmla="*/ 0 h 144"/>
              <a:gd name="T2" fmla="*/ 0 w 144"/>
              <a:gd name="T3" fmla="*/ 72 h 144"/>
              <a:gd name="T4" fmla="*/ 59 w 144"/>
              <a:gd name="T5" fmla="*/ 143 h 144"/>
              <a:gd name="T6" fmla="*/ 45 w 144"/>
              <a:gd name="T7" fmla="*/ 39 h 144"/>
              <a:gd name="T8" fmla="*/ 49 w 144"/>
              <a:gd name="T9" fmla="*/ 34 h 144"/>
              <a:gd name="T10" fmla="*/ 54 w 144"/>
              <a:gd name="T11" fmla="*/ 38 h 144"/>
              <a:gd name="T12" fmla="*/ 68 w 144"/>
              <a:gd name="T13" fmla="*/ 144 h 144"/>
              <a:gd name="T14" fmla="*/ 72 w 144"/>
              <a:gd name="T15" fmla="*/ 144 h 144"/>
              <a:gd name="T16" fmla="*/ 144 w 144"/>
              <a:gd name="T17" fmla="*/ 72 h 144"/>
              <a:gd name="T18" fmla="*/ 72 w 144"/>
              <a:gd name="T19" fmla="*/ 0 h 144"/>
              <a:gd name="T20" fmla="*/ 65 w 144"/>
              <a:gd name="T21" fmla="*/ 87 h 144"/>
              <a:gd name="T22" fmla="*/ 59 w 144"/>
              <a:gd name="T23" fmla="*/ 43 h 144"/>
              <a:gd name="T24" fmla="*/ 116 w 144"/>
              <a:gd name="T25" fmla="*/ 39 h 144"/>
              <a:gd name="T26" fmla="*/ 103 w 144"/>
              <a:gd name="T27" fmla="*/ 69 h 144"/>
              <a:gd name="T28" fmla="*/ 122 w 144"/>
              <a:gd name="T29" fmla="*/ 83 h 144"/>
              <a:gd name="T30" fmla="*/ 65 w 144"/>
              <a:gd name="T31" fmla="*/ 8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4" h="144">
                <a:moveTo>
                  <a:pt x="72" y="0"/>
                </a:moveTo>
                <a:cubicBezTo>
                  <a:pt x="32" y="0"/>
                  <a:pt x="0" y="32"/>
                  <a:pt x="0" y="72"/>
                </a:cubicBezTo>
                <a:cubicBezTo>
                  <a:pt x="0" y="107"/>
                  <a:pt x="26" y="137"/>
                  <a:pt x="59" y="143"/>
                </a:cubicBezTo>
                <a:cubicBezTo>
                  <a:pt x="45" y="39"/>
                  <a:pt x="45" y="39"/>
                  <a:pt x="45" y="39"/>
                </a:cubicBezTo>
                <a:cubicBezTo>
                  <a:pt x="45" y="37"/>
                  <a:pt x="47" y="34"/>
                  <a:pt x="49" y="34"/>
                </a:cubicBezTo>
                <a:cubicBezTo>
                  <a:pt x="51" y="34"/>
                  <a:pt x="53" y="35"/>
                  <a:pt x="54" y="38"/>
                </a:cubicBezTo>
                <a:cubicBezTo>
                  <a:pt x="68" y="144"/>
                  <a:pt x="68" y="144"/>
                  <a:pt x="68" y="144"/>
                </a:cubicBezTo>
                <a:cubicBezTo>
                  <a:pt x="69" y="144"/>
                  <a:pt x="71" y="144"/>
                  <a:pt x="72" y="144"/>
                </a:cubicBezTo>
                <a:cubicBezTo>
                  <a:pt x="112" y="144"/>
                  <a:pt x="144" y="112"/>
                  <a:pt x="144" y="72"/>
                </a:cubicBezTo>
                <a:cubicBezTo>
                  <a:pt x="144" y="32"/>
                  <a:pt x="112" y="0"/>
                  <a:pt x="72" y="0"/>
                </a:cubicBezTo>
                <a:close/>
                <a:moveTo>
                  <a:pt x="65" y="87"/>
                </a:moveTo>
                <a:cubicBezTo>
                  <a:pt x="59" y="43"/>
                  <a:pt x="59" y="43"/>
                  <a:pt x="59" y="43"/>
                </a:cubicBezTo>
                <a:cubicBezTo>
                  <a:pt x="78" y="43"/>
                  <a:pt x="97" y="54"/>
                  <a:pt x="116" y="39"/>
                </a:cubicBezTo>
                <a:cubicBezTo>
                  <a:pt x="112" y="55"/>
                  <a:pt x="109" y="58"/>
                  <a:pt x="103" y="69"/>
                </a:cubicBezTo>
                <a:cubicBezTo>
                  <a:pt x="111" y="77"/>
                  <a:pt x="115" y="80"/>
                  <a:pt x="122" y="83"/>
                </a:cubicBezTo>
                <a:cubicBezTo>
                  <a:pt x="103" y="98"/>
                  <a:pt x="84" y="87"/>
                  <a:pt x="65" y="8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8" name="Freeform 131"/>
          <p:cNvSpPr>
            <a:spLocks noEditPoints="1"/>
          </p:cNvSpPr>
          <p:nvPr/>
        </p:nvSpPr>
        <p:spPr bwMode="auto">
          <a:xfrm>
            <a:off x="4659314" y="4057650"/>
            <a:ext cx="322262" cy="323850"/>
          </a:xfrm>
          <a:custGeom>
            <a:avLst/>
            <a:gdLst>
              <a:gd name="T0" fmla="*/ 0 w 144"/>
              <a:gd name="T1" fmla="*/ 72 h 144"/>
              <a:gd name="T2" fmla="*/ 65 w 144"/>
              <a:gd name="T3" fmla="*/ 144 h 144"/>
              <a:gd name="T4" fmla="*/ 65 w 144"/>
              <a:gd name="T5" fmla="*/ 104 h 144"/>
              <a:gd name="T6" fmla="*/ 60 w 144"/>
              <a:gd name="T7" fmla="*/ 99 h 144"/>
              <a:gd name="T8" fmla="*/ 60 w 144"/>
              <a:gd name="T9" fmla="*/ 90 h 144"/>
              <a:gd name="T10" fmla="*/ 33 w 144"/>
              <a:gd name="T11" fmla="*/ 103 h 144"/>
              <a:gd name="T12" fmla="*/ 25 w 144"/>
              <a:gd name="T13" fmla="*/ 91 h 144"/>
              <a:gd name="T14" fmla="*/ 73 w 144"/>
              <a:gd name="T15" fmla="*/ 51 h 144"/>
              <a:gd name="T16" fmla="*/ 89 w 144"/>
              <a:gd name="T17" fmla="*/ 76 h 144"/>
              <a:gd name="T18" fmla="*/ 79 w 144"/>
              <a:gd name="T19" fmla="*/ 81 h 144"/>
              <a:gd name="T20" fmla="*/ 79 w 144"/>
              <a:gd name="T21" fmla="*/ 99 h 144"/>
              <a:gd name="T22" fmla="*/ 75 w 144"/>
              <a:gd name="T23" fmla="*/ 104 h 144"/>
              <a:gd name="T24" fmla="*/ 75 w 144"/>
              <a:gd name="T25" fmla="*/ 144 h 144"/>
              <a:gd name="T26" fmla="*/ 144 w 144"/>
              <a:gd name="T27" fmla="*/ 72 h 144"/>
              <a:gd name="T28" fmla="*/ 72 w 144"/>
              <a:gd name="T29" fmla="*/ 0 h 144"/>
              <a:gd name="T30" fmla="*/ 0 w 144"/>
              <a:gd name="T31" fmla="*/ 72 h 144"/>
              <a:gd name="T32" fmla="*/ 79 w 144"/>
              <a:gd name="T33" fmla="*/ 46 h 144"/>
              <a:gd name="T34" fmla="*/ 87 w 144"/>
              <a:gd name="T35" fmla="*/ 36 h 144"/>
              <a:gd name="T36" fmla="*/ 114 w 144"/>
              <a:gd name="T37" fmla="*/ 42 h 144"/>
              <a:gd name="T38" fmla="*/ 109 w 144"/>
              <a:gd name="T39" fmla="*/ 69 h 144"/>
              <a:gd name="T40" fmla="*/ 96 w 144"/>
              <a:gd name="T41" fmla="*/ 73 h 144"/>
              <a:gd name="T42" fmla="*/ 79 w 144"/>
              <a:gd name="T43" fmla="*/ 4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144">
                <a:moveTo>
                  <a:pt x="0" y="72"/>
                </a:moveTo>
                <a:cubicBezTo>
                  <a:pt x="0" y="109"/>
                  <a:pt x="29" y="140"/>
                  <a:pt x="65" y="144"/>
                </a:cubicBezTo>
                <a:cubicBezTo>
                  <a:pt x="65" y="104"/>
                  <a:pt x="65" y="104"/>
                  <a:pt x="65" y="104"/>
                </a:cubicBezTo>
                <a:cubicBezTo>
                  <a:pt x="62" y="104"/>
                  <a:pt x="60" y="102"/>
                  <a:pt x="60" y="99"/>
                </a:cubicBezTo>
                <a:cubicBezTo>
                  <a:pt x="60" y="90"/>
                  <a:pt x="60" y="90"/>
                  <a:pt x="60" y="90"/>
                </a:cubicBezTo>
                <a:cubicBezTo>
                  <a:pt x="33" y="103"/>
                  <a:pt x="33" y="103"/>
                  <a:pt x="33" y="103"/>
                </a:cubicBezTo>
                <a:cubicBezTo>
                  <a:pt x="25" y="91"/>
                  <a:pt x="25" y="91"/>
                  <a:pt x="25" y="91"/>
                </a:cubicBezTo>
                <a:cubicBezTo>
                  <a:pt x="73" y="51"/>
                  <a:pt x="73" y="51"/>
                  <a:pt x="73" y="51"/>
                </a:cubicBezTo>
                <a:cubicBezTo>
                  <a:pt x="89" y="76"/>
                  <a:pt x="89" y="76"/>
                  <a:pt x="89" y="76"/>
                </a:cubicBezTo>
                <a:cubicBezTo>
                  <a:pt x="79" y="81"/>
                  <a:pt x="79" y="81"/>
                  <a:pt x="79" y="81"/>
                </a:cubicBezTo>
                <a:cubicBezTo>
                  <a:pt x="79" y="99"/>
                  <a:pt x="79" y="99"/>
                  <a:pt x="79" y="99"/>
                </a:cubicBezTo>
                <a:cubicBezTo>
                  <a:pt x="79" y="102"/>
                  <a:pt x="77" y="104"/>
                  <a:pt x="75" y="104"/>
                </a:cubicBezTo>
                <a:cubicBezTo>
                  <a:pt x="75" y="144"/>
                  <a:pt x="75" y="144"/>
                  <a:pt x="75" y="144"/>
                </a:cubicBezTo>
                <a:cubicBezTo>
                  <a:pt x="113" y="143"/>
                  <a:pt x="144" y="111"/>
                  <a:pt x="144" y="72"/>
                </a:cubicBezTo>
                <a:cubicBezTo>
                  <a:pt x="144" y="32"/>
                  <a:pt x="112" y="0"/>
                  <a:pt x="72" y="0"/>
                </a:cubicBezTo>
                <a:cubicBezTo>
                  <a:pt x="32" y="0"/>
                  <a:pt x="0" y="32"/>
                  <a:pt x="0" y="72"/>
                </a:cubicBezTo>
                <a:close/>
                <a:moveTo>
                  <a:pt x="79" y="46"/>
                </a:moveTo>
                <a:cubicBezTo>
                  <a:pt x="80" y="42"/>
                  <a:pt x="83" y="38"/>
                  <a:pt x="87" y="36"/>
                </a:cubicBezTo>
                <a:cubicBezTo>
                  <a:pt x="96" y="30"/>
                  <a:pt x="108" y="32"/>
                  <a:pt x="114" y="42"/>
                </a:cubicBezTo>
                <a:cubicBezTo>
                  <a:pt x="121" y="51"/>
                  <a:pt x="118" y="63"/>
                  <a:pt x="109" y="69"/>
                </a:cubicBezTo>
                <a:cubicBezTo>
                  <a:pt x="105" y="72"/>
                  <a:pt x="101" y="73"/>
                  <a:pt x="96" y="73"/>
                </a:cubicBezTo>
                <a:lnTo>
                  <a:pt x="79" y="4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9" name="Freeform 132"/>
          <p:cNvSpPr/>
          <p:nvPr/>
        </p:nvSpPr>
        <p:spPr bwMode="auto">
          <a:xfrm>
            <a:off x="5272088" y="4024313"/>
            <a:ext cx="355600" cy="355600"/>
          </a:xfrm>
          <a:custGeom>
            <a:avLst/>
            <a:gdLst>
              <a:gd name="T0" fmla="*/ 130 w 158"/>
              <a:gd name="T1" fmla="*/ 130 h 158"/>
              <a:gd name="T2" fmla="*/ 130 w 158"/>
              <a:gd name="T3" fmla="*/ 28 h 158"/>
              <a:gd name="T4" fmla="*/ 28 w 158"/>
              <a:gd name="T5" fmla="*/ 28 h 158"/>
              <a:gd name="T6" fmla="*/ 28 w 158"/>
              <a:gd name="T7" fmla="*/ 129 h 158"/>
              <a:gd name="T8" fmla="*/ 44 w 158"/>
              <a:gd name="T9" fmla="*/ 95 h 158"/>
              <a:gd name="T10" fmla="*/ 52 w 158"/>
              <a:gd name="T11" fmla="*/ 52 h 158"/>
              <a:gd name="T12" fmla="*/ 106 w 158"/>
              <a:gd name="T13" fmla="*/ 52 h 158"/>
              <a:gd name="T14" fmla="*/ 106 w 158"/>
              <a:gd name="T15" fmla="*/ 106 h 158"/>
              <a:gd name="T16" fmla="*/ 63 w 158"/>
              <a:gd name="T17" fmla="*/ 114 h 158"/>
              <a:gd name="T18" fmla="*/ 29 w 158"/>
              <a:gd name="T19" fmla="*/ 130 h 158"/>
              <a:gd name="T20" fmla="*/ 130 w 158"/>
              <a:gd name="T21" fmla="*/ 13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8" h="158">
                <a:moveTo>
                  <a:pt x="130" y="130"/>
                </a:moveTo>
                <a:cubicBezTo>
                  <a:pt x="158" y="102"/>
                  <a:pt x="158" y="56"/>
                  <a:pt x="130" y="28"/>
                </a:cubicBezTo>
                <a:cubicBezTo>
                  <a:pt x="102" y="0"/>
                  <a:pt x="56" y="0"/>
                  <a:pt x="28" y="28"/>
                </a:cubicBezTo>
                <a:cubicBezTo>
                  <a:pt x="0" y="56"/>
                  <a:pt x="0" y="101"/>
                  <a:pt x="28" y="129"/>
                </a:cubicBezTo>
                <a:cubicBezTo>
                  <a:pt x="44" y="95"/>
                  <a:pt x="44" y="95"/>
                  <a:pt x="44" y="95"/>
                </a:cubicBezTo>
                <a:cubicBezTo>
                  <a:pt x="37" y="81"/>
                  <a:pt x="40" y="63"/>
                  <a:pt x="52" y="52"/>
                </a:cubicBezTo>
                <a:cubicBezTo>
                  <a:pt x="67" y="36"/>
                  <a:pt x="91" y="36"/>
                  <a:pt x="106" y="52"/>
                </a:cubicBezTo>
                <a:cubicBezTo>
                  <a:pt x="122" y="67"/>
                  <a:pt x="122" y="91"/>
                  <a:pt x="106" y="106"/>
                </a:cubicBezTo>
                <a:cubicBezTo>
                  <a:pt x="95" y="118"/>
                  <a:pt x="77" y="121"/>
                  <a:pt x="63" y="114"/>
                </a:cubicBezTo>
                <a:cubicBezTo>
                  <a:pt x="29" y="130"/>
                  <a:pt x="29" y="130"/>
                  <a:pt x="29" y="130"/>
                </a:cubicBezTo>
                <a:cubicBezTo>
                  <a:pt x="57" y="158"/>
                  <a:pt x="102" y="158"/>
                  <a:pt x="130" y="13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0" name="Freeform 133"/>
          <p:cNvSpPr/>
          <p:nvPr/>
        </p:nvSpPr>
        <p:spPr bwMode="auto">
          <a:xfrm>
            <a:off x="5908675" y="4044950"/>
            <a:ext cx="349250" cy="331788"/>
          </a:xfrm>
          <a:custGeom>
            <a:avLst/>
            <a:gdLst>
              <a:gd name="T0" fmla="*/ 136 w 156"/>
              <a:gd name="T1" fmla="*/ 23 h 148"/>
              <a:gd name="T2" fmla="*/ 113 w 156"/>
              <a:gd name="T3" fmla="*/ 100 h 148"/>
              <a:gd name="T4" fmla="*/ 32 w 156"/>
              <a:gd name="T5" fmla="*/ 75 h 148"/>
              <a:gd name="T6" fmla="*/ 55 w 156"/>
              <a:gd name="T7" fmla="*/ 0 h 148"/>
              <a:gd name="T8" fmla="*/ 11 w 156"/>
              <a:gd name="T9" fmla="*/ 47 h 148"/>
              <a:gd name="T10" fmla="*/ 59 w 156"/>
              <a:gd name="T11" fmla="*/ 137 h 148"/>
              <a:gd name="T12" fmla="*/ 149 w 156"/>
              <a:gd name="T13" fmla="*/ 88 h 148"/>
              <a:gd name="T14" fmla="*/ 136 w 156"/>
              <a:gd name="T15" fmla="*/ 23 h 1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148">
                <a:moveTo>
                  <a:pt x="136" y="23"/>
                </a:moveTo>
                <a:cubicBezTo>
                  <a:pt x="113" y="100"/>
                  <a:pt x="113" y="100"/>
                  <a:pt x="113" y="100"/>
                </a:cubicBezTo>
                <a:cubicBezTo>
                  <a:pt x="32" y="75"/>
                  <a:pt x="32" y="75"/>
                  <a:pt x="32" y="75"/>
                </a:cubicBezTo>
                <a:cubicBezTo>
                  <a:pt x="55" y="0"/>
                  <a:pt x="55" y="0"/>
                  <a:pt x="55" y="0"/>
                </a:cubicBezTo>
                <a:cubicBezTo>
                  <a:pt x="35" y="8"/>
                  <a:pt x="18" y="24"/>
                  <a:pt x="11" y="47"/>
                </a:cubicBezTo>
                <a:cubicBezTo>
                  <a:pt x="0" y="85"/>
                  <a:pt x="21" y="125"/>
                  <a:pt x="59" y="137"/>
                </a:cubicBezTo>
                <a:cubicBezTo>
                  <a:pt x="97" y="148"/>
                  <a:pt x="137" y="127"/>
                  <a:pt x="149" y="88"/>
                </a:cubicBezTo>
                <a:cubicBezTo>
                  <a:pt x="156" y="65"/>
                  <a:pt x="151" y="41"/>
                  <a:pt x="136" y="2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1" name="Freeform 134"/>
          <p:cNvSpPr/>
          <p:nvPr/>
        </p:nvSpPr>
        <p:spPr bwMode="auto">
          <a:xfrm>
            <a:off x="6051551" y="4046538"/>
            <a:ext cx="138113" cy="63500"/>
          </a:xfrm>
          <a:custGeom>
            <a:avLst/>
            <a:gdLst>
              <a:gd name="T0" fmla="*/ 87 w 87"/>
              <a:gd name="T1" fmla="*/ 26 h 40"/>
              <a:gd name="T2" fmla="*/ 4 w 87"/>
              <a:gd name="T3" fmla="*/ 0 h 40"/>
              <a:gd name="T4" fmla="*/ 0 w 87"/>
              <a:gd name="T5" fmla="*/ 16 h 40"/>
              <a:gd name="T6" fmla="*/ 82 w 87"/>
              <a:gd name="T7" fmla="*/ 40 h 40"/>
              <a:gd name="T8" fmla="*/ 87 w 87"/>
              <a:gd name="T9" fmla="*/ 26 h 40"/>
            </a:gdLst>
            <a:ahLst/>
            <a:cxnLst>
              <a:cxn ang="0">
                <a:pos x="T0" y="T1"/>
              </a:cxn>
              <a:cxn ang="0">
                <a:pos x="T2" y="T3"/>
              </a:cxn>
              <a:cxn ang="0">
                <a:pos x="T4" y="T5"/>
              </a:cxn>
              <a:cxn ang="0">
                <a:pos x="T6" y="T7"/>
              </a:cxn>
              <a:cxn ang="0">
                <a:pos x="T8" y="T9"/>
              </a:cxn>
            </a:cxnLst>
            <a:rect l="0" t="0" r="r" b="b"/>
            <a:pathLst>
              <a:path w="87" h="40">
                <a:moveTo>
                  <a:pt x="87" y="26"/>
                </a:moveTo>
                <a:lnTo>
                  <a:pt x="4" y="0"/>
                </a:lnTo>
                <a:lnTo>
                  <a:pt x="0" y="16"/>
                </a:lnTo>
                <a:lnTo>
                  <a:pt x="82" y="40"/>
                </a:lnTo>
                <a:lnTo>
                  <a:pt x="87" y="2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2" name="Freeform 135"/>
          <p:cNvSpPr/>
          <p:nvPr/>
        </p:nvSpPr>
        <p:spPr bwMode="auto">
          <a:xfrm>
            <a:off x="6035676" y="4098926"/>
            <a:ext cx="138113" cy="65088"/>
          </a:xfrm>
          <a:custGeom>
            <a:avLst/>
            <a:gdLst>
              <a:gd name="T0" fmla="*/ 87 w 87"/>
              <a:gd name="T1" fmla="*/ 25 h 41"/>
              <a:gd name="T2" fmla="*/ 5 w 87"/>
              <a:gd name="T3" fmla="*/ 0 h 41"/>
              <a:gd name="T4" fmla="*/ 0 w 87"/>
              <a:gd name="T5" fmla="*/ 15 h 41"/>
              <a:gd name="T6" fmla="*/ 82 w 87"/>
              <a:gd name="T7" fmla="*/ 41 h 41"/>
              <a:gd name="T8" fmla="*/ 87 w 87"/>
              <a:gd name="T9" fmla="*/ 25 h 41"/>
            </a:gdLst>
            <a:ahLst/>
            <a:cxnLst>
              <a:cxn ang="0">
                <a:pos x="T0" y="T1"/>
              </a:cxn>
              <a:cxn ang="0">
                <a:pos x="T2" y="T3"/>
              </a:cxn>
              <a:cxn ang="0">
                <a:pos x="T4" y="T5"/>
              </a:cxn>
              <a:cxn ang="0">
                <a:pos x="T6" y="T7"/>
              </a:cxn>
              <a:cxn ang="0">
                <a:pos x="T8" y="T9"/>
              </a:cxn>
            </a:cxnLst>
            <a:rect l="0" t="0" r="r" b="b"/>
            <a:pathLst>
              <a:path w="87" h="41">
                <a:moveTo>
                  <a:pt x="87" y="25"/>
                </a:moveTo>
                <a:lnTo>
                  <a:pt x="5" y="0"/>
                </a:lnTo>
                <a:lnTo>
                  <a:pt x="0" y="15"/>
                </a:lnTo>
                <a:lnTo>
                  <a:pt x="82" y="41"/>
                </a:lnTo>
                <a:lnTo>
                  <a:pt x="87" y="2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3" name="Freeform 136"/>
          <p:cNvSpPr/>
          <p:nvPr/>
        </p:nvSpPr>
        <p:spPr bwMode="auto">
          <a:xfrm>
            <a:off x="6019801" y="4149726"/>
            <a:ext cx="138113" cy="65088"/>
          </a:xfrm>
          <a:custGeom>
            <a:avLst/>
            <a:gdLst>
              <a:gd name="T0" fmla="*/ 0 w 87"/>
              <a:gd name="T1" fmla="*/ 16 h 41"/>
              <a:gd name="T2" fmla="*/ 82 w 87"/>
              <a:gd name="T3" fmla="*/ 41 h 41"/>
              <a:gd name="T4" fmla="*/ 87 w 87"/>
              <a:gd name="T5" fmla="*/ 26 h 41"/>
              <a:gd name="T6" fmla="*/ 5 w 87"/>
              <a:gd name="T7" fmla="*/ 0 h 41"/>
              <a:gd name="T8" fmla="*/ 0 w 87"/>
              <a:gd name="T9" fmla="*/ 16 h 41"/>
            </a:gdLst>
            <a:ahLst/>
            <a:cxnLst>
              <a:cxn ang="0">
                <a:pos x="T0" y="T1"/>
              </a:cxn>
              <a:cxn ang="0">
                <a:pos x="T2" y="T3"/>
              </a:cxn>
              <a:cxn ang="0">
                <a:pos x="T4" y="T5"/>
              </a:cxn>
              <a:cxn ang="0">
                <a:pos x="T6" y="T7"/>
              </a:cxn>
              <a:cxn ang="0">
                <a:pos x="T8" y="T9"/>
              </a:cxn>
            </a:cxnLst>
            <a:rect l="0" t="0" r="r" b="b"/>
            <a:pathLst>
              <a:path w="87" h="41">
                <a:moveTo>
                  <a:pt x="0" y="16"/>
                </a:moveTo>
                <a:lnTo>
                  <a:pt x="82" y="41"/>
                </a:lnTo>
                <a:lnTo>
                  <a:pt x="87" y="26"/>
                </a:lnTo>
                <a:lnTo>
                  <a:pt x="5" y="0"/>
                </a:lnTo>
                <a:lnTo>
                  <a:pt x="0" y="1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4" name="Freeform 137"/>
          <p:cNvSpPr>
            <a:spLocks noEditPoints="1"/>
          </p:cNvSpPr>
          <p:nvPr/>
        </p:nvSpPr>
        <p:spPr bwMode="auto">
          <a:xfrm>
            <a:off x="6573838" y="4057650"/>
            <a:ext cx="322262"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114 w 144"/>
              <a:gd name="T11" fmla="*/ 107 h 144"/>
              <a:gd name="T12" fmla="*/ 79 w 144"/>
              <a:gd name="T13" fmla="*/ 119 h 144"/>
              <a:gd name="T14" fmla="*/ 72 w 144"/>
              <a:gd name="T15" fmla="*/ 120 h 144"/>
              <a:gd name="T16" fmla="*/ 65 w 144"/>
              <a:gd name="T17" fmla="*/ 119 h 144"/>
              <a:gd name="T18" fmla="*/ 30 w 144"/>
              <a:gd name="T19" fmla="*/ 107 h 144"/>
              <a:gd name="T20" fmla="*/ 30 w 144"/>
              <a:gd name="T21" fmla="*/ 37 h 144"/>
              <a:gd name="T22" fmla="*/ 114 w 144"/>
              <a:gd name="T23" fmla="*/ 37 h 144"/>
              <a:gd name="T24" fmla="*/ 114 w 144"/>
              <a:gd name="T25" fmla="*/ 107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114" y="107"/>
                </a:moveTo>
                <a:cubicBezTo>
                  <a:pt x="79" y="119"/>
                  <a:pt x="79" y="119"/>
                  <a:pt x="79" y="119"/>
                </a:cubicBezTo>
                <a:cubicBezTo>
                  <a:pt x="77" y="119"/>
                  <a:pt x="75" y="120"/>
                  <a:pt x="72" y="120"/>
                </a:cubicBezTo>
                <a:cubicBezTo>
                  <a:pt x="69" y="120"/>
                  <a:pt x="67" y="119"/>
                  <a:pt x="65" y="119"/>
                </a:cubicBezTo>
                <a:cubicBezTo>
                  <a:pt x="30" y="107"/>
                  <a:pt x="30" y="107"/>
                  <a:pt x="30" y="107"/>
                </a:cubicBezTo>
                <a:cubicBezTo>
                  <a:pt x="30" y="37"/>
                  <a:pt x="30" y="37"/>
                  <a:pt x="30" y="37"/>
                </a:cubicBezTo>
                <a:cubicBezTo>
                  <a:pt x="114" y="37"/>
                  <a:pt x="114" y="37"/>
                  <a:pt x="114" y="37"/>
                </a:cubicBezTo>
                <a:lnTo>
                  <a:pt x="114" y="10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5" name="Rectangle 138"/>
          <p:cNvSpPr>
            <a:spLocks noChangeArrowheads="1"/>
          </p:cNvSpPr>
          <p:nvPr/>
        </p:nvSpPr>
        <p:spPr bwMode="auto">
          <a:xfrm>
            <a:off x="6711950" y="4175125"/>
            <a:ext cx="47625" cy="79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6" name="Rectangle 139"/>
          <p:cNvSpPr>
            <a:spLocks noChangeArrowheads="1"/>
          </p:cNvSpPr>
          <p:nvPr/>
        </p:nvSpPr>
        <p:spPr bwMode="auto">
          <a:xfrm>
            <a:off x="6773864" y="4175125"/>
            <a:ext cx="46037" cy="79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7" name="Rectangle 140"/>
          <p:cNvSpPr>
            <a:spLocks noChangeArrowheads="1"/>
          </p:cNvSpPr>
          <p:nvPr/>
        </p:nvSpPr>
        <p:spPr bwMode="auto">
          <a:xfrm>
            <a:off x="6650039" y="4175125"/>
            <a:ext cx="46037" cy="7938"/>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8" name="Freeform 141"/>
          <p:cNvSpPr>
            <a:spLocks noEditPoints="1"/>
          </p:cNvSpPr>
          <p:nvPr/>
        </p:nvSpPr>
        <p:spPr bwMode="auto">
          <a:xfrm>
            <a:off x="7239000" y="4057650"/>
            <a:ext cx="322263" cy="323850"/>
          </a:xfrm>
          <a:custGeom>
            <a:avLst/>
            <a:gdLst>
              <a:gd name="T0" fmla="*/ 72 w 144"/>
              <a:gd name="T1" fmla="*/ 0 h 144"/>
              <a:gd name="T2" fmla="*/ 0 w 144"/>
              <a:gd name="T3" fmla="*/ 72 h 144"/>
              <a:gd name="T4" fmla="*/ 72 w 144"/>
              <a:gd name="T5" fmla="*/ 144 h 144"/>
              <a:gd name="T6" fmla="*/ 144 w 144"/>
              <a:gd name="T7" fmla="*/ 72 h 144"/>
              <a:gd name="T8" fmla="*/ 72 w 144"/>
              <a:gd name="T9" fmla="*/ 0 h 144"/>
              <a:gd name="T10" fmla="*/ 52 w 144"/>
              <a:gd name="T11" fmla="*/ 34 h 144"/>
              <a:gd name="T12" fmla="*/ 62 w 144"/>
              <a:gd name="T13" fmla="*/ 44 h 144"/>
              <a:gd name="T14" fmla="*/ 52 w 144"/>
              <a:gd name="T15" fmla="*/ 54 h 144"/>
              <a:gd name="T16" fmla="*/ 42 w 144"/>
              <a:gd name="T17" fmla="*/ 44 h 144"/>
              <a:gd name="T18" fmla="*/ 52 w 144"/>
              <a:gd name="T19" fmla="*/ 34 h 144"/>
              <a:gd name="T20" fmla="*/ 88 w 144"/>
              <a:gd name="T21" fmla="*/ 94 h 144"/>
              <a:gd name="T22" fmla="*/ 55 w 144"/>
              <a:gd name="T23" fmla="*/ 121 h 144"/>
              <a:gd name="T24" fmla="*/ 29 w 144"/>
              <a:gd name="T25" fmla="*/ 88 h 144"/>
              <a:gd name="T26" fmla="*/ 62 w 144"/>
              <a:gd name="T27" fmla="*/ 62 h 144"/>
              <a:gd name="T28" fmla="*/ 88 w 144"/>
              <a:gd name="T29" fmla="*/ 94 h 144"/>
              <a:gd name="T30" fmla="*/ 89 w 144"/>
              <a:gd name="T31" fmla="*/ 59 h 144"/>
              <a:gd name="T32" fmla="*/ 73 w 144"/>
              <a:gd name="T33" fmla="*/ 40 h 144"/>
              <a:gd name="T34" fmla="*/ 92 w 144"/>
              <a:gd name="T35" fmla="*/ 24 h 144"/>
              <a:gd name="T36" fmla="*/ 108 w 144"/>
              <a:gd name="T37" fmla="*/ 44 h 144"/>
              <a:gd name="T38" fmla="*/ 89 w 144"/>
              <a:gd name="T39" fmla="*/ 59 h 144"/>
              <a:gd name="T40" fmla="*/ 108 w 144"/>
              <a:gd name="T41" fmla="*/ 94 h 144"/>
              <a:gd name="T42" fmla="*/ 96 w 144"/>
              <a:gd name="T43" fmla="*/ 79 h 144"/>
              <a:gd name="T44" fmla="*/ 111 w 144"/>
              <a:gd name="T45" fmla="*/ 67 h 144"/>
              <a:gd name="T46" fmla="*/ 123 w 144"/>
              <a:gd name="T47" fmla="*/ 82 h 144"/>
              <a:gd name="T48" fmla="*/ 108 w 144"/>
              <a:gd name="T49" fmla="*/ 9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4" h="144">
                <a:moveTo>
                  <a:pt x="72" y="0"/>
                </a:moveTo>
                <a:cubicBezTo>
                  <a:pt x="32" y="0"/>
                  <a:pt x="0" y="32"/>
                  <a:pt x="0" y="72"/>
                </a:cubicBezTo>
                <a:cubicBezTo>
                  <a:pt x="0" y="112"/>
                  <a:pt x="32" y="144"/>
                  <a:pt x="72" y="144"/>
                </a:cubicBezTo>
                <a:cubicBezTo>
                  <a:pt x="112" y="144"/>
                  <a:pt x="144" y="112"/>
                  <a:pt x="144" y="72"/>
                </a:cubicBezTo>
                <a:cubicBezTo>
                  <a:pt x="144" y="32"/>
                  <a:pt x="112" y="0"/>
                  <a:pt x="72" y="0"/>
                </a:cubicBezTo>
                <a:close/>
                <a:moveTo>
                  <a:pt x="52" y="34"/>
                </a:moveTo>
                <a:cubicBezTo>
                  <a:pt x="58" y="34"/>
                  <a:pt x="62" y="38"/>
                  <a:pt x="62" y="44"/>
                </a:cubicBezTo>
                <a:cubicBezTo>
                  <a:pt x="62" y="49"/>
                  <a:pt x="58" y="54"/>
                  <a:pt x="52" y="54"/>
                </a:cubicBezTo>
                <a:cubicBezTo>
                  <a:pt x="47" y="54"/>
                  <a:pt x="42" y="49"/>
                  <a:pt x="42" y="44"/>
                </a:cubicBezTo>
                <a:cubicBezTo>
                  <a:pt x="42" y="38"/>
                  <a:pt x="47" y="34"/>
                  <a:pt x="52" y="34"/>
                </a:cubicBezTo>
                <a:close/>
                <a:moveTo>
                  <a:pt x="88" y="94"/>
                </a:moveTo>
                <a:cubicBezTo>
                  <a:pt x="86" y="111"/>
                  <a:pt x="72" y="122"/>
                  <a:pt x="55" y="121"/>
                </a:cubicBezTo>
                <a:cubicBezTo>
                  <a:pt x="39" y="119"/>
                  <a:pt x="27" y="104"/>
                  <a:pt x="29" y="88"/>
                </a:cubicBezTo>
                <a:cubicBezTo>
                  <a:pt x="31" y="72"/>
                  <a:pt x="45" y="60"/>
                  <a:pt x="62" y="62"/>
                </a:cubicBezTo>
                <a:cubicBezTo>
                  <a:pt x="78" y="64"/>
                  <a:pt x="90" y="78"/>
                  <a:pt x="88" y="94"/>
                </a:cubicBezTo>
                <a:close/>
                <a:moveTo>
                  <a:pt x="89" y="59"/>
                </a:moveTo>
                <a:cubicBezTo>
                  <a:pt x="79" y="58"/>
                  <a:pt x="72" y="50"/>
                  <a:pt x="73" y="40"/>
                </a:cubicBezTo>
                <a:cubicBezTo>
                  <a:pt x="74" y="30"/>
                  <a:pt x="83" y="23"/>
                  <a:pt x="92" y="24"/>
                </a:cubicBezTo>
                <a:cubicBezTo>
                  <a:pt x="102" y="25"/>
                  <a:pt x="109" y="34"/>
                  <a:pt x="108" y="44"/>
                </a:cubicBezTo>
                <a:cubicBezTo>
                  <a:pt x="107" y="53"/>
                  <a:pt x="98" y="60"/>
                  <a:pt x="89" y="59"/>
                </a:cubicBezTo>
                <a:close/>
                <a:moveTo>
                  <a:pt x="108" y="94"/>
                </a:moveTo>
                <a:cubicBezTo>
                  <a:pt x="101" y="93"/>
                  <a:pt x="95" y="86"/>
                  <a:pt x="96" y="79"/>
                </a:cubicBezTo>
                <a:cubicBezTo>
                  <a:pt x="97" y="71"/>
                  <a:pt x="104" y="66"/>
                  <a:pt x="111" y="67"/>
                </a:cubicBezTo>
                <a:cubicBezTo>
                  <a:pt x="119" y="68"/>
                  <a:pt x="124" y="74"/>
                  <a:pt x="123" y="82"/>
                </a:cubicBezTo>
                <a:cubicBezTo>
                  <a:pt x="123" y="89"/>
                  <a:pt x="116" y="95"/>
                  <a:pt x="108" y="9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9" name="Freeform 142"/>
          <p:cNvSpPr>
            <a:spLocks noEditPoints="1"/>
          </p:cNvSpPr>
          <p:nvPr/>
        </p:nvSpPr>
        <p:spPr bwMode="auto">
          <a:xfrm>
            <a:off x="7861301" y="4032250"/>
            <a:ext cx="354013" cy="355600"/>
          </a:xfrm>
          <a:custGeom>
            <a:avLst/>
            <a:gdLst>
              <a:gd name="T0" fmla="*/ 130 w 158"/>
              <a:gd name="T1" fmla="*/ 28 h 158"/>
              <a:gd name="T2" fmla="*/ 28 w 158"/>
              <a:gd name="T3" fmla="*/ 28 h 158"/>
              <a:gd name="T4" fmla="*/ 28 w 158"/>
              <a:gd name="T5" fmla="*/ 130 h 158"/>
              <a:gd name="T6" fmla="*/ 130 w 158"/>
              <a:gd name="T7" fmla="*/ 130 h 158"/>
              <a:gd name="T8" fmla="*/ 130 w 158"/>
              <a:gd name="T9" fmla="*/ 28 h 158"/>
              <a:gd name="T10" fmla="*/ 120 w 158"/>
              <a:gd name="T11" fmla="*/ 106 h 158"/>
              <a:gd name="T12" fmla="*/ 106 w 158"/>
              <a:gd name="T13" fmla="*/ 120 h 158"/>
              <a:gd name="T14" fmla="*/ 79 w 158"/>
              <a:gd name="T15" fmla="*/ 94 h 158"/>
              <a:gd name="T16" fmla="*/ 53 w 158"/>
              <a:gd name="T17" fmla="*/ 120 h 158"/>
              <a:gd name="T18" fmla="*/ 39 w 158"/>
              <a:gd name="T19" fmla="*/ 106 h 158"/>
              <a:gd name="T20" fmla="*/ 65 w 158"/>
              <a:gd name="T21" fmla="*/ 79 h 158"/>
              <a:gd name="T22" fmla="*/ 39 w 158"/>
              <a:gd name="T23" fmla="*/ 53 h 158"/>
              <a:gd name="T24" fmla="*/ 53 w 158"/>
              <a:gd name="T25" fmla="*/ 39 h 158"/>
              <a:gd name="T26" fmla="*/ 79 w 158"/>
              <a:gd name="T27" fmla="*/ 65 h 158"/>
              <a:gd name="T28" fmla="*/ 106 w 158"/>
              <a:gd name="T29" fmla="*/ 39 h 158"/>
              <a:gd name="T30" fmla="*/ 120 w 158"/>
              <a:gd name="T31" fmla="*/ 53 h 158"/>
              <a:gd name="T32" fmla="*/ 94 w 158"/>
              <a:gd name="T33" fmla="*/ 79 h 158"/>
              <a:gd name="T34" fmla="*/ 120 w 158"/>
              <a:gd name="T35" fmla="*/ 10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58">
                <a:moveTo>
                  <a:pt x="130" y="28"/>
                </a:moveTo>
                <a:cubicBezTo>
                  <a:pt x="102" y="0"/>
                  <a:pt x="56" y="0"/>
                  <a:pt x="28" y="28"/>
                </a:cubicBezTo>
                <a:cubicBezTo>
                  <a:pt x="0" y="56"/>
                  <a:pt x="0" y="102"/>
                  <a:pt x="28" y="130"/>
                </a:cubicBezTo>
                <a:cubicBezTo>
                  <a:pt x="56" y="158"/>
                  <a:pt x="102" y="158"/>
                  <a:pt x="130" y="130"/>
                </a:cubicBezTo>
                <a:cubicBezTo>
                  <a:pt x="158" y="102"/>
                  <a:pt x="158" y="56"/>
                  <a:pt x="130" y="28"/>
                </a:cubicBezTo>
                <a:close/>
                <a:moveTo>
                  <a:pt x="120" y="106"/>
                </a:moveTo>
                <a:cubicBezTo>
                  <a:pt x="106" y="120"/>
                  <a:pt x="106" y="120"/>
                  <a:pt x="106" y="120"/>
                </a:cubicBezTo>
                <a:cubicBezTo>
                  <a:pt x="79" y="94"/>
                  <a:pt x="79" y="94"/>
                  <a:pt x="79" y="94"/>
                </a:cubicBezTo>
                <a:cubicBezTo>
                  <a:pt x="53" y="120"/>
                  <a:pt x="53" y="120"/>
                  <a:pt x="53" y="120"/>
                </a:cubicBezTo>
                <a:cubicBezTo>
                  <a:pt x="39" y="106"/>
                  <a:pt x="39" y="106"/>
                  <a:pt x="39" y="106"/>
                </a:cubicBezTo>
                <a:cubicBezTo>
                  <a:pt x="65" y="79"/>
                  <a:pt x="65" y="79"/>
                  <a:pt x="65" y="79"/>
                </a:cubicBezTo>
                <a:cubicBezTo>
                  <a:pt x="39" y="53"/>
                  <a:pt x="39" y="53"/>
                  <a:pt x="39" y="53"/>
                </a:cubicBezTo>
                <a:cubicBezTo>
                  <a:pt x="53" y="39"/>
                  <a:pt x="53" y="39"/>
                  <a:pt x="53" y="39"/>
                </a:cubicBezTo>
                <a:cubicBezTo>
                  <a:pt x="79" y="65"/>
                  <a:pt x="79" y="65"/>
                  <a:pt x="79" y="65"/>
                </a:cubicBezTo>
                <a:cubicBezTo>
                  <a:pt x="106" y="39"/>
                  <a:pt x="106" y="39"/>
                  <a:pt x="106" y="39"/>
                </a:cubicBezTo>
                <a:cubicBezTo>
                  <a:pt x="120" y="53"/>
                  <a:pt x="120" y="53"/>
                  <a:pt x="120" y="53"/>
                </a:cubicBezTo>
                <a:cubicBezTo>
                  <a:pt x="94" y="79"/>
                  <a:pt x="94" y="79"/>
                  <a:pt x="94" y="79"/>
                </a:cubicBezTo>
                <a:lnTo>
                  <a:pt x="120" y="10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0" name="Freeform 143"/>
          <p:cNvSpPr>
            <a:spLocks noEditPoints="1"/>
          </p:cNvSpPr>
          <p:nvPr/>
        </p:nvSpPr>
        <p:spPr bwMode="auto">
          <a:xfrm>
            <a:off x="1533526" y="2859089"/>
            <a:ext cx="300038" cy="382587"/>
          </a:xfrm>
          <a:custGeom>
            <a:avLst/>
            <a:gdLst>
              <a:gd name="T0" fmla="*/ 97 w 134"/>
              <a:gd name="T1" fmla="*/ 36 h 170"/>
              <a:gd name="T2" fmla="*/ 122 w 134"/>
              <a:gd name="T3" fmla="*/ 37 h 170"/>
              <a:gd name="T4" fmla="*/ 0 w 134"/>
              <a:gd name="T5" fmla="*/ 170 h 170"/>
              <a:gd name="T6" fmla="*/ 37 w 134"/>
              <a:gd name="T7" fmla="*/ 37 h 170"/>
              <a:gd name="T8" fmla="*/ 67 w 134"/>
              <a:gd name="T9" fmla="*/ 0 h 170"/>
              <a:gd name="T10" fmla="*/ 17 w 134"/>
              <a:gd name="T11" fmla="*/ 146 h 170"/>
              <a:gd name="T12" fmla="*/ 33 w 134"/>
              <a:gd name="T13" fmla="*/ 148 h 170"/>
              <a:gd name="T14" fmla="*/ 38 w 134"/>
              <a:gd name="T15" fmla="*/ 140 h 170"/>
              <a:gd name="T16" fmla="*/ 34 w 134"/>
              <a:gd name="T17" fmla="*/ 133 h 170"/>
              <a:gd name="T18" fmla="*/ 23 w 134"/>
              <a:gd name="T19" fmla="*/ 129 h 170"/>
              <a:gd name="T20" fmla="*/ 23 w 134"/>
              <a:gd name="T21" fmla="*/ 127 h 170"/>
              <a:gd name="T22" fmla="*/ 28 w 134"/>
              <a:gd name="T23" fmla="*/ 127 h 170"/>
              <a:gd name="T24" fmla="*/ 37 w 134"/>
              <a:gd name="T25" fmla="*/ 129 h 170"/>
              <a:gd name="T26" fmla="*/ 26 w 134"/>
              <a:gd name="T27" fmla="*/ 121 h 170"/>
              <a:gd name="T28" fmla="*/ 16 w 134"/>
              <a:gd name="T29" fmla="*/ 125 h 170"/>
              <a:gd name="T30" fmla="*/ 17 w 134"/>
              <a:gd name="T31" fmla="*/ 134 h 170"/>
              <a:gd name="T32" fmla="*/ 29 w 134"/>
              <a:gd name="T33" fmla="*/ 139 h 170"/>
              <a:gd name="T34" fmla="*/ 29 w 134"/>
              <a:gd name="T35" fmla="*/ 143 h 170"/>
              <a:gd name="T36" fmla="*/ 23 w 134"/>
              <a:gd name="T37" fmla="*/ 142 h 170"/>
              <a:gd name="T38" fmla="*/ 14 w 134"/>
              <a:gd name="T39" fmla="*/ 140 h 170"/>
              <a:gd name="T40" fmla="*/ 43 w 134"/>
              <a:gd name="T41" fmla="*/ 143 h 170"/>
              <a:gd name="T42" fmla="*/ 56 w 134"/>
              <a:gd name="T43" fmla="*/ 149 h 170"/>
              <a:gd name="T44" fmla="*/ 68 w 134"/>
              <a:gd name="T45" fmla="*/ 143 h 170"/>
              <a:gd name="T46" fmla="*/ 66 w 134"/>
              <a:gd name="T47" fmla="*/ 125 h 170"/>
              <a:gd name="T48" fmla="*/ 45 w 134"/>
              <a:gd name="T49" fmla="*/ 125 h 170"/>
              <a:gd name="T50" fmla="*/ 50 w 134"/>
              <a:gd name="T51" fmla="*/ 135 h 170"/>
              <a:gd name="T52" fmla="*/ 56 w 134"/>
              <a:gd name="T53" fmla="*/ 143 h 170"/>
              <a:gd name="T54" fmla="*/ 61 w 134"/>
              <a:gd name="T55" fmla="*/ 135 h 170"/>
              <a:gd name="T56" fmla="*/ 55 w 134"/>
              <a:gd name="T57" fmla="*/ 127 h 170"/>
              <a:gd name="T58" fmla="*/ 50 w 134"/>
              <a:gd name="T59" fmla="*/ 135 h 170"/>
              <a:gd name="T60" fmla="*/ 74 w 134"/>
              <a:gd name="T61" fmla="*/ 149 h 170"/>
              <a:gd name="T62" fmla="*/ 96 w 134"/>
              <a:gd name="T63" fmla="*/ 142 h 170"/>
              <a:gd name="T64" fmla="*/ 83 w 134"/>
              <a:gd name="T65" fmla="*/ 121 h 170"/>
              <a:gd name="T66" fmla="*/ 100 w 134"/>
              <a:gd name="T67" fmla="*/ 121 h 170"/>
              <a:gd name="T68" fmla="*/ 112 w 134"/>
              <a:gd name="T69" fmla="*/ 149 h 170"/>
              <a:gd name="T70" fmla="*/ 121 w 134"/>
              <a:gd name="T71" fmla="*/ 146 h 170"/>
              <a:gd name="T72" fmla="*/ 125 w 134"/>
              <a:gd name="T73" fmla="*/ 135 h 170"/>
              <a:gd name="T74" fmla="*/ 122 w 134"/>
              <a:gd name="T75" fmla="*/ 125 h 170"/>
              <a:gd name="T76" fmla="*/ 112 w 134"/>
              <a:gd name="T77" fmla="*/ 121 h 170"/>
              <a:gd name="T78" fmla="*/ 108 w 134"/>
              <a:gd name="T79" fmla="*/ 128 h 170"/>
              <a:gd name="T80" fmla="*/ 110 w 134"/>
              <a:gd name="T81" fmla="*/ 142 h 170"/>
              <a:gd name="T82" fmla="*/ 115 w 134"/>
              <a:gd name="T83" fmla="*/ 140 h 170"/>
              <a:gd name="T84" fmla="*/ 115 w 134"/>
              <a:gd name="T85" fmla="*/ 129 h 170"/>
              <a:gd name="T86" fmla="*/ 108 w 134"/>
              <a:gd name="T87" fmla="*/ 128 h 170"/>
              <a:gd name="T88" fmla="*/ 90 w 134"/>
              <a:gd name="T89" fmla="*/ 60 h 170"/>
              <a:gd name="T90" fmla="*/ 98 w 134"/>
              <a:gd name="T91" fmla="*/ 55 h 170"/>
              <a:gd name="T92" fmla="*/ 44 w 134"/>
              <a:gd name="T93" fmla="*/ 61 h 170"/>
              <a:gd name="T94" fmla="*/ 37 w 134"/>
              <a:gd name="T95" fmla="*/ 55 h 170"/>
              <a:gd name="T96" fmla="*/ 44 w 134"/>
              <a:gd name="T97" fmla="*/ 61 h 170"/>
              <a:gd name="T98" fmla="*/ 96 w 134"/>
              <a:gd name="T99" fmla="*/ 37 h 170"/>
              <a:gd name="T100" fmla="*/ 40 w 134"/>
              <a:gd name="T101" fmla="*/ 37 h 170"/>
              <a:gd name="T102" fmla="*/ 41 w 134"/>
              <a:gd name="T103" fmla="*/ 49 h 170"/>
              <a:gd name="T104" fmla="*/ 49 w 134"/>
              <a:gd name="T105" fmla="*/ 55 h 170"/>
              <a:gd name="T106" fmla="*/ 92 w 134"/>
              <a:gd name="T107" fmla="*/ 49 h 170"/>
              <a:gd name="T108" fmla="*/ 88 w 134"/>
              <a:gd name="T109" fmla="*/ 60 h 170"/>
              <a:gd name="T110" fmla="*/ 92 w 134"/>
              <a:gd name="T111" fmla="*/ 4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4" h="170">
                <a:moveTo>
                  <a:pt x="67" y="0"/>
                </a:moveTo>
                <a:cubicBezTo>
                  <a:pt x="84" y="0"/>
                  <a:pt x="97" y="16"/>
                  <a:pt x="97" y="36"/>
                </a:cubicBezTo>
                <a:cubicBezTo>
                  <a:pt x="97" y="37"/>
                  <a:pt x="97" y="37"/>
                  <a:pt x="97" y="37"/>
                </a:cubicBezTo>
                <a:cubicBezTo>
                  <a:pt x="122" y="37"/>
                  <a:pt x="122" y="37"/>
                  <a:pt x="122" y="37"/>
                </a:cubicBezTo>
                <a:cubicBezTo>
                  <a:pt x="134" y="170"/>
                  <a:pt x="134" y="170"/>
                  <a:pt x="134" y="170"/>
                </a:cubicBezTo>
                <a:cubicBezTo>
                  <a:pt x="0" y="170"/>
                  <a:pt x="0" y="170"/>
                  <a:pt x="0" y="170"/>
                </a:cubicBezTo>
                <a:cubicBezTo>
                  <a:pt x="12" y="37"/>
                  <a:pt x="12" y="37"/>
                  <a:pt x="12" y="37"/>
                </a:cubicBezTo>
                <a:cubicBezTo>
                  <a:pt x="37" y="37"/>
                  <a:pt x="37" y="37"/>
                  <a:pt x="37" y="37"/>
                </a:cubicBezTo>
                <a:cubicBezTo>
                  <a:pt x="37" y="36"/>
                  <a:pt x="37" y="36"/>
                  <a:pt x="37" y="36"/>
                </a:cubicBezTo>
                <a:cubicBezTo>
                  <a:pt x="37" y="16"/>
                  <a:pt x="50" y="0"/>
                  <a:pt x="67" y="0"/>
                </a:cubicBezTo>
                <a:close/>
                <a:moveTo>
                  <a:pt x="14" y="140"/>
                </a:moveTo>
                <a:cubicBezTo>
                  <a:pt x="14" y="142"/>
                  <a:pt x="15" y="145"/>
                  <a:pt x="17" y="146"/>
                </a:cubicBezTo>
                <a:cubicBezTo>
                  <a:pt x="18" y="148"/>
                  <a:pt x="22" y="149"/>
                  <a:pt x="26" y="149"/>
                </a:cubicBezTo>
                <a:cubicBezTo>
                  <a:pt x="29" y="149"/>
                  <a:pt x="31" y="149"/>
                  <a:pt x="33" y="148"/>
                </a:cubicBezTo>
                <a:cubicBezTo>
                  <a:pt x="35" y="147"/>
                  <a:pt x="36" y="146"/>
                  <a:pt x="37" y="144"/>
                </a:cubicBezTo>
                <a:cubicBezTo>
                  <a:pt x="38" y="143"/>
                  <a:pt x="38" y="141"/>
                  <a:pt x="38" y="140"/>
                </a:cubicBezTo>
                <a:cubicBezTo>
                  <a:pt x="38" y="138"/>
                  <a:pt x="38" y="137"/>
                  <a:pt x="37" y="136"/>
                </a:cubicBezTo>
                <a:cubicBezTo>
                  <a:pt x="36" y="134"/>
                  <a:pt x="35" y="133"/>
                  <a:pt x="34" y="133"/>
                </a:cubicBezTo>
                <a:cubicBezTo>
                  <a:pt x="32" y="132"/>
                  <a:pt x="30" y="131"/>
                  <a:pt x="26" y="130"/>
                </a:cubicBezTo>
                <a:cubicBezTo>
                  <a:pt x="24" y="130"/>
                  <a:pt x="23" y="130"/>
                  <a:pt x="23" y="129"/>
                </a:cubicBezTo>
                <a:cubicBezTo>
                  <a:pt x="23" y="129"/>
                  <a:pt x="22" y="129"/>
                  <a:pt x="22" y="128"/>
                </a:cubicBezTo>
                <a:cubicBezTo>
                  <a:pt x="22" y="127"/>
                  <a:pt x="23" y="127"/>
                  <a:pt x="23" y="127"/>
                </a:cubicBezTo>
                <a:cubicBezTo>
                  <a:pt x="24" y="126"/>
                  <a:pt x="24" y="126"/>
                  <a:pt x="25" y="126"/>
                </a:cubicBezTo>
                <a:cubicBezTo>
                  <a:pt x="27" y="126"/>
                  <a:pt x="28" y="126"/>
                  <a:pt x="28" y="127"/>
                </a:cubicBezTo>
                <a:cubicBezTo>
                  <a:pt x="29" y="127"/>
                  <a:pt x="29" y="128"/>
                  <a:pt x="30" y="129"/>
                </a:cubicBezTo>
                <a:cubicBezTo>
                  <a:pt x="37" y="129"/>
                  <a:pt x="37" y="129"/>
                  <a:pt x="37" y="129"/>
                </a:cubicBezTo>
                <a:cubicBezTo>
                  <a:pt x="37" y="126"/>
                  <a:pt x="36" y="124"/>
                  <a:pt x="34" y="123"/>
                </a:cubicBezTo>
                <a:cubicBezTo>
                  <a:pt x="32" y="122"/>
                  <a:pt x="30" y="121"/>
                  <a:pt x="26" y="121"/>
                </a:cubicBezTo>
                <a:cubicBezTo>
                  <a:pt x="23" y="121"/>
                  <a:pt x="21" y="121"/>
                  <a:pt x="20" y="122"/>
                </a:cubicBezTo>
                <a:cubicBezTo>
                  <a:pt x="18" y="123"/>
                  <a:pt x="17" y="124"/>
                  <a:pt x="16" y="125"/>
                </a:cubicBezTo>
                <a:cubicBezTo>
                  <a:pt x="15" y="126"/>
                  <a:pt x="15" y="127"/>
                  <a:pt x="15" y="129"/>
                </a:cubicBezTo>
                <a:cubicBezTo>
                  <a:pt x="15" y="131"/>
                  <a:pt x="15" y="133"/>
                  <a:pt x="17" y="134"/>
                </a:cubicBezTo>
                <a:cubicBezTo>
                  <a:pt x="19" y="135"/>
                  <a:pt x="21" y="137"/>
                  <a:pt x="25" y="137"/>
                </a:cubicBezTo>
                <a:cubicBezTo>
                  <a:pt x="27" y="138"/>
                  <a:pt x="29" y="138"/>
                  <a:pt x="29" y="139"/>
                </a:cubicBezTo>
                <a:cubicBezTo>
                  <a:pt x="30" y="140"/>
                  <a:pt x="30" y="140"/>
                  <a:pt x="30" y="141"/>
                </a:cubicBezTo>
                <a:cubicBezTo>
                  <a:pt x="30" y="142"/>
                  <a:pt x="30" y="142"/>
                  <a:pt x="29" y="143"/>
                </a:cubicBezTo>
                <a:cubicBezTo>
                  <a:pt x="29" y="143"/>
                  <a:pt x="28" y="144"/>
                  <a:pt x="26" y="144"/>
                </a:cubicBezTo>
                <a:cubicBezTo>
                  <a:pt x="25" y="144"/>
                  <a:pt x="24" y="143"/>
                  <a:pt x="23" y="142"/>
                </a:cubicBezTo>
                <a:cubicBezTo>
                  <a:pt x="22" y="141"/>
                  <a:pt x="22" y="140"/>
                  <a:pt x="22" y="139"/>
                </a:cubicBezTo>
                <a:cubicBezTo>
                  <a:pt x="14" y="140"/>
                  <a:pt x="14" y="140"/>
                  <a:pt x="14" y="140"/>
                </a:cubicBezTo>
                <a:close/>
                <a:moveTo>
                  <a:pt x="41" y="135"/>
                </a:moveTo>
                <a:cubicBezTo>
                  <a:pt x="41" y="138"/>
                  <a:pt x="42" y="141"/>
                  <a:pt x="43" y="143"/>
                </a:cubicBezTo>
                <a:cubicBezTo>
                  <a:pt x="45" y="145"/>
                  <a:pt x="46" y="147"/>
                  <a:pt x="48" y="148"/>
                </a:cubicBezTo>
                <a:cubicBezTo>
                  <a:pt x="50" y="148"/>
                  <a:pt x="53" y="149"/>
                  <a:pt x="56" y="149"/>
                </a:cubicBezTo>
                <a:cubicBezTo>
                  <a:pt x="59" y="149"/>
                  <a:pt x="61" y="148"/>
                  <a:pt x="63" y="147"/>
                </a:cubicBezTo>
                <a:cubicBezTo>
                  <a:pt x="65" y="146"/>
                  <a:pt x="67" y="145"/>
                  <a:pt x="68" y="143"/>
                </a:cubicBezTo>
                <a:cubicBezTo>
                  <a:pt x="69" y="141"/>
                  <a:pt x="70" y="138"/>
                  <a:pt x="70" y="135"/>
                </a:cubicBezTo>
                <a:cubicBezTo>
                  <a:pt x="70" y="130"/>
                  <a:pt x="68" y="127"/>
                  <a:pt x="66" y="125"/>
                </a:cubicBezTo>
                <a:cubicBezTo>
                  <a:pt x="63" y="122"/>
                  <a:pt x="60" y="121"/>
                  <a:pt x="55" y="121"/>
                </a:cubicBezTo>
                <a:cubicBezTo>
                  <a:pt x="51" y="121"/>
                  <a:pt x="48" y="122"/>
                  <a:pt x="45" y="125"/>
                </a:cubicBezTo>
                <a:cubicBezTo>
                  <a:pt x="43" y="127"/>
                  <a:pt x="41" y="131"/>
                  <a:pt x="41" y="135"/>
                </a:cubicBezTo>
                <a:close/>
                <a:moveTo>
                  <a:pt x="50" y="135"/>
                </a:moveTo>
                <a:cubicBezTo>
                  <a:pt x="50" y="138"/>
                  <a:pt x="50" y="140"/>
                  <a:pt x="51" y="141"/>
                </a:cubicBezTo>
                <a:cubicBezTo>
                  <a:pt x="52" y="142"/>
                  <a:pt x="54" y="143"/>
                  <a:pt x="56" y="143"/>
                </a:cubicBezTo>
                <a:cubicBezTo>
                  <a:pt x="57" y="143"/>
                  <a:pt x="59" y="142"/>
                  <a:pt x="60" y="141"/>
                </a:cubicBezTo>
                <a:cubicBezTo>
                  <a:pt x="61" y="140"/>
                  <a:pt x="61" y="138"/>
                  <a:pt x="61" y="135"/>
                </a:cubicBezTo>
                <a:cubicBezTo>
                  <a:pt x="61" y="132"/>
                  <a:pt x="61" y="130"/>
                  <a:pt x="60" y="129"/>
                </a:cubicBezTo>
                <a:cubicBezTo>
                  <a:pt x="59" y="128"/>
                  <a:pt x="57" y="127"/>
                  <a:pt x="55" y="127"/>
                </a:cubicBezTo>
                <a:cubicBezTo>
                  <a:pt x="54" y="127"/>
                  <a:pt x="52" y="128"/>
                  <a:pt x="51" y="129"/>
                </a:cubicBezTo>
                <a:cubicBezTo>
                  <a:pt x="50" y="130"/>
                  <a:pt x="50" y="132"/>
                  <a:pt x="50" y="135"/>
                </a:cubicBezTo>
                <a:close/>
                <a:moveTo>
                  <a:pt x="74" y="121"/>
                </a:moveTo>
                <a:cubicBezTo>
                  <a:pt x="74" y="149"/>
                  <a:pt x="74" y="149"/>
                  <a:pt x="74" y="149"/>
                </a:cubicBezTo>
                <a:cubicBezTo>
                  <a:pt x="96" y="149"/>
                  <a:pt x="96" y="149"/>
                  <a:pt x="96" y="149"/>
                </a:cubicBezTo>
                <a:cubicBezTo>
                  <a:pt x="96" y="142"/>
                  <a:pt x="96" y="142"/>
                  <a:pt x="96" y="142"/>
                </a:cubicBezTo>
                <a:cubicBezTo>
                  <a:pt x="83" y="142"/>
                  <a:pt x="83" y="142"/>
                  <a:pt x="83" y="142"/>
                </a:cubicBezTo>
                <a:cubicBezTo>
                  <a:pt x="83" y="121"/>
                  <a:pt x="83" y="121"/>
                  <a:pt x="83" y="121"/>
                </a:cubicBezTo>
                <a:cubicBezTo>
                  <a:pt x="74" y="121"/>
                  <a:pt x="74" y="121"/>
                  <a:pt x="74" y="121"/>
                </a:cubicBezTo>
                <a:close/>
                <a:moveTo>
                  <a:pt x="100" y="121"/>
                </a:moveTo>
                <a:cubicBezTo>
                  <a:pt x="100" y="149"/>
                  <a:pt x="100" y="149"/>
                  <a:pt x="100" y="149"/>
                </a:cubicBezTo>
                <a:cubicBezTo>
                  <a:pt x="112" y="149"/>
                  <a:pt x="112" y="149"/>
                  <a:pt x="112" y="149"/>
                </a:cubicBezTo>
                <a:cubicBezTo>
                  <a:pt x="113" y="149"/>
                  <a:pt x="115" y="148"/>
                  <a:pt x="117" y="148"/>
                </a:cubicBezTo>
                <a:cubicBezTo>
                  <a:pt x="118" y="147"/>
                  <a:pt x="120" y="147"/>
                  <a:pt x="121" y="146"/>
                </a:cubicBezTo>
                <a:cubicBezTo>
                  <a:pt x="122" y="145"/>
                  <a:pt x="123" y="143"/>
                  <a:pt x="124" y="142"/>
                </a:cubicBezTo>
                <a:cubicBezTo>
                  <a:pt x="124" y="140"/>
                  <a:pt x="125" y="138"/>
                  <a:pt x="125" y="135"/>
                </a:cubicBezTo>
                <a:cubicBezTo>
                  <a:pt x="125" y="133"/>
                  <a:pt x="124" y="131"/>
                  <a:pt x="124" y="130"/>
                </a:cubicBezTo>
                <a:cubicBezTo>
                  <a:pt x="123" y="128"/>
                  <a:pt x="123" y="126"/>
                  <a:pt x="122" y="125"/>
                </a:cubicBezTo>
                <a:cubicBezTo>
                  <a:pt x="121" y="124"/>
                  <a:pt x="119" y="123"/>
                  <a:pt x="118" y="122"/>
                </a:cubicBezTo>
                <a:cubicBezTo>
                  <a:pt x="116" y="122"/>
                  <a:pt x="114" y="121"/>
                  <a:pt x="112" y="121"/>
                </a:cubicBezTo>
                <a:cubicBezTo>
                  <a:pt x="100" y="121"/>
                  <a:pt x="100" y="121"/>
                  <a:pt x="100" y="121"/>
                </a:cubicBezTo>
                <a:close/>
                <a:moveTo>
                  <a:pt x="108" y="128"/>
                </a:moveTo>
                <a:cubicBezTo>
                  <a:pt x="108" y="142"/>
                  <a:pt x="108" y="142"/>
                  <a:pt x="108" y="142"/>
                </a:cubicBezTo>
                <a:cubicBezTo>
                  <a:pt x="110" y="142"/>
                  <a:pt x="110" y="142"/>
                  <a:pt x="110" y="142"/>
                </a:cubicBezTo>
                <a:cubicBezTo>
                  <a:pt x="112" y="142"/>
                  <a:pt x="113" y="142"/>
                  <a:pt x="114" y="142"/>
                </a:cubicBezTo>
                <a:cubicBezTo>
                  <a:pt x="114" y="141"/>
                  <a:pt x="115" y="141"/>
                  <a:pt x="115" y="140"/>
                </a:cubicBezTo>
                <a:cubicBezTo>
                  <a:pt x="116" y="139"/>
                  <a:pt x="116" y="137"/>
                  <a:pt x="116" y="135"/>
                </a:cubicBezTo>
                <a:cubicBezTo>
                  <a:pt x="116" y="132"/>
                  <a:pt x="116" y="130"/>
                  <a:pt x="115" y="129"/>
                </a:cubicBezTo>
                <a:cubicBezTo>
                  <a:pt x="114" y="128"/>
                  <a:pt x="112" y="128"/>
                  <a:pt x="110" y="128"/>
                </a:cubicBezTo>
                <a:cubicBezTo>
                  <a:pt x="108" y="128"/>
                  <a:pt x="108" y="128"/>
                  <a:pt x="108" y="128"/>
                </a:cubicBezTo>
                <a:close/>
                <a:moveTo>
                  <a:pt x="95" y="50"/>
                </a:moveTo>
                <a:cubicBezTo>
                  <a:pt x="94" y="54"/>
                  <a:pt x="92" y="57"/>
                  <a:pt x="90" y="60"/>
                </a:cubicBezTo>
                <a:cubicBezTo>
                  <a:pt x="91" y="61"/>
                  <a:pt x="91" y="61"/>
                  <a:pt x="92" y="61"/>
                </a:cubicBezTo>
                <a:cubicBezTo>
                  <a:pt x="95" y="61"/>
                  <a:pt x="98" y="58"/>
                  <a:pt x="98" y="55"/>
                </a:cubicBezTo>
                <a:cubicBezTo>
                  <a:pt x="98" y="53"/>
                  <a:pt x="97" y="51"/>
                  <a:pt x="95" y="50"/>
                </a:cubicBezTo>
                <a:close/>
                <a:moveTo>
                  <a:pt x="44" y="61"/>
                </a:moveTo>
                <a:cubicBezTo>
                  <a:pt x="42" y="58"/>
                  <a:pt x="40" y="54"/>
                  <a:pt x="39" y="50"/>
                </a:cubicBezTo>
                <a:cubicBezTo>
                  <a:pt x="37" y="51"/>
                  <a:pt x="37" y="53"/>
                  <a:pt x="37" y="55"/>
                </a:cubicBezTo>
                <a:cubicBezTo>
                  <a:pt x="37" y="58"/>
                  <a:pt x="39" y="61"/>
                  <a:pt x="43" y="61"/>
                </a:cubicBezTo>
                <a:cubicBezTo>
                  <a:pt x="43" y="61"/>
                  <a:pt x="44" y="61"/>
                  <a:pt x="44" y="61"/>
                </a:cubicBezTo>
                <a:close/>
                <a:moveTo>
                  <a:pt x="40" y="37"/>
                </a:moveTo>
                <a:cubicBezTo>
                  <a:pt x="96" y="37"/>
                  <a:pt x="96" y="37"/>
                  <a:pt x="96" y="37"/>
                </a:cubicBezTo>
                <a:cubicBezTo>
                  <a:pt x="95" y="18"/>
                  <a:pt x="83" y="3"/>
                  <a:pt x="68" y="3"/>
                </a:cubicBezTo>
                <a:cubicBezTo>
                  <a:pt x="52" y="3"/>
                  <a:pt x="40" y="18"/>
                  <a:pt x="40" y="37"/>
                </a:cubicBezTo>
                <a:close/>
                <a:moveTo>
                  <a:pt x="43" y="49"/>
                </a:moveTo>
                <a:cubicBezTo>
                  <a:pt x="42" y="49"/>
                  <a:pt x="42" y="49"/>
                  <a:pt x="41" y="49"/>
                </a:cubicBezTo>
                <a:cubicBezTo>
                  <a:pt x="43" y="53"/>
                  <a:pt x="44" y="56"/>
                  <a:pt x="47" y="59"/>
                </a:cubicBezTo>
                <a:cubicBezTo>
                  <a:pt x="48" y="58"/>
                  <a:pt x="49" y="57"/>
                  <a:pt x="49" y="55"/>
                </a:cubicBezTo>
                <a:cubicBezTo>
                  <a:pt x="49" y="51"/>
                  <a:pt x="46" y="49"/>
                  <a:pt x="43" y="49"/>
                </a:cubicBezTo>
                <a:close/>
                <a:moveTo>
                  <a:pt x="92" y="49"/>
                </a:moveTo>
                <a:cubicBezTo>
                  <a:pt x="89" y="49"/>
                  <a:pt x="86" y="51"/>
                  <a:pt x="86" y="55"/>
                </a:cubicBezTo>
                <a:cubicBezTo>
                  <a:pt x="86" y="57"/>
                  <a:pt x="87" y="58"/>
                  <a:pt x="88" y="60"/>
                </a:cubicBezTo>
                <a:cubicBezTo>
                  <a:pt x="91" y="56"/>
                  <a:pt x="92" y="53"/>
                  <a:pt x="94" y="49"/>
                </a:cubicBezTo>
                <a:cubicBezTo>
                  <a:pt x="93" y="49"/>
                  <a:pt x="93" y="49"/>
                  <a:pt x="92" y="4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Tree>
  </p:cSld>
  <p:clrMapOvr>
    <a:masterClrMapping/>
  </p:clrMapOvr>
  <mc:AlternateContent xmlns:mc="http://schemas.openxmlformats.org/markup-compatibility/2006">
    <mc:Choice xmlns:p14="http://schemas.microsoft.com/office/powerpoint/2010/main" Requires="p14">
      <p:transition spd="slow" p14:dur="1200" advTm="3123">
        <p14:prism/>
      </p:transition>
    </mc:Choice>
    <mc:Fallback>
      <p:transition spd="slow" advTm="3123">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1009650" y="1171576"/>
            <a:ext cx="193675" cy="227013"/>
          </a:xfrm>
          <a:custGeom>
            <a:avLst/>
            <a:gdLst>
              <a:gd name="T0" fmla="*/ 122 w 122"/>
              <a:gd name="T1" fmla="*/ 71 h 143"/>
              <a:gd name="T2" fmla="*/ 0 w 122"/>
              <a:gd name="T3" fmla="*/ 143 h 143"/>
              <a:gd name="T4" fmla="*/ 0 w 122"/>
              <a:gd name="T5" fmla="*/ 0 h 143"/>
              <a:gd name="T6" fmla="*/ 122 w 122"/>
              <a:gd name="T7" fmla="*/ 71 h 143"/>
            </a:gdLst>
            <a:ahLst/>
            <a:cxnLst>
              <a:cxn ang="0">
                <a:pos x="T0" y="T1"/>
              </a:cxn>
              <a:cxn ang="0">
                <a:pos x="T2" y="T3"/>
              </a:cxn>
              <a:cxn ang="0">
                <a:pos x="T4" y="T5"/>
              </a:cxn>
              <a:cxn ang="0">
                <a:pos x="T6" y="T7"/>
              </a:cxn>
            </a:cxnLst>
            <a:rect l="0" t="0" r="r" b="b"/>
            <a:pathLst>
              <a:path w="122" h="143">
                <a:moveTo>
                  <a:pt x="122" y="71"/>
                </a:moveTo>
                <a:lnTo>
                  <a:pt x="0" y="143"/>
                </a:lnTo>
                <a:lnTo>
                  <a:pt x="0" y="0"/>
                </a:lnTo>
                <a:lnTo>
                  <a:pt x="122" y="7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 name="Freeform 6"/>
          <p:cNvSpPr/>
          <p:nvPr/>
        </p:nvSpPr>
        <p:spPr bwMode="auto">
          <a:xfrm>
            <a:off x="1200150" y="1171576"/>
            <a:ext cx="193675" cy="227013"/>
          </a:xfrm>
          <a:custGeom>
            <a:avLst/>
            <a:gdLst>
              <a:gd name="T0" fmla="*/ 122 w 122"/>
              <a:gd name="T1" fmla="*/ 71 h 143"/>
              <a:gd name="T2" fmla="*/ 0 w 122"/>
              <a:gd name="T3" fmla="*/ 143 h 143"/>
              <a:gd name="T4" fmla="*/ 0 w 122"/>
              <a:gd name="T5" fmla="*/ 0 h 143"/>
              <a:gd name="T6" fmla="*/ 122 w 122"/>
              <a:gd name="T7" fmla="*/ 71 h 143"/>
            </a:gdLst>
            <a:ahLst/>
            <a:cxnLst>
              <a:cxn ang="0">
                <a:pos x="T0" y="T1"/>
              </a:cxn>
              <a:cxn ang="0">
                <a:pos x="T2" y="T3"/>
              </a:cxn>
              <a:cxn ang="0">
                <a:pos x="T4" y="T5"/>
              </a:cxn>
              <a:cxn ang="0">
                <a:pos x="T6" y="T7"/>
              </a:cxn>
            </a:cxnLst>
            <a:rect l="0" t="0" r="r" b="b"/>
            <a:pathLst>
              <a:path w="122" h="143">
                <a:moveTo>
                  <a:pt x="122" y="71"/>
                </a:moveTo>
                <a:lnTo>
                  <a:pt x="0" y="143"/>
                </a:lnTo>
                <a:lnTo>
                  <a:pt x="0" y="0"/>
                </a:lnTo>
                <a:lnTo>
                  <a:pt x="122" y="7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 name="Freeform 7"/>
          <p:cNvSpPr>
            <a:spLocks noEditPoints="1"/>
          </p:cNvSpPr>
          <p:nvPr/>
        </p:nvSpPr>
        <p:spPr bwMode="auto">
          <a:xfrm>
            <a:off x="3551239" y="1147764"/>
            <a:ext cx="393700" cy="274637"/>
          </a:xfrm>
          <a:custGeom>
            <a:avLst/>
            <a:gdLst>
              <a:gd name="T0" fmla="*/ 84 w 174"/>
              <a:gd name="T1" fmla="*/ 78 h 122"/>
              <a:gd name="T2" fmla="*/ 49 w 174"/>
              <a:gd name="T3" fmla="*/ 42 h 122"/>
              <a:gd name="T4" fmla="*/ 26 w 174"/>
              <a:gd name="T5" fmla="*/ 85 h 122"/>
              <a:gd name="T6" fmla="*/ 26 w 174"/>
              <a:gd name="T7" fmla="*/ 97 h 122"/>
              <a:gd name="T8" fmla="*/ 142 w 174"/>
              <a:gd name="T9" fmla="*/ 97 h 122"/>
              <a:gd name="T10" fmla="*/ 96 w 174"/>
              <a:gd name="T11" fmla="*/ 57 h 122"/>
              <a:gd name="T12" fmla="*/ 84 w 174"/>
              <a:gd name="T13" fmla="*/ 78 h 122"/>
              <a:gd name="T14" fmla="*/ 124 w 174"/>
              <a:gd name="T15" fmla="*/ 51 h 122"/>
              <a:gd name="T16" fmla="*/ 135 w 174"/>
              <a:gd name="T17" fmla="*/ 39 h 122"/>
              <a:gd name="T18" fmla="*/ 124 w 174"/>
              <a:gd name="T19" fmla="*/ 28 h 122"/>
              <a:gd name="T20" fmla="*/ 112 w 174"/>
              <a:gd name="T21" fmla="*/ 39 h 122"/>
              <a:gd name="T22" fmla="*/ 124 w 174"/>
              <a:gd name="T23" fmla="*/ 51 h 122"/>
              <a:gd name="T24" fmla="*/ 0 w 174"/>
              <a:gd name="T25" fmla="*/ 0 h 122"/>
              <a:gd name="T26" fmla="*/ 0 w 174"/>
              <a:gd name="T27" fmla="*/ 122 h 122"/>
              <a:gd name="T28" fmla="*/ 174 w 174"/>
              <a:gd name="T29" fmla="*/ 122 h 122"/>
              <a:gd name="T30" fmla="*/ 174 w 174"/>
              <a:gd name="T31" fmla="*/ 0 h 122"/>
              <a:gd name="T32" fmla="*/ 0 w 174"/>
              <a:gd name="T33" fmla="*/ 0 h 122"/>
              <a:gd name="T34" fmla="*/ 158 w 174"/>
              <a:gd name="T35" fmla="*/ 107 h 122"/>
              <a:gd name="T36" fmla="*/ 16 w 174"/>
              <a:gd name="T37" fmla="*/ 107 h 122"/>
              <a:gd name="T38" fmla="*/ 16 w 174"/>
              <a:gd name="T39" fmla="*/ 16 h 122"/>
              <a:gd name="T40" fmla="*/ 158 w 174"/>
              <a:gd name="T41" fmla="*/ 16 h 122"/>
              <a:gd name="T42" fmla="*/ 158 w 174"/>
              <a:gd name="T43" fmla="*/ 16 h 122"/>
              <a:gd name="T44" fmla="*/ 158 w 174"/>
              <a:gd name="T45" fmla="*/ 16 h 122"/>
              <a:gd name="T46" fmla="*/ 158 w 174"/>
              <a:gd name="T47" fmla="*/ 10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4" h="122">
                <a:moveTo>
                  <a:pt x="84" y="78"/>
                </a:moveTo>
                <a:cubicBezTo>
                  <a:pt x="49" y="42"/>
                  <a:pt x="49" y="42"/>
                  <a:pt x="49" y="42"/>
                </a:cubicBezTo>
                <a:cubicBezTo>
                  <a:pt x="26" y="85"/>
                  <a:pt x="26" y="85"/>
                  <a:pt x="26" y="85"/>
                </a:cubicBezTo>
                <a:cubicBezTo>
                  <a:pt x="26" y="97"/>
                  <a:pt x="26" y="97"/>
                  <a:pt x="26" y="97"/>
                </a:cubicBezTo>
                <a:cubicBezTo>
                  <a:pt x="142" y="97"/>
                  <a:pt x="142" y="97"/>
                  <a:pt x="142" y="97"/>
                </a:cubicBezTo>
                <a:cubicBezTo>
                  <a:pt x="127" y="84"/>
                  <a:pt x="96" y="57"/>
                  <a:pt x="96" y="57"/>
                </a:cubicBezTo>
                <a:lnTo>
                  <a:pt x="84" y="78"/>
                </a:lnTo>
                <a:close/>
                <a:moveTo>
                  <a:pt x="124" y="51"/>
                </a:moveTo>
                <a:cubicBezTo>
                  <a:pt x="130" y="51"/>
                  <a:pt x="135" y="46"/>
                  <a:pt x="135" y="39"/>
                </a:cubicBezTo>
                <a:cubicBezTo>
                  <a:pt x="135" y="33"/>
                  <a:pt x="130" y="28"/>
                  <a:pt x="124" y="28"/>
                </a:cubicBezTo>
                <a:cubicBezTo>
                  <a:pt x="117" y="28"/>
                  <a:pt x="112" y="33"/>
                  <a:pt x="112" y="39"/>
                </a:cubicBezTo>
                <a:cubicBezTo>
                  <a:pt x="112" y="46"/>
                  <a:pt x="117" y="51"/>
                  <a:pt x="124" y="51"/>
                </a:cubicBezTo>
                <a:close/>
                <a:moveTo>
                  <a:pt x="0" y="0"/>
                </a:moveTo>
                <a:cubicBezTo>
                  <a:pt x="0" y="122"/>
                  <a:pt x="0" y="122"/>
                  <a:pt x="0" y="122"/>
                </a:cubicBezTo>
                <a:cubicBezTo>
                  <a:pt x="174" y="122"/>
                  <a:pt x="174" y="122"/>
                  <a:pt x="174" y="122"/>
                </a:cubicBezTo>
                <a:cubicBezTo>
                  <a:pt x="174" y="0"/>
                  <a:pt x="174" y="0"/>
                  <a:pt x="174" y="0"/>
                </a:cubicBezTo>
                <a:lnTo>
                  <a:pt x="0" y="0"/>
                </a:lnTo>
                <a:close/>
                <a:moveTo>
                  <a:pt x="158" y="107"/>
                </a:moveTo>
                <a:cubicBezTo>
                  <a:pt x="16" y="107"/>
                  <a:pt x="16" y="107"/>
                  <a:pt x="16" y="107"/>
                </a:cubicBezTo>
                <a:cubicBezTo>
                  <a:pt x="16" y="16"/>
                  <a:pt x="16" y="16"/>
                  <a:pt x="16" y="16"/>
                </a:cubicBezTo>
                <a:cubicBezTo>
                  <a:pt x="158" y="16"/>
                  <a:pt x="158" y="16"/>
                  <a:pt x="158" y="16"/>
                </a:cubicBezTo>
                <a:cubicBezTo>
                  <a:pt x="158" y="16"/>
                  <a:pt x="158" y="16"/>
                  <a:pt x="158" y="16"/>
                </a:cubicBezTo>
                <a:cubicBezTo>
                  <a:pt x="158" y="16"/>
                  <a:pt x="158" y="16"/>
                  <a:pt x="158" y="16"/>
                </a:cubicBezTo>
                <a:lnTo>
                  <a:pt x="158" y="10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 name="Freeform 8"/>
          <p:cNvSpPr>
            <a:spLocks noEditPoints="1"/>
          </p:cNvSpPr>
          <p:nvPr/>
        </p:nvSpPr>
        <p:spPr bwMode="auto">
          <a:xfrm>
            <a:off x="4154489" y="1058864"/>
            <a:ext cx="396875" cy="361950"/>
          </a:xfrm>
          <a:custGeom>
            <a:avLst/>
            <a:gdLst>
              <a:gd name="T0" fmla="*/ 222 w 250"/>
              <a:gd name="T1" fmla="*/ 80 h 228"/>
              <a:gd name="T2" fmla="*/ 188 w 250"/>
              <a:gd name="T3" fmla="*/ 0 h 228"/>
              <a:gd name="T4" fmla="*/ 0 w 250"/>
              <a:gd name="T5" fmla="*/ 83 h 228"/>
              <a:gd name="T6" fmla="*/ 45 w 250"/>
              <a:gd name="T7" fmla="*/ 185 h 228"/>
              <a:gd name="T8" fmla="*/ 45 w 250"/>
              <a:gd name="T9" fmla="*/ 228 h 228"/>
              <a:gd name="T10" fmla="*/ 250 w 250"/>
              <a:gd name="T11" fmla="*/ 228 h 228"/>
              <a:gd name="T12" fmla="*/ 250 w 250"/>
              <a:gd name="T13" fmla="*/ 80 h 228"/>
              <a:gd name="T14" fmla="*/ 222 w 250"/>
              <a:gd name="T15" fmla="*/ 80 h 228"/>
              <a:gd name="T16" fmla="*/ 45 w 250"/>
              <a:gd name="T17" fmla="*/ 94 h 228"/>
              <a:gd name="T18" fmla="*/ 40 w 250"/>
              <a:gd name="T19" fmla="*/ 97 h 228"/>
              <a:gd name="T20" fmla="*/ 45 w 250"/>
              <a:gd name="T21" fmla="*/ 113 h 228"/>
              <a:gd name="T22" fmla="*/ 45 w 250"/>
              <a:gd name="T23" fmla="*/ 151 h 228"/>
              <a:gd name="T24" fmla="*/ 20 w 250"/>
              <a:gd name="T25" fmla="*/ 90 h 228"/>
              <a:gd name="T26" fmla="*/ 181 w 250"/>
              <a:gd name="T27" fmla="*/ 21 h 228"/>
              <a:gd name="T28" fmla="*/ 205 w 250"/>
              <a:gd name="T29" fmla="*/ 80 h 228"/>
              <a:gd name="T30" fmla="*/ 189 w 250"/>
              <a:gd name="T31" fmla="*/ 80 h 228"/>
              <a:gd name="T32" fmla="*/ 172 w 250"/>
              <a:gd name="T33" fmla="*/ 41 h 228"/>
              <a:gd name="T34" fmla="*/ 81 w 250"/>
              <a:gd name="T35" fmla="*/ 80 h 228"/>
              <a:gd name="T36" fmla="*/ 45 w 250"/>
              <a:gd name="T37" fmla="*/ 80 h 228"/>
              <a:gd name="T38" fmla="*/ 45 w 250"/>
              <a:gd name="T39" fmla="*/ 94 h 228"/>
              <a:gd name="T40" fmla="*/ 235 w 250"/>
              <a:gd name="T41" fmla="*/ 212 h 228"/>
              <a:gd name="T42" fmla="*/ 60 w 250"/>
              <a:gd name="T43" fmla="*/ 212 h 228"/>
              <a:gd name="T44" fmla="*/ 60 w 250"/>
              <a:gd name="T45" fmla="*/ 94 h 228"/>
              <a:gd name="T46" fmla="*/ 235 w 250"/>
              <a:gd name="T47" fmla="*/ 94 h 228"/>
              <a:gd name="T48" fmla="*/ 235 w 250"/>
              <a:gd name="T49" fmla="*/ 212 h 228"/>
              <a:gd name="T50" fmla="*/ 220 w 250"/>
              <a:gd name="T51" fmla="*/ 110 h 228"/>
              <a:gd name="T52" fmla="*/ 75 w 250"/>
              <a:gd name="T53" fmla="*/ 110 h 228"/>
              <a:gd name="T54" fmla="*/ 75 w 250"/>
              <a:gd name="T55" fmla="*/ 198 h 228"/>
              <a:gd name="T56" fmla="*/ 220 w 250"/>
              <a:gd name="T57" fmla="*/ 198 h 228"/>
              <a:gd name="T58" fmla="*/ 220 w 250"/>
              <a:gd name="T59" fmla="*/ 11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228">
                <a:moveTo>
                  <a:pt x="222" y="80"/>
                </a:moveTo>
                <a:lnTo>
                  <a:pt x="188" y="0"/>
                </a:lnTo>
                <a:lnTo>
                  <a:pt x="0" y="83"/>
                </a:lnTo>
                <a:lnTo>
                  <a:pt x="45" y="185"/>
                </a:lnTo>
                <a:lnTo>
                  <a:pt x="45" y="228"/>
                </a:lnTo>
                <a:lnTo>
                  <a:pt x="250" y="228"/>
                </a:lnTo>
                <a:lnTo>
                  <a:pt x="250" y="80"/>
                </a:lnTo>
                <a:lnTo>
                  <a:pt x="222" y="80"/>
                </a:lnTo>
                <a:close/>
                <a:moveTo>
                  <a:pt x="45" y="94"/>
                </a:moveTo>
                <a:lnTo>
                  <a:pt x="40" y="97"/>
                </a:lnTo>
                <a:lnTo>
                  <a:pt x="45" y="113"/>
                </a:lnTo>
                <a:lnTo>
                  <a:pt x="45" y="151"/>
                </a:lnTo>
                <a:lnTo>
                  <a:pt x="20" y="90"/>
                </a:lnTo>
                <a:lnTo>
                  <a:pt x="181" y="21"/>
                </a:lnTo>
                <a:lnTo>
                  <a:pt x="205" y="80"/>
                </a:lnTo>
                <a:lnTo>
                  <a:pt x="189" y="80"/>
                </a:lnTo>
                <a:lnTo>
                  <a:pt x="172" y="41"/>
                </a:lnTo>
                <a:lnTo>
                  <a:pt x="81" y="80"/>
                </a:lnTo>
                <a:lnTo>
                  <a:pt x="45" y="80"/>
                </a:lnTo>
                <a:lnTo>
                  <a:pt x="45" y="94"/>
                </a:lnTo>
                <a:close/>
                <a:moveTo>
                  <a:pt x="235" y="212"/>
                </a:moveTo>
                <a:lnTo>
                  <a:pt x="60" y="212"/>
                </a:lnTo>
                <a:lnTo>
                  <a:pt x="60" y="94"/>
                </a:lnTo>
                <a:lnTo>
                  <a:pt x="235" y="94"/>
                </a:lnTo>
                <a:lnTo>
                  <a:pt x="235" y="212"/>
                </a:lnTo>
                <a:close/>
                <a:moveTo>
                  <a:pt x="220" y="110"/>
                </a:moveTo>
                <a:lnTo>
                  <a:pt x="75" y="110"/>
                </a:lnTo>
                <a:lnTo>
                  <a:pt x="75" y="198"/>
                </a:lnTo>
                <a:lnTo>
                  <a:pt x="220" y="198"/>
                </a:lnTo>
                <a:lnTo>
                  <a:pt x="220" y="11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 name="Freeform 9"/>
          <p:cNvSpPr/>
          <p:nvPr/>
        </p:nvSpPr>
        <p:spPr bwMode="auto">
          <a:xfrm>
            <a:off x="4848226" y="1095375"/>
            <a:ext cx="246063" cy="292100"/>
          </a:xfrm>
          <a:custGeom>
            <a:avLst/>
            <a:gdLst>
              <a:gd name="T0" fmla="*/ 0 w 155"/>
              <a:gd name="T1" fmla="*/ 0 h 184"/>
              <a:gd name="T2" fmla="*/ 0 w 155"/>
              <a:gd name="T3" fmla="*/ 184 h 184"/>
              <a:gd name="T4" fmla="*/ 45 w 155"/>
              <a:gd name="T5" fmla="*/ 184 h 184"/>
              <a:gd name="T6" fmla="*/ 45 w 155"/>
              <a:gd name="T7" fmla="*/ 135 h 184"/>
              <a:gd name="T8" fmla="*/ 18 w 155"/>
              <a:gd name="T9" fmla="*/ 135 h 184"/>
              <a:gd name="T10" fmla="*/ 18 w 155"/>
              <a:gd name="T11" fmla="*/ 18 h 184"/>
              <a:gd name="T12" fmla="*/ 136 w 155"/>
              <a:gd name="T13" fmla="*/ 18 h 184"/>
              <a:gd name="T14" fmla="*/ 136 w 155"/>
              <a:gd name="T15" fmla="*/ 38 h 184"/>
              <a:gd name="T16" fmla="*/ 155 w 155"/>
              <a:gd name="T17" fmla="*/ 38 h 184"/>
              <a:gd name="T18" fmla="*/ 155 w 155"/>
              <a:gd name="T19" fmla="*/ 0 h 184"/>
              <a:gd name="T20" fmla="*/ 0 w 155"/>
              <a:gd name="T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5" h="184">
                <a:moveTo>
                  <a:pt x="0" y="0"/>
                </a:moveTo>
                <a:lnTo>
                  <a:pt x="0" y="184"/>
                </a:lnTo>
                <a:lnTo>
                  <a:pt x="45" y="184"/>
                </a:lnTo>
                <a:lnTo>
                  <a:pt x="45" y="135"/>
                </a:lnTo>
                <a:lnTo>
                  <a:pt x="18" y="135"/>
                </a:lnTo>
                <a:lnTo>
                  <a:pt x="18" y="18"/>
                </a:lnTo>
                <a:lnTo>
                  <a:pt x="136" y="18"/>
                </a:lnTo>
                <a:lnTo>
                  <a:pt x="136" y="38"/>
                </a:lnTo>
                <a:lnTo>
                  <a:pt x="155" y="38"/>
                </a:lnTo>
                <a:lnTo>
                  <a:pt x="155" y="0"/>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 name="Freeform 10"/>
          <p:cNvSpPr>
            <a:spLocks noEditPoints="1"/>
          </p:cNvSpPr>
          <p:nvPr/>
        </p:nvSpPr>
        <p:spPr bwMode="auto">
          <a:xfrm>
            <a:off x="4949826" y="1182688"/>
            <a:ext cx="246063" cy="292100"/>
          </a:xfrm>
          <a:custGeom>
            <a:avLst/>
            <a:gdLst>
              <a:gd name="T0" fmla="*/ 0 w 155"/>
              <a:gd name="T1" fmla="*/ 0 h 184"/>
              <a:gd name="T2" fmla="*/ 0 w 155"/>
              <a:gd name="T3" fmla="*/ 184 h 184"/>
              <a:gd name="T4" fmla="*/ 155 w 155"/>
              <a:gd name="T5" fmla="*/ 184 h 184"/>
              <a:gd name="T6" fmla="*/ 155 w 155"/>
              <a:gd name="T7" fmla="*/ 0 h 184"/>
              <a:gd name="T8" fmla="*/ 0 w 155"/>
              <a:gd name="T9" fmla="*/ 0 h 184"/>
              <a:gd name="T10" fmla="*/ 137 w 155"/>
              <a:gd name="T11" fmla="*/ 136 h 184"/>
              <a:gd name="T12" fmla="*/ 18 w 155"/>
              <a:gd name="T13" fmla="*/ 136 h 184"/>
              <a:gd name="T14" fmla="*/ 18 w 155"/>
              <a:gd name="T15" fmla="*/ 18 h 184"/>
              <a:gd name="T16" fmla="*/ 137 w 155"/>
              <a:gd name="T17" fmla="*/ 18 h 184"/>
              <a:gd name="T18" fmla="*/ 137 w 155"/>
              <a:gd name="T19" fmla="*/ 13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5" h="184">
                <a:moveTo>
                  <a:pt x="0" y="0"/>
                </a:moveTo>
                <a:lnTo>
                  <a:pt x="0" y="184"/>
                </a:lnTo>
                <a:lnTo>
                  <a:pt x="155" y="184"/>
                </a:lnTo>
                <a:lnTo>
                  <a:pt x="155" y="0"/>
                </a:lnTo>
                <a:lnTo>
                  <a:pt x="0" y="0"/>
                </a:lnTo>
                <a:close/>
                <a:moveTo>
                  <a:pt x="137" y="136"/>
                </a:moveTo>
                <a:lnTo>
                  <a:pt x="18" y="136"/>
                </a:lnTo>
                <a:lnTo>
                  <a:pt x="18" y="18"/>
                </a:lnTo>
                <a:lnTo>
                  <a:pt x="137" y="18"/>
                </a:lnTo>
                <a:lnTo>
                  <a:pt x="137" y="13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 name="Freeform 11"/>
          <p:cNvSpPr/>
          <p:nvPr/>
        </p:nvSpPr>
        <p:spPr bwMode="auto">
          <a:xfrm>
            <a:off x="5448300" y="1079500"/>
            <a:ext cx="344488" cy="346075"/>
          </a:xfrm>
          <a:custGeom>
            <a:avLst/>
            <a:gdLst>
              <a:gd name="T0" fmla="*/ 153 w 153"/>
              <a:gd name="T1" fmla="*/ 76 h 153"/>
              <a:gd name="T2" fmla="*/ 77 w 153"/>
              <a:gd name="T3" fmla="*/ 0 h 153"/>
              <a:gd name="T4" fmla="*/ 0 w 153"/>
              <a:gd name="T5" fmla="*/ 76 h 153"/>
              <a:gd name="T6" fmla="*/ 77 w 153"/>
              <a:gd name="T7" fmla="*/ 153 h 153"/>
              <a:gd name="T8" fmla="*/ 77 w 153"/>
              <a:gd name="T9" fmla="*/ 76 h 153"/>
              <a:gd name="T10" fmla="*/ 153 w 153"/>
              <a:gd name="T11" fmla="*/ 76 h 153"/>
            </a:gdLst>
            <a:ahLst/>
            <a:cxnLst>
              <a:cxn ang="0">
                <a:pos x="T0" y="T1"/>
              </a:cxn>
              <a:cxn ang="0">
                <a:pos x="T2" y="T3"/>
              </a:cxn>
              <a:cxn ang="0">
                <a:pos x="T4" y="T5"/>
              </a:cxn>
              <a:cxn ang="0">
                <a:pos x="T6" y="T7"/>
              </a:cxn>
              <a:cxn ang="0">
                <a:pos x="T8" y="T9"/>
              </a:cxn>
              <a:cxn ang="0">
                <a:pos x="T10" y="T11"/>
              </a:cxn>
            </a:cxnLst>
            <a:rect l="0" t="0" r="r" b="b"/>
            <a:pathLst>
              <a:path w="153" h="153">
                <a:moveTo>
                  <a:pt x="153" y="76"/>
                </a:moveTo>
                <a:cubicBezTo>
                  <a:pt x="153" y="34"/>
                  <a:pt x="119" y="0"/>
                  <a:pt x="77" y="0"/>
                </a:cubicBezTo>
                <a:cubicBezTo>
                  <a:pt x="34" y="0"/>
                  <a:pt x="0" y="34"/>
                  <a:pt x="0" y="76"/>
                </a:cubicBezTo>
                <a:cubicBezTo>
                  <a:pt x="0" y="119"/>
                  <a:pt x="34" y="153"/>
                  <a:pt x="77" y="153"/>
                </a:cubicBezTo>
                <a:cubicBezTo>
                  <a:pt x="77" y="76"/>
                  <a:pt x="77" y="76"/>
                  <a:pt x="77" y="76"/>
                </a:cubicBezTo>
                <a:lnTo>
                  <a:pt x="153" y="7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 name="Freeform 12"/>
          <p:cNvSpPr/>
          <p:nvPr/>
        </p:nvSpPr>
        <p:spPr bwMode="auto">
          <a:xfrm>
            <a:off x="5667376" y="1300164"/>
            <a:ext cx="173038" cy="173037"/>
          </a:xfrm>
          <a:custGeom>
            <a:avLst/>
            <a:gdLst>
              <a:gd name="T0" fmla="*/ 77 w 77"/>
              <a:gd name="T1" fmla="*/ 0 h 76"/>
              <a:gd name="T2" fmla="*/ 0 w 77"/>
              <a:gd name="T3" fmla="*/ 76 h 76"/>
              <a:gd name="T4" fmla="*/ 0 w 77"/>
              <a:gd name="T5" fmla="*/ 0 h 76"/>
              <a:gd name="T6" fmla="*/ 77 w 77"/>
              <a:gd name="T7" fmla="*/ 0 h 76"/>
            </a:gdLst>
            <a:ahLst/>
            <a:cxnLst>
              <a:cxn ang="0">
                <a:pos x="T0" y="T1"/>
              </a:cxn>
              <a:cxn ang="0">
                <a:pos x="T2" y="T3"/>
              </a:cxn>
              <a:cxn ang="0">
                <a:pos x="T4" y="T5"/>
              </a:cxn>
              <a:cxn ang="0">
                <a:pos x="T6" y="T7"/>
              </a:cxn>
            </a:cxnLst>
            <a:rect l="0" t="0" r="r" b="b"/>
            <a:pathLst>
              <a:path w="77" h="76">
                <a:moveTo>
                  <a:pt x="77" y="0"/>
                </a:moveTo>
                <a:cubicBezTo>
                  <a:pt x="77" y="42"/>
                  <a:pt x="43" y="76"/>
                  <a:pt x="0" y="76"/>
                </a:cubicBezTo>
                <a:cubicBezTo>
                  <a:pt x="0" y="0"/>
                  <a:pt x="0" y="0"/>
                  <a:pt x="0" y="0"/>
                </a:cubicBezTo>
                <a:lnTo>
                  <a:pt x="77"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 name="Freeform 13"/>
          <p:cNvSpPr>
            <a:spLocks noEditPoints="1"/>
          </p:cNvSpPr>
          <p:nvPr/>
        </p:nvSpPr>
        <p:spPr bwMode="auto">
          <a:xfrm>
            <a:off x="6091238" y="1079500"/>
            <a:ext cx="369887" cy="350838"/>
          </a:xfrm>
          <a:custGeom>
            <a:avLst/>
            <a:gdLst>
              <a:gd name="T0" fmla="*/ 82 w 164"/>
              <a:gd name="T1" fmla="*/ 40 h 155"/>
              <a:gd name="T2" fmla="*/ 124 w 164"/>
              <a:gd name="T3" fmla="*/ 82 h 155"/>
              <a:gd name="T4" fmla="*/ 113 w 164"/>
              <a:gd name="T5" fmla="*/ 116 h 155"/>
              <a:gd name="T6" fmla="*/ 135 w 164"/>
              <a:gd name="T7" fmla="*/ 82 h 155"/>
              <a:gd name="T8" fmla="*/ 82 w 164"/>
              <a:gd name="T9" fmla="*/ 29 h 155"/>
              <a:gd name="T10" fmla="*/ 82 w 164"/>
              <a:gd name="T11" fmla="*/ 29 h 155"/>
              <a:gd name="T12" fmla="*/ 29 w 164"/>
              <a:gd name="T13" fmla="*/ 82 h 155"/>
              <a:gd name="T14" fmla="*/ 52 w 164"/>
              <a:gd name="T15" fmla="*/ 116 h 155"/>
              <a:gd name="T16" fmla="*/ 40 w 164"/>
              <a:gd name="T17" fmla="*/ 82 h 155"/>
              <a:gd name="T18" fmla="*/ 82 w 164"/>
              <a:gd name="T19" fmla="*/ 40 h 155"/>
              <a:gd name="T20" fmla="*/ 82 w 164"/>
              <a:gd name="T21" fmla="*/ 0 h 155"/>
              <a:gd name="T22" fmla="*/ 0 w 164"/>
              <a:gd name="T23" fmla="*/ 82 h 155"/>
              <a:gd name="T24" fmla="*/ 8 w 164"/>
              <a:gd name="T25" fmla="*/ 116 h 155"/>
              <a:gd name="T26" fmla="*/ 57 w 164"/>
              <a:gd name="T27" fmla="*/ 155 h 155"/>
              <a:gd name="T28" fmla="*/ 55 w 164"/>
              <a:gd name="T29" fmla="*/ 152 h 155"/>
              <a:gd name="T30" fmla="*/ 18 w 164"/>
              <a:gd name="T31" fmla="*/ 112 h 155"/>
              <a:gd name="T32" fmla="*/ 11 w 164"/>
              <a:gd name="T33" fmla="*/ 82 h 155"/>
              <a:gd name="T34" fmla="*/ 82 w 164"/>
              <a:gd name="T35" fmla="*/ 11 h 155"/>
              <a:gd name="T36" fmla="*/ 153 w 164"/>
              <a:gd name="T37" fmla="*/ 82 h 155"/>
              <a:gd name="T38" fmla="*/ 110 w 164"/>
              <a:gd name="T39" fmla="*/ 152 h 155"/>
              <a:gd name="T40" fmla="*/ 109 w 164"/>
              <a:gd name="T41" fmla="*/ 155 h 155"/>
              <a:gd name="T42" fmla="*/ 164 w 164"/>
              <a:gd name="T43" fmla="*/ 82 h 155"/>
              <a:gd name="T44" fmla="*/ 82 w 164"/>
              <a:gd name="T4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155">
                <a:moveTo>
                  <a:pt x="82" y="40"/>
                </a:moveTo>
                <a:cubicBezTo>
                  <a:pt x="105" y="40"/>
                  <a:pt x="124" y="59"/>
                  <a:pt x="124" y="82"/>
                </a:cubicBezTo>
                <a:cubicBezTo>
                  <a:pt x="124" y="95"/>
                  <a:pt x="119" y="106"/>
                  <a:pt x="113" y="116"/>
                </a:cubicBezTo>
                <a:cubicBezTo>
                  <a:pt x="123" y="111"/>
                  <a:pt x="135" y="100"/>
                  <a:pt x="135" y="82"/>
                </a:cubicBezTo>
                <a:cubicBezTo>
                  <a:pt x="135" y="53"/>
                  <a:pt x="112" y="29"/>
                  <a:pt x="82" y="29"/>
                </a:cubicBezTo>
                <a:cubicBezTo>
                  <a:pt x="82" y="29"/>
                  <a:pt x="82" y="29"/>
                  <a:pt x="82" y="29"/>
                </a:cubicBezTo>
                <a:cubicBezTo>
                  <a:pt x="53" y="29"/>
                  <a:pt x="29" y="53"/>
                  <a:pt x="29" y="82"/>
                </a:cubicBezTo>
                <a:cubicBezTo>
                  <a:pt x="29" y="100"/>
                  <a:pt x="41" y="111"/>
                  <a:pt x="52" y="116"/>
                </a:cubicBezTo>
                <a:cubicBezTo>
                  <a:pt x="45" y="106"/>
                  <a:pt x="40" y="95"/>
                  <a:pt x="40" y="82"/>
                </a:cubicBezTo>
                <a:cubicBezTo>
                  <a:pt x="40" y="59"/>
                  <a:pt x="59" y="40"/>
                  <a:pt x="82" y="40"/>
                </a:cubicBezTo>
                <a:close/>
                <a:moveTo>
                  <a:pt x="82" y="0"/>
                </a:moveTo>
                <a:cubicBezTo>
                  <a:pt x="37" y="0"/>
                  <a:pt x="0" y="37"/>
                  <a:pt x="0" y="82"/>
                </a:cubicBezTo>
                <a:cubicBezTo>
                  <a:pt x="0" y="94"/>
                  <a:pt x="3" y="106"/>
                  <a:pt x="8" y="116"/>
                </a:cubicBezTo>
                <a:cubicBezTo>
                  <a:pt x="17" y="137"/>
                  <a:pt x="35" y="150"/>
                  <a:pt x="57" y="155"/>
                </a:cubicBezTo>
                <a:cubicBezTo>
                  <a:pt x="55" y="152"/>
                  <a:pt x="55" y="152"/>
                  <a:pt x="55" y="152"/>
                </a:cubicBezTo>
                <a:cubicBezTo>
                  <a:pt x="39" y="144"/>
                  <a:pt x="25" y="128"/>
                  <a:pt x="18" y="112"/>
                </a:cubicBezTo>
                <a:cubicBezTo>
                  <a:pt x="14" y="103"/>
                  <a:pt x="11" y="93"/>
                  <a:pt x="11" y="82"/>
                </a:cubicBezTo>
                <a:cubicBezTo>
                  <a:pt x="11" y="43"/>
                  <a:pt x="43" y="12"/>
                  <a:pt x="82" y="11"/>
                </a:cubicBezTo>
                <a:cubicBezTo>
                  <a:pt x="121" y="12"/>
                  <a:pt x="153" y="43"/>
                  <a:pt x="153" y="82"/>
                </a:cubicBezTo>
                <a:cubicBezTo>
                  <a:pt x="153" y="111"/>
                  <a:pt x="135" y="140"/>
                  <a:pt x="110" y="152"/>
                </a:cubicBezTo>
                <a:cubicBezTo>
                  <a:pt x="109" y="155"/>
                  <a:pt x="109" y="155"/>
                  <a:pt x="109" y="155"/>
                </a:cubicBezTo>
                <a:cubicBezTo>
                  <a:pt x="141" y="146"/>
                  <a:pt x="164" y="118"/>
                  <a:pt x="164" y="82"/>
                </a:cubicBezTo>
                <a:cubicBezTo>
                  <a:pt x="164" y="37"/>
                  <a:pt x="127" y="0"/>
                  <a:pt x="82"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 name="Freeform 14"/>
          <p:cNvSpPr/>
          <p:nvPr/>
        </p:nvSpPr>
        <p:spPr bwMode="auto">
          <a:xfrm>
            <a:off x="6218239" y="1293813"/>
            <a:ext cx="117475" cy="179387"/>
          </a:xfrm>
          <a:custGeom>
            <a:avLst/>
            <a:gdLst>
              <a:gd name="T0" fmla="*/ 50 w 52"/>
              <a:gd name="T1" fmla="*/ 12 h 79"/>
              <a:gd name="T2" fmla="*/ 36 w 52"/>
              <a:gd name="T3" fmla="*/ 77 h 79"/>
              <a:gd name="T4" fmla="*/ 26 w 52"/>
              <a:gd name="T5" fmla="*/ 79 h 79"/>
              <a:gd name="T6" fmla="*/ 16 w 52"/>
              <a:gd name="T7" fmla="*/ 77 h 79"/>
              <a:gd name="T8" fmla="*/ 2 w 52"/>
              <a:gd name="T9" fmla="*/ 12 h 79"/>
              <a:gd name="T10" fmla="*/ 26 w 52"/>
              <a:gd name="T11" fmla="*/ 0 h 79"/>
              <a:gd name="T12" fmla="*/ 50 w 52"/>
              <a:gd name="T13" fmla="*/ 12 h 79"/>
            </a:gdLst>
            <a:ahLst/>
            <a:cxnLst>
              <a:cxn ang="0">
                <a:pos x="T0" y="T1"/>
              </a:cxn>
              <a:cxn ang="0">
                <a:pos x="T2" y="T3"/>
              </a:cxn>
              <a:cxn ang="0">
                <a:pos x="T4" y="T5"/>
              </a:cxn>
              <a:cxn ang="0">
                <a:pos x="T6" y="T7"/>
              </a:cxn>
              <a:cxn ang="0">
                <a:pos x="T8" y="T9"/>
              </a:cxn>
              <a:cxn ang="0">
                <a:pos x="T10" y="T11"/>
              </a:cxn>
              <a:cxn ang="0">
                <a:pos x="T12" y="T13"/>
              </a:cxn>
            </a:cxnLst>
            <a:rect l="0" t="0" r="r" b="b"/>
            <a:pathLst>
              <a:path w="52" h="79">
                <a:moveTo>
                  <a:pt x="50" y="12"/>
                </a:moveTo>
                <a:cubicBezTo>
                  <a:pt x="52" y="41"/>
                  <a:pt x="36" y="77"/>
                  <a:pt x="36" y="77"/>
                </a:cubicBezTo>
                <a:cubicBezTo>
                  <a:pt x="36" y="77"/>
                  <a:pt x="32" y="79"/>
                  <a:pt x="26" y="79"/>
                </a:cubicBezTo>
                <a:cubicBezTo>
                  <a:pt x="20" y="79"/>
                  <a:pt x="16" y="77"/>
                  <a:pt x="16" y="77"/>
                </a:cubicBezTo>
                <a:cubicBezTo>
                  <a:pt x="16" y="77"/>
                  <a:pt x="0" y="41"/>
                  <a:pt x="2" y="12"/>
                </a:cubicBezTo>
                <a:cubicBezTo>
                  <a:pt x="2" y="12"/>
                  <a:pt x="6" y="0"/>
                  <a:pt x="26" y="0"/>
                </a:cubicBezTo>
                <a:cubicBezTo>
                  <a:pt x="46" y="0"/>
                  <a:pt x="50" y="12"/>
                  <a:pt x="50"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 name="Oval 15"/>
          <p:cNvSpPr>
            <a:spLocks noChangeArrowheads="1"/>
          </p:cNvSpPr>
          <p:nvPr/>
        </p:nvSpPr>
        <p:spPr bwMode="auto">
          <a:xfrm>
            <a:off x="6235701" y="1198563"/>
            <a:ext cx="80963" cy="8255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 name="Freeform 16"/>
          <p:cNvSpPr>
            <a:spLocks noEditPoints="1"/>
          </p:cNvSpPr>
          <p:nvPr/>
        </p:nvSpPr>
        <p:spPr bwMode="auto">
          <a:xfrm>
            <a:off x="6738938" y="1111251"/>
            <a:ext cx="393700" cy="366713"/>
          </a:xfrm>
          <a:custGeom>
            <a:avLst/>
            <a:gdLst>
              <a:gd name="T0" fmla="*/ 166 w 174"/>
              <a:gd name="T1" fmla="*/ 29 h 162"/>
              <a:gd name="T2" fmla="*/ 139 w 174"/>
              <a:gd name="T3" fmla="*/ 29 h 162"/>
              <a:gd name="T4" fmla="*/ 139 w 174"/>
              <a:gd name="T5" fmla="*/ 0 h 162"/>
              <a:gd name="T6" fmla="*/ 35 w 174"/>
              <a:gd name="T7" fmla="*/ 0 h 162"/>
              <a:gd name="T8" fmla="*/ 35 w 174"/>
              <a:gd name="T9" fmla="*/ 29 h 162"/>
              <a:gd name="T10" fmla="*/ 8 w 174"/>
              <a:gd name="T11" fmla="*/ 29 h 162"/>
              <a:gd name="T12" fmla="*/ 0 w 174"/>
              <a:gd name="T13" fmla="*/ 38 h 162"/>
              <a:gd name="T14" fmla="*/ 0 w 174"/>
              <a:gd name="T15" fmla="*/ 110 h 162"/>
              <a:gd name="T16" fmla="*/ 35 w 174"/>
              <a:gd name="T17" fmla="*/ 110 h 162"/>
              <a:gd name="T18" fmla="*/ 35 w 174"/>
              <a:gd name="T19" fmla="*/ 123 h 162"/>
              <a:gd name="T20" fmla="*/ 75 w 174"/>
              <a:gd name="T21" fmla="*/ 162 h 162"/>
              <a:gd name="T22" fmla="*/ 139 w 174"/>
              <a:gd name="T23" fmla="*/ 162 h 162"/>
              <a:gd name="T24" fmla="*/ 139 w 174"/>
              <a:gd name="T25" fmla="*/ 111 h 162"/>
              <a:gd name="T26" fmla="*/ 174 w 174"/>
              <a:gd name="T27" fmla="*/ 111 h 162"/>
              <a:gd name="T28" fmla="*/ 174 w 174"/>
              <a:gd name="T29" fmla="*/ 38 h 162"/>
              <a:gd name="T30" fmla="*/ 166 w 174"/>
              <a:gd name="T31" fmla="*/ 29 h 162"/>
              <a:gd name="T32" fmla="*/ 45 w 174"/>
              <a:gd name="T33" fmla="*/ 10 h 162"/>
              <a:gd name="T34" fmla="*/ 129 w 174"/>
              <a:gd name="T35" fmla="*/ 10 h 162"/>
              <a:gd name="T36" fmla="*/ 129 w 174"/>
              <a:gd name="T37" fmla="*/ 29 h 162"/>
              <a:gd name="T38" fmla="*/ 45 w 174"/>
              <a:gd name="T39" fmla="*/ 29 h 162"/>
              <a:gd name="T40" fmla="*/ 45 w 174"/>
              <a:gd name="T41" fmla="*/ 10 h 162"/>
              <a:gd name="T42" fmla="*/ 149 w 174"/>
              <a:gd name="T43" fmla="*/ 97 h 162"/>
              <a:gd name="T44" fmla="*/ 139 w 174"/>
              <a:gd name="T45" fmla="*/ 97 h 162"/>
              <a:gd name="T46" fmla="*/ 139 w 174"/>
              <a:gd name="T47" fmla="*/ 77 h 162"/>
              <a:gd name="T48" fmla="*/ 129 w 174"/>
              <a:gd name="T49" fmla="*/ 77 h 162"/>
              <a:gd name="T50" fmla="*/ 129 w 174"/>
              <a:gd name="T51" fmla="*/ 152 h 162"/>
              <a:gd name="T52" fmla="*/ 88 w 174"/>
              <a:gd name="T53" fmla="*/ 152 h 162"/>
              <a:gd name="T54" fmla="*/ 80 w 174"/>
              <a:gd name="T55" fmla="*/ 117 h 162"/>
              <a:gd name="T56" fmla="*/ 45 w 174"/>
              <a:gd name="T57" fmla="*/ 109 h 162"/>
              <a:gd name="T58" fmla="*/ 45 w 174"/>
              <a:gd name="T59" fmla="*/ 77 h 162"/>
              <a:gd name="T60" fmla="*/ 35 w 174"/>
              <a:gd name="T61" fmla="*/ 77 h 162"/>
              <a:gd name="T62" fmla="*/ 35 w 174"/>
              <a:gd name="T63" fmla="*/ 96 h 162"/>
              <a:gd name="T64" fmla="*/ 25 w 174"/>
              <a:gd name="T65" fmla="*/ 96 h 162"/>
              <a:gd name="T66" fmla="*/ 25 w 174"/>
              <a:gd name="T67" fmla="*/ 63 h 162"/>
              <a:gd name="T68" fmla="*/ 149 w 174"/>
              <a:gd name="T69" fmla="*/ 63 h 162"/>
              <a:gd name="T70" fmla="*/ 149 w 174"/>
              <a:gd name="T71" fmla="*/ 97 h 162"/>
              <a:gd name="T72" fmla="*/ 156 w 174"/>
              <a:gd name="T73" fmla="*/ 50 h 162"/>
              <a:gd name="T74" fmla="*/ 149 w 174"/>
              <a:gd name="T75" fmla="*/ 44 h 162"/>
              <a:gd name="T76" fmla="*/ 156 w 174"/>
              <a:gd name="T77" fmla="*/ 37 h 162"/>
              <a:gd name="T78" fmla="*/ 163 w 174"/>
              <a:gd name="T79" fmla="*/ 44 h 162"/>
              <a:gd name="T80" fmla="*/ 156 w 174"/>
              <a:gd name="T81" fmla="*/ 50 h 162"/>
              <a:gd name="T82" fmla="*/ 117 w 174"/>
              <a:gd name="T83" fmla="*/ 78 h 162"/>
              <a:gd name="T84" fmla="*/ 59 w 174"/>
              <a:gd name="T85" fmla="*/ 78 h 162"/>
              <a:gd name="T86" fmla="*/ 59 w 174"/>
              <a:gd name="T87" fmla="*/ 88 h 162"/>
              <a:gd name="T88" fmla="*/ 117 w 174"/>
              <a:gd name="T89" fmla="*/ 88 h 162"/>
              <a:gd name="T90" fmla="*/ 117 w 174"/>
              <a:gd name="T91" fmla="*/ 78 h 162"/>
              <a:gd name="T92" fmla="*/ 59 w 174"/>
              <a:gd name="T93" fmla="*/ 108 h 162"/>
              <a:gd name="T94" fmla="*/ 117 w 174"/>
              <a:gd name="T95" fmla="*/ 108 h 162"/>
              <a:gd name="T96" fmla="*/ 117 w 174"/>
              <a:gd name="T97" fmla="*/ 98 h 162"/>
              <a:gd name="T98" fmla="*/ 59 w 174"/>
              <a:gd name="T99" fmla="*/ 98 h 162"/>
              <a:gd name="T100" fmla="*/ 59 w 174"/>
              <a:gd name="T101" fmla="*/ 108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62">
                <a:moveTo>
                  <a:pt x="166" y="29"/>
                </a:moveTo>
                <a:cubicBezTo>
                  <a:pt x="139" y="29"/>
                  <a:pt x="139" y="29"/>
                  <a:pt x="139" y="29"/>
                </a:cubicBezTo>
                <a:cubicBezTo>
                  <a:pt x="139" y="0"/>
                  <a:pt x="139" y="0"/>
                  <a:pt x="139" y="0"/>
                </a:cubicBezTo>
                <a:cubicBezTo>
                  <a:pt x="35" y="0"/>
                  <a:pt x="35" y="0"/>
                  <a:pt x="35" y="0"/>
                </a:cubicBezTo>
                <a:cubicBezTo>
                  <a:pt x="35" y="29"/>
                  <a:pt x="35" y="29"/>
                  <a:pt x="35" y="29"/>
                </a:cubicBezTo>
                <a:cubicBezTo>
                  <a:pt x="8" y="29"/>
                  <a:pt x="8" y="29"/>
                  <a:pt x="8" y="29"/>
                </a:cubicBezTo>
                <a:cubicBezTo>
                  <a:pt x="3" y="29"/>
                  <a:pt x="0" y="33"/>
                  <a:pt x="0" y="38"/>
                </a:cubicBezTo>
                <a:cubicBezTo>
                  <a:pt x="0" y="110"/>
                  <a:pt x="0" y="110"/>
                  <a:pt x="0" y="110"/>
                </a:cubicBezTo>
                <a:cubicBezTo>
                  <a:pt x="35" y="110"/>
                  <a:pt x="35" y="110"/>
                  <a:pt x="35" y="110"/>
                </a:cubicBezTo>
                <a:cubicBezTo>
                  <a:pt x="35" y="123"/>
                  <a:pt x="35" y="123"/>
                  <a:pt x="35" y="123"/>
                </a:cubicBezTo>
                <a:cubicBezTo>
                  <a:pt x="75" y="162"/>
                  <a:pt x="75" y="162"/>
                  <a:pt x="75" y="162"/>
                </a:cubicBezTo>
                <a:cubicBezTo>
                  <a:pt x="139" y="162"/>
                  <a:pt x="139" y="162"/>
                  <a:pt x="139" y="162"/>
                </a:cubicBezTo>
                <a:cubicBezTo>
                  <a:pt x="139" y="111"/>
                  <a:pt x="139" y="111"/>
                  <a:pt x="139" y="111"/>
                </a:cubicBezTo>
                <a:cubicBezTo>
                  <a:pt x="174" y="111"/>
                  <a:pt x="174" y="111"/>
                  <a:pt x="174" y="111"/>
                </a:cubicBezTo>
                <a:cubicBezTo>
                  <a:pt x="174" y="38"/>
                  <a:pt x="174" y="38"/>
                  <a:pt x="174" y="38"/>
                </a:cubicBezTo>
                <a:cubicBezTo>
                  <a:pt x="174" y="33"/>
                  <a:pt x="171" y="29"/>
                  <a:pt x="166" y="29"/>
                </a:cubicBezTo>
                <a:close/>
                <a:moveTo>
                  <a:pt x="45" y="10"/>
                </a:moveTo>
                <a:cubicBezTo>
                  <a:pt x="129" y="10"/>
                  <a:pt x="129" y="10"/>
                  <a:pt x="129" y="10"/>
                </a:cubicBezTo>
                <a:cubicBezTo>
                  <a:pt x="129" y="29"/>
                  <a:pt x="129" y="29"/>
                  <a:pt x="129" y="29"/>
                </a:cubicBezTo>
                <a:cubicBezTo>
                  <a:pt x="45" y="29"/>
                  <a:pt x="45" y="29"/>
                  <a:pt x="45" y="29"/>
                </a:cubicBezTo>
                <a:lnTo>
                  <a:pt x="45" y="10"/>
                </a:lnTo>
                <a:close/>
                <a:moveTo>
                  <a:pt x="149" y="97"/>
                </a:moveTo>
                <a:cubicBezTo>
                  <a:pt x="139" y="97"/>
                  <a:pt x="139" y="97"/>
                  <a:pt x="139" y="97"/>
                </a:cubicBezTo>
                <a:cubicBezTo>
                  <a:pt x="139" y="77"/>
                  <a:pt x="139" y="77"/>
                  <a:pt x="139" y="77"/>
                </a:cubicBezTo>
                <a:cubicBezTo>
                  <a:pt x="129" y="77"/>
                  <a:pt x="129" y="77"/>
                  <a:pt x="129" y="77"/>
                </a:cubicBezTo>
                <a:cubicBezTo>
                  <a:pt x="129" y="152"/>
                  <a:pt x="129" y="152"/>
                  <a:pt x="129" y="152"/>
                </a:cubicBezTo>
                <a:cubicBezTo>
                  <a:pt x="88" y="152"/>
                  <a:pt x="88" y="152"/>
                  <a:pt x="88" y="152"/>
                </a:cubicBezTo>
                <a:cubicBezTo>
                  <a:pt x="73" y="152"/>
                  <a:pt x="80" y="117"/>
                  <a:pt x="80" y="117"/>
                </a:cubicBezTo>
                <a:cubicBezTo>
                  <a:pt x="80" y="117"/>
                  <a:pt x="46" y="125"/>
                  <a:pt x="45" y="109"/>
                </a:cubicBezTo>
                <a:cubicBezTo>
                  <a:pt x="45" y="77"/>
                  <a:pt x="45" y="77"/>
                  <a:pt x="45" y="77"/>
                </a:cubicBezTo>
                <a:cubicBezTo>
                  <a:pt x="35" y="77"/>
                  <a:pt x="35" y="77"/>
                  <a:pt x="35" y="77"/>
                </a:cubicBezTo>
                <a:cubicBezTo>
                  <a:pt x="35" y="96"/>
                  <a:pt x="35" y="96"/>
                  <a:pt x="35" y="96"/>
                </a:cubicBezTo>
                <a:cubicBezTo>
                  <a:pt x="25" y="96"/>
                  <a:pt x="25" y="96"/>
                  <a:pt x="25" y="96"/>
                </a:cubicBezTo>
                <a:cubicBezTo>
                  <a:pt x="25" y="63"/>
                  <a:pt x="25" y="63"/>
                  <a:pt x="25" y="63"/>
                </a:cubicBezTo>
                <a:cubicBezTo>
                  <a:pt x="149" y="63"/>
                  <a:pt x="149" y="63"/>
                  <a:pt x="149" y="63"/>
                </a:cubicBezTo>
                <a:lnTo>
                  <a:pt x="149" y="97"/>
                </a:lnTo>
                <a:close/>
                <a:moveTo>
                  <a:pt x="156" y="50"/>
                </a:moveTo>
                <a:cubicBezTo>
                  <a:pt x="152" y="50"/>
                  <a:pt x="149" y="47"/>
                  <a:pt x="149" y="44"/>
                </a:cubicBezTo>
                <a:cubicBezTo>
                  <a:pt x="149" y="40"/>
                  <a:pt x="152" y="37"/>
                  <a:pt x="156" y="37"/>
                </a:cubicBezTo>
                <a:cubicBezTo>
                  <a:pt x="160" y="37"/>
                  <a:pt x="163" y="40"/>
                  <a:pt x="163" y="44"/>
                </a:cubicBezTo>
                <a:cubicBezTo>
                  <a:pt x="163" y="47"/>
                  <a:pt x="160" y="50"/>
                  <a:pt x="156" y="50"/>
                </a:cubicBezTo>
                <a:close/>
                <a:moveTo>
                  <a:pt x="117" y="78"/>
                </a:moveTo>
                <a:cubicBezTo>
                  <a:pt x="59" y="78"/>
                  <a:pt x="59" y="78"/>
                  <a:pt x="59" y="78"/>
                </a:cubicBezTo>
                <a:cubicBezTo>
                  <a:pt x="59" y="88"/>
                  <a:pt x="59" y="88"/>
                  <a:pt x="59" y="88"/>
                </a:cubicBezTo>
                <a:cubicBezTo>
                  <a:pt x="117" y="88"/>
                  <a:pt x="117" y="88"/>
                  <a:pt x="117" y="88"/>
                </a:cubicBezTo>
                <a:lnTo>
                  <a:pt x="117" y="78"/>
                </a:lnTo>
                <a:close/>
                <a:moveTo>
                  <a:pt x="59" y="108"/>
                </a:moveTo>
                <a:cubicBezTo>
                  <a:pt x="117" y="108"/>
                  <a:pt x="117" y="108"/>
                  <a:pt x="117" y="108"/>
                </a:cubicBezTo>
                <a:cubicBezTo>
                  <a:pt x="117" y="98"/>
                  <a:pt x="117" y="98"/>
                  <a:pt x="117" y="98"/>
                </a:cubicBezTo>
                <a:cubicBezTo>
                  <a:pt x="59" y="98"/>
                  <a:pt x="59" y="98"/>
                  <a:pt x="59" y="98"/>
                </a:cubicBezTo>
                <a:lnTo>
                  <a:pt x="59" y="10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 name="Freeform 17"/>
          <p:cNvSpPr/>
          <p:nvPr/>
        </p:nvSpPr>
        <p:spPr bwMode="auto">
          <a:xfrm>
            <a:off x="7572376" y="1277939"/>
            <a:ext cx="42863" cy="160337"/>
          </a:xfrm>
          <a:custGeom>
            <a:avLst/>
            <a:gdLst>
              <a:gd name="T0" fmla="*/ 9 w 19"/>
              <a:gd name="T1" fmla="*/ 2 h 71"/>
              <a:gd name="T2" fmla="*/ 9 w 19"/>
              <a:gd name="T3" fmla="*/ 2 h 71"/>
              <a:gd name="T4" fmla="*/ 0 w 19"/>
              <a:gd name="T5" fmla="*/ 0 h 71"/>
              <a:gd name="T6" fmla="*/ 0 w 19"/>
              <a:gd name="T7" fmla="*/ 71 h 71"/>
              <a:gd name="T8" fmla="*/ 19 w 19"/>
              <a:gd name="T9" fmla="*/ 71 h 71"/>
              <a:gd name="T10" fmla="*/ 19 w 19"/>
              <a:gd name="T11" fmla="*/ 0 h 71"/>
              <a:gd name="T12" fmla="*/ 9 w 19"/>
              <a:gd name="T13" fmla="*/ 2 h 71"/>
            </a:gdLst>
            <a:ahLst/>
            <a:cxnLst>
              <a:cxn ang="0">
                <a:pos x="T0" y="T1"/>
              </a:cxn>
              <a:cxn ang="0">
                <a:pos x="T2" y="T3"/>
              </a:cxn>
              <a:cxn ang="0">
                <a:pos x="T4" y="T5"/>
              </a:cxn>
              <a:cxn ang="0">
                <a:pos x="T6" y="T7"/>
              </a:cxn>
              <a:cxn ang="0">
                <a:pos x="T8" y="T9"/>
              </a:cxn>
              <a:cxn ang="0">
                <a:pos x="T10" y="T11"/>
              </a:cxn>
              <a:cxn ang="0">
                <a:pos x="T12" y="T13"/>
              </a:cxn>
            </a:cxnLst>
            <a:rect l="0" t="0" r="r" b="b"/>
            <a:pathLst>
              <a:path w="19" h="71">
                <a:moveTo>
                  <a:pt x="9" y="2"/>
                </a:moveTo>
                <a:cubicBezTo>
                  <a:pt x="9" y="2"/>
                  <a:pt x="9" y="2"/>
                  <a:pt x="9" y="2"/>
                </a:cubicBezTo>
                <a:cubicBezTo>
                  <a:pt x="6" y="2"/>
                  <a:pt x="3" y="1"/>
                  <a:pt x="0" y="0"/>
                </a:cubicBezTo>
                <a:cubicBezTo>
                  <a:pt x="0" y="71"/>
                  <a:pt x="0" y="71"/>
                  <a:pt x="0" y="71"/>
                </a:cubicBezTo>
                <a:cubicBezTo>
                  <a:pt x="19" y="71"/>
                  <a:pt x="19" y="71"/>
                  <a:pt x="19" y="71"/>
                </a:cubicBezTo>
                <a:cubicBezTo>
                  <a:pt x="19" y="0"/>
                  <a:pt x="19" y="0"/>
                  <a:pt x="19" y="0"/>
                </a:cubicBezTo>
                <a:cubicBezTo>
                  <a:pt x="16" y="1"/>
                  <a:pt x="12" y="2"/>
                  <a:pt x="9" y="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 name="Freeform 18"/>
          <p:cNvSpPr/>
          <p:nvPr/>
        </p:nvSpPr>
        <p:spPr bwMode="auto">
          <a:xfrm>
            <a:off x="7542213" y="1158876"/>
            <a:ext cx="101600" cy="98425"/>
          </a:xfrm>
          <a:custGeom>
            <a:avLst/>
            <a:gdLst>
              <a:gd name="T0" fmla="*/ 7 w 45"/>
              <a:gd name="T1" fmla="*/ 6 h 44"/>
              <a:gd name="T2" fmla="*/ 0 w 45"/>
              <a:gd name="T3" fmla="*/ 22 h 44"/>
              <a:gd name="T4" fmla="*/ 0 w 45"/>
              <a:gd name="T5" fmla="*/ 22 h 44"/>
              <a:gd name="T6" fmla="*/ 7 w 45"/>
              <a:gd name="T7" fmla="*/ 38 h 44"/>
              <a:gd name="T8" fmla="*/ 7 w 45"/>
              <a:gd name="T9" fmla="*/ 38 h 44"/>
              <a:gd name="T10" fmla="*/ 22 w 45"/>
              <a:gd name="T11" fmla="*/ 44 h 44"/>
              <a:gd name="T12" fmla="*/ 22 w 45"/>
              <a:gd name="T13" fmla="*/ 44 h 44"/>
              <a:gd name="T14" fmla="*/ 38 w 45"/>
              <a:gd name="T15" fmla="*/ 38 h 44"/>
              <a:gd name="T16" fmla="*/ 38 w 45"/>
              <a:gd name="T17" fmla="*/ 38 h 44"/>
              <a:gd name="T18" fmla="*/ 45 w 45"/>
              <a:gd name="T19" fmla="*/ 22 h 44"/>
              <a:gd name="T20" fmla="*/ 45 w 45"/>
              <a:gd name="T21" fmla="*/ 22 h 44"/>
              <a:gd name="T22" fmla="*/ 38 w 45"/>
              <a:gd name="T23" fmla="*/ 6 h 44"/>
              <a:gd name="T24" fmla="*/ 38 w 45"/>
              <a:gd name="T25" fmla="*/ 6 h 44"/>
              <a:gd name="T26" fmla="*/ 22 w 45"/>
              <a:gd name="T27" fmla="*/ 0 h 44"/>
              <a:gd name="T28" fmla="*/ 22 w 45"/>
              <a:gd name="T29" fmla="*/ 0 h 44"/>
              <a:gd name="T30" fmla="*/ 7 w 45"/>
              <a:gd name="T31"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4">
                <a:moveTo>
                  <a:pt x="7" y="6"/>
                </a:moveTo>
                <a:cubicBezTo>
                  <a:pt x="2" y="10"/>
                  <a:pt x="0" y="16"/>
                  <a:pt x="0" y="22"/>
                </a:cubicBezTo>
                <a:cubicBezTo>
                  <a:pt x="0" y="22"/>
                  <a:pt x="0" y="22"/>
                  <a:pt x="0" y="22"/>
                </a:cubicBezTo>
                <a:cubicBezTo>
                  <a:pt x="0" y="28"/>
                  <a:pt x="2" y="33"/>
                  <a:pt x="7" y="38"/>
                </a:cubicBezTo>
                <a:cubicBezTo>
                  <a:pt x="7" y="38"/>
                  <a:pt x="7" y="38"/>
                  <a:pt x="7" y="38"/>
                </a:cubicBezTo>
                <a:cubicBezTo>
                  <a:pt x="11" y="42"/>
                  <a:pt x="17" y="44"/>
                  <a:pt x="22" y="44"/>
                </a:cubicBezTo>
                <a:cubicBezTo>
                  <a:pt x="22" y="44"/>
                  <a:pt x="22" y="44"/>
                  <a:pt x="22" y="44"/>
                </a:cubicBezTo>
                <a:cubicBezTo>
                  <a:pt x="28" y="44"/>
                  <a:pt x="34" y="42"/>
                  <a:pt x="38" y="38"/>
                </a:cubicBezTo>
                <a:cubicBezTo>
                  <a:pt x="38" y="38"/>
                  <a:pt x="38" y="38"/>
                  <a:pt x="38" y="38"/>
                </a:cubicBezTo>
                <a:cubicBezTo>
                  <a:pt x="42" y="33"/>
                  <a:pt x="45" y="28"/>
                  <a:pt x="45" y="22"/>
                </a:cubicBezTo>
                <a:cubicBezTo>
                  <a:pt x="45" y="22"/>
                  <a:pt x="45" y="22"/>
                  <a:pt x="45" y="22"/>
                </a:cubicBezTo>
                <a:cubicBezTo>
                  <a:pt x="45" y="16"/>
                  <a:pt x="42" y="10"/>
                  <a:pt x="38" y="6"/>
                </a:cubicBezTo>
                <a:cubicBezTo>
                  <a:pt x="38" y="6"/>
                  <a:pt x="38" y="6"/>
                  <a:pt x="38" y="6"/>
                </a:cubicBezTo>
                <a:cubicBezTo>
                  <a:pt x="34" y="2"/>
                  <a:pt x="28" y="0"/>
                  <a:pt x="22" y="0"/>
                </a:cubicBezTo>
                <a:cubicBezTo>
                  <a:pt x="22" y="0"/>
                  <a:pt x="22" y="0"/>
                  <a:pt x="22" y="0"/>
                </a:cubicBezTo>
                <a:cubicBezTo>
                  <a:pt x="17" y="0"/>
                  <a:pt x="11" y="2"/>
                  <a:pt x="7" y="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6" name="Freeform 19"/>
          <p:cNvSpPr/>
          <p:nvPr/>
        </p:nvSpPr>
        <p:spPr bwMode="auto">
          <a:xfrm>
            <a:off x="7456489" y="1144588"/>
            <a:ext cx="53975" cy="122237"/>
          </a:xfrm>
          <a:custGeom>
            <a:avLst/>
            <a:gdLst>
              <a:gd name="T0" fmla="*/ 11 w 24"/>
              <a:gd name="T1" fmla="*/ 52 h 54"/>
              <a:gd name="T2" fmla="*/ 0 w 24"/>
              <a:gd name="T3" fmla="*/ 27 h 54"/>
              <a:gd name="T4" fmla="*/ 0 w 24"/>
              <a:gd name="T5" fmla="*/ 27 h 54"/>
              <a:gd name="T6" fmla="*/ 11 w 24"/>
              <a:gd name="T7" fmla="*/ 3 h 54"/>
              <a:gd name="T8" fmla="*/ 11 w 24"/>
              <a:gd name="T9" fmla="*/ 3 h 54"/>
              <a:gd name="T10" fmla="*/ 21 w 24"/>
              <a:gd name="T11" fmla="*/ 3 h 54"/>
              <a:gd name="T12" fmla="*/ 21 w 24"/>
              <a:gd name="T13" fmla="*/ 3 h 54"/>
              <a:gd name="T14" fmla="*/ 21 w 24"/>
              <a:gd name="T15" fmla="*/ 14 h 54"/>
              <a:gd name="T16" fmla="*/ 21 w 24"/>
              <a:gd name="T17" fmla="*/ 14 h 54"/>
              <a:gd name="T18" fmla="*/ 15 w 24"/>
              <a:gd name="T19" fmla="*/ 27 h 54"/>
              <a:gd name="T20" fmla="*/ 15 w 24"/>
              <a:gd name="T21" fmla="*/ 27 h 54"/>
              <a:gd name="T22" fmla="*/ 21 w 24"/>
              <a:gd name="T23" fmla="*/ 41 h 54"/>
              <a:gd name="T24" fmla="*/ 21 w 24"/>
              <a:gd name="T25" fmla="*/ 41 h 54"/>
              <a:gd name="T26" fmla="*/ 21 w 24"/>
              <a:gd name="T27" fmla="*/ 41 h 54"/>
              <a:gd name="T28" fmla="*/ 21 w 24"/>
              <a:gd name="T29" fmla="*/ 52 h 54"/>
              <a:gd name="T30" fmla="*/ 21 w 24"/>
              <a:gd name="T31" fmla="*/ 52 h 54"/>
              <a:gd name="T32" fmla="*/ 16 w 24"/>
              <a:gd name="T33" fmla="*/ 54 h 54"/>
              <a:gd name="T34" fmla="*/ 16 w 24"/>
              <a:gd name="T35" fmla="*/ 54 h 54"/>
              <a:gd name="T36" fmla="*/ 11 w 24"/>
              <a:gd name="T37"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4">
                <a:moveTo>
                  <a:pt x="11" y="52"/>
                </a:moveTo>
                <a:cubicBezTo>
                  <a:pt x="4" y="45"/>
                  <a:pt x="0" y="36"/>
                  <a:pt x="0" y="27"/>
                </a:cubicBezTo>
                <a:cubicBezTo>
                  <a:pt x="0" y="27"/>
                  <a:pt x="0" y="27"/>
                  <a:pt x="0" y="27"/>
                </a:cubicBezTo>
                <a:cubicBezTo>
                  <a:pt x="0" y="19"/>
                  <a:pt x="4" y="10"/>
                  <a:pt x="11" y="3"/>
                </a:cubicBezTo>
                <a:cubicBezTo>
                  <a:pt x="11" y="3"/>
                  <a:pt x="11" y="3"/>
                  <a:pt x="11" y="3"/>
                </a:cubicBezTo>
                <a:cubicBezTo>
                  <a:pt x="13" y="0"/>
                  <a:pt x="18" y="0"/>
                  <a:pt x="21" y="3"/>
                </a:cubicBezTo>
                <a:cubicBezTo>
                  <a:pt x="21" y="3"/>
                  <a:pt x="21" y="3"/>
                  <a:pt x="21" y="3"/>
                </a:cubicBezTo>
                <a:cubicBezTo>
                  <a:pt x="24" y="6"/>
                  <a:pt x="24" y="11"/>
                  <a:pt x="21" y="14"/>
                </a:cubicBezTo>
                <a:cubicBezTo>
                  <a:pt x="21" y="14"/>
                  <a:pt x="21" y="14"/>
                  <a:pt x="21" y="14"/>
                </a:cubicBezTo>
                <a:cubicBezTo>
                  <a:pt x="17" y="17"/>
                  <a:pt x="15" y="22"/>
                  <a:pt x="15" y="27"/>
                </a:cubicBezTo>
                <a:cubicBezTo>
                  <a:pt x="15" y="27"/>
                  <a:pt x="15" y="27"/>
                  <a:pt x="15" y="27"/>
                </a:cubicBezTo>
                <a:cubicBezTo>
                  <a:pt x="15" y="32"/>
                  <a:pt x="17" y="37"/>
                  <a:pt x="21" y="41"/>
                </a:cubicBezTo>
                <a:cubicBezTo>
                  <a:pt x="21" y="41"/>
                  <a:pt x="21" y="41"/>
                  <a:pt x="21" y="41"/>
                </a:cubicBezTo>
                <a:cubicBezTo>
                  <a:pt x="21" y="41"/>
                  <a:pt x="21" y="41"/>
                  <a:pt x="21" y="41"/>
                </a:cubicBezTo>
                <a:cubicBezTo>
                  <a:pt x="24" y="44"/>
                  <a:pt x="24" y="49"/>
                  <a:pt x="21" y="52"/>
                </a:cubicBezTo>
                <a:cubicBezTo>
                  <a:pt x="21" y="52"/>
                  <a:pt x="21" y="52"/>
                  <a:pt x="21" y="52"/>
                </a:cubicBezTo>
                <a:cubicBezTo>
                  <a:pt x="20" y="53"/>
                  <a:pt x="18" y="54"/>
                  <a:pt x="16" y="54"/>
                </a:cubicBezTo>
                <a:cubicBezTo>
                  <a:pt x="16" y="54"/>
                  <a:pt x="16" y="54"/>
                  <a:pt x="16" y="54"/>
                </a:cubicBezTo>
                <a:cubicBezTo>
                  <a:pt x="14" y="54"/>
                  <a:pt x="12" y="53"/>
                  <a:pt x="11" y="5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7" name="Freeform 20"/>
          <p:cNvSpPr/>
          <p:nvPr/>
        </p:nvSpPr>
        <p:spPr bwMode="auto">
          <a:xfrm>
            <a:off x="7678739" y="1144588"/>
            <a:ext cx="53975" cy="122237"/>
          </a:xfrm>
          <a:custGeom>
            <a:avLst/>
            <a:gdLst>
              <a:gd name="T0" fmla="*/ 3 w 24"/>
              <a:gd name="T1" fmla="*/ 52 h 54"/>
              <a:gd name="T2" fmla="*/ 3 w 24"/>
              <a:gd name="T3" fmla="*/ 41 h 54"/>
              <a:gd name="T4" fmla="*/ 3 w 24"/>
              <a:gd name="T5" fmla="*/ 41 h 54"/>
              <a:gd name="T6" fmla="*/ 9 w 24"/>
              <a:gd name="T7" fmla="*/ 27 h 54"/>
              <a:gd name="T8" fmla="*/ 9 w 24"/>
              <a:gd name="T9" fmla="*/ 27 h 54"/>
              <a:gd name="T10" fmla="*/ 3 w 24"/>
              <a:gd name="T11" fmla="*/ 14 h 54"/>
              <a:gd name="T12" fmla="*/ 3 w 24"/>
              <a:gd name="T13" fmla="*/ 14 h 54"/>
              <a:gd name="T14" fmla="*/ 3 w 24"/>
              <a:gd name="T15" fmla="*/ 14 h 54"/>
              <a:gd name="T16" fmla="*/ 3 w 24"/>
              <a:gd name="T17" fmla="*/ 3 h 54"/>
              <a:gd name="T18" fmla="*/ 3 w 24"/>
              <a:gd name="T19" fmla="*/ 3 h 54"/>
              <a:gd name="T20" fmla="*/ 13 w 24"/>
              <a:gd name="T21" fmla="*/ 3 h 54"/>
              <a:gd name="T22" fmla="*/ 13 w 24"/>
              <a:gd name="T23" fmla="*/ 3 h 54"/>
              <a:gd name="T24" fmla="*/ 24 w 24"/>
              <a:gd name="T25" fmla="*/ 27 h 54"/>
              <a:gd name="T26" fmla="*/ 24 w 24"/>
              <a:gd name="T27" fmla="*/ 27 h 54"/>
              <a:gd name="T28" fmla="*/ 13 w 24"/>
              <a:gd name="T29" fmla="*/ 52 h 54"/>
              <a:gd name="T30" fmla="*/ 13 w 24"/>
              <a:gd name="T31" fmla="*/ 52 h 54"/>
              <a:gd name="T32" fmla="*/ 8 w 24"/>
              <a:gd name="T33" fmla="*/ 54 h 54"/>
              <a:gd name="T34" fmla="*/ 8 w 24"/>
              <a:gd name="T35" fmla="*/ 54 h 54"/>
              <a:gd name="T36" fmla="*/ 3 w 24"/>
              <a:gd name="T37"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4">
                <a:moveTo>
                  <a:pt x="3" y="52"/>
                </a:moveTo>
                <a:cubicBezTo>
                  <a:pt x="0" y="49"/>
                  <a:pt x="0" y="44"/>
                  <a:pt x="3" y="41"/>
                </a:cubicBezTo>
                <a:cubicBezTo>
                  <a:pt x="3" y="41"/>
                  <a:pt x="3" y="41"/>
                  <a:pt x="3" y="41"/>
                </a:cubicBezTo>
                <a:cubicBezTo>
                  <a:pt x="7" y="37"/>
                  <a:pt x="9" y="32"/>
                  <a:pt x="9" y="27"/>
                </a:cubicBezTo>
                <a:cubicBezTo>
                  <a:pt x="9" y="27"/>
                  <a:pt x="9" y="27"/>
                  <a:pt x="9" y="27"/>
                </a:cubicBezTo>
                <a:cubicBezTo>
                  <a:pt x="9" y="22"/>
                  <a:pt x="7" y="17"/>
                  <a:pt x="3" y="14"/>
                </a:cubicBezTo>
                <a:cubicBezTo>
                  <a:pt x="3" y="14"/>
                  <a:pt x="3" y="14"/>
                  <a:pt x="3" y="14"/>
                </a:cubicBezTo>
                <a:cubicBezTo>
                  <a:pt x="3" y="14"/>
                  <a:pt x="3" y="14"/>
                  <a:pt x="3" y="14"/>
                </a:cubicBezTo>
                <a:cubicBezTo>
                  <a:pt x="0" y="11"/>
                  <a:pt x="0" y="6"/>
                  <a:pt x="3" y="3"/>
                </a:cubicBezTo>
                <a:cubicBezTo>
                  <a:pt x="3" y="3"/>
                  <a:pt x="3" y="3"/>
                  <a:pt x="3" y="3"/>
                </a:cubicBezTo>
                <a:cubicBezTo>
                  <a:pt x="6" y="0"/>
                  <a:pt x="11" y="0"/>
                  <a:pt x="13" y="3"/>
                </a:cubicBezTo>
                <a:cubicBezTo>
                  <a:pt x="13" y="3"/>
                  <a:pt x="13" y="3"/>
                  <a:pt x="13" y="3"/>
                </a:cubicBezTo>
                <a:cubicBezTo>
                  <a:pt x="20" y="10"/>
                  <a:pt x="24" y="19"/>
                  <a:pt x="24" y="27"/>
                </a:cubicBezTo>
                <a:cubicBezTo>
                  <a:pt x="24" y="27"/>
                  <a:pt x="24" y="27"/>
                  <a:pt x="24" y="27"/>
                </a:cubicBezTo>
                <a:cubicBezTo>
                  <a:pt x="24" y="36"/>
                  <a:pt x="20" y="45"/>
                  <a:pt x="13" y="52"/>
                </a:cubicBezTo>
                <a:cubicBezTo>
                  <a:pt x="13" y="52"/>
                  <a:pt x="13" y="52"/>
                  <a:pt x="13" y="52"/>
                </a:cubicBezTo>
                <a:cubicBezTo>
                  <a:pt x="12" y="53"/>
                  <a:pt x="10" y="54"/>
                  <a:pt x="8" y="54"/>
                </a:cubicBezTo>
                <a:cubicBezTo>
                  <a:pt x="8" y="54"/>
                  <a:pt x="8" y="54"/>
                  <a:pt x="8" y="54"/>
                </a:cubicBezTo>
                <a:cubicBezTo>
                  <a:pt x="6" y="54"/>
                  <a:pt x="4" y="53"/>
                  <a:pt x="3" y="5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8" name="Freeform 21"/>
          <p:cNvSpPr/>
          <p:nvPr/>
        </p:nvSpPr>
        <p:spPr bwMode="auto">
          <a:xfrm>
            <a:off x="7389813" y="1111251"/>
            <a:ext cx="66675" cy="188913"/>
          </a:xfrm>
          <a:custGeom>
            <a:avLst/>
            <a:gdLst>
              <a:gd name="T0" fmla="*/ 16 w 30"/>
              <a:gd name="T1" fmla="*/ 82 h 84"/>
              <a:gd name="T2" fmla="*/ 0 w 30"/>
              <a:gd name="T3" fmla="*/ 42 h 84"/>
              <a:gd name="T4" fmla="*/ 0 w 30"/>
              <a:gd name="T5" fmla="*/ 42 h 84"/>
              <a:gd name="T6" fmla="*/ 16 w 30"/>
              <a:gd name="T7" fmla="*/ 3 h 84"/>
              <a:gd name="T8" fmla="*/ 16 w 30"/>
              <a:gd name="T9" fmla="*/ 3 h 84"/>
              <a:gd name="T10" fmla="*/ 27 w 30"/>
              <a:gd name="T11" fmla="*/ 3 h 84"/>
              <a:gd name="T12" fmla="*/ 27 w 30"/>
              <a:gd name="T13" fmla="*/ 3 h 84"/>
              <a:gd name="T14" fmla="*/ 27 w 30"/>
              <a:gd name="T15" fmla="*/ 14 h 84"/>
              <a:gd name="T16" fmla="*/ 27 w 30"/>
              <a:gd name="T17" fmla="*/ 14 h 84"/>
              <a:gd name="T18" fmla="*/ 15 w 30"/>
              <a:gd name="T19" fmla="*/ 42 h 84"/>
              <a:gd name="T20" fmla="*/ 15 w 30"/>
              <a:gd name="T21" fmla="*/ 42 h 84"/>
              <a:gd name="T22" fmla="*/ 27 w 30"/>
              <a:gd name="T23" fmla="*/ 71 h 84"/>
              <a:gd name="T24" fmla="*/ 27 w 30"/>
              <a:gd name="T25" fmla="*/ 71 h 84"/>
              <a:gd name="T26" fmla="*/ 27 w 30"/>
              <a:gd name="T27" fmla="*/ 71 h 84"/>
              <a:gd name="T28" fmla="*/ 27 w 30"/>
              <a:gd name="T29" fmla="*/ 82 h 84"/>
              <a:gd name="T30" fmla="*/ 27 w 30"/>
              <a:gd name="T31" fmla="*/ 82 h 84"/>
              <a:gd name="T32" fmla="*/ 22 w 30"/>
              <a:gd name="T33" fmla="*/ 84 h 84"/>
              <a:gd name="T34" fmla="*/ 22 w 30"/>
              <a:gd name="T35" fmla="*/ 84 h 84"/>
              <a:gd name="T36" fmla="*/ 16 w 30"/>
              <a:gd name="T37"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84">
                <a:moveTo>
                  <a:pt x="16" y="82"/>
                </a:moveTo>
                <a:cubicBezTo>
                  <a:pt x="6" y="71"/>
                  <a:pt x="0" y="57"/>
                  <a:pt x="0" y="42"/>
                </a:cubicBezTo>
                <a:cubicBezTo>
                  <a:pt x="0" y="42"/>
                  <a:pt x="0" y="42"/>
                  <a:pt x="0" y="42"/>
                </a:cubicBezTo>
                <a:cubicBezTo>
                  <a:pt x="0" y="28"/>
                  <a:pt x="6" y="14"/>
                  <a:pt x="16" y="3"/>
                </a:cubicBezTo>
                <a:cubicBezTo>
                  <a:pt x="16" y="3"/>
                  <a:pt x="16" y="3"/>
                  <a:pt x="16" y="3"/>
                </a:cubicBezTo>
                <a:cubicBezTo>
                  <a:pt x="19" y="0"/>
                  <a:pt x="24" y="0"/>
                  <a:pt x="27" y="3"/>
                </a:cubicBezTo>
                <a:cubicBezTo>
                  <a:pt x="27" y="3"/>
                  <a:pt x="27" y="3"/>
                  <a:pt x="27" y="3"/>
                </a:cubicBezTo>
                <a:cubicBezTo>
                  <a:pt x="30" y="6"/>
                  <a:pt x="30" y="11"/>
                  <a:pt x="27" y="14"/>
                </a:cubicBezTo>
                <a:cubicBezTo>
                  <a:pt x="27" y="14"/>
                  <a:pt x="27" y="14"/>
                  <a:pt x="27" y="14"/>
                </a:cubicBezTo>
                <a:cubicBezTo>
                  <a:pt x="19" y="22"/>
                  <a:pt x="15" y="32"/>
                  <a:pt x="15" y="42"/>
                </a:cubicBezTo>
                <a:cubicBezTo>
                  <a:pt x="15" y="42"/>
                  <a:pt x="15" y="42"/>
                  <a:pt x="15" y="42"/>
                </a:cubicBezTo>
                <a:cubicBezTo>
                  <a:pt x="15" y="53"/>
                  <a:pt x="19" y="63"/>
                  <a:pt x="27" y="71"/>
                </a:cubicBezTo>
                <a:cubicBezTo>
                  <a:pt x="27" y="71"/>
                  <a:pt x="27" y="71"/>
                  <a:pt x="27" y="71"/>
                </a:cubicBezTo>
                <a:cubicBezTo>
                  <a:pt x="27" y="71"/>
                  <a:pt x="27" y="71"/>
                  <a:pt x="27" y="71"/>
                </a:cubicBezTo>
                <a:cubicBezTo>
                  <a:pt x="30" y="74"/>
                  <a:pt x="30" y="79"/>
                  <a:pt x="27" y="82"/>
                </a:cubicBezTo>
                <a:cubicBezTo>
                  <a:pt x="27" y="82"/>
                  <a:pt x="27" y="82"/>
                  <a:pt x="27" y="82"/>
                </a:cubicBezTo>
                <a:cubicBezTo>
                  <a:pt x="26" y="83"/>
                  <a:pt x="24" y="84"/>
                  <a:pt x="22" y="84"/>
                </a:cubicBezTo>
                <a:cubicBezTo>
                  <a:pt x="22" y="84"/>
                  <a:pt x="22" y="84"/>
                  <a:pt x="22" y="84"/>
                </a:cubicBezTo>
                <a:cubicBezTo>
                  <a:pt x="20" y="84"/>
                  <a:pt x="18" y="83"/>
                  <a:pt x="16" y="8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9" name="Freeform 22"/>
          <p:cNvSpPr/>
          <p:nvPr/>
        </p:nvSpPr>
        <p:spPr bwMode="auto">
          <a:xfrm>
            <a:off x="7732714" y="1111251"/>
            <a:ext cx="66675" cy="188913"/>
          </a:xfrm>
          <a:custGeom>
            <a:avLst/>
            <a:gdLst>
              <a:gd name="T0" fmla="*/ 3 w 30"/>
              <a:gd name="T1" fmla="*/ 82 h 84"/>
              <a:gd name="T2" fmla="*/ 3 w 30"/>
              <a:gd name="T3" fmla="*/ 71 h 84"/>
              <a:gd name="T4" fmla="*/ 3 w 30"/>
              <a:gd name="T5" fmla="*/ 71 h 84"/>
              <a:gd name="T6" fmla="*/ 15 w 30"/>
              <a:gd name="T7" fmla="*/ 42 h 84"/>
              <a:gd name="T8" fmla="*/ 15 w 30"/>
              <a:gd name="T9" fmla="*/ 42 h 84"/>
              <a:gd name="T10" fmla="*/ 3 w 30"/>
              <a:gd name="T11" fmla="*/ 14 h 84"/>
              <a:gd name="T12" fmla="*/ 3 w 30"/>
              <a:gd name="T13" fmla="*/ 14 h 84"/>
              <a:gd name="T14" fmla="*/ 3 w 30"/>
              <a:gd name="T15" fmla="*/ 14 h 84"/>
              <a:gd name="T16" fmla="*/ 3 w 30"/>
              <a:gd name="T17" fmla="*/ 3 h 84"/>
              <a:gd name="T18" fmla="*/ 3 w 30"/>
              <a:gd name="T19" fmla="*/ 3 h 84"/>
              <a:gd name="T20" fmla="*/ 14 w 30"/>
              <a:gd name="T21" fmla="*/ 3 h 84"/>
              <a:gd name="T22" fmla="*/ 14 w 30"/>
              <a:gd name="T23" fmla="*/ 3 h 84"/>
              <a:gd name="T24" fmla="*/ 30 w 30"/>
              <a:gd name="T25" fmla="*/ 42 h 84"/>
              <a:gd name="T26" fmla="*/ 30 w 30"/>
              <a:gd name="T27" fmla="*/ 42 h 84"/>
              <a:gd name="T28" fmla="*/ 14 w 30"/>
              <a:gd name="T29" fmla="*/ 82 h 84"/>
              <a:gd name="T30" fmla="*/ 14 w 30"/>
              <a:gd name="T31" fmla="*/ 82 h 84"/>
              <a:gd name="T32" fmla="*/ 8 w 30"/>
              <a:gd name="T33" fmla="*/ 84 h 84"/>
              <a:gd name="T34" fmla="*/ 8 w 30"/>
              <a:gd name="T35" fmla="*/ 84 h 84"/>
              <a:gd name="T36" fmla="*/ 3 w 30"/>
              <a:gd name="T37" fmla="*/ 82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84">
                <a:moveTo>
                  <a:pt x="3" y="82"/>
                </a:moveTo>
                <a:cubicBezTo>
                  <a:pt x="0" y="79"/>
                  <a:pt x="0" y="74"/>
                  <a:pt x="3" y="71"/>
                </a:cubicBezTo>
                <a:cubicBezTo>
                  <a:pt x="3" y="71"/>
                  <a:pt x="3" y="71"/>
                  <a:pt x="3" y="71"/>
                </a:cubicBezTo>
                <a:cubicBezTo>
                  <a:pt x="11" y="63"/>
                  <a:pt x="15" y="53"/>
                  <a:pt x="15" y="42"/>
                </a:cubicBezTo>
                <a:cubicBezTo>
                  <a:pt x="15" y="42"/>
                  <a:pt x="15" y="42"/>
                  <a:pt x="15" y="42"/>
                </a:cubicBezTo>
                <a:cubicBezTo>
                  <a:pt x="15" y="32"/>
                  <a:pt x="11" y="22"/>
                  <a:pt x="3" y="14"/>
                </a:cubicBezTo>
                <a:cubicBezTo>
                  <a:pt x="3" y="14"/>
                  <a:pt x="3" y="14"/>
                  <a:pt x="3" y="14"/>
                </a:cubicBezTo>
                <a:cubicBezTo>
                  <a:pt x="3" y="14"/>
                  <a:pt x="3" y="14"/>
                  <a:pt x="3" y="14"/>
                </a:cubicBezTo>
                <a:cubicBezTo>
                  <a:pt x="0" y="11"/>
                  <a:pt x="0" y="6"/>
                  <a:pt x="3" y="3"/>
                </a:cubicBezTo>
                <a:cubicBezTo>
                  <a:pt x="3" y="3"/>
                  <a:pt x="3" y="3"/>
                  <a:pt x="3" y="3"/>
                </a:cubicBezTo>
                <a:cubicBezTo>
                  <a:pt x="6" y="0"/>
                  <a:pt x="11" y="0"/>
                  <a:pt x="14" y="3"/>
                </a:cubicBezTo>
                <a:cubicBezTo>
                  <a:pt x="14" y="3"/>
                  <a:pt x="14" y="3"/>
                  <a:pt x="14" y="3"/>
                </a:cubicBezTo>
                <a:cubicBezTo>
                  <a:pt x="24" y="14"/>
                  <a:pt x="30" y="28"/>
                  <a:pt x="30" y="42"/>
                </a:cubicBezTo>
                <a:cubicBezTo>
                  <a:pt x="30" y="42"/>
                  <a:pt x="30" y="42"/>
                  <a:pt x="30" y="42"/>
                </a:cubicBezTo>
                <a:cubicBezTo>
                  <a:pt x="30" y="57"/>
                  <a:pt x="24" y="71"/>
                  <a:pt x="14" y="82"/>
                </a:cubicBezTo>
                <a:cubicBezTo>
                  <a:pt x="14" y="82"/>
                  <a:pt x="14" y="82"/>
                  <a:pt x="14" y="82"/>
                </a:cubicBezTo>
                <a:cubicBezTo>
                  <a:pt x="12" y="83"/>
                  <a:pt x="10" y="84"/>
                  <a:pt x="8" y="84"/>
                </a:cubicBezTo>
                <a:cubicBezTo>
                  <a:pt x="8" y="84"/>
                  <a:pt x="8" y="84"/>
                  <a:pt x="8" y="84"/>
                </a:cubicBezTo>
                <a:cubicBezTo>
                  <a:pt x="6" y="84"/>
                  <a:pt x="4" y="83"/>
                  <a:pt x="3" y="8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0" name="Freeform 23"/>
          <p:cNvSpPr>
            <a:spLocks noEditPoints="1"/>
          </p:cNvSpPr>
          <p:nvPr/>
        </p:nvSpPr>
        <p:spPr bwMode="auto">
          <a:xfrm>
            <a:off x="8021638" y="1074738"/>
            <a:ext cx="411162" cy="400050"/>
          </a:xfrm>
          <a:custGeom>
            <a:avLst/>
            <a:gdLst>
              <a:gd name="T0" fmla="*/ 91 w 182"/>
              <a:gd name="T1" fmla="*/ 75 h 177"/>
              <a:gd name="T2" fmla="*/ 35 w 182"/>
              <a:gd name="T3" fmla="*/ 177 h 177"/>
              <a:gd name="T4" fmla="*/ 57 w 182"/>
              <a:gd name="T5" fmla="*/ 169 h 177"/>
              <a:gd name="T6" fmla="*/ 125 w 182"/>
              <a:gd name="T7" fmla="*/ 169 h 177"/>
              <a:gd name="T8" fmla="*/ 147 w 182"/>
              <a:gd name="T9" fmla="*/ 177 h 177"/>
              <a:gd name="T10" fmla="*/ 91 w 182"/>
              <a:gd name="T11" fmla="*/ 75 h 177"/>
              <a:gd name="T12" fmla="*/ 97 w 182"/>
              <a:gd name="T13" fmla="*/ 97 h 177"/>
              <a:gd name="T14" fmla="*/ 91 w 182"/>
              <a:gd name="T15" fmla="*/ 81 h 177"/>
              <a:gd name="T16" fmla="*/ 101 w 182"/>
              <a:gd name="T17" fmla="*/ 107 h 177"/>
              <a:gd name="T18" fmla="*/ 91 w 182"/>
              <a:gd name="T19" fmla="*/ 120 h 177"/>
              <a:gd name="T20" fmla="*/ 81 w 182"/>
              <a:gd name="T21" fmla="*/ 107 h 177"/>
              <a:gd name="T22" fmla="*/ 81 w 182"/>
              <a:gd name="T23" fmla="*/ 126 h 177"/>
              <a:gd name="T24" fmla="*/ 75 w 182"/>
              <a:gd name="T25" fmla="*/ 122 h 177"/>
              <a:gd name="T26" fmla="*/ 93 w 182"/>
              <a:gd name="T27" fmla="*/ 145 h 177"/>
              <a:gd name="T28" fmla="*/ 62 w 182"/>
              <a:gd name="T29" fmla="*/ 156 h 177"/>
              <a:gd name="T30" fmla="*/ 91 w 182"/>
              <a:gd name="T31" fmla="*/ 132 h 177"/>
              <a:gd name="T32" fmla="*/ 120 w 182"/>
              <a:gd name="T33" fmla="*/ 156 h 177"/>
              <a:gd name="T34" fmla="*/ 101 w 182"/>
              <a:gd name="T35" fmla="*/ 126 h 177"/>
              <a:gd name="T36" fmla="*/ 110 w 182"/>
              <a:gd name="T37" fmla="*/ 132 h 177"/>
              <a:gd name="T38" fmla="*/ 51 w 182"/>
              <a:gd name="T39" fmla="*/ 66 h 177"/>
              <a:gd name="T40" fmla="*/ 51 w 182"/>
              <a:gd name="T41" fmla="*/ 56 h 177"/>
              <a:gd name="T42" fmla="*/ 51 w 182"/>
              <a:gd name="T43" fmla="*/ 28 h 177"/>
              <a:gd name="T44" fmla="*/ 41 w 182"/>
              <a:gd name="T45" fmla="*/ 18 h 177"/>
              <a:gd name="T46" fmla="*/ 41 w 182"/>
              <a:gd name="T47" fmla="*/ 66 h 177"/>
              <a:gd name="T48" fmla="*/ 131 w 182"/>
              <a:gd name="T49" fmla="*/ 18 h 177"/>
              <a:gd name="T50" fmla="*/ 137 w 182"/>
              <a:gd name="T51" fmla="*/ 42 h 177"/>
              <a:gd name="T52" fmla="*/ 131 w 182"/>
              <a:gd name="T53" fmla="*/ 66 h 177"/>
              <a:gd name="T54" fmla="*/ 141 w 182"/>
              <a:gd name="T55" fmla="*/ 66 h 177"/>
              <a:gd name="T56" fmla="*/ 141 w 182"/>
              <a:gd name="T57" fmla="*/ 18 h 177"/>
              <a:gd name="T58" fmla="*/ 27 w 182"/>
              <a:gd name="T59" fmla="*/ 71 h 177"/>
              <a:gd name="T60" fmla="*/ 27 w 182"/>
              <a:gd name="T61" fmla="*/ 13 h 177"/>
              <a:gd name="T62" fmla="*/ 16 w 182"/>
              <a:gd name="T63" fmla="*/ 3 h 177"/>
              <a:gd name="T64" fmla="*/ 16 w 182"/>
              <a:gd name="T65" fmla="*/ 81 h 177"/>
              <a:gd name="T66" fmla="*/ 27 w 182"/>
              <a:gd name="T67" fmla="*/ 81 h 177"/>
              <a:gd name="T68" fmla="*/ 166 w 182"/>
              <a:gd name="T69" fmla="*/ 3 h 177"/>
              <a:gd name="T70" fmla="*/ 155 w 182"/>
              <a:gd name="T71" fmla="*/ 13 h 177"/>
              <a:gd name="T72" fmla="*/ 155 w 182"/>
              <a:gd name="T73" fmla="*/ 71 h 177"/>
              <a:gd name="T74" fmla="*/ 160 w 182"/>
              <a:gd name="T75" fmla="*/ 84 h 177"/>
              <a:gd name="T76" fmla="*/ 182 w 182"/>
              <a:gd name="T77" fmla="*/ 42 h 177"/>
              <a:gd name="T78" fmla="*/ 91 w 182"/>
              <a:gd name="T79" fmla="*/ 64 h 177"/>
              <a:gd name="T80" fmla="*/ 91 w 182"/>
              <a:gd name="T81" fmla="*/ 20 h 177"/>
              <a:gd name="T82" fmla="*/ 91 w 182"/>
              <a:gd name="T83" fmla="*/ 6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2" h="177">
                <a:moveTo>
                  <a:pt x="91" y="75"/>
                </a:moveTo>
                <a:cubicBezTo>
                  <a:pt x="91" y="75"/>
                  <a:pt x="91" y="75"/>
                  <a:pt x="91" y="75"/>
                </a:cubicBezTo>
                <a:cubicBezTo>
                  <a:pt x="86" y="75"/>
                  <a:pt x="80" y="74"/>
                  <a:pt x="75" y="72"/>
                </a:cubicBezTo>
                <a:cubicBezTo>
                  <a:pt x="35" y="177"/>
                  <a:pt x="35" y="177"/>
                  <a:pt x="35" y="177"/>
                </a:cubicBezTo>
                <a:cubicBezTo>
                  <a:pt x="54" y="177"/>
                  <a:pt x="54" y="177"/>
                  <a:pt x="54" y="177"/>
                </a:cubicBezTo>
                <a:cubicBezTo>
                  <a:pt x="57" y="169"/>
                  <a:pt x="57" y="169"/>
                  <a:pt x="57" y="169"/>
                </a:cubicBezTo>
                <a:cubicBezTo>
                  <a:pt x="91" y="155"/>
                  <a:pt x="91" y="155"/>
                  <a:pt x="91" y="155"/>
                </a:cubicBezTo>
                <a:cubicBezTo>
                  <a:pt x="125" y="169"/>
                  <a:pt x="125" y="169"/>
                  <a:pt x="125" y="169"/>
                </a:cubicBezTo>
                <a:cubicBezTo>
                  <a:pt x="128" y="177"/>
                  <a:pt x="128" y="177"/>
                  <a:pt x="128" y="177"/>
                </a:cubicBezTo>
                <a:cubicBezTo>
                  <a:pt x="147" y="177"/>
                  <a:pt x="147" y="177"/>
                  <a:pt x="147" y="177"/>
                </a:cubicBezTo>
                <a:cubicBezTo>
                  <a:pt x="106" y="72"/>
                  <a:pt x="106" y="72"/>
                  <a:pt x="106" y="72"/>
                </a:cubicBezTo>
                <a:cubicBezTo>
                  <a:pt x="102" y="74"/>
                  <a:pt x="96" y="75"/>
                  <a:pt x="91" y="75"/>
                </a:cubicBezTo>
                <a:close/>
                <a:moveTo>
                  <a:pt x="91" y="81"/>
                </a:moveTo>
                <a:cubicBezTo>
                  <a:pt x="97" y="97"/>
                  <a:pt x="97" y="97"/>
                  <a:pt x="97" y="97"/>
                </a:cubicBezTo>
                <a:cubicBezTo>
                  <a:pt x="85" y="97"/>
                  <a:pt x="85" y="97"/>
                  <a:pt x="85" y="97"/>
                </a:cubicBezTo>
                <a:lnTo>
                  <a:pt x="91" y="81"/>
                </a:lnTo>
                <a:close/>
                <a:moveTo>
                  <a:pt x="81" y="107"/>
                </a:moveTo>
                <a:cubicBezTo>
                  <a:pt x="101" y="107"/>
                  <a:pt x="101" y="107"/>
                  <a:pt x="101" y="107"/>
                </a:cubicBezTo>
                <a:cubicBezTo>
                  <a:pt x="103" y="113"/>
                  <a:pt x="103" y="113"/>
                  <a:pt x="103" y="113"/>
                </a:cubicBezTo>
                <a:cubicBezTo>
                  <a:pt x="91" y="120"/>
                  <a:pt x="91" y="120"/>
                  <a:pt x="91" y="120"/>
                </a:cubicBezTo>
                <a:cubicBezTo>
                  <a:pt x="79" y="113"/>
                  <a:pt x="79" y="113"/>
                  <a:pt x="79" y="113"/>
                </a:cubicBezTo>
                <a:lnTo>
                  <a:pt x="81" y="107"/>
                </a:lnTo>
                <a:close/>
                <a:moveTo>
                  <a:pt x="75" y="122"/>
                </a:moveTo>
                <a:cubicBezTo>
                  <a:pt x="81" y="126"/>
                  <a:pt x="81" y="126"/>
                  <a:pt x="81" y="126"/>
                </a:cubicBezTo>
                <a:cubicBezTo>
                  <a:pt x="72" y="132"/>
                  <a:pt x="72" y="132"/>
                  <a:pt x="72" y="132"/>
                </a:cubicBezTo>
                <a:lnTo>
                  <a:pt x="75" y="122"/>
                </a:lnTo>
                <a:close/>
                <a:moveTo>
                  <a:pt x="120" y="156"/>
                </a:moveTo>
                <a:cubicBezTo>
                  <a:pt x="93" y="145"/>
                  <a:pt x="93" y="145"/>
                  <a:pt x="93" y="145"/>
                </a:cubicBezTo>
                <a:cubicBezTo>
                  <a:pt x="89" y="145"/>
                  <a:pt x="89" y="145"/>
                  <a:pt x="89" y="145"/>
                </a:cubicBezTo>
                <a:cubicBezTo>
                  <a:pt x="62" y="156"/>
                  <a:pt x="62" y="156"/>
                  <a:pt x="62" y="156"/>
                </a:cubicBezTo>
                <a:cubicBezTo>
                  <a:pt x="66" y="146"/>
                  <a:pt x="66" y="146"/>
                  <a:pt x="66" y="146"/>
                </a:cubicBezTo>
                <a:cubicBezTo>
                  <a:pt x="91" y="132"/>
                  <a:pt x="91" y="132"/>
                  <a:pt x="91" y="132"/>
                </a:cubicBezTo>
                <a:cubicBezTo>
                  <a:pt x="116" y="147"/>
                  <a:pt x="116" y="147"/>
                  <a:pt x="116" y="147"/>
                </a:cubicBezTo>
                <a:lnTo>
                  <a:pt x="120" y="156"/>
                </a:lnTo>
                <a:close/>
                <a:moveTo>
                  <a:pt x="110" y="132"/>
                </a:moveTo>
                <a:cubicBezTo>
                  <a:pt x="101" y="126"/>
                  <a:pt x="101" y="126"/>
                  <a:pt x="101" y="126"/>
                </a:cubicBezTo>
                <a:cubicBezTo>
                  <a:pt x="107" y="123"/>
                  <a:pt x="107" y="123"/>
                  <a:pt x="107" y="123"/>
                </a:cubicBezTo>
                <a:lnTo>
                  <a:pt x="110" y="132"/>
                </a:lnTo>
                <a:close/>
                <a:moveTo>
                  <a:pt x="46" y="69"/>
                </a:moveTo>
                <a:cubicBezTo>
                  <a:pt x="48" y="69"/>
                  <a:pt x="50" y="68"/>
                  <a:pt x="51" y="66"/>
                </a:cubicBezTo>
                <a:cubicBezTo>
                  <a:pt x="54" y="63"/>
                  <a:pt x="54" y="59"/>
                  <a:pt x="51" y="56"/>
                </a:cubicBezTo>
                <a:cubicBezTo>
                  <a:pt x="51" y="56"/>
                  <a:pt x="51" y="56"/>
                  <a:pt x="51" y="56"/>
                </a:cubicBezTo>
                <a:cubicBezTo>
                  <a:pt x="47" y="52"/>
                  <a:pt x="45" y="47"/>
                  <a:pt x="45" y="42"/>
                </a:cubicBezTo>
                <a:cubicBezTo>
                  <a:pt x="45" y="37"/>
                  <a:pt x="47" y="32"/>
                  <a:pt x="51" y="28"/>
                </a:cubicBezTo>
                <a:cubicBezTo>
                  <a:pt x="54" y="25"/>
                  <a:pt x="54" y="21"/>
                  <a:pt x="51" y="18"/>
                </a:cubicBezTo>
                <a:cubicBezTo>
                  <a:pt x="48" y="15"/>
                  <a:pt x="43" y="15"/>
                  <a:pt x="41" y="18"/>
                </a:cubicBezTo>
                <a:cubicBezTo>
                  <a:pt x="34" y="24"/>
                  <a:pt x="30" y="33"/>
                  <a:pt x="30" y="42"/>
                </a:cubicBezTo>
                <a:cubicBezTo>
                  <a:pt x="30" y="51"/>
                  <a:pt x="34" y="60"/>
                  <a:pt x="41" y="66"/>
                </a:cubicBezTo>
                <a:cubicBezTo>
                  <a:pt x="42" y="68"/>
                  <a:pt x="44" y="69"/>
                  <a:pt x="46" y="69"/>
                </a:cubicBezTo>
                <a:close/>
                <a:moveTo>
                  <a:pt x="131" y="18"/>
                </a:moveTo>
                <a:cubicBezTo>
                  <a:pt x="128" y="21"/>
                  <a:pt x="128" y="25"/>
                  <a:pt x="131" y="28"/>
                </a:cubicBezTo>
                <a:cubicBezTo>
                  <a:pt x="135" y="32"/>
                  <a:pt x="137" y="37"/>
                  <a:pt x="137" y="42"/>
                </a:cubicBezTo>
                <a:cubicBezTo>
                  <a:pt x="137" y="47"/>
                  <a:pt x="135" y="52"/>
                  <a:pt x="131" y="56"/>
                </a:cubicBezTo>
                <a:cubicBezTo>
                  <a:pt x="128" y="59"/>
                  <a:pt x="128" y="63"/>
                  <a:pt x="131" y="66"/>
                </a:cubicBezTo>
                <a:cubicBezTo>
                  <a:pt x="132" y="68"/>
                  <a:pt x="134" y="69"/>
                  <a:pt x="136" y="69"/>
                </a:cubicBezTo>
                <a:cubicBezTo>
                  <a:pt x="138" y="69"/>
                  <a:pt x="140" y="68"/>
                  <a:pt x="141" y="66"/>
                </a:cubicBezTo>
                <a:cubicBezTo>
                  <a:pt x="148" y="60"/>
                  <a:pt x="152" y="51"/>
                  <a:pt x="152" y="42"/>
                </a:cubicBezTo>
                <a:cubicBezTo>
                  <a:pt x="152" y="33"/>
                  <a:pt x="148" y="24"/>
                  <a:pt x="141" y="18"/>
                </a:cubicBezTo>
                <a:cubicBezTo>
                  <a:pt x="139" y="15"/>
                  <a:pt x="134" y="15"/>
                  <a:pt x="131" y="18"/>
                </a:cubicBezTo>
                <a:close/>
                <a:moveTo>
                  <a:pt x="27" y="71"/>
                </a:moveTo>
                <a:cubicBezTo>
                  <a:pt x="19" y="63"/>
                  <a:pt x="15" y="52"/>
                  <a:pt x="15" y="42"/>
                </a:cubicBezTo>
                <a:cubicBezTo>
                  <a:pt x="15" y="32"/>
                  <a:pt x="19" y="21"/>
                  <a:pt x="27" y="13"/>
                </a:cubicBezTo>
                <a:cubicBezTo>
                  <a:pt x="30" y="10"/>
                  <a:pt x="30" y="6"/>
                  <a:pt x="27" y="3"/>
                </a:cubicBezTo>
                <a:cubicBezTo>
                  <a:pt x="24" y="0"/>
                  <a:pt x="19" y="0"/>
                  <a:pt x="16" y="3"/>
                </a:cubicBezTo>
                <a:cubicBezTo>
                  <a:pt x="6" y="14"/>
                  <a:pt x="0" y="28"/>
                  <a:pt x="0" y="42"/>
                </a:cubicBezTo>
                <a:cubicBezTo>
                  <a:pt x="0" y="56"/>
                  <a:pt x="6" y="71"/>
                  <a:pt x="16" y="81"/>
                </a:cubicBezTo>
                <a:cubicBezTo>
                  <a:pt x="18" y="83"/>
                  <a:pt x="20" y="84"/>
                  <a:pt x="22" y="84"/>
                </a:cubicBezTo>
                <a:cubicBezTo>
                  <a:pt x="24" y="84"/>
                  <a:pt x="26" y="83"/>
                  <a:pt x="27" y="81"/>
                </a:cubicBezTo>
                <a:cubicBezTo>
                  <a:pt x="30" y="78"/>
                  <a:pt x="30" y="74"/>
                  <a:pt x="27" y="71"/>
                </a:cubicBezTo>
                <a:close/>
                <a:moveTo>
                  <a:pt x="166" y="3"/>
                </a:moveTo>
                <a:cubicBezTo>
                  <a:pt x="163" y="0"/>
                  <a:pt x="158" y="0"/>
                  <a:pt x="155" y="3"/>
                </a:cubicBezTo>
                <a:cubicBezTo>
                  <a:pt x="152" y="6"/>
                  <a:pt x="152" y="10"/>
                  <a:pt x="155" y="13"/>
                </a:cubicBezTo>
                <a:cubicBezTo>
                  <a:pt x="163" y="21"/>
                  <a:pt x="167" y="32"/>
                  <a:pt x="167" y="42"/>
                </a:cubicBezTo>
                <a:cubicBezTo>
                  <a:pt x="167" y="52"/>
                  <a:pt x="163" y="63"/>
                  <a:pt x="155" y="71"/>
                </a:cubicBezTo>
                <a:cubicBezTo>
                  <a:pt x="152" y="74"/>
                  <a:pt x="152" y="78"/>
                  <a:pt x="155" y="81"/>
                </a:cubicBezTo>
                <a:cubicBezTo>
                  <a:pt x="156" y="83"/>
                  <a:pt x="158" y="84"/>
                  <a:pt x="160" y="84"/>
                </a:cubicBezTo>
                <a:cubicBezTo>
                  <a:pt x="162" y="84"/>
                  <a:pt x="164" y="83"/>
                  <a:pt x="166" y="81"/>
                </a:cubicBezTo>
                <a:cubicBezTo>
                  <a:pt x="176" y="71"/>
                  <a:pt x="182" y="56"/>
                  <a:pt x="182" y="42"/>
                </a:cubicBezTo>
                <a:cubicBezTo>
                  <a:pt x="182" y="28"/>
                  <a:pt x="176" y="14"/>
                  <a:pt x="166" y="3"/>
                </a:cubicBezTo>
                <a:close/>
                <a:moveTo>
                  <a:pt x="91" y="64"/>
                </a:moveTo>
                <a:cubicBezTo>
                  <a:pt x="103" y="64"/>
                  <a:pt x="113" y="54"/>
                  <a:pt x="113" y="42"/>
                </a:cubicBezTo>
                <a:cubicBezTo>
                  <a:pt x="113" y="30"/>
                  <a:pt x="103" y="20"/>
                  <a:pt x="91" y="20"/>
                </a:cubicBezTo>
                <a:cubicBezTo>
                  <a:pt x="79" y="20"/>
                  <a:pt x="69" y="30"/>
                  <a:pt x="69" y="42"/>
                </a:cubicBezTo>
                <a:cubicBezTo>
                  <a:pt x="69" y="54"/>
                  <a:pt x="79" y="64"/>
                  <a:pt x="91" y="6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1" name="Freeform 24"/>
          <p:cNvSpPr>
            <a:spLocks noEditPoints="1"/>
          </p:cNvSpPr>
          <p:nvPr/>
        </p:nvSpPr>
        <p:spPr bwMode="auto">
          <a:xfrm>
            <a:off x="987426" y="1666875"/>
            <a:ext cx="392113" cy="393700"/>
          </a:xfrm>
          <a:custGeom>
            <a:avLst/>
            <a:gdLst>
              <a:gd name="T0" fmla="*/ 3 w 247"/>
              <a:gd name="T1" fmla="*/ 14 h 248"/>
              <a:gd name="T2" fmla="*/ 233 w 247"/>
              <a:gd name="T3" fmla="*/ 245 h 248"/>
              <a:gd name="T4" fmla="*/ 245 w 247"/>
              <a:gd name="T5" fmla="*/ 234 h 248"/>
              <a:gd name="T6" fmla="*/ 14 w 247"/>
              <a:gd name="T7" fmla="*/ 3 h 248"/>
              <a:gd name="T8" fmla="*/ 3 w 247"/>
              <a:gd name="T9" fmla="*/ 14 h 248"/>
              <a:gd name="T10" fmla="*/ 247 w 247"/>
              <a:gd name="T11" fmla="*/ 34 h 248"/>
              <a:gd name="T12" fmla="*/ 213 w 247"/>
              <a:gd name="T13" fmla="*/ 0 h 248"/>
              <a:gd name="T14" fmla="*/ 185 w 247"/>
              <a:gd name="T15" fmla="*/ 29 h 248"/>
              <a:gd name="T16" fmla="*/ 219 w 247"/>
              <a:gd name="T17" fmla="*/ 63 h 248"/>
              <a:gd name="T18" fmla="*/ 247 w 247"/>
              <a:gd name="T19" fmla="*/ 34 h 248"/>
              <a:gd name="T20" fmla="*/ 156 w 247"/>
              <a:gd name="T21" fmla="*/ 124 h 248"/>
              <a:gd name="T22" fmla="*/ 203 w 247"/>
              <a:gd name="T23" fmla="*/ 77 h 248"/>
              <a:gd name="T24" fmla="*/ 189 w 247"/>
              <a:gd name="T25" fmla="*/ 63 h 248"/>
              <a:gd name="T26" fmla="*/ 142 w 247"/>
              <a:gd name="T27" fmla="*/ 110 h 248"/>
              <a:gd name="T28" fmla="*/ 156 w 247"/>
              <a:gd name="T29" fmla="*/ 124 h 248"/>
              <a:gd name="T30" fmla="*/ 80 w 247"/>
              <a:gd name="T31" fmla="*/ 171 h 248"/>
              <a:gd name="T32" fmla="*/ 71 w 247"/>
              <a:gd name="T33" fmla="*/ 162 h 248"/>
              <a:gd name="T34" fmla="*/ 99 w 247"/>
              <a:gd name="T35" fmla="*/ 133 h 248"/>
              <a:gd name="T36" fmla="*/ 91 w 247"/>
              <a:gd name="T37" fmla="*/ 124 h 248"/>
              <a:gd name="T38" fmla="*/ 27 w 247"/>
              <a:gd name="T39" fmla="*/ 187 h 248"/>
              <a:gd name="T40" fmla="*/ 27 w 247"/>
              <a:gd name="T41" fmla="*/ 187 h 248"/>
              <a:gd name="T42" fmla="*/ 0 w 247"/>
              <a:gd name="T43" fmla="*/ 248 h 248"/>
              <a:gd name="T44" fmla="*/ 61 w 247"/>
              <a:gd name="T45" fmla="*/ 221 h 248"/>
              <a:gd name="T46" fmla="*/ 61 w 247"/>
              <a:gd name="T47" fmla="*/ 221 h 248"/>
              <a:gd name="T48" fmla="*/ 61 w 247"/>
              <a:gd name="T49" fmla="*/ 219 h 248"/>
              <a:gd name="T50" fmla="*/ 124 w 247"/>
              <a:gd name="T51" fmla="*/ 157 h 248"/>
              <a:gd name="T52" fmla="*/ 109 w 247"/>
              <a:gd name="T53" fmla="*/ 142 h 248"/>
              <a:gd name="T54" fmla="*/ 80 w 247"/>
              <a:gd name="T55" fmla="*/ 171 h 248"/>
              <a:gd name="T56" fmla="*/ 57 w 247"/>
              <a:gd name="T57" fmla="*/ 205 h 248"/>
              <a:gd name="T58" fmla="*/ 31 w 247"/>
              <a:gd name="T59" fmla="*/ 217 h 248"/>
              <a:gd name="T60" fmla="*/ 43 w 247"/>
              <a:gd name="T61" fmla="*/ 189 h 248"/>
              <a:gd name="T62" fmla="*/ 57 w 247"/>
              <a:gd name="T63" fmla="*/ 177 h 248"/>
              <a:gd name="T64" fmla="*/ 58 w 247"/>
              <a:gd name="T65" fmla="*/ 189 h 248"/>
              <a:gd name="T66" fmla="*/ 71 w 247"/>
              <a:gd name="T67" fmla="*/ 191 h 248"/>
              <a:gd name="T68" fmla="*/ 57 w 247"/>
              <a:gd name="T69" fmla="*/ 205 h 248"/>
              <a:gd name="T70" fmla="*/ 179 w 247"/>
              <a:gd name="T71" fmla="*/ 53 h 248"/>
              <a:gd name="T72" fmla="*/ 171 w 247"/>
              <a:gd name="T73" fmla="*/ 44 h 248"/>
              <a:gd name="T74" fmla="*/ 124 w 247"/>
              <a:gd name="T75" fmla="*/ 91 h 248"/>
              <a:gd name="T76" fmla="*/ 132 w 247"/>
              <a:gd name="T77" fmla="*/ 100 h 248"/>
              <a:gd name="T78" fmla="*/ 179 w 247"/>
              <a:gd name="T79" fmla="*/ 5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47" h="248">
                <a:moveTo>
                  <a:pt x="3" y="14"/>
                </a:moveTo>
                <a:lnTo>
                  <a:pt x="233" y="245"/>
                </a:lnTo>
                <a:lnTo>
                  <a:pt x="245" y="234"/>
                </a:lnTo>
                <a:lnTo>
                  <a:pt x="14" y="3"/>
                </a:lnTo>
                <a:lnTo>
                  <a:pt x="3" y="14"/>
                </a:lnTo>
                <a:close/>
                <a:moveTo>
                  <a:pt x="247" y="34"/>
                </a:moveTo>
                <a:lnTo>
                  <a:pt x="213" y="0"/>
                </a:lnTo>
                <a:lnTo>
                  <a:pt x="185" y="29"/>
                </a:lnTo>
                <a:lnTo>
                  <a:pt x="219" y="63"/>
                </a:lnTo>
                <a:lnTo>
                  <a:pt x="247" y="34"/>
                </a:lnTo>
                <a:close/>
                <a:moveTo>
                  <a:pt x="156" y="124"/>
                </a:moveTo>
                <a:lnTo>
                  <a:pt x="203" y="77"/>
                </a:lnTo>
                <a:lnTo>
                  <a:pt x="189" y="63"/>
                </a:lnTo>
                <a:lnTo>
                  <a:pt x="142" y="110"/>
                </a:lnTo>
                <a:lnTo>
                  <a:pt x="156" y="124"/>
                </a:lnTo>
                <a:close/>
                <a:moveTo>
                  <a:pt x="80" y="171"/>
                </a:moveTo>
                <a:lnTo>
                  <a:pt x="71" y="162"/>
                </a:lnTo>
                <a:lnTo>
                  <a:pt x="99" y="133"/>
                </a:lnTo>
                <a:lnTo>
                  <a:pt x="91" y="124"/>
                </a:lnTo>
                <a:lnTo>
                  <a:pt x="27" y="187"/>
                </a:lnTo>
                <a:lnTo>
                  <a:pt x="27" y="187"/>
                </a:lnTo>
                <a:lnTo>
                  <a:pt x="0" y="248"/>
                </a:lnTo>
                <a:lnTo>
                  <a:pt x="61" y="221"/>
                </a:lnTo>
                <a:lnTo>
                  <a:pt x="61" y="221"/>
                </a:lnTo>
                <a:lnTo>
                  <a:pt x="61" y="219"/>
                </a:lnTo>
                <a:lnTo>
                  <a:pt x="124" y="157"/>
                </a:lnTo>
                <a:lnTo>
                  <a:pt x="109" y="142"/>
                </a:lnTo>
                <a:lnTo>
                  <a:pt x="80" y="171"/>
                </a:lnTo>
                <a:close/>
                <a:moveTo>
                  <a:pt x="57" y="205"/>
                </a:moveTo>
                <a:lnTo>
                  <a:pt x="31" y="217"/>
                </a:lnTo>
                <a:lnTo>
                  <a:pt x="43" y="189"/>
                </a:lnTo>
                <a:lnTo>
                  <a:pt x="57" y="177"/>
                </a:lnTo>
                <a:lnTo>
                  <a:pt x="58" y="189"/>
                </a:lnTo>
                <a:lnTo>
                  <a:pt x="71" y="191"/>
                </a:lnTo>
                <a:lnTo>
                  <a:pt x="57" y="205"/>
                </a:lnTo>
                <a:close/>
                <a:moveTo>
                  <a:pt x="179" y="53"/>
                </a:moveTo>
                <a:lnTo>
                  <a:pt x="171" y="44"/>
                </a:lnTo>
                <a:lnTo>
                  <a:pt x="124" y="91"/>
                </a:lnTo>
                <a:lnTo>
                  <a:pt x="132" y="100"/>
                </a:lnTo>
                <a:lnTo>
                  <a:pt x="179" y="5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2" name="Freeform 25"/>
          <p:cNvSpPr>
            <a:spLocks noEditPoints="1"/>
          </p:cNvSpPr>
          <p:nvPr/>
        </p:nvSpPr>
        <p:spPr bwMode="auto">
          <a:xfrm>
            <a:off x="1665288" y="1693864"/>
            <a:ext cx="355600" cy="339725"/>
          </a:xfrm>
          <a:custGeom>
            <a:avLst/>
            <a:gdLst>
              <a:gd name="T0" fmla="*/ 21 w 158"/>
              <a:gd name="T1" fmla="*/ 49 h 150"/>
              <a:gd name="T2" fmla="*/ 30 w 158"/>
              <a:gd name="T3" fmla="*/ 40 h 150"/>
              <a:gd name="T4" fmla="*/ 100 w 158"/>
              <a:gd name="T5" fmla="*/ 40 h 150"/>
              <a:gd name="T6" fmla="*/ 100 w 158"/>
              <a:gd name="T7" fmla="*/ 59 h 150"/>
              <a:gd name="T8" fmla="*/ 136 w 158"/>
              <a:gd name="T9" fmla="*/ 29 h 150"/>
              <a:gd name="T10" fmla="*/ 100 w 158"/>
              <a:gd name="T11" fmla="*/ 0 h 150"/>
              <a:gd name="T12" fmla="*/ 100 w 158"/>
              <a:gd name="T13" fmla="*/ 19 h 150"/>
              <a:gd name="T14" fmla="*/ 22 w 158"/>
              <a:gd name="T15" fmla="*/ 19 h 150"/>
              <a:gd name="T16" fmla="*/ 0 w 158"/>
              <a:gd name="T17" fmla="*/ 41 h 150"/>
              <a:gd name="T18" fmla="*/ 0 w 158"/>
              <a:gd name="T19" fmla="*/ 67 h 150"/>
              <a:gd name="T20" fmla="*/ 21 w 158"/>
              <a:gd name="T21" fmla="*/ 67 h 150"/>
              <a:gd name="T22" fmla="*/ 21 w 158"/>
              <a:gd name="T23" fmla="*/ 49 h 150"/>
              <a:gd name="T24" fmla="*/ 123 w 158"/>
              <a:gd name="T25" fmla="*/ 77 h 150"/>
              <a:gd name="T26" fmla="*/ 119 w 158"/>
              <a:gd name="T27" fmla="*/ 81 h 150"/>
              <a:gd name="T28" fmla="*/ 126 w 158"/>
              <a:gd name="T29" fmla="*/ 80 h 150"/>
              <a:gd name="T30" fmla="*/ 144 w 158"/>
              <a:gd name="T31" fmla="*/ 84 h 150"/>
              <a:gd name="T32" fmla="*/ 144 w 158"/>
              <a:gd name="T33" fmla="*/ 59 h 150"/>
              <a:gd name="T34" fmla="*/ 123 w 158"/>
              <a:gd name="T35" fmla="*/ 59 h 150"/>
              <a:gd name="T36" fmla="*/ 123 w 158"/>
              <a:gd name="T37" fmla="*/ 77 h 150"/>
              <a:gd name="T38" fmla="*/ 106 w 158"/>
              <a:gd name="T39" fmla="*/ 86 h 150"/>
              <a:gd name="T40" fmla="*/ 44 w 158"/>
              <a:gd name="T41" fmla="*/ 86 h 150"/>
              <a:gd name="T42" fmla="*/ 44 w 158"/>
              <a:gd name="T43" fmla="*/ 67 h 150"/>
              <a:gd name="T44" fmla="*/ 8 w 158"/>
              <a:gd name="T45" fmla="*/ 97 h 150"/>
              <a:gd name="T46" fmla="*/ 44 w 158"/>
              <a:gd name="T47" fmla="*/ 126 h 150"/>
              <a:gd name="T48" fmla="*/ 44 w 158"/>
              <a:gd name="T49" fmla="*/ 107 h 150"/>
              <a:gd name="T50" fmla="*/ 90 w 158"/>
              <a:gd name="T51" fmla="*/ 107 h 150"/>
              <a:gd name="T52" fmla="*/ 106 w 158"/>
              <a:gd name="T53" fmla="*/ 86 h 150"/>
              <a:gd name="T54" fmla="*/ 126 w 158"/>
              <a:gd name="T55" fmla="*/ 87 h 150"/>
              <a:gd name="T56" fmla="*/ 95 w 158"/>
              <a:gd name="T57" fmla="*/ 119 h 150"/>
              <a:gd name="T58" fmla="*/ 126 w 158"/>
              <a:gd name="T59" fmla="*/ 150 h 150"/>
              <a:gd name="T60" fmla="*/ 158 w 158"/>
              <a:gd name="T61" fmla="*/ 119 h 150"/>
              <a:gd name="T62" fmla="*/ 126 w 158"/>
              <a:gd name="T63" fmla="*/ 87 h 150"/>
              <a:gd name="T64" fmla="*/ 131 w 158"/>
              <a:gd name="T65" fmla="*/ 140 h 150"/>
              <a:gd name="T66" fmla="*/ 123 w 158"/>
              <a:gd name="T67" fmla="*/ 140 h 150"/>
              <a:gd name="T68" fmla="*/ 123 w 158"/>
              <a:gd name="T69" fmla="*/ 111 h 150"/>
              <a:gd name="T70" fmla="*/ 113 w 158"/>
              <a:gd name="T71" fmla="*/ 111 h 150"/>
              <a:gd name="T72" fmla="*/ 113 w 158"/>
              <a:gd name="T73" fmla="*/ 106 h 150"/>
              <a:gd name="T74" fmla="*/ 119 w 158"/>
              <a:gd name="T75" fmla="*/ 105 h 150"/>
              <a:gd name="T76" fmla="*/ 123 w 158"/>
              <a:gd name="T77" fmla="*/ 103 h 150"/>
              <a:gd name="T78" fmla="*/ 124 w 158"/>
              <a:gd name="T79" fmla="*/ 100 h 150"/>
              <a:gd name="T80" fmla="*/ 125 w 158"/>
              <a:gd name="T81" fmla="*/ 98 h 150"/>
              <a:gd name="T82" fmla="*/ 131 w 158"/>
              <a:gd name="T83" fmla="*/ 98 h 150"/>
              <a:gd name="T84" fmla="*/ 131 w 158"/>
              <a:gd name="T85" fmla="*/ 14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 h="150">
                <a:moveTo>
                  <a:pt x="21" y="49"/>
                </a:moveTo>
                <a:cubicBezTo>
                  <a:pt x="30" y="40"/>
                  <a:pt x="30" y="40"/>
                  <a:pt x="30" y="40"/>
                </a:cubicBezTo>
                <a:cubicBezTo>
                  <a:pt x="100" y="40"/>
                  <a:pt x="100" y="40"/>
                  <a:pt x="100" y="40"/>
                </a:cubicBezTo>
                <a:cubicBezTo>
                  <a:pt x="100" y="59"/>
                  <a:pt x="100" y="59"/>
                  <a:pt x="100" y="59"/>
                </a:cubicBezTo>
                <a:cubicBezTo>
                  <a:pt x="136" y="29"/>
                  <a:pt x="136" y="29"/>
                  <a:pt x="136" y="29"/>
                </a:cubicBezTo>
                <a:cubicBezTo>
                  <a:pt x="100" y="0"/>
                  <a:pt x="100" y="0"/>
                  <a:pt x="100" y="0"/>
                </a:cubicBezTo>
                <a:cubicBezTo>
                  <a:pt x="100" y="19"/>
                  <a:pt x="100" y="19"/>
                  <a:pt x="100" y="19"/>
                </a:cubicBezTo>
                <a:cubicBezTo>
                  <a:pt x="22" y="19"/>
                  <a:pt x="22" y="19"/>
                  <a:pt x="22" y="19"/>
                </a:cubicBezTo>
                <a:cubicBezTo>
                  <a:pt x="0" y="41"/>
                  <a:pt x="0" y="41"/>
                  <a:pt x="0" y="41"/>
                </a:cubicBezTo>
                <a:cubicBezTo>
                  <a:pt x="0" y="67"/>
                  <a:pt x="0" y="67"/>
                  <a:pt x="0" y="67"/>
                </a:cubicBezTo>
                <a:cubicBezTo>
                  <a:pt x="21" y="67"/>
                  <a:pt x="21" y="67"/>
                  <a:pt x="21" y="67"/>
                </a:cubicBezTo>
                <a:lnTo>
                  <a:pt x="21" y="49"/>
                </a:lnTo>
                <a:close/>
                <a:moveTo>
                  <a:pt x="123" y="77"/>
                </a:moveTo>
                <a:cubicBezTo>
                  <a:pt x="119" y="81"/>
                  <a:pt x="119" y="81"/>
                  <a:pt x="119" y="81"/>
                </a:cubicBezTo>
                <a:cubicBezTo>
                  <a:pt x="121" y="81"/>
                  <a:pt x="124" y="80"/>
                  <a:pt x="126" y="80"/>
                </a:cubicBezTo>
                <a:cubicBezTo>
                  <a:pt x="133" y="80"/>
                  <a:pt x="139" y="82"/>
                  <a:pt x="144" y="84"/>
                </a:cubicBezTo>
                <a:cubicBezTo>
                  <a:pt x="144" y="59"/>
                  <a:pt x="144" y="59"/>
                  <a:pt x="144" y="59"/>
                </a:cubicBezTo>
                <a:cubicBezTo>
                  <a:pt x="123" y="59"/>
                  <a:pt x="123" y="59"/>
                  <a:pt x="123" y="59"/>
                </a:cubicBezTo>
                <a:lnTo>
                  <a:pt x="123" y="77"/>
                </a:lnTo>
                <a:close/>
                <a:moveTo>
                  <a:pt x="106" y="86"/>
                </a:moveTo>
                <a:cubicBezTo>
                  <a:pt x="44" y="86"/>
                  <a:pt x="44" y="86"/>
                  <a:pt x="44" y="86"/>
                </a:cubicBezTo>
                <a:cubicBezTo>
                  <a:pt x="44" y="67"/>
                  <a:pt x="44" y="67"/>
                  <a:pt x="44" y="67"/>
                </a:cubicBezTo>
                <a:cubicBezTo>
                  <a:pt x="8" y="97"/>
                  <a:pt x="8" y="97"/>
                  <a:pt x="8" y="97"/>
                </a:cubicBezTo>
                <a:cubicBezTo>
                  <a:pt x="44" y="126"/>
                  <a:pt x="44" y="126"/>
                  <a:pt x="44" y="126"/>
                </a:cubicBezTo>
                <a:cubicBezTo>
                  <a:pt x="44" y="107"/>
                  <a:pt x="44" y="107"/>
                  <a:pt x="44" y="107"/>
                </a:cubicBezTo>
                <a:cubicBezTo>
                  <a:pt x="90" y="107"/>
                  <a:pt x="90" y="107"/>
                  <a:pt x="90" y="107"/>
                </a:cubicBezTo>
                <a:cubicBezTo>
                  <a:pt x="93" y="98"/>
                  <a:pt x="98" y="91"/>
                  <a:pt x="106" y="86"/>
                </a:cubicBezTo>
                <a:close/>
                <a:moveTo>
                  <a:pt x="126" y="87"/>
                </a:moveTo>
                <a:cubicBezTo>
                  <a:pt x="109" y="87"/>
                  <a:pt x="95" y="101"/>
                  <a:pt x="95" y="119"/>
                </a:cubicBezTo>
                <a:cubicBezTo>
                  <a:pt x="95" y="136"/>
                  <a:pt x="109" y="150"/>
                  <a:pt x="126" y="150"/>
                </a:cubicBezTo>
                <a:cubicBezTo>
                  <a:pt x="144" y="150"/>
                  <a:pt x="158" y="136"/>
                  <a:pt x="158" y="119"/>
                </a:cubicBezTo>
                <a:cubicBezTo>
                  <a:pt x="158" y="101"/>
                  <a:pt x="144" y="87"/>
                  <a:pt x="126" y="87"/>
                </a:cubicBezTo>
                <a:close/>
                <a:moveTo>
                  <a:pt x="131" y="140"/>
                </a:moveTo>
                <a:cubicBezTo>
                  <a:pt x="123" y="140"/>
                  <a:pt x="123" y="140"/>
                  <a:pt x="123" y="140"/>
                </a:cubicBezTo>
                <a:cubicBezTo>
                  <a:pt x="123" y="111"/>
                  <a:pt x="123" y="111"/>
                  <a:pt x="123" y="111"/>
                </a:cubicBezTo>
                <a:cubicBezTo>
                  <a:pt x="113" y="111"/>
                  <a:pt x="113" y="111"/>
                  <a:pt x="113" y="111"/>
                </a:cubicBezTo>
                <a:cubicBezTo>
                  <a:pt x="113" y="106"/>
                  <a:pt x="113" y="106"/>
                  <a:pt x="113" y="106"/>
                </a:cubicBezTo>
                <a:cubicBezTo>
                  <a:pt x="116" y="105"/>
                  <a:pt x="118" y="105"/>
                  <a:pt x="119" y="105"/>
                </a:cubicBezTo>
                <a:cubicBezTo>
                  <a:pt x="120" y="105"/>
                  <a:pt x="122" y="104"/>
                  <a:pt x="123" y="103"/>
                </a:cubicBezTo>
                <a:cubicBezTo>
                  <a:pt x="123" y="102"/>
                  <a:pt x="124" y="101"/>
                  <a:pt x="124" y="100"/>
                </a:cubicBezTo>
                <a:cubicBezTo>
                  <a:pt x="125" y="99"/>
                  <a:pt x="125" y="99"/>
                  <a:pt x="125" y="98"/>
                </a:cubicBezTo>
                <a:cubicBezTo>
                  <a:pt x="131" y="98"/>
                  <a:pt x="131" y="98"/>
                  <a:pt x="131" y="98"/>
                </a:cubicBezTo>
                <a:lnTo>
                  <a:pt x="131" y="14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3" name="Freeform 26"/>
          <p:cNvSpPr/>
          <p:nvPr/>
        </p:nvSpPr>
        <p:spPr bwMode="auto">
          <a:xfrm>
            <a:off x="2355850" y="1697039"/>
            <a:ext cx="395288" cy="333375"/>
          </a:xfrm>
          <a:custGeom>
            <a:avLst/>
            <a:gdLst>
              <a:gd name="T0" fmla="*/ 59 w 175"/>
              <a:gd name="T1" fmla="*/ 29 h 148"/>
              <a:gd name="T2" fmla="*/ 59 w 175"/>
              <a:gd name="T3" fmla="*/ 0 h 148"/>
              <a:gd name="T4" fmla="*/ 0 w 175"/>
              <a:gd name="T5" fmla="*/ 49 h 148"/>
              <a:gd name="T6" fmla="*/ 59 w 175"/>
              <a:gd name="T7" fmla="*/ 99 h 148"/>
              <a:gd name="T8" fmla="*/ 59 w 175"/>
              <a:gd name="T9" fmla="*/ 71 h 148"/>
              <a:gd name="T10" fmla="*/ 59 w 175"/>
              <a:gd name="T11" fmla="*/ 148 h 148"/>
              <a:gd name="T12" fmla="*/ 59 w 175"/>
              <a:gd name="T13" fmla="*/ 29 h 148"/>
            </a:gdLst>
            <a:ahLst/>
            <a:cxnLst>
              <a:cxn ang="0">
                <a:pos x="T0" y="T1"/>
              </a:cxn>
              <a:cxn ang="0">
                <a:pos x="T2" y="T3"/>
              </a:cxn>
              <a:cxn ang="0">
                <a:pos x="T4" y="T5"/>
              </a:cxn>
              <a:cxn ang="0">
                <a:pos x="T6" y="T7"/>
              </a:cxn>
              <a:cxn ang="0">
                <a:pos x="T8" y="T9"/>
              </a:cxn>
              <a:cxn ang="0">
                <a:pos x="T10" y="T11"/>
              </a:cxn>
              <a:cxn ang="0">
                <a:pos x="T12" y="T13"/>
              </a:cxn>
            </a:cxnLst>
            <a:rect l="0" t="0" r="r" b="b"/>
            <a:pathLst>
              <a:path w="175" h="148">
                <a:moveTo>
                  <a:pt x="59" y="29"/>
                </a:moveTo>
                <a:cubicBezTo>
                  <a:pt x="59" y="0"/>
                  <a:pt x="59" y="0"/>
                  <a:pt x="59" y="0"/>
                </a:cubicBezTo>
                <a:cubicBezTo>
                  <a:pt x="0" y="49"/>
                  <a:pt x="0" y="49"/>
                  <a:pt x="0" y="49"/>
                </a:cubicBezTo>
                <a:cubicBezTo>
                  <a:pt x="59" y="99"/>
                  <a:pt x="59" y="99"/>
                  <a:pt x="59" y="99"/>
                </a:cubicBezTo>
                <a:cubicBezTo>
                  <a:pt x="59" y="71"/>
                  <a:pt x="59" y="71"/>
                  <a:pt x="59" y="71"/>
                </a:cubicBezTo>
                <a:cubicBezTo>
                  <a:pt x="118" y="79"/>
                  <a:pt x="92" y="114"/>
                  <a:pt x="59" y="148"/>
                </a:cubicBezTo>
                <a:cubicBezTo>
                  <a:pt x="175" y="72"/>
                  <a:pt x="106" y="37"/>
                  <a:pt x="59" y="2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4" name="Freeform 27"/>
          <p:cNvSpPr/>
          <p:nvPr/>
        </p:nvSpPr>
        <p:spPr bwMode="auto">
          <a:xfrm>
            <a:off x="2935288" y="1730376"/>
            <a:ext cx="396875" cy="303213"/>
          </a:xfrm>
          <a:custGeom>
            <a:avLst/>
            <a:gdLst>
              <a:gd name="T0" fmla="*/ 250 w 250"/>
              <a:gd name="T1" fmla="*/ 98 h 191"/>
              <a:gd name="T2" fmla="*/ 196 w 250"/>
              <a:gd name="T3" fmla="*/ 46 h 191"/>
              <a:gd name="T4" fmla="*/ 196 w 250"/>
              <a:gd name="T5" fmla="*/ 80 h 191"/>
              <a:gd name="T6" fmla="*/ 147 w 250"/>
              <a:gd name="T7" fmla="*/ 80 h 191"/>
              <a:gd name="T8" fmla="*/ 147 w 250"/>
              <a:gd name="T9" fmla="*/ 0 h 191"/>
              <a:gd name="T10" fmla="*/ 100 w 250"/>
              <a:gd name="T11" fmla="*/ 0 h 191"/>
              <a:gd name="T12" fmla="*/ 100 w 250"/>
              <a:gd name="T13" fmla="*/ 80 h 191"/>
              <a:gd name="T14" fmla="*/ 54 w 250"/>
              <a:gd name="T15" fmla="*/ 80 h 191"/>
              <a:gd name="T16" fmla="*/ 54 w 250"/>
              <a:gd name="T17" fmla="*/ 46 h 191"/>
              <a:gd name="T18" fmla="*/ 0 w 250"/>
              <a:gd name="T19" fmla="*/ 98 h 191"/>
              <a:gd name="T20" fmla="*/ 54 w 250"/>
              <a:gd name="T21" fmla="*/ 151 h 191"/>
              <a:gd name="T22" fmla="*/ 54 w 250"/>
              <a:gd name="T23" fmla="*/ 118 h 191"/>
              <a:gd name="T24" fmla="*/ 100 w 250"/>
              <a:gd name="T25" fmla="*/ 118 h 191"/>
              <a:gd name="T26" fmla="*/ 100 w 250"/>
              <a:gd name="T27" fmla="*/ 191 h 191"/>
              <a:gd name="T28" fmla="*/ 147 w 250"/>
              <a:gd name="T29" fmla="*/ 191 h 191"/>
              <a:gd name="T30" fmla="*/ 147 w 250"/>
              <a:gd name="T31" fmla="*/ 118 h 191"/>
              <a:gd name="T32" fmla="*/ 196 w 250"/>
              <a:gd name="T33" fmla="*/ 118 h 191"/>
              <a:gd name="T34" fmla="*/ 196 w 250"/>
              <a:gd name="T35" fmla="*/ 151 h 191"/>
              <a:gd name="T36" fmla="*/ 250 w 250"/>
              <a:gd name="T37" fmla="*/ 9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0" h="191">
                <a:moveTo>
                  <a:pt x="250" y="98"/>
                </a:moveTo>
                <a:lnTo>
                  <a:pt x="196" y="46"/>
                </a:lnTo>
                <a:lnTo>
                  <a:pt x="196" y="80"/>
                </a:lnTo>
                <a:lnTo>
                  <a:pt x="147" y="80"/>
                </a:lnTo>
                <a:lnTo>
                  <a:pt x="147" y="0"/>
                </a:lnTo>
                <a:lnTo>
                  <a:pt x="100" y="0"/>
                </a:lnTo>
                <a:lnTo>
                  <a:pt x="100" y="80"/>
                </a:lnTo>
                <a:lnTo>
                  <a:pt x="54" y="80"/>
                </a:lnTo>
                <a:lnTo>
                  <a:pt x="54" y="46"/>
                </a:lnTo>
                <a:lnTo>
                  <a:pt x="0" y="98"/>
                </a:lnTo>
                <a:lnTo>
                  <a:pt x="54" y="151"/>
                </a:lnTo>
                <a:lnTo>
                  <a:pt x="54" y="118"/>
                </a:lnTo>
                <a:lnTo>
                  <a:pt x="100" y="118"/>
                </a:lnTo>
                <a:lnTo>
                  <a:pt x="100" y="191"/>
                </a:lnTo>
                <a:lnTo>
                  <a:pt x="147" y="191"/>
                </a:lnTo>
                <a:lnTo>
                  <a:pt x="147" y="118"/>
                </a:lnTo>
                <a:lnTo>
                  <a:pt x="196" y="118"/>
                </a:lnTo>
                <a:lnTo>
                  <a:pt x="196" y="151"/>
                </a:lnTo>
                <a:lnTo>
                  <a:pt x="250" y="9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5" name="Oval 28"/>
          <p:cNvSpPr>
            <a:spLocks noChangeArrowheads="1"/>
          </p:cNvSpPr>
          <p:nvPr/>
        </p:nvSpPr>
        <p:spPr bwMode="auto">
          <a:xfrm>
            <a:off x="3605214" y="1944689"/>
            <a:ext cx="98425" cy="96837"/>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6" name="Freeform 29"/>
          <p:cNvSpPr/>
          <p:nvPr/>
        </p:nvSpPr>
        <p:spPr bwMode="auto">
          <a:xfrm>
            <a:off x="3605214" y="1804988"/>
            <a:ext cx="238125" cy="236537"/>
          </a:xfrm>
          <a:custGeom>
            <a:avLst/>
            <a:gdLst>
              <a:gd name="T0" fmla="*/ 105 w 105"/>
              <a:gd name="T1" fmla="*/ 105 h 105"/>
              <a:gd name="T2" fmla="*/ 74 w 105"/>
              <a:gd name="T3" fmla="*/ 105 h 105"/>
              <a:gd name="T4" fmla="*/ 0 w 105"/>
              <a:gd name="T5" fmla="*/ 31 h 105"/>
              <a:gd name="T6" fmla="*/ 0 w 105"/>
              <a:gd name="T7" fmla="*/ 31 h 105"/>
              <a:gd name="T8" fmla="*/ 0 w 105"/>
              <a:gd name="T9" fmla="*/ 0 h 105"/>
              <a:gd name="T10" fmla="*/ 105 w 105"/>
              <a:gd name="T11" fmla="*/ 105 h 105"/>
            </a:gdLst>
            <a:ahLst/>
            <a:cxnLst>
              <a:cxn ang="0">
                <a:pos x="T0" y="T1"/>
              </a:cxn>
              <a:cxn ang="0">
                <a:pos x="T2" y="T3"/>
              </a:cxn>
              <a:cxn ang="0">
                <a:pos x="T4" y="T5"/>
              </a:cxn>
              <a:cxn ang="0">
                <a:pos x="T6" y="T7"/>
              </a:cxn>
              <a:cxn ang="0">
                <a:pos x="T8" y="T9"/>
              </a:cxn>
              <a:cxn ang="0">
                <a:pos x="T10" y="T11"/>
              </a:cxn>
            </a:cxnLst>
            <a:rect l="0" t="0" r="r" b="b"/>
            <a:pathLst>
              <a:path w="105" h="105">
                <a:moveTo>
                  <a:pt x="105" y="105"/>
                </a:moveTo>
                <a:cubicBezTo>
                  <a:pt x="74" y="105"/>
                  <a:pt x="74" y="105"/>
                  <a:pt x="74" y="105"/>
                </a:cubicBezTo>
                <a:cubicBezTo>
                  <a:pt x="74" y="64"/>
                  <a:pt x="41" y="31"/>
                  <a:pt x="0" y="31"/>
                </a:cubicBezTo>
                <a:cubicBezTo>
                  <a:pt x="0" y="31"/>
                  <a:pt x="0" y="31"/>
                  <a:pt x="0" y="31"/>
                </a:cubicBezTo>
                <a:cubicBezTo>
                  <a:pt x="0" y="0"/>
                  <a:pt x="0" y="0"/>
                  <a:pt x="0" y="0"/>
                </a:cubicBezTo>
                <a:cubicBezTo>
                  <a:pt x="58" y="0"/>
                  <a:pt x="105" y="47"/>
                  <a:pt x="105" y="10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7" name="Freeform 30"/>
          <p:cNvSpPr/>
          <p:nvPr/>
        </p:nvSpPr>
        <p:spPr bwMode="auto">
          <a:xfrm>
            <a:off x="3605214" y="1684339"/>
            <a:ext cx="357187" cy="357187"/>
          </a:xfrm>
          <a:custGeom>
            <a:avLst/>
            <a:gdLst>
              <a:gd name="T0" fmla="*/ 126 w 158"/>
              <a:gd name="T1" fmla="*/ 158 h 158"/>
              <a:gd name="T2" fmla="*/ 0 w 158"/>
              <a:gd name="T3" fmla="*/ 32 h 158"/>
              <a:gd name="T4" fmla="*/ 0 w 158"/>
              <a:gd name="T5" fmla="*/ 0 h 158"/>
              <a:gd name="T6" fmla="*/ 158 w 158"/>
              <a:gd name="T7" fmla="*/ 158 h 158"/>
              <a:gd name="T8" fmla="*/ 126 w 158"/>
              <a:gd name="T9" fmla="*/ 158 h 158"/>
            </a:gdLst>
            <a:ahLst/>
            <a:cxnLst>
              <a:cxn ang="0">
                <a:pos x="T0" y="T1"/>
              </a:cxn>
              <a:cxn ang="0">
                <a:pos x="T2" y="T3"/>
              </a:cxn>
              <a:cxn ang="0">
                <a:pos x="T4" y="T5"/>
              </a:cxn>
              <a:cxn ang="0">
                <a:pos x="T6" y="T7"/>
              </a:cxn>
              <a:cxn ang="0">
                <a:pos x="T8" y="T9"/>
              </a:cxn>
            </a:cxnLst>
            <a:rect l="0" t="0" r="r" b="b"/>
            <a:pathLst>
              <a:path w="158" h="158">
                <a:moveTo>
                  <a:pt x="126" y="158"/>
                </a:moveTo>
                <a:cubicBezTo>
                  <a:pt x="126" y="88"/>
                  <a:pt x="70" y="32"/>
                  <a:pt x="0" y="32"/>
                </a:cubicBezTo>
                <a:cubicBezTo>
                  <a:pt x="0" y="0"/>
                  <a:pt x="0" y="0"/>
                  <a:pt x="0" y="0"/>
                </a:cubicBezTo>
                <a:cubicBezTo>
                  <a:pt x="87" y="0"/>
                  <a:pt x="158" y="71"/>
                  <a:pt x="158" y="158"/>
                </a:cubicBezTo>
                <a:lnTo>
                  <a:pt x="126" y="15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8" name="Freeform 31"/>
          <p:cNvSpPr>
            <a:spLocks noEditPoints="1"/>
          </p:cNvSpPr>
          <p:nvPr/>
        </p:nvSpPr>
        <p:spPr bwMode="auto">
          <a:xfrm>
            <a:off x="4197351" y="1689101"/>
            <a:ext cx="384175" cy="384175"/>
          </a:xfrm>
          <a:custGeom>
            <a:avLst/>
            <a:gdLst>
              <a:gd name="T0" fmla="*/ 85 w 170"/>
              <a:gd name="T1" fmla="*/ 0 h 170"/>
              <a:gd name="T2" fmla="*/ 0 w 170"/>
              <a:gd name="T3" fmla="*/ 86 h 170"/>
              <a:gd name="T4" fmla="*/ 85 w 170"/>
              <a:gd name="T5" fmla="*/ 170 h 170"/>
              <a:gd name="T6" fmla="*/ 145 w 170"/>
              <a:gd name="T7" fmla="*/ 145 h 170"/>
              <a:gd name="T8" fmla="*/ 145 w 170"/>
              <a:gd name="T9" fmla="*/ 25 h 170"/>
              <a:gd name="T10" fmla="*/ 85 w 170"/>
              <a:gd name="T11" fmla="*/ 155 h 170"/>
              <a:gd name="T12" fmla="*/ 15 w 170"/>
              <a:gd name="T13" fmla="*/ 86 h 170"/>
              <a:gd name="T14" fmla="*/ 85 w 170"/>
              <a:gd name="T15" fmla="*/ 15 h 170"/>
              <a:gd name="T16" fmla="*/ 155 w 170"/>
              <a:gd name="T17" fmla="*/ 85 h 170"/>
              <a:gd name="T18" fmla="*/ 139 w 170"/>
              <a:gd name="T19" fmla="*/ 69 h 170"/>
              <a:gd name="T20" fmla="*/ 121 w 170"/>
              <a:gd name="T21" fmla="*/ 45 h 170"/>
              <a:gd name="T22" fmla="*/ 134 w 170"/>
              <a:gd name="T23" fmla="*/ 70 h 170"/>
              <a:gd name="T24" fmla="*/ 136 w 170"/>
              <a:gd name="T25" fmla="*/ 88 h 170"/>
              <a:gd name="T26" fmla="*/ 85 w 170"/>
              <a:gd name="T27" fmla="*/ 136 h 170"/>
              <a:gd name="T28" fmla="*/ 47 w 170"/>
              <a:gd name="T29" fmla="*/ 119 h 170"/>
              <a:gd name="T30" fmla="*/ 41 w 170"/>
              <a:gd name="T31" fmla="*/ 109 h 170"/>
              <a:gd name="T32" fmla="*/ 34 w 170"/>
              <a:gd name="T33" fmla="*/ 91 h 170"/>
              <a:gd name="T34" fmla="*/ 35 w 170"/>
              <a:gd name="T35" fmla="*/ 72 h 170"/>
              <a:gd name="T36" fmla="*/ 53 w 170"/>
              <a:gd name="T37" fmla="*/ 63 h 170"/>
              <a:gd name="T38" fmla="*/ 57 w 170"/>
              <a:gd name="T39" fmla="*/ 113 h 170"/>
              <a:gd name="T40" fmla="*/ 69 w 170"/>
              <a:gd name="T41" fmla="*/ 121 h 170"/>
              <a:gd name="T42" fmla="*/ 88 w 170"/>
              <a:gd name="T43" fmla="*/ 124 h 170"/>
              <a:gd name="T44" fmla="*/ 124 w 170"/>
              <a:gd name="T45" fmla="*/ 85 h 170"/>
              <a:gd name="T46" fmla="*/ 109 w 170"/>
              <a:gd name="T47" fmla="*/ 57 h 170"/>
              <a:gd name="T48" fmla="*/ 119 w 170"/>
              <a:gd name="T49" fmla="*/ 85 h 170"/>
              <a:gd name="T50" fmla="*/ 89 w 170"/>
              <a:gd name="T51" fmla="*/ 119 h 170"/>
              <a:gd name="T52" fmla="*/ 71 w 170"/>
              <a:gd name="T53" fmla="*/ 116 h 170"/>
              <a:gd name="T54" fmla="*/ 51 w 170"/>
              <a:gd name="T55" fmla="*/ 85 h 170"/>
              <a:gd name="T56" fmla="*/ 75 w 170"/>
              <a:gd name="T57" fmla="*/ 85 h 170"/>
              <a:gd name="T58" fmla="*/ 85 w 170"/>
              <a:gd name="T59" fmla="*/ 95 h 170"/>
              <a:gd name="T60" fmla="*/ 85 w 170"/>
              <a:gd name="T61" fmla="*/ 75 h 170"/>
              <a:gd name="T62" fmla="*/ 39 w 170"/>
              <a:gd name="T63" fmla="*/ 39 h 170"/>
              <a:gd name="T64" fmla="*/ 40 w 170"/>
              <a:gd name="T65" fmla="*/ 50 h 170"/>
              <a:gd name="T66" fmla="*/ 22 w 170"/>
              <a:gd name="T67" fmla="*/ 81 h 170"/>
              <a:gd name="T68" fmla="*/ 35 w 170"/>
              <a:gd name="T69" fmla="*/ 112 h 170"/>
              <a:gd name="T70" fmla="*/ 41 w 170"/>
              <a:gd name="T71" fmla="*/ 123 h 170"/>
              <a:gd name="T72" fmla="*/ 45 w 170"/>
              <a:gd name="T73" fmla="*/ 125 h 170"/>
              <a:gd name="T74" fmla="*/ 125 w 170"/>
              <a:gd name="T75" fmla="*/ 125 h 170"/>
              <a:gd name="T76" fmla="*/ 148 w 170"/>
              <a:gd name="T77" fmla="*/ 79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0" h="170">
                <a:moveTo>
                  <a:pt x="145" y="25"/>
                </a:moveTo>
                <a:cubicBezTo>
                  <a:pt x="128" y="9"/>
                  <a:pt x="107" y="0"/>
                  <a:pt x="85" y="0"/>
                </a:cubicBezTo>
                <a:cubicBezTo>
                  <a:pt x="63" y="0"/>
                  <a:pt x="42" y="9"/>
                  <a:pt x="25" y="25"/>
                </a:cubicBezTo>
                <a:cubicBezTo>
                  <a:pt x="8" y="42"/>
                  <a:pt x="0" y="64"/>
                  <a:pt x="0" y="86"/>
                </a:cubicBezTo>
                <a:cubicBezTo>
                  <a:pt x="0" y="107"/>
                  <a:pt x="9" y="129"/>
                  <a:pt x="25" y="145"/>
                </a:cubicBezTo>
                <a:cubicBezTo>
                  <a:pt x="42" y="161"/>
                  <a:pt x="63" y="170"/>
                  <a:pt x="85" y="170"/>
                </a:cubicBezTo>
                <a:cubicBezTo>
                  <a:pt x="85" y="170"/>
                  <a:pt x="85" y="170"/>
                  <a:pt x="85" y="170"/>
                </a:cubicBezTo>
                <a:cubicBezTo>
                  <a:pt x="107" y="170"/>
                  <a:pt x="128" y="161"/>
                  <a:pt x="145" y="145"/>
                </a:cubicBezTo>
                <a:cubicBezTo>
                  <a:pt x="161" y="128"/>
                  <a:pt x="170" y="107"/>
                  <a:pt x="170" y="85"/>
                </a:cubicBezTo>
                <a:cubicBezTo>
                  <a:pt x="170" y="63"/>
                  <a:pt x="161" y="42"/>
                  <a:pt x="145" y="25"/>
                </a:cubicBezTo>
                <a:close/>
                <a:moveTo>
                  <a:pt x="135" y="135"/>
                </a:moveTo>
                <a:cubicBezTo>
                  <a:pt x="121" y="148"/>
                  <a:pt x="103" y="155"/>
                  <a:pt x="85" y="155"/>
                </a:cubicBezTo>
                <a:cubicBezTo>
                  <a:pt x="67" y="155"/>
                  <a:pt x="49" y="148"/>
                  <a:pt x="35" y="135"/>
                </a:cubicBezTo>
                <a:cubicBezTo>
                  <a:pt x="22" y="121"/>
                  <a:pt x="15" y="103"/>
                  <a:pt x="15" y="86"/>
                </a:cubicBezTo>
                <a:cubicBezTo>
                  <a:pt x="15" y="67"/>
                  <a:pt x="22" y="49"/>
                  <a:pt x="35" y="35"/>
                </a:cubicBezTo>
                <a:cubicBezTo>
                  <a:pt x="49" y="22"/>
                  <a:pt x="67" y="15"/>
                  <a:pt x="85" y="15"/>
                </a:cubicBezTo>
                <a:cubicBezTo>
                  <a:pt x="103" y="15"/>
                  <a:pt x="121" y="22"/>
                  <a:pt x="135" y="35"/>
                </a:cubicBezTo>
                <a:cubicBezTo>
                  <a:pt x="148" y="49"/>
                  <a:pt x="155" y="67"/>
                  <a:pt x="155" y="85"/>
                </a:cubicBezTo>
                <a:cubicBezTo>
                  <a:pt x="155" y="103"/>
                  <a:pt x="148" y="121"/>
                  <a:pt x="135" y="135"/>
                </a:cubicBezTo>
                <a:close/>
                <a:moveTo>
                  <a:pt x="139" y="69"/>
                </a:moveTo>
                <a:cubicBezTo>
                  <a:pt x="136" y="60"/>
                  <a:pt x="132" y="52"/>
                  <a:pt x="125" y="45"/>
                </a:cubicBezTo>
                <a:cubicBezTo>
                  <a:pt x="124" y="44"/>
                  <a:pt x="122" y="44"/>
                  <a:pt x="121" y="45"/>
                </a:cubicBezTo>
                <a:cubicBezTo>
                  <a:pt x="120" y="46"/>
                  <a:pt x="120" y="48"/>
                  <a:pt x="121" y="49"/>
                </a:cubicBezTo>
                <a:cubicBezTo>
                  <a:pt x="127" y="55"/>
                  <a:pt x="132" y="62"/>
                  <a:pt x="134" y="70"/>
                </a:cubicBezTo>
                <a:cubicBezTo>
                  <a:pt x="131" y="71"/>
                  <a:pt x="129" y="75"/>
                  <a:pt x="129" y="79"/>
                </a:cubicBezTo>
                <a:cubicBezTo>
                  <a:pt x="129" y="83"/>
                  <a:pt x="132" y="87"/>
                  <a:pt x="136" y="88"/>
                </a:cubicBezTo>
                <a:cubicBezTo>
                  <a:pt x="135" y="100"/>
                  <a:pt x="131" y="112"/>
                  <a:pt x="121" y="121"/>
                </a:cubicBezTo>
                <a:cubicBezTo>
                  <a:pt x="111" y="131"/>
                  <a:pt x="98" y="136"/>
                  <a:pt x="85" y="136"/>
                </a:cubicBezTo>
                <a:cubicBezTo>
                  <a:pt x="72" y="136"/>
                  <a:pt x="59" y="131"/>
                  <a:pt x="49" y="121"/>
                </a:cubicBezTo>
                <a:cubicBezTo>
                  <a:pt x="48" y="121"/>
                  <a:pt x="47" y="120"/>
                  <a:pt x="47" y="119"/>
                </a:cubicBezTo>
                <a:cubicBezTo>
                  <a:pt x="47" y="118"/>
                  <a:pt x="48" y="117"/>
                  <a:pt x="48" y="116"/>
                </a:cubicBezTo>
                <a:cubicBezTo>
                  <a:pt x="48" y="112"/>
                  <a:pt x="45" y="109"/>
                  <a:pt x="41" y="109"/>
                </a:cubicBezTo>
                <a:cubicBezTo>
                  <a:pt x="41" y="109"/>
                  <a:pt x="40" y="109"/>
                  <a:pt x="40" y="109"/>
                </a:cubicBezTo>
                <a:cubicBezTo>
                  <a:pt x="37" y="103"/>
                  <a:pt x="35" y="97"/>
                  <a:pt x="34" y="91"/>
                </a:cubicBezTo>
                <a:cubicBezTo>
                  <a:pt x="38" y="90"/>
                  <a:pt x="41" y="86"/>
                  <a:pt x="41" y="81"/>
                </a:cubicBezTo>
                <a:cubicBezTo>
                  <a:pt x="41" y="77"/>
                  <a:pt x="39" y="74"/>
                  <a:pt x="35" y="72"/>
                </a:cubicBezTo>
                <a:cubicBezTo>
                  <a:pt x="37" y="66"/>
                  <a:pt x="40" y="60"/>
                  <a:pt x="44" y="54"/>
                </a:cubicBezTo>
                <a:cubicBezTo>
                  <a:pt x="53" y="63"/>
                  <a:pt x="53" y="63"/>
                  <a:pt x="53" y="63"/>
                </a:cubicBezTo>
                <a:cubicBezTo>
                  <a:pt x="48" y="70"/>
                  <a:pt x="46" y="77"/>
                  <a:pt x="46" y="85"/>
                </a:cubicBezTo>
                <a:cubicBezTo>
                  <a:pt x="46" y="95"/>
                  <a:pt x="50" y="105"/>
                  <a:pt x="57" y="113"/>
                </a:cubicBezTo>
                <a:cubicBezTo>
                  <a:pt x="61" y="116"/>
                  <a:pt x="65" y="119"/>
                  <a:pt x="69" y="121"/>
                </a:cubicBezTo>
                <a:cubicBezTo>
                  <a:pt x="69" y="121"/>
                  <a:pt x="69" y="121"/>
                  <a:pt x="69" y="121"/>
                </a:cubicBezTo>
                <a:cubicBezTo>
                  <a:pt x="69" y="126"/>
                  <a:pt x="74" y="131"/>
                  <a:pt x="79" y="131"/>
                </a:cubicBezTo>
                <a:cubicBezTo>
                  <a:pt x="83" y="131"/>
                  <a:pt x="87" y="128"/>
                  <a:pt x="88" y="124"/>
                </a:cubicBezTo>
                <a:cubicBezTo>
                  <a:pt x="97" y="123"/>
                  <a:pt x="106" y="119"/>
                  <a:pt x="113" y="113"/>
                </a:cubicBezTo>
                <a:cubicBezTo>
                  <a:pt x="120" y="105"/>
                  <a:pt x="124" y="95"/>
                  <a:pt x="124" y="85"/>
                </a:cubicBezTo>
                <a:cubicBezTo>
                  <a:pt x="124" y="75"/>
                  <a:pt x="120" y="65"/>
                  <a:pt x="113" y="57"/>
                </a:cubicBezTo>
                <a:cubicBezTo>
                  <a:pt x="112" y="56"/>
                  <a:pt x="110" y="56"/>
                  <a:pt x="109" y="57"/>
                </a:cubicBezTo>
                <a:cubicBezTo>
                  <a:pt x="108" y="58"/>
                  <a:pt x="108" y="60"/>
                  <a:pt x="109" y="61"/>
                </a:cubicBezTo>
                <a:cubicBezTo>
                  <a:pt x="116" y="68"/>
                  <a:pt x="119" y="76"/>
                  <a:pt x="119" y="85"/>
                </a:cubicBezTo>
                <a:cubicBezTo>
                  <a:pt x="119" y="94"/>
                  <a:pt x="116" y="102"/>
                  <a:pt x="109" y="109"/>
                </a:cubicBezTo>
                <a:cubicBezTo>
                  <a:pt x="103" y="115"/>
                  <a:pt x="96" y="118"/>
                  <a:pt x="89" y="119"/>
                </a:cubicBezTo>
                <a:cubicBezTo>
                  <a:pt x="88" y="114"/>
                  <a:pt x="84" y="111"/>
                  <a:pt x="79" y="111"/>
                </a:cubicBezTo>
                <a:cubicBezTo>
                  <a:pt x="75" y="111"/>
                  <a:pt x="72" y="113"/>
                  <a:pt x="71" y="116"/>
                </a:cubicBezTo>
                <a:cubicBezTo>
                  <a:pt x="67" y="114"/>
                  <a:pt x="64" y="112"/>
                  <a:pt x="61" y="109"/>
                </a:cubicBezTo>
                <a:cubicBezTo>
                  <a:pt x="54" y="102"/>
                  <a:pt x="51" y="94"/>
                  <a:pt x="51" y="85"/>
                </a:cubicBezTo>
                <a:cubicBezTo>
                  <a:pt x="51" y="79"/>
                  <a:pt x="53" y="72"/>
                  <a:pt x="56" y="66"/>
                </a:cubicBezTo>
                <a:cubicBezTo>
                  <a:pt x="75" y="85"/>
                  <a:pt x="75" y="85"/>
                  <a:pt x="75" y="85"/>
                </a:cubicBezTo>
                <a:cubicBezTo>
                  <a:pt x="75" y="85"/>
                  <a:pt x="75" y="85"/>
                  <a:pt x="75" y="85"/>
                </a:cubicBezTo>
                <a:cubicBezTo>
                  <a:pt x="75" y="90"/>
                  <a:pt x="79" y="95"/>
                  <a:pt x="85" y="95"/>
                </a:cubicBezTo>
                <a:cubicBezTo>
                  <a:pt x="90" y="95"/>
                  <a:pt x="94" y="90"/>
                  <a:pt x="94" y="85"/>
                </a:cubicBezTo>
                <a:cubicBezTo>
                  <a:pt x="94" y="80"/>
                  <a:pt x="90" y="75"/>
                  <a:pt x="85" y="75"/>
                </a:cubicBezTo>
                <a:cubicBezTo>
                  <a:pt x="49" y="39"/>
                  <a:pt x="49" y="39"/>
                  <a:pt x="49" y="39"/>
                </a:cubicBezTo>
                <a:cubicBezTo>
                  <a:pt x="46" y="36"/>
                  <a:pt x="42" y="36"/>
                  <a:pt x="39" y="39"/>
                </a:cubicBezTo>
                <a:cubicBezTo>
                  <a:pt x="36" y="42"/>
                  <a:pt x="36" y="46"/>
                  <a:pt x="39" y="49"/>
                </a:cubicBezTo>
                <a:cubicBezTo>
                  <a:pt x="40" y="50"/>
                  <a:pt x="40" y="50"/>
                  <a:pt x="40" y="50"/>
                </a:cubicBezTo>
                <a:cubicBezTo>
                  <a:pt x="36" y="57"/>
                  <a:pt x="32" y="64"/>
                  <a:pt x="30" y="71"/>
                </a:cubicBezTo>
                <a:cubicBezTo>
                  <a:pt x="25" y="72"/>
                  <a:pt x="22" y="76"/>
                  <a:pt x="22" y="81"/>
                </a:cubicBezTo>
                <a:cubicBezTo>
                  <a:pt x="22" y="86"/>
                  <a:pt x="25" y="90"/>
                  <a:pt x="29" y="91"/>
                </a:cubicBezTo>
                <a:cubicBezTo>
                  <a:pt x="30" y="98"/>
                  <a:pt x="32" y="105"/>
                  <a:pt x="35" y="112"/>
                </a:cubicBezTo>
                <a:cubicBezTo>
                  <a:pt x="35" y="113"/>
                  <a:pt x="34" y="114"/>
                  <a:pt x="34" y="116"/>
                </a:cubicBezTo>
                <a:cubicBezTo>
                  <a:pt x="34" y="120"/>
                  <a:pt x="37" y="123"/>
                  <a:pt x="41" y="123"/>
                </a:cubicBezTo>
                <a:cubicBezTo>
                  <a:pt x="42" y="123"/>
                  <a:pt x="42" y="123"/>
                  <a:pt x="43" y="123"/>
                </a:cubicBezTo>
                <a:cubicBezTo>
                  <a:pt x="44" y="123"/>
                  <a:pt x="44" y="124"/>
                  <a:pt x="45" y="125"/>
                </a:cubicBezTo>
                <a:cubicBezTo>
                  <a:pt x="56" y="136"/>
                  <a:pt x="71" y="141"/>
                  <a:pt x="85" y="141"/>
                </a:cubicBezTo>
                <a:cubicBezTo>
                  <a:pt x="99" y="141"/>
                  <a:pt x="114" y="136"/>
                  <a:pt x="125" y="125"/>
                </a:cubicBezTo>
                <a:cubicBezTo>
                  <a:pt x="135" y="115"/>
                  <a:pt x="141" y="102"/>
                  <a:pt x="141" y="88"/>
                </a:cubicBezTo>
                <a:cubicBezTo>
                  <a:pt x="145" y="87"/>
                  <a:pt x="148" y="83"/>
                  <a:pt x="148" y="79"/>
                </a:cubicBezTo>
                <a:cubicBezTo>
                  <a:pt x="148" y="73"/>
                  <a:pt x="144" y="69"/>
                  <a:pt x="139" y="6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29" name="Freeform 32"/>
          <p:cNvSpPr>
            <a:spLocks noEditPoints="1"/>
          </p:cNvSpPr>
          <p:nvPr/>
        </p:nvSpPr>
        <p:spPr bwMode="auto">
          <a:xfrm>
            <a:off x="4806951" y="1692275"/>
            <a:ext cx="392113" cy="342900"/>
          </a:xfrm>
          <a:custGeom>
            <a:avLst/>
            <a:gdLst>
              <a:gd name="T0" fmla="*/ 192 w 247"/>
              <a:gd name="T1" fmla="*/ 70 h 216"/>
              <a:gd name="T2" fmla="*/ 192 w 247"/>
              <a:gd name="T3" fmla="*/ 0 h 216"/>
              <a:gd name="T4" fmla="*/ 0 w 247"/>
              <a:gd name="T5" fmla="*/ 0 h 216"/>
              <a:gd name="T6" fmla="*/ 0 w 247"/>
              <a:gd name="T7" fmla="*/ 146 h 216"/>
              <a:gd name="T8" fmla="*/ 55 w 247"/>
              <a:gd name="T9" fmla="*/ 146 h 216"/>
              <a:gd name="T10" fmla="*/ 55 w 247"/>
              <a:gd name="T11" fmla="*/ 216 h 216"/>
              <a:gd name="T12" fmla="*/ 247 w 247"/>
              <a:gd name="T13" fmla="*/ 216 h 216"/>
              <a:gd name="T14" fmla="*/ 247 w 247"/>
              <a:gd name="T15" fmla="*/ 70 h 216"/>
              <a:gd name="T16" fmla="*/ 192 w 247"/>
              <a:gd name="T17" fmla="*/ 70 h 216"/>
              <a:gd name="T18" fmla="*/ 21 w 247"/>
              <a:gd name="T19" fmla="*/ 125 h 216"/>
              <a:gd name="T20" fmla="*/ 21 w 247"/>
              <a:gd name="T21" fmla="*/ 21 h 216"/>
              <a:gd name="T22" fmla="*/ 171 w 247"/>
              <a:gd name="T23" fmla="*/ 21 h 216"/>
              <a:gd name="T24" fmla="*/ 171 w 247"/>
              <a:gd name="T25" fmla="*/ 70 h 216"/>
              <a:gd name="T26" fmla="*/ 55 w 247"/>
              <a:gd name="T27" fmla="*/ 70 h 216"/>
              <a:gd name="T28" fmla="*/ 55 w 247"/>
              <a:gd name="T29" fmla="*/ 125 h 216"/>
              <a:gd name="T30" fmla="*/ 21 w 247"/>
              <a:gd name="T31" fmla="*/ 125 h 216"/>
              <a:gd name="T32" fmla="*/ 226 w 247"/>
              <a:gd name="T33" fmla="*/ 195 h 216"/>
              <a:gd name="T34" fmla="*/ 77 w 247"/>
              <a:gd name="T35" fmla="*/ 195 h 216"/>
              <a:gd name="T36" fmla="*/ 77 w 247"/>
              <a:gd name="T37" fmla="*/ 91 h 216"/>
              <a:gd name="T38" fmla="*/ 226 w 247"/>
              <a:gd name="T39" fmla="*/ 91 h 216"/>
              <a:gd name="T40" fmla="*/ 226 w 247"/>
              <a:gd name="T41" fmla="*/ 19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7" h="216">
                <a:moveTo>
                  <a:pt x="192" y="70"/>
                </a:moveTo>
                <a:lnTo>
                  <a:pt x="192" y="0"/>
                </a:lnTo>
                <a:lnTo>
                  <a:pt x="0" y="0"/>
                </a:lnTo>
                <a:lnTo>
                  <a:pt x="0" y="146"/>
                </a:lnTo>
                <a:lnTo>
                  <a:pt x="55" y="146"/>
                </a:lnTo>
                <a:lnTo>
                  <a:pt x="55" y="216"/>
                </a:lnTo>
                <a:lnTo>
                  <a:pt x="247" y="216"/>
                </a:lnTo>
                <a:lnTo>
                  <a:pt x="247" y="70"/>
                </a:lnTo>
                <a:lnTo>
                  <a:pt x="192" y="70"/>
                </a:lnTo>
                <a:close/>
                <a:moveTo>
                  <a:pt x="21" y="125"/>
                </a:moveTo>
                <a:lnTo>
                  <a:pt x="21" y="21"/>
                </a:lnTo>
                <a:lnTo>
                  <a:pt x="171" y="21"/>
                </a:lnTo>
                <a:lnTo>
                  <a:pt x="171" y="70"/>
                </a:lnTo>
                <a:lnTo>
                  <a:pt x="55" y="70"/>
                </a:lnTo>
                <a:lnTo>
                  <a:pt x="55" y="125"/>
                </a:lnTo>
                <a:lnTo>
                  <a:pt x="21" y="125"/>
                </a:lnTo>
                <a:close/>
                <a:moveTo>
                  <a:pt x="226" y="195"/>
                </a:moveTo>
                <a:lnTo>
                  <a:pt x="77" y="195"/>
                </a:lnTo>
                <a:lnTo>
                  <a:pt x="77" y="91"/>
                </a:lnTo>
                <a:lnTo>
                  <a:pt x="226" y="91"/>
                </a:lnTo>
                <a:lnTo>
                  <a:pt x="226" y="19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0" name="Freeform 33"/>
          <p:cNvSpPr>
            <a:spLocks noEditPoints="1"/>
          </p:cNvSpPr>
          <p:nvPr/>
        </p:nvSpPr>
        <p:spPr bwMode="auto">
          <a:xfrm>
            <a:off x="5486401" y="1687513"/>
            <a:ext cx="279400" cy="388937"/>
          </a:xfrm>
          <a:custGeom>
            <a:avLst/>
            <a:gdLst>
              <a:gd name="T0" fmla="*/ 112 w 124"/>
              <a:gd name="T1" fmla="*/ 76 h 172"/>
              <a:gd name="T2" fmla="*/ 92 w 124"/>
              <a:gd name="T3" fmla="*/ 39 h 172"/>
              <a:gd name="T4" fmla="*/ 92 w 124"/>
              <a:gd name="T5" fmla="*/ 6 h 172"/>
              <a:gd name="T6" fmla="*/ 59 w 124"/>
              <a:gd name="T7" fmla="*/ 6 h 172"/>
              <a:gd name="T8" fmla="*/ 7 w 124"/>
              <a:gd name="T9" fmla="*/ 58 h 172"/>
              <a:gd name="T10" fmla="*/ 7 w 124"/>
              <a:gd name="T11" fmla="*/ 91 h 172"/>
              <a:gd name="T12" fmla="*/ 32 w 124"/>
              <a:gd name="T13" fmla="*/ 133 h 172"/>
              <a:gd name="T14" fmla="*/ 32 w 124"/>
              <a:gd name="T15" fmla="*/ 166 h 172"/>
              <a:gd name="T16" fmla="*/ 49 w 124"/>
              <a:gd name="T17" fmla="*/ 172 h 172"/>
              <a:gd name="T18" fmla="*/ 65 w 124"/>
              <a:gd name="T19" fmla="*/ 166 h 172"/>
              <a:gd name="T20" fmla="*/ 124 w 124"/>
              <a:gd name="T21" fmla="*/ 97 h 172"/>
              <a:gd name="T22" fmla="*/ 67 w 124"/>
              <a:gd name="T23" fmla="*/ 14 h 172"/>
              <a:gd name="T24" fmla="*/ 84 w 124"/>
              <a:gd name="T25" fmla="*/ 14 h 172"/>
              <a:gd name="T26" fmla="*/ 84 w 124"/>
              <a:gd name="T27" fmla="*/ 31 h 172"/>
              <a:gd name="T28" fmla="*/ 46 w 124"/>
              <a:gd name="T29" fmla="*/ 69 h 172"/>
              <a:gd name="T30" fmla="*/ 29 w 124"/>
              <a:gd name="T31" fmla="*/ 52 h 172"/>
              <a:gd name="T32" fmla="*/ 57 w 124"/>
              <a:gd name="T33" fmla="*/ 158 h 172"/>
              <a:gd name="T34" fmla="*/ 40 w 124"/>
              <a:gd name="T35" fmla="*/ 158 h 172"/>
              <a:gd name="T36" fmla="*/ 40 w 124"/>
              <a:gd name="T37" fmla="*/ 141 h 172"/>
              <a:gd name="T38" fmla="*/ 52 w 124"/>
              <a:gd name="T39" fmla="*/ 136 h 172"/>
              <a:gd name="T40" fmla="*/ 60 w 124"/>
              <a:gd name="T41" fmla="*/ 149 h 172"/>
              <a:gd name="T42" fmla="*/ 109 w 124"/>
              <a:gd name="T43" fmla="*/ 106 h 172"/>
              <a:gd name="T44" fmla="*/ 65 w 124"/>
              <a:gd name="T45" fmla="*/ 133 h 172"/>
              <a:gd name="T46" fmla="*/ 15 w 124"/>
              <a:gd name="T47" fmla="*/ 83 h 172"/>
              <a:gd name="T48" fmla="*/ 15 w 124"/>
              <a:gd name="T49" fmla="*/ 66 h 172"/>
              <a:gd name="T50" fmla="*/ 32 w 124"/>
              <a:gd name="T51" fmla="*/ 66 h 172"/>
              <a:gd name="T52" fmla="*/ 32 w 124"/>
              <a:gd name="T53" fmla="*/ 83 h 172"/>
              <a:gd name="T54" fmla="*/ 75 w 124"/>
              <a:gd name="T55" fmla="*/ 55 h 172"/>
              <a:gd name="T56" fmla="*/ 109 w 124"/>
              <a:gd name="T57" fmla="*/ 89 h 172"/>
              <a:gd name="T58" fmla="*/ 109 w 124"/>
              <a:gd name="T59" fmla="*/ 106 h 172"/>
              <a:gd name="T60" fmla="*/ 43 w 124"/>
              <a:gd name="T61" fmla="*/ 95 h 172"/>
              <a:gd name="T62" fmla="*/ 81 w 124"/>
              <a:gd name="T63" fmla="*/ 73 h 172"/>
              <a:gd name="T64" fmla="*/ 85 w 124"/>
              <a:gd name="T65" fmla="*/ 77 h 172"/>
              <a:gd name="T66" fmla="*/ 63 w 124"/>
              <a:gd name="T67" fmla="*/ 115 h 172"/>
              <a:gd name="T68" fmla="*/ 85 w 124"/>
              <a:gd name="T69" fmla="*/ 77 h 172"/>
              <a:gd name="T70" fmla="*/ 75 w 124"/>
              <a:gd name="T71" fmla="*/ 126 h 172"/>
              <a:gd name="T72" fmla="*/ 96 w 124"/>
              <a:gd name="T73" fmla="*/ 8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4" h="172">
                <a:moveTo>
                  <a:pt x="117" y="81"/>
                </a:moveTo>
                <a:cubicBezTo>
                  <a:pt x="112" y="76"/>
                  <a:pt x="112" y="76"/>
                  <a:pt x="112" y="76"/>
                </a:cubicBezTo>
                <a:cubicBezTo>
                  <a:pt x="83" y="47"/>
                  <a:pt x="83" y="47"/>
                  <a:pt x="83" y="47"/>
                </a:cubicBezTo>
                <a:cubicBezTo>
                  <a:pt x="92" y="39"/>
                  <a:pt x="92" y="39"/>
                  <a:pt x="92" y="39"/>
                </a:cubicBezTo>
                <a:cubicBezTo>
                  <a:pt x="96" y="34"/>
                  <a:pt x="98" y="28"/>
                  <a:pt x="98" y="23"/>
                </a:cubicBezTo>
                <a:cubicBezTo>
                  <a:pt x="98" y="17"/>
                  <a:pt x="96" y="11"/>
                  <a:pt x="92" y="6"/>
                </a:cubicBezTo>
                <a:cubicBezTo>
                  <a:pt x="87" y="2"/>
                  <a:pt x="81" y="0"/>
                  <a:pt x="75" y="0"/>
                </a:cubicBezTo>
                <a:cubicBezTo>
                  <a:pt x="69" y="0"/>
                  <a:pt x="64" y="2"/>
                  <a:pt x="59" y="6"/>
                </a:cubicBezTo>
                <a:cubicBezTo>
                  <a:pt x="9" y="57"/>
                  <a:pt x="9" y="57"/>
                  <a:pt x="9" y="57"/>
                </a:cubicBezTo>
                <a:cubicBezTo>
                  <a:pt x="8" y="57"/>
                  <a:pt x="8" y="58"/>
                  <a:pt x="7" y="58"/>
                </a:cubicBezTo>
                <a:cubicBezTo>
                  <a:pt x="3" y="63"/>
                  <a:pt x="0" y="69"/>
                  <a:pt x="0" y="75"/>
                </a:cubicBezTo>
                <a:cubicBezTo>
                  <a:pt x="0" y="81"/>
                  <a:pt x="3" y="86"/>
                  <a:pt x="7" y="91"/>
                </a:cubicBezTo>
                <a:cubicBezTo>
                  <a:pt x="41" y="125"/>
                  <a:pt x="41" y="125"/>
                  <a:pt x="41" y="125"/>
                </a:cubicBezTo>
                <a:cubicBezTo>
                  <a:pt x="32" y="133"/>
                  <a:pt x="32" y="133"/>
                  <a:pt x="32" y="133"/>
                </a:cubicBezTo>
                <a:cubicBezTo>
                  <a:pt x="28" y="138"/>
                  <a:pt x="26" y="144"/>
                  <a:pt x="26" y="149"/>
                </a:cubicBezTo>
                <a:cubicBezTo>
                  <a:pt x="26" y="155"/>
                  <a:pt x="28" y="161"/>
                  <a:pt x="32" y="166"/>
                </a:cubicBezTo>
                <a:cubicBezTo>
                  <a:pt x="37" y="170"/>
                  <a:pt x="43" y="172"/>
                  <a:pt x="49" y="172"/>
                </a:cubicBezTo>
                <a:cubicBezTo>
                  <a:pt x="49" y="172"/>
                  <a:pt x="49" y="172"/>
                  <a:pt x="49" y="172"/>
                </a:cubicBezTo>
                <a:cubicBezTo>
                  <a:pt x="55" y="172"/>
                  <a:pt x="60" y="170"/>
                  <a:pt x="65" y="166"/>
                </a:cubicBezTo>
                <a:cubicBezTo>
                  <a:pt x="65" y="166"/>
                  <a:pt x="65" y="166"/>
                  <a:pt x="65" y="166"/>
                </a:cubicBezTo>
                <a:cubicBezTo>
                  <a:pt x="117" y="114"/>
                  <a:pt x="117" y="114"/>
                  <a:pt x="117" y="114"/>
                </a:cubicBezTo>
                <a:cubicBezTo>
                  <a:pt x="121" y="109"/>
                  <a:pt x="124" y="103"/>
                  <a:pt x="124" y="97"/>
                </a:cubicBezTo>
                <a:cubicBezTo>
                  <a:pt x="124" y="91"/>
                  <a:pt x="121" y="85"/>
                  <a:pt x="117" y="81"/>
                </a:cubicBezTo>
                <a:close/>
                <a:moveTo>
                  <a:pt x="67" y="14"/>
                </a:moveTo>
                <a:cubicBezTo>
                  <a:pt x="69" y="12"/>
                  <a:pt x="72" y="11"/>
                  <a:pt x="75" y="11"/>
                </a:cubicBezTo>
                <a:cubicBezTo>
                  <a:pt x="78" y="11"/>
                  <a:pt x="81" y="12"/>
                  <a:pt x="84" y="14"/>
                </a:cubicBezTo>
                <a:cubicBezTo>
                  <a:pt x="86" y="17"/>
                  <a:pt x="87" y="20"/>
                  <a:pt x="87" y="23"/>
                </a:cubicBezTo>
                <a:cubicBezTo>
                  <a:pt x="87" y="26"/>
                  <a:pt x="86" y="29"/>
                  <a:pt x="84" y="31"/>
                </a:cubicBezTo>
                <a:cubicBezTo>
                  <a:pt x="80" y="34"/>
                  <a:pt x="80" y="34"/>
                  <a:pt x="80" y="34"/>
                </a:cubicBezTo>
                <a:cubicBezTo>
                  <a:pt x="46" y="69"/>
                  <a:pt x="46" y="69"/>
                  <a:pt x="46" y="69"/>
                </a:cubicBezTo>
                <a:cubicBezTo>
                  <a:pt x="45" y="65"/>
                  <a:pt x="43" y="62"/>
                  <a:pt x="39" y="58"/>
                </a:cubicBezTo>
                <a:cubicBezTo>
                  <a:pt x="36" y="55"/>
                  <a:pt x="33" y="53"/>
                  <a:pt x="29" y="52"/>
                </a:cubicBezTo>
                <a:lnTo>
                  <a:pt x="67" y="14"/>
                </a:lnTo>
                <a:close/>
                <a:moveTo>
                  <a:pt x="57" y="158"/>
                </a:moveTo>
                <a:cubicBezTo>
                  <a:pt x="55" y="160"/>
                  <a:pt x="52" y="161"/>
                  <a:pt x="49" y="161"/>
                </a:cubicBezTo>
                <a:cubicBezTo>
                  <a:pt x="46" y="161"/>
                  <a:pt x="43" y="160"/>
                  <a:pt x="40" y="158"/>
                </a:cubicBezTo>
                <a:cubicBezTo>
                  <a:pt x="38" y="155"/>
                  <a:pt x="37" y="152"/>
                  <a:pt x="37" y="149"/>
                </a:cubicBezTo>
                <a:cubicBezTo>
                  <a:pt x="37" y="146"/>
                  <a:pt x="38" y="143"/>
                  <a:pt x="40" y="141"/>
                </a:cubicBezTo>
                <a:cubicBezTo>
                  <a:pt x="49" y="133"/>
                  <a:pt x="49" y="133"/>
                  <a:pt x="49" y="133"/>
                </a:cubicBezTo>
                <a:cubicBezTo>
                  <a:pt x="52" y="136"/>
                  <a:pt x="52" y="136"/>
                  <a:pt x="52" y="136"/>
                </a:cubicBezTo>
                <a:cubicBezTo>
                  <a:pt x="57" y="141"/>
                  <a:pt x="57" y="141"/>
                  <a:pt x="57" y="141"/>
                </a:cubicBezTo>
                <a:cubicBezTo>
                  <a:pt x="59" y="143"/>
                  <a:pt x="60" y="146"/>
                  <a:pt x="60" y="149"/>
                </a:cubicBezTo>
                <a:cubicBezTo>
                  <a:pt x="60" y="152"/>
                  <a:pt x="59" y="155"/>
                  <a:pt x="57" y="158"/>
                </a:cubicBezTo>
                <a:close/>
                <a:moveTo>
                  <a:pt x="109" y="106"/>
                </a:moveTo>
                <a:cubicBezTo>
                  <a:pt x="71" y="144"/>
                  <a:pt x="71" y="144"/>
                  <a:pt x="71" y="144"/>
                </a:cubicBezTo>
                <a:cubicBezTo>
                  <a:pt x="70" y="140"/>
                  <a:pt x="68" y="136"/>
                  <a:pt x="65" y="133"/>
                </a:cubicBezTo>
                <a:cubicBezTo>
                  <a:pt x="60" y="128"/>
                  <a:pt x="60" y="128"/>
                  <a:pt x="60" y="128"/>
                </a:cubicBezTo>
                <a:cubicBezTo>
                  <a:pt x="15" y="83"/>
                  <a:pt x="15" y="83"/>
                  <a:pt x="15" y="83"/>
                </a:cubicBezTo>
                <a:cubicBezTo>
                  <a:pt x="13" y="81"/>
                  <a:pt x="11" y="78"/>
                  <a:pt x="11" y="75"/>
                </a:cubicBezTo>
                <a:cubicBezTo>
                  <a:pt x="11" y="72"/>
                  <a:pt x="13" y="69"/>
                  <a:pt x="15" y="66"/>
                </a:cubicBezTo>
                <a:cubicBezTo>
                  <a:pt x="17" y="64"/>
                  <a:pt x="20" y="63"/>
                  <a:pt x="23" y="63"/>
                </a:cubicBezTo>
                <a:cubicBezTo>
                  <a:pt x="26" y="63"/>
                  <a:pt x="29" y="64"/>
                  <a:pt x="32" y="66"/>
                </a:cubicBezTo>
                <a:cubicBezTo>
                  <a:pt x="34" y="69"/>
                  <a:pt x="35" y="72"/>
                  <a:pt x="35" y="75"/>
                </a:cubicBezTo>
                <a:cubicBezTo>
                  <a:pt x="35" y="78"/>
                  <a:pt x="34" y="81"/>
                  <a:pt x="32" y="83"/>
                </a:cubicBezTo>
                <a:cubicBezTo>
                  <a:pt x="39" y="91"/>
                  <a:pt x="39" y="91"/>
                  <a:pt x="39" y="91"/>
                </a:cubicBezTo>
                <a:cubicBezTo>
                  <a:pt x="75" y="55"/>
                  <a:pt x="75" y="55"/>
                  <a:pt x="75" y="55"/>
                </a:cubicBezTo>
                <a:cubicBezTo>
                  <a:pt x="104" y="84"/>
                  <a:pt x="104" y="84"/>
                  <a:pt x="104" y="84"/>
                </a:cubicBezTo>
                <a:cubicBezTo>
                  <a:pt x="109" y="89"/>
                  <a:pt x="109" y="89"/>
                  <a:pt x="109" y="89"/>
                </a:cubicBezTo>
                <a:cubicBezTo>
                  <a:pt x="111" y="91"/>
                  <a:pt x="113" y="94"/>
                  <a:pt x="113" y="97"/>
                </a:cubicBezTo>
                <a:cubicBezTo>
                  <a:pt x="113" y="100"/>
                  <a:pt x="111" y="103"/>
                  <a:pt x="109" y="106"/>
                </a:cubicBezTo>
                <a:close/>
                <a:moveTo>
                  <a:pt x="73" y="65"/>
                </a:moveTo>
                <a:cubicBezTo>
                  <a:pt x="43" y="95"/>
                  <a:pt x="43" y="95"/>
                  <a:pt x="43" y="95"/>
                </a:cubicBezTo>
                <a:cubicBezTo>
                  <a:pt x="51" y="103"/>
                  <a:pt x="51" y="103"/>
                  <a:pt x="51" y="103"/>
                </a:cubicBezTo>
                <a:cubicBezTo>
                  <a:pt x="81" y="73"/>
                  <a:pt x="81" y="73"/>
                  <a:pt x="81" y="73"/>
                </a:cubicBezTo>
                <a:lnTo>
                  <a:pt x="73" y="65"/>
                </a:lnTo>
                <a:close/>
                <a:moveTo>
                  <a:pt x="85" y="77"/>
                </a:moveTo>
                <a:cubicBezTo>
                  <a:pt x="55" y="107"/>
                  <a:pt x="55" y="107"/>
                  <a:pt x="55" y="107"/>
                </a:cubicBezTo>
                <a:cubicBezTo>
                  <a:pt x="63" y="115"/>
                  <a:pt x="63" y="115"/>
                  <a:pt x="63" y="115"/>
                </a:cubicBezTo>
                <a:cubicBezTo>
                  <a:pt x="92" y="85"/>
                  <a:pt x="92" y="85"/>
                  <a:pt x="92" y="85"/>
                </a:cubicBezTo>
                <a:lnTo>
                  <a:pt x="85" y="77"/>
                </a:lnTo>
                <a:close/>
                <a:moveTo>
                  <a:pt x="67" y="119"/>
                </a:moveTo>
                <a:cubicBezTo>
                  <a:pt x="75" y="126"/>
                  <a:pt x="75" y="126"/>
                  <a:pt x="75" y="126"/>
                </a:cubicBezTo>
                <a:cubicBezTo>
                  <a:pt x="104" y="97"/>
                  <a:pt x="104" y="97"/>
                  <a:pt x="104" y="97"/>
                </a:cubicBezTo>
                <a:cubicBezTo>
                  <a:pt x="96" y="89"/>
                  <a:pt x="96" y="89"/>
                  <a:pt x="96" y="89"/>
                </a:cubicBezTo>
                <a:lnTo>
                  <a:pt x="67" y="11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1" name="Freeform 34"/>
          <p:cNvSpPr/>
          <p:nvPr/>
        </p:nvSpPr>
        <p:spPr bwMode="auto">
          <a:xfrm>
            <a:off x="6135688" y="1657350"/>
            <a:ext cx="261937" cy="393700"/>
          </a:xfrm>
          <a:custGeom>
            <a:avLst/>
            <a:gdLst>
              <a:gd name="T0" fmla="*/ 88 w 116"/>
              <a:gd name="T1" fmla="*/ 117 h 174"/>
              <a:gd name="T2" fmla="*/ 76 w 116"/>
              <a:gd name="T3" fmla="*/ 120 h 174"/>
              <a:gd name="T4" fmla="*/ 54 w 116"/>
              <a:gd name="T5" fmla="*/ 99 h 174"/>
              <a:gd name="T6" fmla="*/ 56 w 116"/>
              <a:gd name="T7" fmla="*/ 87 h 174"/>
              <a:gd name="T8" fmla="*/ 54 w 116"/>
              <a:gd name="T9" fmla="*/ 75 h 174"/>
              <a:gd name="T10" fmla="*/ 75 w 116"/>
              <a:gd name="T11" fmla="*/ 54 h 174"/>
              <a:gd name="T12" fmla="*/ 88 w 116"/>
              <a:gd name="T13" fmla="*/ 57 h 174"/>
              <a:gd name="T14" fmla="*/ 116 w 116"/>
              <a:gd name="T15" fmla="*/ 28 h 174"/>
              <a:gd name="T16" fmla="*/ 88 w 116"/>
              <a:gd name="T17" fmla="*/ 0 h 174"/>
              <a:gd name="T18" fmla="*/ 60 w 116"/>
              <a:gd name="T19" fmla="*/ 28 h 174"/>
              <a:gd name="T20" fmla="*/ 62 w 116"/>
              <a:gd name="T21" fmla="*/ 39 h 174"/>
              <a:gd name="T22" fmla="*/ 40 w 116"/>
              <a:gd name="T23" fmla="*/ 61 h 174"/>
              <a:gd name="T24" fmla="*/ 28 w 116"/>
              <a:gd name="T25" fmla="*/ 59 h 174"/>
              <a:gd name="T26" fmla="*/ 0 w 116"/>
              <a:gd name="T27" fmla="*/ 87 h 174"/>
              <a:gd name="T28" fmla="*/ 28 w 116"/>
              <a:gd name="T29" fmla="*/ 115 h 174"/>
              <a:gd name="T30" fmla="*/ 40 w 116"/>
              <a:gd name="T31" fmla="*/ 113 h 174"/>
              <a:gd name="T32" fmla="*/ 62 w 116"/>
              <a:gd name="T33" fmla="*/ 135 h 174"/>
              <a:gd name="T34" fmla="*/ 60 w 116"/>
              <a:gd name="T35" fmla="*/ 146 h 174"/>
              <a:gd name="T36" fmla="*/ 88 w 116"/>
              <a:gd name="T37" fmla="*/ 174 h 174"/>
              <a:gd name="T38" fmla="*/ 116 w 116"/>
              <a:gd name="T39" fmla="*/ 146 h 174"/>
              <a:gd name="T40" fmla="*/ 88 w 116"/>
              <a:gd name="T41" fmla="*/ 11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74">
                <a:moveTo>
                  <a:pt x="88" y="117"/>
                </a:moveTo>
                <a:cubicBezTo>
                  <a:pt x="83" y="117"/>
                  <a:pt x="79" y="118"/>
                  <a:pt x="76" y="120"/>
                </a:cubicBezTo>
                <a:cubicBezTo>
                  <a:pt x="54" y="99"/>
                  <a:pt x="54" y="99"/>
                  <a:pt x="54" y="99"/>
                </a:cubicBezTo>
                <a:cubicBezTo>
                  <a:pt x="55" y="95"/>
                  <a:pt x="56" y="91"/>
                  <a:pt x="56" y="87"/>
                </a:cubicBezTo>
                <a:cubicBezTo>
                  <a:pt x="56" y="83"/>
                  <a:pt x="55" y="79"/>
                  <a:pt x="54" y="75"/>
                </a:cubicBezTo>
                <a:cubicBezTo>
                  <a:pt x="75" y="54"/>
                  <a:pt x="75" y="54"/>
                  <a:pt x="75" y="54"/>
                </a:cubicBezTo>
                <a:cubicBezTo>
                  <a:pt x="79" y="56"/>
                  <a:pt x="83" y="57"/>
                  <a:pt x="88" y="57"/>
                </a:cubicBezTo>
                <a:cubicBezTo>
                  <a:pt x="103" y="57"/>
                  <a:pt x="116" y="44"/>
                  <a:pt x="116" y="28"/>
                </a:cubicBezTo>
                <a:cubicBezTo>
                  <a:pt x="116" y="13"/>
                  <a:pt x="103" y="0"/>
                  <a:pt x="88" y="0"/>
                </a:cubicBezTo>
                <a:cubicBezTo>
                  <a:pt x="72" y="0"/>
                  <a:pt x="60" y="13"/>
                  <a:pt x="60" y="28"/>
                </a:cubicBezTo>
                <a:cubicBezTo>
                  <a:pt x="60" y="32"/>
                  <a:pt x="60" y="36"/>
                  <a:pt x="62" y="39"/>
                </a:cubicBezTo>
                <a:cubicBezTo>
                  <a:pt x="40" y="61"/>
                  <a:pt x="40" y="61"/>
                  <a:pt x="40" y="61"/>
                </a:cubicBezTo>
                <a:cubicBezTo>
                  <a:pt x="36" y="60"/>
                  <a:pt x="32" y="59"/>
                  <a:pt x="28" y="59"/>
                </a:cubicBezTo>
                <a:cubicBezTo>
                  <a:pt x="13" y="59"/>
                  <a:pt x="0" y="71"/>
                  <a:pt x="0" y="87"/>
                </a:cubicBezTo>
                <a:cubicBezTo>
                  <a:pt x="0" y="103"/>
                  <a:pt x="13" y="115"/>
                  <a:pt x="28" y="115"/>
                </a:cubicBezTo>
                <a:cubicBezTo>
                  <a:pt x="32" y="115"/>
                  <a:pt x="36" y="114"/>
                  <a:pt x="40" y="113"/>
                </a:cubicBezTo>
                <a:cubicBezTo>
                  <a:pt x="62" y="135"/>
                  <a:pt x="62" y="135"/>
                  <a:pt x="62" y="135"/>
                </a:cubicBezTo>
                <a:cubicBezTo>
                  <a:pt x="60" y="138"/>
                  <a:pt x="60" y="142"/>
                  <a:pt x="60" y="146"/>
                </a:cubicBezTo>
                <a:cubicBezTo>
                  <a:pt x="60" y="161"/>
                  <a:pt x="72" y="174"/>
                  <a:pt x="88" y="174"/>
                </a:cubicBezTo>
                <a:cubicBezTo>
                  <a:pt x="103" y="174"/>
                  <a:pt x="116" y="161"/>
                  <a:pt x="116" y="146"/>
                </a:cubicBezTo>
                <a:cubicBezTo>
                  <a:pt x="116" y="130"/>
                  <a:pt x="103" y="117"/>
                  <a:pt x="88" y="1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2" name="Freeform 35"/>
          <p:cNvSpPr/>
          <p:nvPr/>
        </p:nvSpPr>
        <p:spPr bwMode="auto">
          <a:xfrm>
            <a:off x="6807200" y="1655764"/>
            <a:ext cx="274638" cy="379412"/>
          </a:xfrm>
          <a:custGeom>
            <a:avLst/>
            <a:gdLst>
              <a:gd name="T0" fmla="*/ 0 w 122"/>
              <a:gd name="T1" fmla="*/ 21 h 168"/>
              <a:gd name="T2" fmla="*/ 61 w 122"/>
              <a:gd name="T3" fmla="*/ 0 h 168"/>
              <a:gd name="T4" fmla="*/ 122 w 122"/>
              <a:gd name="T5" fmla="*/ 21 h 168"/>
              <a:gd name="T6" fmla="*/ 122 w 122"/>
              <a:gd name="T7" fmla="*/ 107 h 168"/>
              <a:gd name="T8" fmla="*/ 61 w 122"/>
              <a:gd name="T9" fmla="*/ 168 h 168"/>
              <a:gd name="T10" fmla="*/ 0 w 122"/>
              <a:gd name="T11" fmla="*/ 107 h 168"/>
              <a:gd name="T12" fmla="*/ 0 w 122"/>
              <a:gd name="T13" fmla="*/ 21 h 168"/>
            </a:gdLst>
            <a:ahLst/>
            <a:cxnLst>
              <a:cxn ang="0">
                <a:pos x="T0" y="T1"/>
              </a:cxn>
              <a:cxn ang="0">
                <a:pos x="T2" y="T3"/>
              </a:cxn>
              <a:cxn ang="0">
                <a:pos x="T4" y="T5"/>
              </a:cxn>
              <a:cxn ang="0">
                <a:pos x="T6" y="T7"/>
              </a:cxn>
              <a:cxn ang="0">
                <a:pos x="T8" y="T9"/>
              </a:cxn>
              <a:cxn ang="0">
                <a:pos x="T10" y="T11"/>
              </a:cxn>
              <a:cxn ang="0">
                <a:pos x="T12" y="T13"/>
              </a:cxn>
            </a:cxnLst>
            <a:rect l="0" t="0" r="r" b="b"/>
            <a:pathLst>
              <a:path w="122" h="168">
                <a:moveTo>
                  <a:pt x="0" y="21"/>
                </a:moveTo>
                <a:cubicBezTo>
                  <a:pt x="53" y="21"/>
                  <a:pt x="61" y="0"/>
                  <a:pt x="61" y="0"/>
                </a:cubicBezTo>
                <a:cubicBezTo>
                  <a:pt x="61" y="0"/>
                  <a:pt x="69" y="21"/>
                  <a:pt x="122" y="21"/>
                </a:cubicBezTo>
                <a:cubicBezTo>
                  <a:pt x="122" y="107"/>
                  <a:pt x="122" y="107"/>
                  <a:pt x="122" y="107"/>
                </a:cubicBezTo>
                <a:cubicBezTo>
                  <a:pt x="122" y="141"/>
                  <a:pt x="61" y="168"/>
                  <a:pt x="61" y="168"/>
                </a:cubicBezTo>
                <a:cubicBezTo>
                  <a:pt x="61" y="168"/>
                  <a:pt x="0" y="141"/>
                  <a:pt x="0" y="107"/>
                </a:cubicBezTo>
                <a:lnTo>
                  <a:pt x="0" y="2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3" name="Freeform 36"/>
          <p:cNvSpPr>
            <a:spLocks noEditPoints="1"/>
          </p:cNvSpPr>
          <p:nvPr/>
        </p:nvSpPr>
        <p:spPr bwMode="auto">
          <a:xfrm>
            <a:off x="7397751" y="1673226"/>
            <a:ext cx="393700" cy="398463"/>
          </a:xfrm>
          <a:custGeom>
            <a:avLst/>
            <a:gdLst>
              <a:gd name="T0" fmla="*/ 90 w 174"/>
              <a:gd name="T1" fmla="*/ 14 h 176"/>
              <a:gd name="T2" fmla="*/ 90 w 174"/>
              <a:gd name="T3" fmla="*/ 0 h 176"/>
              <a:gd name="T4" fmla="*/ 80 w 174"/>
              <a:gd name="T5" fmla="*/ 0 h 176"/>
              <a:gd name="T6" fmla="*/ 80 w 174"/>
              <a:gd name="T7" fmla="*/ 14 h 176"/>
              <a:gd name="T8" fmla="*/ 0 w 174"/>
              <a:gd name="T9" fmla="*/ 14 h 176"/>
              <a:gd name="T10" fmla="*/ 0 w 174"/>
              <a:gd name="T11" fmla="*/ 40 h 176"/>
              <a:gd name="T12" fmla="*/ 9 w 174"/>
              <a:gd name="T13" fmla="*/ 40 h 176"/>
              <a:gd name="T14" fmla="*/ 9 w 174"/>
              <a:gd name="T15" fmla="*/ 138 h 176"/>
              <a:gd name="T16" fmla="*/ 70 w 174"/>
              <a:gd name="T17" fmla="*/ 138 h 176"/>
              <a:gd name="T18" fmla="*/ 33 w 174"/>
              <a:gd name="T19" fmla="*/ 168 h 176"/>
              <a:gd name="T20" fmla="*/ 39 w 174"/>
              <a:gd name="T21" fmla="*/ 176 h 176"/>
              <a:gd name="T22" fmla="*/ 86 w 174"/>
              <a:gd name="T23" fmla="*/ 138 h 176"/>
              <a:gd name="T24" fmla="*/ 86 w 174"/>
              <a:gd name="T25" fmla="*/ 138 h 176"/>
              <a:gd name="T26" fmla="*/ 133 w 174"/>
              <a:gd name="T27" fmla="*/ 176 h 176"/>
              <a:gd name="T28" fmla="*/ 140 w 174"/>
              <a:gd name="T29" fmla="*/ 168 h 176"/>
              <a:gd name="T30" fmla="*/ 102 w 174"/>
              <a:gd name="T31" fmla="*/ 138 h 176"/>
              <a:gd name="T32" fmla="*/ 164 w 174"/>
              <a:gd name="T33" fmla="*/ 138 h 176"/>
              <a:gd name="T34" fmla="*/ 164 w 174"/>
              <a:gd name="T35" fmla="*/ 40 h 176"/>
              <a:gd name="T36" fmla="*/ 174 w 174"/>
              <a:gd name="T37" fmla="*/ 40 h 176"/>
              <a:gd name="T38" fmla="*/ 174 w 174"/>
              <a:gd name="T39" fmla="*/ 14 h 176"/>
              <a:gd name="T40" fmla="*/ 90 w 174"/>
              <a:gd name="T41" fmla="*/ 14 h 176"/>
              <a:gd name="T42" fmla="*/ 154 w 174"/>
              <a:gd name="T43" fmla="*/ 128 h 176"/>
              <a:gd name="T44" fmla="*/ 19 w 174"/>
              <a:gd name="T45" fmla="*/ 128 h 176"/>
              <a:gd name="T46" fmla="*/ 19 w 174"/>
              <a:gd name="T47" fmla="*/ 40 h 176"/>
              <a:gd name="T48" fmla="*/ 154 w 174"/>
              <a:gd name="T49" fmla="*/ 40 h 176"/>
              <a:gd name="T50" fmla="*/ 154 w 174"/>
              <a:gd name="T51" fmla="*/ 128 h 176"/>
              <a:gd name="T52" fmla="*/ 51 w 174"/>
              <a:gd name="T53" fmla="*/ 105 h 176"/>
              <a:gd name="T54" fmla="*/ 51 w 174"/>
              <a:gd name="T55" fmla="*/ 79 h 176"/>
              <a:gd name="T56" fmla="*/ 77 w 174"/>
              <a:gd name="T57" fmla="*/ 79 h 176"/>
              <a:gd name="T58" fmla="*/ 51 w 174"/>
              <a:gd name="T59" fmla="*/ 53 h 176"/>
              <a:gd name="T60" fmla="*/ 25 w 174"/>
              <a:gd name="T61" fmla="*/ 79 h 176"/>
              <a:gd name="T62" fmla="*/ 51 w 174"/>
              <a:gd name="T63" fmla="*/ 105 h 176"/>
              <a:gd name="T64" fmla="*/ 59 w 174"/>
              <a:gd name="T65" fmla="*/ 112 h 176"/>
              <a:gd name="T66" fmla="*/ 85 w 174"/>
              <a:gd name="T67" fmla="*/ 86 h 176"/>
              <a:gd name="T68" fmla="*/ 59 w 174"/>
              <a:gd name="T69" fmla="*/ 86 h 176"/>
              <a:gd name="T70" fmla="*/ 59 w 174"/>
              <a:gd name="T71" fmla="*/ 112 h 176"/>
              <a:gd name="T72" fmla="*/ 138 w 174"/>
              <a:gd name="T73" fmla="*/ 59 h 176"/>
              <a:gd name="T74" fmla="*/ 105 w 174"/>
              <a:gd name="T75" fmla="*/ 59 h 176"/>
              <a:gd name="T76" fmla="*/ 105 w 174"/>
              <a:gd name="T77" fmla="*/ 69 h 176"/>
              <a:gd name="T78" fmla="*/ 138 w 174"/>
              <a:gd name="T79" fmla="*/ 69 h 176"/>
              <a:gd name="T80" fmla="*/ 138 w 174"/>
              <a:gd name="T81" fmla="*/ 59 h 176"/>
              <a:gd name="T82" fmla="*/ 138 w 174"/>
              <a:gd name="T83" fmla="*/ 77 h 176"/>
              <a:gd name="T84" fmla="*/ 105 w 174"/>
              <a:gd name="T85" fmla="*/ 77 h 176"/>
              <a:gd name="T86" fmla="*/ 105 w 174"/>
              <a:gd name="T87" fmla="*/ 87 h 176"/>
              <a:gd name="T88" fmla="*/ 138 w 174"/>
              <a:gd name="T89" fmla="*/ 87 h 176"/>
              <a:gd name="T90" fmla="*/ 138 w 174"/>
              <a:gd name="T91" fmla="*/ 77 h 176"/>
              <a:gd name="T92" fmla="*/ 138 w 174"/>
              <a:gd name="T93" fmla="*/ 96 h 176"/>
              <a:gd name="T94" fmla="*/ 105 w 174"/>
              <a:gd name="T95" fmla="*/ 96 h 176"/>
              <a:gd name="T96" fmla="*/ 105 w 174"/>
              <a:gd name="T97" fmla="*/ 106 h 176"/>
              <a:gd name="T98" fmla="*/ 138 w 174"/>
              <a:gd name="T99" fmla="*/ 106 h 176"/>
              <a:gd name="T100" fmla="*/ 138 w 174"/>
              <a:gd name="T101"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4" h="176">
                <a:moveTo>
                  <a:pt x="90" y="14"/>
                </a:moveTo>
                <a:cubicBezTo>
                  <a:pt x="90" y="0"/>
                  <a:pt x="90" y="0"/>
                  <a:pt x="90" y="0"/>
                </a:cubicBezTo>
                <a:cubicBezTo>
                  <a:pt x="80" y="0"/>
                  <a:pt x="80" y="0"/>
                  <a:pt x="80" y="0"/>
                </a:cubicBezTo>
                <a:cubicBezTo>
                  <a:pt x="80" y="14"/>
                  <a:pt x="80" y="14"/>
                  <a:pt x="80" y="14"/>
                </a:cubicBezTo>
                <a:cubicBezTo>
                  <a:pt x="0" y="14"/>
                  <a:pt x="0" y="14"/>
                  <a:pt x="0" y="14"/>
                </a:cubicBezTo>
                <a:cubicBezTo>
                  <a:pt x="0" y="40"/>
                  <a:pt x="0" y="40"/>
                  <a:pt x="0" y="40"/>
                </a:cubicBezTo>
                <a:cubicBezTo>
                  <a:pt x="9" y="40"/>
                  <a:pt x="9" y="40"/>
                  <a:pt x="9" y="40"/>
                </a:cubicBezTo>
                <a:cubicBezTo>
                  <a:pt x="9" y="138"/>
                  <a:pt x="9" y="138"/>
                  <a:pt x="9" y="138"/>
                </a:cubicBezTo>
                <a:cubicBezTo>
                  <a:pt x="70" y="138"/>
                  <a:pt x="70" y="138"/>
                  <a:pt x="70" y="138"/>
                </a:cubicBezTo>
                <a:cubicBezTo>
                  <a:pt x="33" y="168"/>
                  <a:pt x="33" y="168"/>
                  <a:pt x="33" y="168"/>
                </a:cubicBezTo>
                <a:cubicBezTo>
                  <a:pt x="39" y="176"/>
                  <a:pt x="39" y="176"/>
                  <a:pt x="39" y="176"/>
                </a:cubicBezTo>
                <a:cubicBezTo>
                  <a:pt x="86" y="138"/>
                  <a:pt x="86" y="138"/>
                  <a:pt x="86" y="138"/>
                </a:cubicBezTo>
                <a:cubicBezTo>
                  <a:pt x="86" y="138"/>
                  <a:pt x="86" y="138"/>
                  <a:pt x="86" y="138"/>
                </a:cubicBezTo>
                <a:cubicBezTo>
                  <a:pt x="133" y="176"/>
                  <a:pt x="133" y="176"/>
                  <a:pt x="133" y="176"/>
                </a:cubicBezTo>
                <a:cubicBezTo>
                  <a:pt x="140" y="168"/>
                  <a:pt x="140" y="168"/>
                  <a:pt x="140" y="168"/>
                </a:cubicBezTo>
                <a:cubicBezTo>
                  <a:pt x="102" y="138"/>
                  <a:pt x="102" y="138"/>
                  <a:pt x="102" y="138"/>
                </a:cubicBezTo>
                <a:cubicBezTo>
                  <a:pt x="164" y="138"/>
                  <a:pt x="164" y="138"/>
                  <a:pt x="164" y="138"/>
                </a:cubicBezTo>
                <a:cubicBezTo>
                  <a:pt x="164" y="40"/>
                  <a:pt x="164" y="40"/>
                  <a:pt x="164" y="40"/>
                </a:cubicBezTo>
                <a:cubicBezTo>
                  <a:pt x="174" y="40"/>
                  <a:pt x="174" y="40"/>
                  <a:pt x="174" y="40"/>
                </a:cubicBezTo>
                <a:cubicBezTo>
                  <a:pt x="174" y="14"/>
                  <a:pt x="174" y="14"/>
                  <a:pt x="174" y="14"/>
                </a:cubicBezTo>
                <a:lnTo>
                  <a:pt x="90" y="14"/>
                </a:lnTo>
                <a:close/>
                <a:moveTo>
                  <a:pt x="154" y="128"/>
                </a:moveTo>
                <a:cubicBezTo>
                  <a:pt x="19" y="128"/>
                  <a:pt x="19" y="128"/>
                  <a:pt x="19" y="128"/>
                </a:cubicBezTo>
                <a:cubicBezTo>
                  <a:pt x="19" y="40"/>
                  <a:pt x="19" y="40"/>
                  <a:pt x="19" y="40"/>
                </a:cubicBezTo>
                <a:cubicBezTo>
                  <a:pt x="154" y="40"/>
                  <a:pt x="154" y="40"/>
                  <a:pt x="154" y="40"/>
                </a:cubicBezTo>
                <a:lnTo>
                  <a:pt x="154" y="128"/>
                </a:lnTo>
                <a:close/>
                <a:moveTo>
                  <a:pt x="51" y="105"/>
                </a:moveTo>
                <a:cubicBezTo>
                  <a:pt x="51" y="79"/>
                  <a:pt x="51" y="79"/>
                  <a:pt x="51" y="79"/>
                </a:cubicBezTo>
                <a:cubicBezTo>
                  <a:pt x="77" y="79"/>
                  <a:pt x="77" y="79"/>
                  <a:pt x="77" y="79"/>
                </a:cubicBezTo>
                <a:cubicBezTo>
                  <a:pt x="77" y="65"/>
                  <a:pt x="66" y="53"/>
                  <a:pt x="51" y="53"/>
                </a:cubicBezTo>
                <a:cubicBezTo>
                  <a:pt x="37" y="53"/>
                  <a:pt x="25" y="65"/>
                  <a:pt x="25" y="79"/>
                </a:cubicBezTo>
                <a:cubicBezTo>
                  <a:pt x="25" y="94"/>
                  <a:pt x="37" y="105"/>
                  <a:pt x="51" y="105"/>
                </a:cubicBezTo>
                <a:close/>
                <a:moveTo>
                  <a:pt x="59" y="112"/>
                </a:moveTo>
                <a:cubicBezTo>
                  <a:pt x="73" y="112"/>
                  <a:pt x="85" y="101"/>
                  <a:pt x="85" y="86"/>
                </a:cubicBezTo>
                <a:cubicBezTo>
                  <a:pt x="59" y="86"/>
                  <a:pt x="59" y="86"/>
                  <a:pt x="59" y="86"/>
                </a:cubicBezTo>
                <a:lnTo>
                  <a:pt x="59" y="112"/>
                </a:lnTo>
                <a:close/>
                <a:moveTo>
                  <a:pt x="138" y="59"/>
                </a:moveTo>
                <a:cubicBezTo>
                  <a:pt x="105" y="59"/>
                  <a:pt x="105" y="59"/>
                  <a:pt x="105" y="59"/>
                </a:cubicBezTo>
                <a:cubicBezTo>
                  <a:pt x="105" y="69"/>
                  <a:pt x="105" y="69"/>
                  <a:pt x="105" y="69"/>
                </a:cubicBezTo>
                <a:cubicBezTo>
                  <a:pt x="138" y="69"/>
                  <a:pt x="138" y="69"/>
                  <a:pt x="138" y="69"/>
                </a:cubicBezTo>
                <a:lnTo>
                  <a:pt x="138" y="59"/>
                </a:lnTo>
                <a:close/>
                <a:moveTo>
                  <a:pt x="138" y="77"/>
                </a:moveTo>
                <a:cubicBezTo>
                  <a:pt x="105" y="77"/>
                  <a:pt x="105" y="77"/>
                  <a:pt x="105" y="77"/>
                </a:cubicBezTo>
                <a:cubicBezTo>
                  <a:pt x="105" y="87"/>
                  <a:pt x="105" y="87"/>
                  <a:pt x="105" y="87"/>
                </a:cubicBezTo>
                <a:cubicBezTo>
                  <a:pt x="138" y="87"/>
                  <a:pt x="138" y="87"/>
                  <a:pt x="138" y="87"/>
                </a:cubicBezTo>
                <a:lnTo>
                  <a:pt x="138" y="77"/>
                </a:lnTo>
                <a:close/>
                <a:moveTo>
                  <a:pt x="138" y="96"/>
                </a:moveTo>
                <a:cubicBezTo>
                  <a:pt x="105" y="96"/>
                  <a:pt x="105" y="96"/>
                  <a:pt x="105" y="96"/>
                </a:cubicBezTo>
                <a:cubicBezTo>
                  <a:pt x="105" y="106"/>
                  <a:pt x="105" y="106"/>
                  <a:pt x="105" y="106"/>
                </a:cubicBezTo>
                <a:cubicBezTo>
                  <a:pt x="138" y="106"/>
                  <a:pt x="138" y="106"/>
                  <a:pt x="138" y="106"/>
                </a:cubicBezTo>
                <a:lnTo>
                  <a:pt x="138" y="9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4" name="Freeform 37"/>
          <p:cNvSpPr>
            <a:spLocks noEditPoints="1"/>
          </p:cNvSpPr>
          <p:nvPr/>
        </p:nvSpPr>
        <p:spPr bwMode="auto">
          <a:xfrm>
            <a:off x="8031163" y="1693864"/>
            <a:ext cx="392112" cy="339725"/>
          </a:xfrm>
          <a:custGeom>
            <a:avLst/>
            <a:gdLst>
              <a:gd name="T0" fmla="*/ 220 w 247"/>
              <a:gd name="T1" fmla="*/ 50 h 214"/>
              <a:gd name="T2" fmla="*/ 28 w 247"/>
              <a:gd name="T3" fmla="*/ 50 h 214"/>
              <a:gd name="T4" fmla="*/ 28 w 247"/>
              <a:gd name="T5" fmla="*/ 185 h 214"/>
              <a:gd name="T6" fmla="*/ 220 w 247"/>
              <a:gd name="T7" fmla="*/ 185 h 214"/>
              <a:gd name="T8" fmla="*/ 220 w 247"/>
              <a:gd name="T9" fmla="*/ 50 h 214"/>
              <a:gd name="T10" fmla="*/ 88 w 247"/>
              <a:gd name="T11" fmla="*/ 93 h 214"/>
              <a:gd name="T12" fmla="*/ 46 w 247"/>
              <a:gd name="T13" fmla="*/ 110 h 214"/>
              <a:gd name="T14" fmla="*/ 46 w 247"/>
              <a:gd name="T15" fmla="*/ 98 h 214"/>
              <a:gd name="T16" fmla="*/ 78 w 247"/>
              <a:gd name="T17" fmla="*/ 87 h 214"/>
              <a:gd name="T18" fmla="*/ 46 w 247"/>
              <a:gd name="T19" fmla="*/ 76 h 214"/>
              <a:gd name="T20" fmla="*/ 46 w 247"/>
              <a:gd name="T21" fmla="*/ 64 h 214"/>
              <a:gd name="T22" fmla="*/ 88 w 247"/>
              <a:gd name="T23" fmla="*/ 83 h 214"/>
              <a:gd name="T24" fmla="*/ 88 w 247"/>
              <a:gd name="T25" fmla="*/ 93 h 214"/>
              <a:gd name="T26" fmla="*/ 140 w 247"/>
              <a:gd name="T27" fmla="*/ 108 h 214"/>
              <a:gd name="T28" fmla="*/ 100 w 247"/>
              <a:gd name="T29" fmla="*/ 108 h 214"/>
              <a:gd name="T30" fmla="*/ 100 w 247"/>
              <a:gd name="T31" fmla="*/ 98 h 214"/>
              <a:gd name="T32" fmla="*/ 140 w 247"/>
              <a:gd name="T33" fmla="*/ 98 h 214"/>
              <a:gd name="T34" fmla="*/ 140 w 247"/>
              <a:gd name="T35" fmla="*/ 108 h 214"/>
              <a:gd name="T36" fmla="*/ 0 w 247"/>
              <a:gd name="T37" fmla="*/ 0 h 214"/>
              <a:gd name="T38" fmla="*/ 0 w 247"/>
              <a:gd name="T39" fmla="*/ 214 h 214"/>
              <a:gd name="T40" fmla="*/ 247 w 247"/>
              <a:gd name="T41" fmla="*/ 214 h 214"/>
              <a:gd name="T42" fmla="*/ 247 w 247"/>
              <a:gd name="T43" fmla="*/ 0 h 214"/>
              <a:gd name="T44" fmla="*/ 0 w 247"/>
              <a:gd name="T45" fmla="*/ 0 h 214"/>
              <a:gd name="T46" fmla="*/ 234 w 247"/>
              <a:gd name="T47" fmla="*/ 200 h 214"/>
              <a:gd name="T48" fmla="*/ 14 w 247"/>
              <a:gd name="T49" fmla="*/ 200 h 214"/>
              <a:gd name="T50" fmla="*/ 14 w 247"/>
              <a:gd name="T51" fmla="*/ 36 h 214"/>
              <a:gd name="T52" fmla="*/ 234 w 247"/>
              <a:gd name="T53" fmla="*/ 36 h 214"/>
              <a:gd name="T54" fmla="*/ 234 w 247"/>
              <a:gd name="T55" fmla="*/ 20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7" h="214">
                <a:moveTo>
                  <a:pt x="220" y="50"/>
                </a:moveTo>
                <a:lnTo>
                  <a:pt x="28" y="50"/>
                </a:lnTo>
                <a:lnTo>
                  <a:pt x="28" y="185"/>
                </a:lnTo>
                <a:lnTo>
                  <a:pt x="220" y="185"/>
                </a:lnTo>
                <a:lnTo>
                  <a:pt x="220" y="50"/>
                </a:lnTo>
                <a:close/>
                <a:moveTo>
                  <a:pt x="88" y="93"/>
                </a:moveTo>
                <a:lnTo>
                  <a:pt x="46" y="110"/>
                </a:lnTo>
                <a:lnTo>
                  <a:pt x="46" y="98"/>
                </a:lnTo>
                <a:lnTo>
                  <a:pt x="78" y="87"/>
                </a:lnTo>
                <a:lnTo>
                  <a:pt x="46" y="76"/>
                </a:lnTo>
                <a:lnTo>
                  <a:pt x="46" y="64"/>
                </a:lnTo>
                <a:lnTo>
                  <a:pt x="88" y="83"/>
                </a:lnTo>
                <a:lnTo>
                  <a:pt x="88" y="93"/>
                </a:lnTo>
                <a:close/>
                <a:moveTo>
                  <a:pt x="140" y="108"/>
                </a:moveTo>
                <a:lnTo>
                  <a:pt x="100" y="108"/>
                </a:lnTo>
                <a:lnTo>
                  <a:pt x="100" y="98"/>
                </a:lnTo>
                <a:lnTo>
                  <a:pt x="140" y="98"/>
                </a:lnTo>
                <a:lnTo>
                  <a:pt x="140" y="108"/>
                </a:lnTo>
                <a:close/>
                <a:moveTo>
                  <a:pt x="0" y="0"/>
                </a:moveTo>
                <a:lnTo>
                  <a:pt x="0" y="214"/>
                </a:lnTo>
                <a:lnTo>
                  <a:pt x="247" y="214"/>
                </a:lnTo>
                <a:lnTo>
                  <a:pt x="247" y="0"/>
                </a:lnTo>
                <a:lnTo>
                  <a:pt x="0" y="0"/>
                </a:lnTo>
                <a:close/>
                <a:moveTo>
                  <a:pt x="234" y="200"/>
                </a:moveTo>
                <a:lnTo>
                  <a:pt x="14" y="200"/>
                </a:lnTo>
                <a:lnTo>
                  <a:pt x="14" y="36"/>
                </a:lnTo>
                <a:lnTo>
                  <a:pt x="234" y="36"/>
                </a:lnTo>
                <a:lnTo>
                  <a:pt x="234" y="20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5" name="Freeform 38"/>
          <p:cNvSpPr/>
          <p:nvPr/>
        </p:nvSpPr>
        <p:spPr bwMode="auto">
          <a:xfrm>
            <a:off x="1058863" y="2254250"/>
            <a:ext cx="266700" cy="382588"/>
          </a:xfrm>
          <a:custGeom>
            <a:avLst/>
            <a:gdLst>
              <a:gd name="T0" fmla="*/ 118 w 118"/>
              <a:gd name="T1" fmla="*/ 65 h 169"/>
              <a:gd name="T2" fmla="*/ 109 w 118"/>
              <a:gd name="T3" fmla="*/ 51 h 169"/>
              <a:gd name="T4" fmla="*/ 109 w 118"/>
              <a:gd name="T5" fmla="*/ 51 h 169"/>
              <a:gd name="T6" fmla="*/ 116 w 118"/>
              <a:gd name="T7" fmla="*/ 39 h 169"/>
              <a:gd name="T8" fmla="*/ 107 w 118"/>
              <a:gd name="T9" fmla="*/ 26 h 169"/>
              <a:gd name="T10" fmla="*/ 101 w 118"/>
              <a:gd name="T11" fmla="*/ 26 h 169"/>
              <a:gd name="T12" fmla="*/ 107 w 118"/>
              <a:gd name="T13" fmla="*/ 13 h 169"/>
              <a:gd name="T14" fmla="*/ 99 w 118"/>
              <a:gd name="T15" fmla="*/ 0 h 169"/>
              <a:gd name="T16" fmla="*/ 37 w 118"/>
              <a:gd name="T17" fmla="*/ 0 h 169"/>
              <a:gd name="T18" fmla="*/ 0 w 118"/>
              <a:gd name="T19" fmla="*/ 37 h 169"/>
              <a:gd name="T20" fmla="*/ 0 w 118"/>
              <a:gd name="T21" fmla="*/ 76 h 169"/>
              <a:gd name="T22" fmla="*/ 20 w 118"/>
              <a:gd name="T23" fmla="*/ 107 h 169"/>
              <a:gd name="T24" fmla="*/ 54 w 118"/>
              <a:gd name="T25" fmla="*/ 150 h 169"/>
              <a:gd name="T26" fmla="*/ 54 w 118"/>
              <a:gd name="T27" fmla="*/ 166 h 169"/>
              <a:gd name="T28" fmla="*/ 82 w 118"/>
              <a:gd name="T29" fmla="*/ 143 h 169"/>
              <a:gd name="T30" fmla="*/ 78 w 118"/>
              <a:gd name="T31" fmla="*/ 107 h 169"/>
              <a:gd name="T32" fmla="*/ 100 w 118"/>
              <a:gd name="T33" fmla="*/ 107 h 169"/>
              <a:gd name="T34" fmla="*/ 110 w 118"/>
              <a:gd name="T35" fmla="*/ 92 h 169"/>
              <a:gd name="T36" fmla="*/ 103 w 118"/>
              <a:gd name="T37" fmla="*/ 78 h 169"/>
              <a:gd name="T38" fmla="*/ 109 w 118"/>
              <a:gd name="T39" fmla="*/ 78 h 169"/>
              <a:gd name="T40" fmla="*/ 118 w 118"/>
              <a:gd name="T41" fmla="*/ 6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8" h="169">
                <a:moveTo>
                  <a:pt x="118" y="65"/>
                </a:moveTo>
                <a:cubicBezTo>
                  <a:pt x="118" y="57"/>
                  <a:pt x="117" y="51"/>
                  <a:pt x="109" y="51"/>
                </a:cubicBezTo>
                <a:cubicBezTo>
                  <a:pt x="109" y="51"/>
                  <a:pt x="109" y="51"/>
                  <a:pt x="109" y="51"/>
                </a:cubicBezTo>
                <a:cubicBezTo>
                  <a:pt x="115" y="51"/>
                  <a:pt x="116" y="45"/>
                  <a:pt x="116" y="39"/>
                </a:cubicBezTo>
                <a:cubicBezTo>
                  <a:pt x="116" y="32"/>
                  <a:pt x="115" y="26"/>
                  <a:pt x="107" y="26"/>
                </a:cubicBezTo>
                <a:cubicBezTo>
                  <a:pt x="101" y="26"/>
                  <a:pt x="101" y="26"/>
                  <a:pt x="101" y="26"/>
                </a:cubicBezTo>
                <a:cubicBezTo>
                  <a:pt x="106" y="24"/>
                  <a:pt x="107" y="19"/>
                  <a:pt x="107" y="13"/>
                </a:cubicBezTo>
                <a:cubicBezTo>
                  <a:pt x="107" y="6"/>
                  <a:pt x="106" y="0"/>
                  <a:pt x="99" y="0"/>
                </a:cubicBezTo>
                <a:cubicBezTo>
                  <a:pt x="37" y="0"/>
                  <a:pt x="37" y="0"/>
                  <a:pt x="37" y="0"/>
                </a:cubicBezTo>
                <a:cubicBezTo>
                  <a:pt x="16" y="0"/>
                  <a:pt x="0" y="16"/>
                  <a:pt x="0" y="37"/>
                </a:cubicBezTo>
                <a:cubicBezTo>
                  <a:pt x="0" y="37"/>
                  <a:pt x="0" y="76"/>
                  <a:pt x="0" y="76"/>
                </a:cubicBezTo>
                <a:cubicBezTo>
                  <a:pt x="0" y="91"/>
                  <a:pt x="8" y="102"/>
                  <a:pt x="20" y="107"/>
                </a:cubicBezTo>
                <a:cubicBezTo>
                  <a:pt x="30" y="113"/>
                  <a:pt x="50" y="129"/>
                  <a:pt x="54" y="150"/>
                </a:cubicBezTo>
                <a:cubicBezTo>
                  <a:pt x="54" y="158"/>
                  <a:pt x="54" y="166"/>
                  <a:pt x="54" y="166"/>
                </a:cubicBezTo>
                <a:cubicBezTo>
                  <a:pt x="54" y="166"/>
                  <a:pt x="82" y="169"/>
                  <a:pt x="82" y="143"/>
                </a:cubicBezTo>
                <a:cubicBezTo>
                  <a:pt x="82" y="113"/>
                  <a:pt x="62" y="108"/>
                  <a:pt x="78" y="107"/>
                </a:cubicBezTo>
                <a:cubicBezTo>
                  <a:pt x="100" y="107"/>
                  <a:pt x="100" y="107"/>
                  <a:pt x="100" y="107"/>
                </a:cubicBezTo>
                <a:cubicBezTo>
                  <a:pt x="108" y="107"/>
                  <a:pt x="110" y="100"/>
                  <a:pt x="110" y="92"/>
                </a:cubicBezTo>
                <a:cubicBezTo>
                  <a:pt x="110" y="85"/>
                  <a:pt x="109" y="80"/>
                  <a:pt x="103" y="78"/>
                </a:cubicBezTo>
                <a:cubicBezTo>
                  <a:pt x="109" y="78"/>
                  <a:pt x="109" y="78"/>
                  <a:pt x="109" y="78"/>
                </a:cubicBezTo>
                <a:cubicBezTo>
                  <a:pt x="117" y="78"/>
                  <a:pt x="118" y="72"/>
                  <a:pt x="118" y="6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6" name="Freeform 39"/>
          <p:cNvSpPr/>
          <p:nvPr/>
        </p:nvSpPr>
        <p:spPr bwMode="auto">
          <a:xfrm>
            <a:off x="1874838" y="2397125"/>
            <a:ext cx="114300" cy="52388"/>
          </a:xfrm>
          <a:custGeom>
            <a:avLst/>
            <a:gdLst>
              <a:gd name="T0" fmla="*/ 0 w 51"/>
              <a:gd name="T1" fmla="*/ 12 h 23"/>
              <a:gd name="T2" fmla="*/ 8 w 51"/>
              <a:gd name="T3" fmla="*/ 23 h 23"/>
              <a:gd name="T4" fmla="*/ 43 w 51"/>
              <a:gd name="T5" fmla="*/ 23 h 23"/>
              <a:gd name="T6" fmla="*/ 51 w 51"/>
              <a:gd name="T7" fmla="*/ 12 h 23"/>
              <a:gd name="T8" fmla="*/ 51 w 51"/>
              <a:gd name="T9" fmla="*/ 12 h 23"/>
              <a:gd name="T10" fmla="*/ 43 w 51"/>
              <a:gd name="T11" fmla="*/ 0 h 23"/>
              <a:gd name="T12" fmla="*/ 8 w 51"/>
              <a:gd name="T13" fmla="*/ 0 h 23"/>
              <a:gd name="T14" fmla="*/ 0 w 51"/>
              <a:gd name="T15" fmla="*/ 12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23">
                <a:moveTo>
                  <a:pt x="0" y="12"/>
                </a:moveTo>
                <a:cubicBezTo>
                  <a:pt x="0" y="18"/>
                  <a:pt x="1" y="23"/>
                  <a:pt x="8" y="23"/>
                </a:cubicBezTo>
                <a:cubicBezTo>
                  <a:pt x="43" y="23"/>
                  <a:pt x="43" y="23"/>
                  <a:pt x="43" y="23"/>
                </a:cubicBezTo>
                <a:cubicBezTo>
                  <a:pt x="50" y="23"/>
                  <a:pt x="51" y="18"/>
                  <a:pt x="51" y="12"/>
                </a:cubicBezTo>
                <a:cubicBezTo>
                  <a:pt x="51" y="12"/>
                  <a:pt x="51" y="12"/>
                  <a:pt x="51" y="12"/>
                </a:cubicBezTo>
                <a:cubicBezTo>
                  <a:pt x="51" y="5"/>
                  <a:pt x="50" y="0"/>
                  <a:pt x="43" y="0"/>
                </a:cubicBezTo>
                <a:cubicBezTo>
                  <a:pt x="8" y="0"/>
                  <a:pt x="8" y="0"/>
                  <a:pt x="8" y="0"/>
                </a:cubicBezTo>
                <a:cubicBezTo>
                  <a:pt x="1" y="0"/>
                  <a:pt x="0" y="5"/>
                  <a:pt x="0"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7" name="Freeform 40"/>
          <p:cNvSpPr/>
          <p:nvPr/>
        </p:nvSpPr>
        <p:spPr bwMode="auto">
          <a:xfrm>
            <a:off x="1860550" y="2460626"/>
            <a:ext cx="139700" cy="52388"/>
          </a:xfrm>
          <a:custGeom>
            <a:avLst/>
            <a:gdLst>
              <a:gd name="T0" fmla="*/ 0 w 62"/>
              <a:gd name="T1" fmla="*/ 11 h 23"/>
              <a:gd name="T2" fmla="*/ 7 w 62"/>
              <a:gd name="T3" fmla="*/ 23 h 23"/>
              <a:gd name="T4" fmla="*/ 55 w 62"/>
              <a:gd name="T5" fmla="*/ 23 h 23"/>
              <a:gd name="T6" fmla="*/ 62 w 62"/>
              <a:gd name="T7" fmla="*/ 11 h 23"/>
              <a:gd name="T8" fmla="*/ 62 w 62"/>
              <a:gd name="T9" fmla="*/ 11 h 23"/>
              <a:gd name="T10" fmla="*/ 55 w 62"/>
              <a:gd name="T11" fmla="*/ 0 h 23"/>
              <a:gd name="T12" fmla="*/ 7 w 62"/>
              <a:gd name="T13" fmla="*/ 0 h 23"/>
              <a:gd name="T14" fmla="*/ 0 w 62"/>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23">
                <a:moveTo>
                  <a:pt x="0" y="11"/>
                </a:moveTo>
                <a:cubicBezTo>
                  <a:pt x="0" y="18"/>
                  <a:pt x="1" y="23"/>
                  <a:pt x="7" y="23"/>
                </a:cubicBezTo>
                <a:cubicBezTo>
                  <a:pt x="55" y="23"/>
                  <a:pt x="55" y="23"/>
                  <a:pt x="55" y="23"/>
                </a:cubicBezTo>
                <a:cubicBezTo>
                  <a:pt x="61" y="23"/>
                  <a:pt x="62" y="18"/>
                  <a:pt x="62" y="11"/>
                </a:cubicBezTo>
                <a:cubicBezTo>
                  <a:pt x="62" y="11"/>
                  <a:pt x="62" y="11"/>
                  <a:pt x="62" y="11"/>
                </a:cubicBezTo>
                <a:cubicBezTo>
                  <a:pt x="62" y="5"/>
                  <a:pt x="61" y="0"/>
                  <a:pt x="55" y="0"/>
                </a:cubicBezTo>
                <a:cubicBezTo>
                  <a:pt x="7" y="0"/>
                  <a:pt x="7" y="0"/>
                  <a:pt x="7" y="0"/>
                </a:cubicBezTo>
                <a:cubicBezTo>
                  <a:pt x="1" y="0"/>
                  <a:pt x="0" y="5"/>
                  <a:pt x="0" y="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8" name="Freeform 41"/>
          <p:cNvSpPr/>
          <p:nvPr/>
        </p:nvSpPr>
        <p:spPr bwMode="auto">
          <a:xfrm>
            <a:off x="1874838" y="2524126"/>
            <a:ext cx="119062" cy="50800"/>
          </a:xfrm>
          <a:custGeom>
            <a:avLst/>
            <a:gdLst>
              <a:gd name="T0" fmla="*/ 0 w 53"/>
              <a:gd name="T1" fmla="*/ 11 h 23"/>
              <a:gd name="T2" fmla="*/ 8 w 53"/>
              <a:gd name="T3" fmla="*/ 23 h 23"/>
              <a:gd name="T4" fmla="*/ 45 w 53"/>
              <a:gd name="T5" fmla="*/ 23 h 23"/>
              <a:gd name="T6" fmla="*/ 53 w 53"/>
              <a:gd name="T7" fmla="*/ 11 h 23"/>
              <a:gd name="T8" fmla="*/ 53 w 53"/>
              <a:gd name="T9" fmla="*/ 11 h 23"/>
              <a:gd name="T10" fmla="*/ 45 w 53"/>
              <a:gd name="T11" fmla="*/ 0 h 23"/>
              <a:gd name="T12" fmla="*/ 8 w 53"/>
              <a:gd name="T13" fmla="*/ 0 h 23"/>
              <a:gd name="T14" fmla="*/ 0 w 53"/>
              <a:gd name="T15" fmla="*/ 11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 h="23">
                <a:moveTo>
                  <a:pt x="0" y="11"/>
                </a:moveTo>
                <a:cubicBezTo>
                  <a:pt x="0" y="18"/>
                  <a:pt x="1" y="23"/>
                  <a:pt x="8" y="23"/>
                </a:cubicBezTo>
                <a:cubicBezTo>
                  <a:pt x="45" y="23"/>
                  <a:pt x="45" y="23"/>
                  <a:pt x="45" y="23"/>
                </a:cubicBezTo>
                <a:cubicBezTo>
                  <a:pt x="52" y="23"/>
                  <a:pt x="53" y="18"/>
                  <a:pt x="53" y="11"/>
                </a:cubicBezTo>
                <a:cubicBezTo>
                  <a:pt x="53" y="11"/>
                  <a:pt x="53" y="11"/>
                  <a:pt x="53" y="11"/>
                </a:cubicBezTo>
                <a:cubicBezTo>
                  <a:pt x="53" y="5"/>
                  <a:pt x="52" y="0"/>
                  <a:pt x="45" y="0"/>
                </a:cubicBezTo>
                <a:cubicBezTo>
                  <a:pt x="8" y="0"/>
                  <a:pt x="8" y="0"/>
                  <a:pt x="8" y="0"/>
                </a:cubicBezTo>
                <a:cubicBezTo>
                  <a:pt x="1" y="0"/>
                  <a:pt x="0" y="5"/>
                  <a:pt x="0" y="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39" name="Freeform 42"/>
          <p:cNvSpPr/>
          <p:nvPr/>
        </p:nvSpPr>
        <p:spPr bwMode="auto">
          <a:xfrm>
            <a:off x="1887538" y="2587626"/>
            <a:ext cx="84137" cy="53975"/>
          </a:xfrm>
          <a:custGeom>
            <a:avLst/>
            <a:gdLst>
              <a:gd name="T0" fmla="*/ 0 w 37"/>
              <a:gd name="T1" fmla="*/ 12 h 24"/>
              <a:gd name="T2" fmla="*/ 8 w 37"/>
              <a:gd name="T3" fmla="*/ 24 h 24"/>
              <a:gd name="T4" fmla="*/ 29 w 37"/>
              <a:gd name="T5" fmla="*/ 24 h 24"/>
              <a:gd name="T6" fmla="*/ 37 w 37"/>
              <a:gd name="T7" fmla="*/ 12 h 24"/>
              <a:gd name="T8" fmla="*/ 37 w 37"/>
              <a:gd name="T9" fmla="*/ 12 h 24"/>
              <a:gd name="T10" fmla="*/ 29 w 37"/>
              <a:gd name="T11" fmla="*/ 0 h 24"/>
              <a:gd name="T12" fmla="*/ 8 w 37"/>
              <a:gd name="T13" fmla="*/ 0 h 24"/>
              <a:gd name="T14" fmla="*/ 0 w 37"/>
              <a:gd name="T15" fmla="*/ 12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24">
                <a:moveTo>
                  <a:pt x="0" y="12"/>
                </a:moveTo>
                <a:cubicBezTo>
                  <a:pt x="0" y="18"/>
                  <a:pt x="2" y="24"/>
                  <a:pt x="8" y="24"/>
                </a:cubicBezTo>
                <a:cubicBezTo>
                  <a:pt x="29" y="24"/>
                  <a:pt x="29" y="24"/>
                  <a:pt x="29" y="24"/>
                </a:cubicBezTo>
                <a:cubicBezTo>
                  <a:pt x="36" y="24"/>
                  <a:pt x="37" y="18"/>
                  <a:pt x="37" y="12"/>
                </a:cubicBezTo>
                <a:cubicBezTo>
                  <a:pt x="37" y="12"/>
                  <a:pt x="37" y="12"/>
                  <a:pt x="37" y="12"/>
                </a:cubicBezTo>
                <a:cubicBezTo>
                  <a:pt x="37" y="5"/>
                  <a:pt x="36" y="0"/>
                  <a:pt x="29" y="0"/>
                </a:cubicBezTo>
                <a:cubicBezTo>
                  <a:pt x="8" y="0"/>
                  <a:pt x="8" y="0"/>
                  <a:pt x="8" y="0"/>
                </a:cubicBezTo>
                <a:cubicBezTo>
                  <a:pt x="2" y="0"/>
                  <a:pt x="0" y="5"/>
                  <a:pt x="0" y="1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0" name="Freeform 43"/>
          <p:cNvSpPr/>
          <p:nvPr/>
        </p:nvSpPr>
        <p:spPr bwMode="auto">
          <a:xfrm>
            <a:off x="1738313" y="2238375"/>
            <a:ext cx="203200" cy="400050"/>
          </a:xfrm>
          <a:custGeom>
            <a:avLst/>
            <a:gdLst>
              <a:gd name="T0" fmla="*/ 63 w 90"/>
              <a:gd name="T1" fmla="*/ 176 h 177"/>
              <a:gd name="T2" fmla="*/ 62 w 90"/>
              <a:gd name="T3" fmla="*/ 166 h 177"/>
              <a:gd name="T4" fmla="*/ 63 w 90"/>
              <a:gd name="T5" fmla="*/ 156 h 177"/>
              <a:gd name="T6" fmla="*/ 65 w 90"/>
              <a:gd name="T7" fmla="*/ 153 h 177"/>
              <a:gd name="T8" fmla="*/ 57 w 90"/>
              <a:gd name="T9" fmla="*/ 148 h 177"/>
              <a:gd name="T10" fmla="*/ 55 w 90"/>
              <a:gd name="T11" fmla="*/ 137 h 177"/>
              <a:gd name="T12" fmla="*/ 57 w 90"/>
              <a:gd name="T13" fmla="*/ 127 h 177"/>
              <a:gd name="T14" fmla="*/ 59 w 90"/>
              <a:gd name="T15" fmla="*/ 125 h 177"/>
              <a:gd name="T16" fmla="*/ 51 w 90"/>
              <a:gd name="T17" fmla="*/ 120 h 177"/>
              <a:gd name="T18" fmla="*/ 49 w 90"/>
              <a:gd name="T19" fmla="*/ 109 h 177"/>
              <a:gd name="T20" fmla="*/ 51 w 90"/>
              <a:gd name="T21" fmla="*/ 99 h 177"/>
              <a:gd name="T22" fmla="*/ 58 w 90"/>
              <a:gd name="T23" fmla="*/ 94 h 177"/>
              <a:gd name="T24" fmla="*/ 57 w 90"/>
              <a:gd name="T25" fmla="*/ 92 h 177"/>
              <a:gd name="T26" fmla="*/ 55 w 90"/>
              <a:gd name="T27" fmla="*/ 82 h 177"/>
              <a:gd name="T28" fmla="*/ 57 w 90"/>
              <a:gd name="T29" fmla="*/ 72 h 177"/>
              <a:gd name="T30" fmla="*/ 67 w 90"/>
              <a:gd name="T31" fmla="*/ 66 h 177"/>
              <a:gd name="T32" fmla="*/ 75 w 90"/>
              <a:gd name="T33" fmla="*/ 66 h 177"/>
              <a:gd name="T34" fmla="*/ 90 w 90"/>
              <a:gd name="T35" fmla="*/ 26 h 177"/>
              <a:gd name="T36" fmla="*/ 63 w 90"/>
              <a:gd name="T37" fmla="*/ 3 h 177"/>
              <a:gd name="T38" fmla="*/ 63 w 90"/>
              <a:gd name="T39" fmla="*/ 19 h 177"/>
              <a:gd name="T40" fmla="*/ 17 w 90"/>
              <a:gd name="T41" fmla="*/ 72 h 177"/>
              <a:gd name="T42" fmla="*/ 0 w 90"/>
              <a:gd name="T43" fmla="*/ 101 h 177"/>
              <a:gd name="T44" fmla="*/ 0 w 90"/>
              <a:gd name="T45" fmla="*/ 140 h 177"/>
              <a:gd name="T46" fmla="*/ 36 w 90"/>
              <a:gd name="T47" fmla="*/ 177 h 177"/>
              <a:gd name="T48" fmla="*/ 64 w 90"/>
              <a:gd name="T49" fmla="*/ 177 h 177"/>
              <a:gd name="T50" fmla="*/ 63 w 90"/>
              <a:gd name="T51" fmla="*/ 17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0" h="177">
                <a:moveTo>
                  <a:pt x="63" y="176"/>
                </a:moveTo>
                <a:cubicBezTo>
                  <a:pt x="62" y="174"/>
                  <a:pt x="62" y="170"/>
                  <a:pt x="62" y="166"/>
                </a:cubicBezTo>
                <a:cubicBezTo>
                  <a:pt x="62" y="161"/>
                  <a:pt x="62" y="158"/>
                  <a:pt x="63" y="156"/>
                </a:cubicBezTo>
                <a:cubicBezTo>
                  <a:pt x="64" y="155"/>
                  <a:pt x="64" y="154"/>
                  <a:pt x="65" y="153"/>
                </a:cubicBezTo>
                <a:cubicBezTo>
                  <a:pt x="61" y="152"/>
                  <a:pt x="58" y="150"/>
                  <a:pt x="57" y="148"/>
                </a:cubicBezTo>
                <a:cubicBezTo>
                  <a:pt x="56" y="145"/>
                  <a:pt x="55" y="142"/>
                  <a:pt x="55" y="137"/>
                </a:cubicBezTo>
                <a:cubicBezTo>
                  <a:pt x="55" y="133"/>
                  <a:pt x="56" y="130"/>
                  <a:pt x="57" y="127"/>
                </a:cubicBezTo>
                <a:cubicBezTo>
                  <a:pt x="58" y="126"/>
                  <a:pt x="58" y="126"/>
                  <a:pt x="59" y="125"/>
                </a:cubicBezTo>
                <a:cubicBezTo>
                  <a:pt x="54" y="124"/>
                  <a:pt x="52" y="122"/>
                  <a:pt x="51" y="120"/>
                </a:cubicBezTo>
                <a:cubicBezTo>
                  <a:pt x="50" y="117"/>
                  <a:pt x="49" y="114"/>
                  <a:pt x="49" y="109"/>
                </a:cubicBezTo>
                <a:cubicBezTo>
                  <a:pt x="49" y="105"/>
                  <a:pt x="50" y="102"/>
                  <a:pt x="51" y="99"/>
                </a:cubicBezTo>
                <a:cubicBezTo>
                  <a:pt x="52" y="97"/>
                  <a:pt x="54" y="94"/>
                  <a:pt x="58" y="94"/>
                </a:cubicBezTo>
                <a:cubicBezTo>
                  <a:pt x="58" y="93"/>
                  <a:pt x="58" y="93"/>
                  <a:pt x="57" y="92"/>
                </a:cubicBezTo>
                <a:cubicBezTo>
                  <a:pt x="56" y="90"/>
                  <a:pt x="55" y="86"/>
                  <a:pt x="55" y="82"/>
                </a:cubicBezTo>
                <a:cubicBezTo>
                  <a:pt x="55" y="77"/>
                  <a:pt x="56" y="74"/>
                  <a:pt x="57" y="72"/>
                </a:cubicBezTo>
                <a:cubicBezTo>
                  <a:pt x="59" y="69"/>
                  <a:pt x="62" y="66"/>
                  <a:pt x="67" y="66"/>
                </a:cubicBezTo>
                <a:cubicBezTo>
                  <a:pt x="75" y="66"/>
                  <a:pt x="75" y="66"/>
                  <a:pt x="75" y="66"/>
                </a:cubicBezTo>
                <a:cubicBezTo>
                  <a:pt x="75" y="61"/>
                  <a:pt x="90" y="49"/>
                  <a:pt x="90" y="26"/>
                </a:cubicBezTo>
                <a:cubicBezTo>
                  <a:pt x="90" y="0"/>
                  <a:pt x="63" y="3"/>
                  <a:pt x="63" y="3"/>
                </a:cubicBezTo>
                <a:cubicBezTo>
                  <a:pt x="63" y="3"/>
                  <a:pt x="63" y="10"/>
                  <a:pt x="63" y="19"/>
                </a:cubicBezTo>
                <a:cubicBezTo>
                  <a:pt x="58" y="37"/>
                  <a:pt x="26" y="64"/>
                  <a:pt x="17" y="72"/>
                </a:cubicBezTo>
                <a:cubicBezTo>
                  <a:pt x="6" y="77"/>
                  <a:pt x="0" y="88"/>
                  <a:pt x="0" y="101"/>
                </a:cubicBezTo>
                <a:cubicBezTo>
                  <a:pt x="0" y="101"/>
                  <a:pt x="0" y="140"/>
                  <a:pt x="0" y="140"/>
                </a:cubicBezTo>
                <a:cubicBezTo>
                  <a:pt x="0" y="161"/>
                  <a:pt x="16" y="177"/>
                  <a:pt x="36" y="177"/>
                </a:cubicBezTo>
                <a:cubicBezTo>
                  <a:pt x="64" y="177"/>
                  <a:pt x="64" y="177"/>
                  <a:pt x="64" y="177"/>
                </a:cubicBezTo>
                <a:cubicBezTo>
                  <a:pt x="64" y="177"/>
                  <a:pt x="64" y="176"/>
                  <a:pt x="63" y="17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1" name="Freeform 44"/>
          <p:cNvSpPr>
            <a:spLocks noEditPoints="1"/>
          </p:cNvSpPr>
          <p:nvPr/>
        </p:nvSpPr>
        <p:spPr bwMode="auto">
          <a:xfrm>
            <a:off x="2951164" y="2270125"/>
            <a:ext cx="379412" cy="361950"/>
          </a:xfrm>
          <a:custGeom>
            <a:avLst/>
            <a:gdLst>
              <a:gd name="T0" fmla="*/ 49 w 168"/>
              <a:gd name="T1" fmla="*/ 73 h 160"/>
              <a:gd name="T2" fmla="*/ 49 w 168"/>
              <a:gd name="T3" fmla="*/ 73 h 160"/>
              <a:gd name="T4" fmla="*/ 65 w 168"/>
              <a:gd name="T5" fmla="*/ 89 h 160"/>
              <a:gd name="T6" fmla="*/ 71 w 168"/>
              <a:gd name="T7" fmla="*/ 84 h 160"/>
              <a:gd name="T8" fmla="*/ 65 w 168"/>
              <a:gd name="T9" fmla="*/ 77 h 160"/>
              <a:gd name="T10" fmla="*/ 62 w 168"/>
              <a:gd name="T11" fmla="*/ 75 h 160"/>
              <a:gd name="T12" fmla="*/ 77 w 168"/>
              <a:gd name="T13" fmla="*/ 60 h 160"/>
              <a:gd name="T14" fmla="*/ 78 w 168"/>
              <a:gd name="T15" fmla="*/ 60 h 160"/>
              <a:gd name="T16" fmla="*/ 80 w 168"/>
              <a:gd name="T17" fmla="*/ 60 h 160"/>
              <a:gd name="T18" fmla="*/ 83 w 168"/>
              <a:gd name="T19" fmla="*/ 60 h 160"/>
              <a:gd name="T20" fmla="*/ 72 w 168"/>
              <a:gd name="T21" fmla="*/ 49 h 160"/>
              <a:gd name="T22" fmla="*/ 72 w 168"/>
              <a:gd name="T23" fmla="*/ 49 h 160"/>
              <a:gd name="T24" fmla="*/ 63 w 168"/>
              <a:gd name="T25" fmla="*/ 14 h 160"/>
              <a:gd name="T26" fmla="*/ 28 w 168"/>
              <a:gd name="T27" fmla="*/ 5 h 160"/>
              <a:gd name="T28" fmla="*/ 48 w 168"/>
              <a:gd name="T29" fmla="*/ 25 h 160"/>
              <a:gd name="T30" fmla="*/ 43 w 168"/>
              <a:gd name="T31" fmla="*/ 45 h 160"/>
              <a:gd name="T32" fmla="*/ 24 w 168"/>
              <a:gd name="T33" fmla="*/ 50 h 160"/>
              <a:gd name="T34" fmla="*/ 4 w 168"/>
              <a:gd name="T35" fmla="*/ 30 h 160"/>
              <a:gd name="T36" fmla="*/ 13 w 168"/>
              <a:gd name="T37" fmla="*/ 64 h 160"/>
              <a:gd name="T38" fmla="*/ 49 w 168"/>
              <a:gd name="T39" fmla="*/ 73 h 160"/>
              <a:gd name="T40" fmla="*/ 108 w 168"/>
              <a:gd name="T41" fmla="*/ 85 h 160"/>
              <a:gd name="T42" fmla="*/ 107 w 168"/>
              <a:gd name="T43" fmla="*/ 89 h 160"/>
              <a:gd name="T44" fmla="*/ 108 w 168"/>
              <a:gd name="T45" fmla="*/ 91 h 160"/>
              <a:gd name="T46" fmla="*/ 106 w 168"/>
              <a:gd name="T47" fmla="*/ 92 h 160"/>
              <a:gd name="T48" fmla="*/ 96 w 168"/>
              <a:gd name="T49" fmla="*/ 103 h 160"/>
              <a:gd name="T50" fmla="*/ 93 w 168"/>
              <a:gd name="T51" fmla="*/ 105 h 160"/>
              <a:gd name="T52" fmla="*/ 84 w 168"/>
              <a:gd name="T53" fmla="*/ 96 h 160"/>
              <a:gd name="T54" fmla="*/ 78 w 168"/>
              <a:gd name="T55" fmla="*/ 102 h 160"/>
              <a:gd name="T56" fmla="*/ 131 w 168"/>
              <a:gd name="T57" fmla="*/ 155 h 160"/>
              <a:gd name="T58" fmla="*/ 143 w 168"/>
              <a:gd name="T59" fmla="*/ 160 h 160"/>
              <a:gd name="T60" fmla="*/ 154 w 168"/>
              <a:gd name="T61" fmla="*/ 155 h 160"/>
              <a:gd name="T62" fmla="*/ 154 w 168"/>
              <a:gd name="T63" fmla="*/ 131 h 160"/>
              <a:gd name="T64" fmla="*/ 108 w 168"/>
              <a:gd name="T65" fmla="*/ 85 h 160"/>
              <a:gd name="T66" fmla="*/ 148 w 168"/>
              <a:gd name="T67" fmla="*/ 149 h 160"/>
              <a:gd name="T68" fmla="*/ 140 w 168"/>
              <a:gd name="T69" fmla="*/ 152 h 160"/>
              <a:gd name="T70" fmla="*/ 133 w 168"/>
              <a:gd name="T71" fmla="*/ 145 h 160"/>
              <a:gd name="T72" fmla="*/ 135 w 168"/>
              <a:gd name="T73" fmla="*/ 136 h 160"/>
              <a:gd name="T74" fmla="*/ 144 w 168"/>
              <a:gd name="T75" fmla="*/ 134 h 160"/>
              <a:gd name="T76" fmla="*/ 150 w 168"/>
              <a:gd name="T77" fmla="*/ 141 h 160"/>
              <a:gd name="T78" fmla="*/ 148 w 168"/>
              <a:gd name="T79" fmla="*/ 149 h 160"/>
              <a:gd name="T80" fmla="*/ 84 w 168"/>
              <a:gd name="T81" fmla="*/ 91 h 160"/>
              <a:gd name="T82" fmla="*/ 93 w 168"/>
              <a:gd name="T83" fmla="*/ 100 h 160"/>
              <a:gd name="T84" fmla="*/ 103 w 168"/>
              <a:gd name="T85" fmla="*/ 90 h 160"/>
              <a:gd name="T86" fmla="*/ 108 w 168"/>
              <a:gd name="T87" fmla="*/ 75 h 160"/>
              <a:gd name="T88" fmla="*/ 122 w 168"/>
              <a:gd name="T89" fmla="*/ 70 h 160"/>
              <a:gd name="T90" fmla="*/ 168 w 168"/>
              <a:gd name="T91" fmla="*/ 25 h 160"/>
              <a:gd name="T92" fmla="*/ 142 w 168"/>
              <a:gd name="T93" fmla="*/ 0 h 160"/>
              <a:gd name="T94" fmla="*/ 97 w 168"/>
              <a:gd name="T95" fmla="*/ 45 h 160"/>
              <a:gd name="T96" fmla="*/ 92 w 168"/>
              <a:gd name="T97" fmla="*/ 59 h 160"/>
              <a:gd name="T98" fmla="*/ 78 w 168"/>
              <a:gd name="T99" fmla="*/ 64 h 160"/>
              <a:gd name="T100" fmla="*/ 68 w 168"/>
              <a:gd name="T101" fmla="*/ 75 h 160"/>
              <a:gd name="T102" fmla="*/ 77 w 168"/>
              <a:gd name="T103" fmla="*/ 84 h 160"/>
              <a:gd name="T104" fmla="*/ 32 w 168"/>
              <a:gd name="T105" fmla="*/ 128 h 160"/>
              <a:gd name="T106" fmla="*/ 31 w 168"/>
              <a:gd name="T107" fmla="*/ 127 h 160"/>
              <a:gd name="T108" fmla="*/ 22 w 168"/>
              <a:gd name="T109" fmla="*/ 134 h 160"/>
              <a:gd name="T110" fmla="*/ 8 w 168"/>
              <a:gd name="T111" fmla="*/ 156 h 160"/>
              <a:gd name="T112" fmla="*/ 11 w 168"/>
              <a:gd name="T113" fmla="*/ 160 h 160"/>
              <a:gd name="T114" fmla="*/ 34 w 168"/>
              <a:gd name="T115" fmla="*/ 146 h 160"/>
              <a:gd name="T116" fmla="*/ 41 w 168"/>
              <a:gd name="T117" fmla="*/ 137 h 160"/>
              <a:gd name="T118" fmla="*/ 39 w 168"/>
              <a:gd name="T119" fmla="*/ 135 h 160"/>
              <a:gd name="T120" fmla="*/ 84 w 168"/>
              <a:gd name="T121" fmla="*/ 91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8" h="160">
                <a:moveTo>
                  <a:pt x="49" y="73"/>
                </a:moveTo>
                <a:cubicBezTo>
                  <a:pt x="49" y="73"/>
                  <a:pt x="49" y="73"/>
                  <a:pt x="49" y="73"/>
                </a:cubicBezTo>
                <a:cubicBezTo>
                  <a:pt x="65" y="89"/>
                  <a:pt x="65" y="89"/>
                  <a:pt x="65" y="89"/>
                </a:cubicBezTo>
                <a:cubicBezTo>
                  <a:pt x="71" y="84"/>
                  <a:pt x="71" y="84"/>
                  <a:pt x="71" y="84"/>
                </a:cubicBezTo>
                <a:cubicBezTo>
                  <a:pt x="65" y="77"/>
                  <a:pt x="65" y="77"/>
                  <a:pt x="65" y="77"/>
                </a:cubicBezTo>
                <a:cubicBezTo>
                  <a:pt x="62" y="75"/>
                  <a:pt x="62" y="75"/>
                  <a:pt x="62" y="75"/>
                </a:cubicBezTo>
                <a:cubicBezTo>
                  <a:pt x="77" y="60"/>
                  <a:pt x="77" y="60"/>
                  <a:pt x="77" y="60"/>
                </a:cubicBezTo>
                <a:cubicBezTo>
                  <a:pt x="78" y="60"/>
                  <a:pt x="78" y="60"/>
                  <a:pt x="78" y="60"/>
                </a:cubicBezTo>
                <a:cubicBezTo>
                  <a:pt x="79" y="60"/>
                  <a:pt x="79" y="60"/>
                  <a:pt x="80" y="60"/>
                </a:cubicBezTo>
                <a:cubicBezTo>
                  <a:pt x="81" y="60"/>
                  <a:pt x="82" y="60"/>
                  <a:pt x="83" y="60"/>
                </a:cubicBezTo>
                <a:cubicBezTo>
                  <a:pt x="72" y="49"/>
                  <a:pt x="72" y="49"/>
                  <a:pt x="72" y="49"/>
                </a:cubicBezTo>
                <a:cubicBezTo>
                  <a:pt x="72" y="49"/>
                  <a:pt x="72" y="49"/>
                  <a:pt x="72" y="49"/>
                </a:cubicBezTo>
                <a:cubicBezTo>
                  <a:pt x="75" y="37"/>
                  <a:pt x="72" y="24"/>
                  <a:pt x="63" y="14"/>
                </a:cubicBezTo>
                <a:cubicBezTo>
                  <a:pt x="53" y="5"/>
                  <a:pt x="40" y="2"/>
                  <a:pt x="28" y="5"/>
                </a:cubicBezTo>
                <a:cubicBezTo>
                  <a:pt x="48" y="25"/>
                  <a:pt x="48" y="25"/>
                  <a:pt x="48" y="25"/>
                </a:cubicBezTo>
                <a:cubicBezTo>
                  <a:pt x="43" y="45"/>
                  <a:pt x="43" y="45"/>
                  <a:pt x="43" y="45"/>
                </a:cubicBezTo>
                <a:cubicBezTo>
                  <a:pt x="24" y="50"/>
                  <a:pt x="24" y="50"/>
                  <a:pt x="24" y="50"/>
                </a:cubicBezTo>
                <a:cubicBezTo>
                  <a:pt x="4" y="30"/>
                  <a:pt x="4" y="30"/>
                  <a:pt x="4" y="30"/>
                </a:cubicBezTo>
                <a:cubicBezTo>
                  <a:pt x="0" y="42"/>
                  <a:pt x="4" y="55"/>
                  <a:pt x="13" y="64"/>
                </a:cubicBezTo>
                <a:cubicBezTo>
                  <a:pt x="22" y="74"/>
                  <a:pt x="36" y="77"/>
                  <a:pt x="49" y="73"/>
                </a:cubicBezTo>
                <a:close/>
                <a:moveTo>
                  <a:pt x="108" y="85"/>
                </a:moveTo>
                <a:cubicBezTo>
                  <a:pt x="107" y="86"/>
                  <a:pt x="107" y="88"/>
                  <a:pt x="107" y="89"/>
                </a:cubicBezTo>
                <a:cubicBezTo>
                  <a:pt x="108" y="91"/>
                  <a:pt x="108" y="91"/>
                  <a:pt x="108" y="91"/>
                </a:cubicBezTo>
                <a:cubicBezTo>
                  <a:pt x="106" y="92"/>
                  <a:pt x="106" y="92"/>
                  <a:pt x="106" y="92"/>
                </a:cubicBezTo>
                <a:cubicBezTo>
                  <a:pt x="96" y="103"/>
                  <a:pt x="96" y="103"/>
                  <a:pt x="96" y="103"/>
                </a:cubicBezTo>
                <a:cubicBezTo>
                  <a:pt x="93" y="105"/>
                  <a:pt x="93" y="105"/>
                  <a:pt x="93" y="105"/>
                </a:cubicBezTo>
                <a:cubicBezTo>
                  <a:pt x="84" y="96"/>
                  <a:pt x="84" y="96"/>
                  <a:pt x="84" y="96"/>
                </a:cubicBezTo>
                <a:cubicBezTo>
                  <a:pt x="78" y="102"/>
                  <a:pt x="78" y="102"/>
                  <a:pt x="78" y="102"/>
                </a:cubicBezTo>
                <a:cubicBezTo>
                  <a:pt x="131" y="155"/>
                  <a:pt x="131" y="155"/>
                  <a:pt x="131" y="155"/>
                </a:cubicBezTo>
                <a:cubicBezTo>
                  <a:pt x="134" y="158"/>
                  <a:pt x="138" y="160"/>
                  <a:pt x="143" y="160"/>
                </a:cubicBezTo>
                <a:cubicBezTo>
                  <a:pt x="147" y="160"/>
                  <a:pt x="151" y="158"/>
                  <a:pt x="154" y="155"/>
                </a:cubicBezTo>
                <a:cubicBezTo>
                  <a:pt x="161" y="148"/>
                  <a:pt x="161" y="138"/>
                  <a:pt x="154" y="131"/>
                </a:cubicBezTo>
                <a:lnTo>
                  <a:pt x="108" y="85"/>
                </a:lnTo>
                <a:close/>
                <a:moveTo>
                  <a:pt x="148" y="149"/>
                </a:moveTo>
                <a:cubicBezTo>
                  <a:pt x="140" y="152"/>
                  <a:pt x="140" y="152"/>
                  <a:pt x="140" y="152"/>
                </a:cubicBezTo>
                <a:cubicBezTo>
                  <a:pt x="133" y="145"/>
                  <a:pt x="133" y="145"/>
                  <a:pt x="133" y="145"/>
                </a:cubicBezTo>
                <a:cubicBezTo>
                  <a:pt x="135" y="136"/>
                  <a:pt x="135" y="136"/>
                  <a:pt x="135" y="136"/>
                </a:cubicBezTo>
                <a:cubicBezTo>
                  <a:pt x="144" y="134"/>
                  <a:pt x="144" y="134"/>
                  <a:pt x="144" y="134"/>
                </a:cubicBezTo>
                <a:cubicBezTo>
                  <a:pt x="150" y="141"/>
                  <a:pt x="150" y="141"/>
                  <a:pt x="150" y="141"/>
                </a:cubicBezTo>
                <a:lnTo>
                  <a:pt x="148" y="149"/>
                </a:lnTo>
                <a:close/>
                <a:moveTo>
                  <a:pt x="84" y="91"/>
                </a:moveTo>
                <a:cubicBezTo>
                  <a:pt x="93" y="100"/>
                  <a:pt x="93" y="100"/>
                  <a:pt x="93" y="100"/>
                </a:cubicBezTo>
                <a:cubicBezTo>
                  <a:pt x="103" y="90"/>
                  <a:pt x="103" y="90"/>
                  <a:pt x="103" y="90"/>
                </a:cubicBezTo>
                <a:cubicBezTo>
                  <a:pt x="103" y="84"/>
                  <a:pt x="104" y="79"/>
                  <a:pt x="108" y="75"/>
                </a:cubicBezTo>
                <a:cubicBezTo>
                  <a:pt x="112" y="72"/>
                  <a:pt x="117" y="70"/>
                  <a:pt x="122" y="70"/>
                </a:cubicBezTo>
                <a:cubicBezTo>
                  <a:pt x="168" y="25"/>
                  <a:pt x="168" y="25"/>
                  <a:pt x="168" y="25"/>
                </a:cubicBezTo>
                <a:cubicBezTo>
                  <a:pt x="142" y="0"/>
                  <a:pt x="142" y="0"/>
                  <a:pt x="142" y="0"/>
                </a:cubicBezTo>
                <a:cubicBezTo>
                  <a:pt x="97" y="45"/>
                  <a:pt x="97" y="45"/>
                  <a:pt x="97" y="45"/>
                </a:cubicBezTo>
                <a:cubicBezTo>
                  <a:pt x="98" y="50"/>
                  <a:pt x="96" y="55"/>
                  <a:pt x="92" y="59"/>
                </a:cubicBezTo>
                <a:cubicBezTo>
                  <a:pt x="88" y="63"/>
                  <a:pt x="83" y="65"/>
                  <a:pt x="78" y="64"/>
                </a:cubicBezTo>
                <a:cubicBezTo>
                  <a:pt x="68" y="75"/>
                  <a:pt x="68" y="75"/>
                  <a:pt x="68" y="75"/>
                </a:cubicBezTo>
                <a:cubicBezTo>
                  <a:pt x="77" y="84"/>
                  <a:pt x="77" y="84"/>
                  <a:pt x="77" y="84"/>
                </a:cubicBezTo>
                <a:cubicBezTo>
                  <a:pt x="32" y="128"/>
                  <a:pt x="32" y="128"/>
                  <a:pt x="32" y="128"/>
                </a:cubicBezTo>
                <a:cubicBezTo>
                  <a:pt x="31" y="127"/>
                  <a:pt x="31" y="127"/>
                  <a:pt x="31" y="127"/>
                </a:cubicBezTo>
                <a:cubicBezTo>
                  <a:pt x="22" y="134"/>
                  <a:pt x="22" y="134"/>
                  <a:pt x="22" y="134"/>
                </a:cubicBezTo>
                <a:cubicBezTo>
                  <a:pt x="8" y="156"/>
                  <a:pt x="8" y="156"/>
                  <a:pt x="8" y="156"/>
                </a:cubicBezTo>
                <a:cubicBezTo>
                  <a:pt x="11" y="160"/>
                  <a:pt x="11" y="160"/>
                  <a:pt x="11" y="160"/>
                </a:cubicBezTo>
                <a:cubicBezTo>
                  <a:pt x="34" y="146"/>
                  <a:pt x="34" y="146"/>
                  <a:pt x="34" y="146"/>
                </a:cubicBezTo>
                <a:cubicBezTo>
                  <a:pt x="41" y="137"/>
                  <a:pt x="41" y="137"/>
                  <a:pt x="41" y="137"/>
                </a:cubicBezTo>
                <a:cubicBezTo>
                  <a:pt x="39" y="135"/>
                  <a:pt x="39" y="135"/>
                  <a:pt x="39" y="135"/>
                </a:cubicBezTo>
                <a:lnTo>
                  <a:pt x="84" y="9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2" name="Freeform 45"/>
          <p:cNvSpPr>
            <a:spLocks noEditPoints="1"/>
          </p:cNvSpPr>
          <p:nvPr/>
        </p:nvSpPr>
        <p:spPr bwMode="auto">
          <a:xfrm>
            <a:off x="3621089" y="2308225"/>
            <a:ext cx="288925" cy="285750"/>
          </a:xfrm>
          <a:custGeom>
            <a:avLst/>
            <a:gdLst>
              <a:gd name="T0" fmla="*/ 131 w 182"/>
              <a:gd name="T1" fmla="*/ 84 h 180"/>
              <a:gd name="T2" fmla="*/ 182 w 182"/>
              <a:gd name="T3" fmla="*/ 42 h 180"/>
              <a:gd name="T4" fmla="*/ 131 w 182"/>
              <a:gd name="T5" fmla="*/ 0 h 180"/>
              <a:gd name="T6" fmla="*/ 131 w 182"/>
              <a:gd name="T7" fmla="*/ 27 h 180"/>
              <a:gd name="T8" fmla="*/ 26 w 182"/>
              <a:gd name="T9" fmla="*/ 27 h 180"/>
              <a:gd name="T10" fmla="*/ 26 w 182"/>
              <a:gd name="T11" fmla="*/ 57 h 180"/>
              <a:gd name="T12" fmla="*/ 131 w 182"/>
              <a:gd name="T13" fmla="*/ 57 h 180"/>
              <a:gd name="T14" fmla="*/ 131 w 182"/>
              <a:gd name="T15" fmla="*/ 84 h 180"/>
              <a:gd name="T16" fmla="*/ 52 w 182"/>
              <a:gd name="T17" fmla="*/ 96 h 180"/>
              <a:gd name="T18" fmla="*/ 0 w 182"/>
              <a:gd name="T19" fmla="*/ 139 h 180"/>
              <a:gd name="T20" fmla="*/ 52 w 182"/>
              <a:gd name="T21" fmla="*/ 180 h 180"/>
              <a:gd name="T22" fmla="*/ 52 w 182"/>
              <a:gd name="T23" fmla="*/ 153 h 180"/>
              <a:gd name="T24" fmla="*/ 157 w 182"/>
              <a:gd name="T25" fmla="*/ 153 h 180"/>
              <a:gd name="T26" fmla="*/ 157 w 182"/>
              <a:gd name="T27" fmla="*/ 123 h 180"/>
              <a:gd name="T28" fmla="*/ 52 w 182"/>
              <a:gd name="T29" fmla="*/ 123 h 180"/>
              <a:gd name="T30" fmla="*/ 52 w 182"/>
              <a:gd name="T31" fmla="*/ 9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180">
                <a:moveTo>
                  <a:pt x="131" y="84"/>
                </a:moveTo>
                <a:lnTo>
                  <a:pt x="182" y="42"/>
                </a:lnTo>
                <a:lnTo>
                  <a:pt x="131" y="0"/>
                </a:lnTo>
                <a:lnTo>
                  <a:pt x="131" y="27"/>
                </a:lnTo>
                <a:lnTo>
                  <a:pt x="26" y="27"/>
                </a:lnTo>
                <a:lnTo>
                  <a:pt x="26" y="57"/>
                </a:lnTo>
                <a:lnTo>
                  <a:pt x="131" y="57"/>
                </a:lnTo>
                <a:lnTo>
                  <a:pt x="131" y="84"/>
                </a:lnTo>
                <a:close/>
                <a:moveTo>
                  <a:pt x="52" y="96"/>
                </a:moveTo>
                <a:lnTo>
                  <a:pt x="0" y="139"/>
                </a:lnTo>
                <a:lnTo>
                  <a:pt x="52" y="180"/>
                </a:lnTo>
                <a:lnTo>
                  <a:pt x="52" y="153"/>
                </a:lnTo>
                <a:lnTo>
                  <a:pt x="157" y="153"/>
                </a:lnTo>
                <a:lnTo>
                  <a:pt x="157" y="123"/>
                </a:lnTo>
                <a:lnTo>
                  <a:pt x="52" y="123"/>
                </a:lnTo>
                <a:lnTo>
                  <a:pt x="52" y="9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3" name="Freeform 46"/>
          <p:cNvSpPr>
            <a:spLocks noEditPoints="1"/>
          </p:cNvSpPr>
          <p:nvPr/>
        </p:nvSpPr>
        <p:spPr bwMode="auto">
          <a:xfrm>
            <a:off x="4179888" y="2232025"/>
            <a:ext cx="401637" cy="401638"/>
          </a:xfrm>
          <a:custGeom>
            <a:avLst/>
            <a:gdLst>
              <a:gd name="T0" fmla="*/ 89 w 178"/>
              <a:gd name="T1" fmla="*/ 0 h 178"/>
              <a:gd name="T2" fmla="*/ 0 w 178"/>
              <a:gd name="T3" fmla="*/ 89 h 178"/>
              <a:gd name="T4" fmla="*/ 89 w 178"/>
              <a:gd name="T5" fmla="*/ 178 h 178"/>
              <a:gd name="T6" fmla="*/ 178 w 178"/>
              <a:gd name="T7" fmla="*/ 89 h 178"/>
              <a:gd name="T8" fmla="*/ 89 w 178"/>
              <a:gd name="T9" fmla="*/ 0 h 178"/>
              <a:gd name="T10" fmla="*/ 89 w 178"/>
              <a:gd name="T11" fmla="*/ 10 h 178"/>
              <a:gd name="T12" fmla="*/ 168 w 178"/>
              <a:gd name="T13" fmla="*/ 89 h 178"/>
              <a:gd name="T14" fmla="*/ 166 w 178"/>
              <a:gd name="T15" fmla="*/ 105 h 178"/>
              <a:gd name="T16" fmla="*/ 128 w 178"/>
              <a:gd name="T17" fmla="*/ 132 h 178"/>
              <a:gd name="T18" fmla="*/ 89 w 178"/>
              <a:gd name="T19" fmla="*/ 93 h 178"/>
              <a:gd name="T20" fmla="*/ 49 w 178"/>
              <a:gd name="T21" fmla="*/ 53 h 178"/>
              <a:gd name="T22" fmla="*/ 10 w 178"/>
              <a:gd name="T23" fmla="*/ 84 h 178"/>
              <a:gd name="T24" fmla="*/ 89 w 178"/>
              <a:gd name="T25" fmla="*/ 1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8" h="178">
                <a:moveTo>
                  <a:pt x="89" y="0"/>
                </a:moveTo>
                <a:cubicBezTo>
                  <a:pt x="40" y="0"/>
                  <a:pt x="0" y="40"/>
                  <a:pt x="0" y="89"/>
                </a:cubicBezTo>
                <a:cubicBezTo>
                  <a:pt x="0" y="138"/>
                  <a:pt x="40" y="178"/>
                  <a:pt x="89" y="178"/>
                </a:cubicBezTo>
                <a:cubicBezTo>
                  <a:pt x="138" y="178"/>
                  <a:pt x="178" y="138"/>
                  <a:pt x="178" y="89"/>
                </a:cubicBezTo>
                <a:cubicBezTo>
                  <a:pt x="178" y="40"/>
                  <a:pt x="138" y="0"/>
                  <a:pt x="89" y="0"/>
                </a:cubicBezTo>
                <a:close/>
                <a:moveTo>
                  <a:pt x="89" y="10"/>
                </a:moveTo>
                <a:cubicBezTo>
                  <a:pt x="133" y="10"/>
                  <a:pt x="168" y="45"/>
                  <a:pt x="168" y="89"/>
                </a:cubicBezTo>
                <a:cubicBezTo>
                  <a:pt x="168" y="94"/>
                  <a:pt x="167" y="100"/>
                  <a:pt x="166" y="105"/>
                </a:cubicBezTo>
                <a:cubicBezTo>
                  <a:pt x="161" y="121"/>
                  <a:pt x="146" y="132"/>
                  <a:pt x="128" y="132"/>
                </a:cubicBezTo>
                <a:cubicBezTo>
                  <a:pt x="107" y="132"/>
                  <a:pt x="89" y="115"/>
                  <a:pt x="89" y="93"/>
                </a:cubicBezTo>
                <a:cubicBezTo>
                  <a:pt x="89" y="71"/>
                  <a:pt x="71" y="53"/>
                  <a:pt x="49" y="53"/>
                </a:cubicBezTo>
                <a:cubicBezTo>
                  <a:pt x="30" y="53"/>
                  <a:pt x="14" y="67"/>
                  <a:pt x="10" y="84"/>
                </a:cubicBezTo>
                <a:cubicBezTo>
                  <a:pt x="13" y="43"/>
                  <a:pt x="47" y="10"/>
                  <a:pt x="89" y="1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4" name="Freeform 47"/>
          <p:cNvSpPr/>
          <p:nvPr/>
        </p:nvSpPr>
        <p:spPr bwMode="auto">
          <a:xfrm>
            <a:off x="4795839" y="2238375"/>
            <a:ext cx="396875" cy="388938"/>
          </a:xfrm>
          <a:custGeom>
            <a:avLst/>
            <a:gdLst>
              <a:gd name="T0" fmla="*/ 169 w 176"/>
              <a:gd name="T1" fmla="*/ 81 h 172"/>
              <a:gd name="T2" fmla="*/ 94 w 176"/>
              <a:gd name="T3" fmla="*/ 81 h 172"/>
              <a:gd name="T4" fmla="*/ 94 w 176"/>
              <a:gd name="T5" fmla="*/ 49 h 172"/>
              <a:gd name="T6" fmla="*/ 80 w 176"/>
              <a:gd name="T7" fmla="*/ 15 h 172"/>
              <a:gd name="T8" fmla="*/ 47 w 176"/>
              <a:gd name="T9" fmla="*/ 0 h 172"/>
              <a:gd name="T10" fmla="*/ 14 w 176"/>
              <a:gd name="T11" fmla="*/ 15 h 172"/>
              <a:gd name="T12" fmla="*/ 0 w 176"/>
              <a:gd name="T13" fmla="*/ 49 h 172"/>
              <a:gd name="T14" fmla="*/ 0 w 176"/>
              <a:gd name="T15" fmla="*/ 91 h 172"/>
              <a:gd name="T16" fmla="*/ 25 w 176"/>
              <a:gd name="T17" fmla="*/ 91 h 172"/>
              <a:gd name="T18" fmla="*/ 25 w 176"/>
              <a:gd name="T19" fmla="*/ 86 h 172"/>
              <a:gd name="T20" fmla="*/ 10 w 176"/>
              <a:gd name="T21" fmla="*/ 71 h 172"/>
              <a:gd name="T22" fmla="*/ 25 w 176"/>
              <a:gd name="T23" fmla="*/ 71 h 172"/>
              <a:gd name="T24" fmla="*/ 25 w 176"/>
              <a:gd name="T25" fmla="*/ 49 h 172"/>
              <a:gd name="T26" fmla="*/ 31 w 176"/>
              <a:gd name="T27" fmla="*/ 32 h 172"/>
              <a:gd name="T28" fmla="*/ 47 w 176"/>
              <a:gd name="T29" fmla="*/ 25 h 172"/>
              <a:gd name="T30" fmla="*/ 62 w 176"/>
              <a:gd name="T31" fmla="*/ 32 h 172"/>
              <a:gd name="T32" fmla="*/ 69 w 176"/>
              <a:gd name="T33" fmla="*/ 49 h 172"/>
              <a:gd name="T34" fmla="*/ 69 w 176"/>
              <a:gd name="T35" fmla="*/ 81 h 172"/>
              <a:gd name="T36" fmla="*/ 59 w 176"/>
              <a:gd name="T37" fmla="*/ 81 h 172"/>
              <a:gd name="T38" fmla="*/ 52 w 176"/>
              <a:gd name="T39" fmla="*/ 87 h 172"/>
              <a:gd name="T40" fmla="*/ 52 w 176"/>
              <a:gd name="T41" fmla="*/ 165 h 172"/>
              <a:gd name="T42" fmla="*/ 59 w 176"/>
              <a:gd name="T43" fmla="*/ 172 h 172"/>
              <a:gd name="T44" fmla="*/ 169 w 176"/>
              <a:gd name="T45" fmla="*/ 172 h 172"/>
              <a:gd name="T46" fmla="*/ 176 w 176"/>
              <a:gd name="T47" fmla="*/ 165 h 172"/>
              <a:gd name="T48" fmla="*/ 176 w 176"/>
              <a:gd name="T49" fmla="*/ 87 h 172"/>
              <a:gd name="T50" fmla="*/ 169 w 176"/>
              <a:gd name="T51" fmla="*/ 81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172">
                <a:moveTo>
                  <a:pt x="169" y="81"/>
                </a:moveTo>
                <a:cubicBezTo>
                  <a:pt x="94" y="81"/>
                  <a:pt x="94" y="81"/>
                  <a:pt x="94" y="81"/>
                </a:cubicBezTo>
                <a:cubicBezTo>
                  <a:pt x="94" y="49"/>
                  <a:pt x="94" y="49"/>
                  <a:pt x="94" y="49"/>
                </a:cubicBezTo>
                <a:cubicBezTo>
                  <a:pt x="94" y="36"/>
                  <a:pt x="89" y="24"/>
                  <a:pt x="80" y="15"/>
                </a:cubicBezTo>
                <a:cubicBezTo>
                  <a:pt x="72" y="6"/>
                  <a:pt x="60" y="0"/>
                  <a:pt x="47" y="0"/>
                </a:cubicBezTo>
                <a:cubicBezTo>
                  <a:pt x="34" y="0"/>
                  <a:pt x="22" y="6"/>
                  <a:pt x="14" y="15"/>
                </a:cubicBezTo>
                <a:cubicBezTo>
                  <a:pt x="5" y="24"/>
                  <a:pt x="0" y="36"/>
                  <a:pt x="0" y="49"/>
                </a:cubicBezTo>
                <a:cubicBezTo>
                  <a:pt x="0" y="91"/>
                  <a:pt x="0" y="91"/>
                  <a:pt x="0" y="91"/>
                </a:cubicBezTo>
                <a:cubicBezTo>
                  <a:pt x="25" y="91"/>
                  <a:pt x="25" y="91"/>
                  <a:pt x="25" y="91"/>
                </a:cubicBezTo>
                <a:cubicBezTo>
                  <a:pt x="25" y="86"/>
                  <a:pt x="25" y="86"/>
                  <a:pt x="25" y="86"/>
                </a:cubicBezTo>
                <a:cubicBezTo>
                  <a:pt x="10" y="71"/>
                  <a:pt x="10" y="71"/>
                  <a:pt x="10" y="71"/>
                </a:cubicBezTo>
                <a:cubicBezTo>
                  <a:pt x="25" y="71"/>
                  <a:pt x="25" y="71"/>
                  <a:pt x="25" y="71"/>
                </a:cubicBezTo>
                <a:cubicBezTo>
                  <a:pt x="25" y="49"/>
                  <a:pt x="25" y="49"/>
                  <a:pt x="25" y="49"/>
                </a:cubicBezTo>
                <a:cubicBezTo>
                  <a:pt x="25" y="42"/>
                  <a:pt x="27" y="36"/>
                  <a:pt x="31" y="32"/>
                </a:cubicBezTo>
                <a:cubicBezTo>
                  <a:pt x="36" y="27"/>
                  <a:pt x="41" y="25"/>
                  <a:pt x="47" y="25"/>
                </a:cubicBezTo>
                <a:cubicBezTo>
                  <a:pt x="53" y="25"/>
                  <a:pt x="58" y="27"/>
                  <a:pt x="62" y="32"/>
                </a:cubicBezTo>
                <a:cubicBezTo>
                  <a:pt x="67" y="36"/>
                  <a:pt x="69" y="42"/>
                  <a:pt x="69" y="49"/>
                </a:cubicBezTo>
                <a:cubicBezTo>
                  <a:pt x="69" y="81"/>
                  <a:pt x="69" y="81"/>
                  <a:pt x="69" y="81"/>
                </a:cubicBezTo>
                <a:cubicBezTo>
                  <a:pt x="59" y="81"/>
                  <a:pt x="59" y="81"/>
                  <a:pt x="59" y="81"/>
                </a:cubicBezTo>
                <a:cubicBezTo>
                  <a:pt x="55" y="81"/>
                  <a:pt x="52" y="84"/>
                  <a:pt x="52" y="87"/>
                </a:cubicBezTo>
                <a:cubicBezTo>
                  <a:pt x="52" y="165"/>
                  <a:pt x="52" y="165"/>
                  <a:pt x="52" y="165"/>
                </a:cubicBezTo>
                <a:cubicBezTo>
                  <a:pt x="52" y="169"/>
                  <a:pt x="55" y="172"/>
                  <a:pt x="59" y="172"/>
                </a:cubicBezTo>
                <a:cubicBezTo>
                  <a:pt x="169" y="172"/>
                  <a:pt x="169" y="172"/>
                  <a:pt x="169" y="172"/>
                </a:cubicBezTo>
                <a:cubicBezTo>
                  <a:pt x="173" y="172"/>
                  <a:pt x="176" y="169"/>
                  <a:pt x="176" y="165"/>
                </a:cubicBezTo>
                <a:cubicBezTo>
                  <a:pt x="176" y="87"/>
                  <a:pt x="176" y="87"/>
                  <a:pt x="176" y="87"/>
                </a:cubicBezTo>
                <a:cubicBezTo>
                  <a:pt x="176" y="84"/>
                  <a:pt x="173" y="81"/>
                  <a:pt x="169" y="8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5" name="Freeform 48"/>
          <p:cNvSpPr/>
          <p:nvPr/>
        </p:nvSpPr>
        <p:spPr bwMode="auto">
          <a:xfrm>
            <a:off x="5534026" y="2243138"/>
            <a:ext cx="220663" cy="398462"/>
          </a:xfrm>
          <a:custGeom>
            <a:avLst/>
            <a:gdLst>
              <a:gd name="T0" fmla="*/ 98 w 98"/>
              <a:gd name="T1" fmla="*/ 29 h 176"/>
              <a:gd name="T2" fmla="*/ 77 w 98"/>
              <a:gd name="T3" fmla="*/ 29 h 176"/>
              <a:gd name="T4" fmla="*/ 77 w 98"/>
              <a:gd name="T5" fmla="*/ 50 h 176"/>
              <a:gd name="T6" fmla="*/ 82 w 98"/>
              <a:gd name="T7" fmla="*/ 50 h 176"/>
              <a:gd name="T8" fmla="*/ 79 w 98"/>
              <a:gd name="T9" fmla="*/ 67 h 176"/>
              <a:gd name="T10" fmla="*/ 68 w 98"/>
              <a:gd name="T11" fmla="*/ 80 h 176"/>
              <a:gd name="T12" fmla="*/ 56 w 98"/>
              <a:gd name="T13" fmla="*/ 90 h 176"/>
              <a:gd name="T14" fmla="*/ 56 w 98"/>
              <a:gd name="T15" fmla="*/ 22 h 176"/>
              <a:gd name="T16" fmla="*/ 63 w 98"/>
              <a:gd name="T17" fmla="*/ 22 h 176"/>
              <a:gd name="T18" fmla="*/ 50 w 98"/>
              <a:gd name="T19" fmla="*/ 0 h 176"/>
              <a:gd name="T20" fmla="*/ 37 w 98"/>
              <a:gd name="T21" fmla="*/ 22 h 176"/>
              <a:gd name="T22" fmla="*/ 45 w 98"/>
              <a:gd name="T23" fmla="*/ 22 h 176"/>
              <a:gd name="T24" fmla="*/ 45 w 98"/>
              <a:gd name="T25" fmla="*/ 113 h 176"/>
              <a:gd name="T26" fmla="*/ 32 w 98"/>
              <a:gd name="T27" fmla="*/ 103 h 176"/>
              <a:gd name="T28" fmla="*/ 21 w 98"/>
              <a:gd name="T29" fmla="*/ 90 h 176"/>
              <a:gd name="T30" fmla="*/ 18 w 98"/>
              <a:gd name="T31" fmla="*/ 70 h 176"/>
              <a:gd name="T32" fmla="*/ 25 w 98"/>
              <a:gd name="T33" fmla="*/ 59 h 176"/>
              <a:gd name="T34" fmla="*/ 13 w 98"/>
              <a:gd name="T35" fmla="*/ 46 h 176"/>
              <a:gd name="T36" fmla="*/ 0 w 98"/>
              <a:gd name="T37" fmla="*/ 59 h 176"/>
              <a:gd name="T38" fmla="*/ 7 w 98"/>
              <a:gd name="T39" fmla="*/ 70 h 176"/>
              <a:gd name="T40" fmla="*/ 11 w 98"/>
              <a:gd name="T41" fmla="*/ 94 h 176"/>
              <a:gd name="T42" fmla="*/ 26 w 98"/>
              <a:gd name="T43" fmla="*/ 112 h 176"/>
              <a:gd name="T44" fmla="*/ 40 w 98"/>
              <a:gd name="T45" fmla="*/ 125 h 176"/>
              <a:gd name="T46" fmla="*/ 44 w 98"/>
              <a:gd name="T47" fmla="*/ 138 h 176"/>
              <a:gd name="T48" fmla="*/ 30 w 98"/>
              <a:gd name="T49" fmla="*/ 156 h 176"/>
              <a:gd name="T50" fmla="*/ 49 w 98"/>
              <a:gd name="T51" fmla="*/ 176 h 176"/>
              <a:gd name="T52" fmla="*/ 69 w 98"/>
              <a:gd name="T53" fmla="*/ 156 h 176"/>
              <a:gd name="T54" fmla="*/ 56 w 98"/>
              <a:gd name="T55" fmla="*/ 138 h 176"/>
              <a:gd name="T56" fmla="*/ 56 w 98"/>
              <a:gd name="T57" fmla="*/ 123 h 176"/>
              <a:gd name="T58" fmla="*/ 60 w 98"/>
              <a:gd name="T59" fmla="*/ 102 h 176"/>
              <a:gd name="T60" fmla="*/ 74 w 98"/>
              <a:gd name="T61" fmla="*/ 89 h 176"/>
              <a:gd name="T62" fmla="*/ 90 w 98"/>
              <a:gd name="T63" fmla="*/ 71 h 176"/>
              <a:gd name="T64" fmla="*/ 93 w 98"/>
              <a:gd name="T65" fmla="*/ 50 h 176"/>
              <a:gd name="T66" fmla="*/ 98 w 98"/>
              <a:gd name="T67" fmla="*/ 50 h 176"/>
              <a:gd name="T68" fmla="*/ 98 w 98"/>
              <a:gd name="T69" fmla="*/ 2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8" h="176">
                <a:moveTo>
                  <a:pt x="98" y="29"/>
                </a:moveTo>
                <a:cubicBezTo>
                  <a:pt x="77" y="29"/>
                  <a:pt x="77" y="29"/>
                  <a:pt x="77" y="29"/>
                </a:cubicBezTo>
                <a:cubicBezTo>
                  <a:pt x="77" y="50"/>
                  <a:pt x="77" y="50"/>
                  <a:pt x="77" y="50"/>
                </a:cubicBezTo>
                <a:cubicBezTo>
                  <a:pt x="82" y="50"/>
                  <a:pt x="82" y="50"/>
                  <a:pt x="82" y="50"/>
                </a:cubicBezTo>
                <a:cubicBezTo>
                  <a:pt x="82" y="58"/>
                  <a:pt x="81" y="63"/>
                  <a:pt x="79" y="67"/>
                </a:cubicBezTo>
                <a:cubicBezTo>
                  <a:pt x="77" y="72"/>
                  <a:pt x="74" y="75"/>
                  <a:pt x="68" y="80"/>
                </a:cubicBezTo>
                <a:cubicBezTo>
                  <a:pt x="63" y="83"/>
                  <a:pt x="59" y="86"/>
                  <a:pt x="56" y="90"/>
                </a:cubicBezTo>
                <a:cubicBezTo>
                  <a:pt x="56" y="22"/>
                  <a:pt x="56" y="22"/>
                  <a:pt x="56" y="22"/>
                </a:cubicBezTo>
                <a:cubicBezTo>
                  <a:pt x="63" y="22"/>
                  <a:pt x="63" y="22"/>
                  <a:pt x="63" y="22"/>
                </a:cubicBezTo>
                <a:cubicBezTo>
                  <a:pt x="50" y="0"/>
                  <a:pt x="50" y="0"/>
                  <a:pt x="50" y="0"/>
                </a:cubicBezTo>
                <a:cubicBezTo>
                  <a:pt x="37" y="22"/>
                  <a:pt x="37" y="22"/>
                  <a:pt x="37" y="22"/>
                </a:cubicBezTo>
                <a:cubicBezTo>
                  <a:pt x="45" y="22"/>
                  <a:pt x="45" y="22"/>
                  <a:pt x="45" y="22"/>
                </a:cubicBezTo>
                <a:cubicBezTo>
                  <a:pt x="45" y="113"/>
                  <a:pt x="45" y="113"/>
                  <a:pt x="45" y="113"/>
                </a:cubicBezTo>
                <a:cubicBezTo>
                  <a:pt x="41" y="109"/>
                  <a:pt x="37" y="106"/>
                  <a:pt x="32" y="103"/>
                </a:cubicBezTo>
                <a:cubicBezTo>
                  <a:pt x="26" y="98"/>
                  <a:pt x="23" y="95"/>
                  <a:pt x="21" y="90"/>
                </a:cubicBezTo>
                <a:cubicBezTo>
                  <a:pt x="19" y="85"/>
                  <a:pt x="18" y="79"/>
                  <a:pt x="18" y="70"/>
                </a:cubicBezTo>
                <a:cubicBezTo>
                  <a:pt x="22" y="68"/>
                  <a:pt x="25" y="64"/>
                  <a:pt x="25" y="59"/>
                </a:cubicBezTo>
                <a:cubicBezTo>
                  <a:pt x="25" y="52"/>
                  <a:pt x="19" y="46"/>
                  <a:pt x="13" y="46"/>
                </a:cubicBezTo>
                <a:cubicBezTo>
                  <a:pt x="6" y="46"/>
                  <a:pt x="0" y="52"/>
                  <a:pt x="0" y="59"/>
                </a:cubicBezTo>
                <a:cubicBezTo>
                  <a:pt x="0" y="64"/>
                  <a:pt x="3" y="68"/>
                  <a:pt x="7" y="70"/>
                </a:cubicBezTo>
                <a:cubicBezTo>
                  <a:pt x="7" y="80"/>
                  <a:pt x="8" y="87"/>
                  <a:pt x="11" y="94"/>
                </a:cubicBezTo>
                <a:cubicBezTo>
                  <a:pt x="13" y="101"/>
                  <a:pt x="19" y="107"/>
                  <a:pt x="26" y="112"/>
                </a:cubicBezTo>
                <a:cubicBezTo>
                  <a:pt x="33" y="116"/>
                  <a:pt x="37" y="120"/>
                  <a:pt x="40" y="125"/>
                </a:cubicBezTo>
                <a:cubicBezTo>
                  <a:pt x="42" y="128"/>
                  <a:pt x="43" y="132"/>
                  <a:pt x="44" y="138"/>
                </a:cubicBezTo>
                <a:cubicBezTo>
                  <a:pt x="36" y="140"/>
                  <a:pt x="30" y="147"/>
                  <a:pt x="30" y="156"/>
                </a:cubicBezTo>
                <a:cubicBezTo>
                  <a:pt x="30" y="167"/>
                  <a:pt x="39" y="176"/>
                  <a:pt x="49" y="176"/>
                </a:cubicBezTo>
                <a:cubicBezTo>
                  <a:pt x="60" y="176"/>
                  <a:pt x="69" y="167"/>
                  <a:pt x="69" y="156"/>
                </a:cubicBezTo>
                <a:cubicBezTo>
                  <a:pt x="69" y="148"/>
                  <a:pt x="63" y="141"/>
                  <a:pt x="56" y="138"/>
                </a:cubicBezTo>
                <a:cubicBezTo>
                  <a:pt x="56" y="123"/>
                  <a:pt x="56" y="123"/>
                  <a:pt x="56" y="123"/>
                </a:cubicBezTo>
                <a:cubicBezTo>
                  <a:pt x="56" y="114"/>
                  <a:pt x="57" y="107"/>
                  <a:pt x="60" y="102"/>
                </a:cubicBezTo>
                <a:cubicBezTo>
                  <a:pt x="63" y="97"/>
                  <a:pt x="67" y="94"/>
                  <a:pt x="74" y="89"/>
                </a:cubicBezTo>
                <a:cubicBezTo>
                  <a:pt x="81" y="84"/>
                  <a:pt x="87" y="79"/>
                  <a:pt x="90" y="71"/>
                </a:cubicBezTo>
                <a:cubicBezTo>
                  <a:pt x="92" y="65"/>
                  <a:pt x="93" y="58"/>
                  <a:pt x="93" y="50"/>
                </a:cubicBezTo>
                <a:cubicBezTo>
                  <a:pt x="98" y="50"/>
                  <a:pt x="98" y="50"/>
                  <a:pt x="98" y="50"/>
                </a:cubicBezTo>
                <a:lnTo>
                  <a:pt x="98" y="29"/>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6" name="Freeform 49"/>
          <p:cNvSpPr/>
          <p:nvPr/>
        </p:nvSpPr>
        <p:spPr bwMode="auto">
          <a:xfrm>
            <a:off x="6097588" y="2241551"/>
            <a:ext cx="393700" cy="374650"/>
          </a:xfrm>
          <a:custGeom>
            <a:avLst/>
            <a:gdLst>
              <a:gd name="T0" fmla="*/ 118 w 174"/>
              <a:gd name="T1" fmla="*/ 20 h 166"/>
              <a:gd name="T2" fmla="*/ 119 w 174"/>
              <a:gd name="T3" fmla="*/ 32 h 166"/>
              <a:gd name="T4" fmla="*/ 118 w 174"/>
              <a:gd name="T5" fmla="*/ 49 h 166"/>
              <a:gd name="T6" fmla="*/ 120 w 174"/>
              <a:gd name="T7" fmla="*/ 54 h 166"/>
              <a:gd name="T8" fmla="*/ 121 w 174"/>
              <a:gd name="T9" fmla="*/ 67 h 166"/>
              <a:gd name="T10" fmla="*/ 118 w 174"/>
              <a:gd name="T11" fmla="*/ 74 h 166"/>
              <a:gd name="T12" fmla="*/ 113 w 174"/>
              <a:gd name="T13" fmla="*/ 79 h 166"/>
              <a:gd name="T14" fmla="*/ 111 w 174"/>
              <a:gd name="T15" fmla="*/ 90 h 166"/>
              <a:gd name="T16" fmla="*/ 106 w 174"/>
              <a:gd name="T17" fmla="*/ 100 h 166"/>
              <a:gd name="T18" fmla="*/ 111 w 174"/>
              <a:gd name="T19" fmla="*/ 100 h 166"/>
              <a:gd name="T20" fmla="*/ 118 w 174"/>
              <a:gd name="T21" fmla="*/ 113 h 166"/>
              <a:gd name="T22" fmla="*/ 126 w 174"/>
              <a:gd name="T23" fmla="*/ 115 h 166"/>
              <a:gd name="T24" fmla="*/ 153 w 174"/>
              <a:gd name="T25" fmla="*/ 126 h 166"/>
              <a:gd name="T26" fmla="*/ 174 w 174"/>
              <a:gd name="T27" fmla="*/ 139 h 166"/>
              <a:gd name="T28" fmla="*/ 174 w 174"/>
              <a:gd name="T29" fmla="*/ 166 h 166"/>
              <a:gd name="T30" fmla="*/ 0 w 174"/>
              <a:gd name="T31" fmla="*/ 166 h 166"/>
              <a:gd name="T32" fmla="*/ 0 w 174"/>
              <a:gd name="T33" fmla="*/ 139 h 166"/>
              <a:gd name="T34" fmla="*/ 21 w 174"/>
              <a:gd name="T35" fmla="*/ 126 h 166"/>
              <a:gd name="T36" fmla="*/ 48 w 174"/>
              <a:gd name="T37" fmla="*/ 115 h 166"/>
              <a:gd name="T38" fmla="*/ 56 w 174"/>
              <a:gd name="T39" fmla="*/ 113 h 166"/>
              <a:gd name="T40" fmla="*/ 63 w 174"/>
              <a:gd name="T41" fmla="*/ 100 h 166"/>
              <a:gd name="T42" fmla="*/ 67 w 174"/>
              <a:gd name="T43" fmla="*/ 99 h 166"/>
              <a:gd name="T44" fmla="*/ 62 w 174"/>
              <a:gd name="T45" fmla="*/ 91 h 166"/>
              <a:gd name="T46" fmla="*/ 60 w 174"/>
              <a:gd name="T47" fmla="*/ 77 h 166"/>
              <a:gd name="T48" fmla="*/ 57 w 174"/>
              <a:gd name="T49" fmla="*/ 76 h 166"/>
              <a:gd name="T50" fmla="*/ 52 w 174"/>
              <a:gd name="T51" fmla="*/ 57 h 166"/>
              <a:gd name="T52" fmla="*/ 54 w 174"/>
              <a:gd name="T53" fmla="*/ 48 h 166"/>
              <a:gd name="T54" fmla="*/ 67 w 174"/>
              <a:gd name="T55" fmla="*/ 9 h 166"/>
              <a:gd name="T56" fmla="*/ 104 w 174"/>
              <a:gd name="T57" fmla="*/ 9 h 166"/>
              <a:gd name="T58" fmla="*/ 108 w 174"/>
              <a:gd name="T59" fmla="*/ 12 h 166"/>
              <a:gd name="T60" fmla="*/ 113 w 174"/>
              <a:gd name="T61" fmla="*/ 13 h 166"/>
              <a:gd name="T62" fmla="*/ 118 w 174"/>
              <a:gd name="T63"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166">
                <a:moveTo>
                  <a:pt x="118" y="20"/>
                </a:moveTo>
                <a:cubicBezTo>
                  <a:pt x="119" y="26"/>
                  <a:pt x="119" y="26"/>
                  <a:pt x="119" y="32"/>
                </a:cubicBezTo>
                <a:cubicBezTo>
                  <a:pt x="119" y="35"/>
                  <a:pt x="118" y="45"/>
                  <a:pt x="118" y="49"/>
                </a:cubicBezTo>
                <a:cubicBezTo>
                  <a:pt x="119" y="52"/>
                  <a:pt x="119" y="52"/>
                  <a:pt x="120" y="54"/>
                </a:cubicBezTo>
                <a:cubicBezTo>
                  <a:pt x="122" y="58"/>
                  <a:pt x="122" y="63"/>
                  <a:pt x="121" y="67"/>
                </a:cubicBezTo>
                <a:cubicBezTo>
                  <a:pt x="120" y="69"/>
                  <a:pt x="120" y="73"/>
                  <a:pt x="118" y="74"/>
                </a:cubicBezTo>
                <a:cubicBezTo>
                  <a:pt x="117" y="76"/>
                  <a:pt x="114" y="76"/>
                  <a:pt x="113" y="79"/>
                </a:cubicBezTo>
                <a:cubicBezTo>
                  <a:pt x="111" y="82"/>
                  <a:pt x="112" y="86"/>
                  <a:pt x="111" y="90"/>
                </a:cubicBezTo>
                <a:cubicBezTo>
                  <a:pt x="110" y="94"/>
                  <a:pt x="106" y="94"/>
                  <a:pt x="106" y="100"/>
                </a:cubicBezTo>
                <a:cubicBezTo>
                  <a:pt x="108" y="100"/>
                  <a:pt x="109" y="100"/>
                  <a:pt x="111" y="100"/>
                </a:cubicBezTo>
                <a:cubicBezTo>
                  <a:pt x="113" y="104"/>
                  <a:pt x="115" y="110"/>
                  <a:pt x="118" y="113"/>
                </a:cubicBezTo>
                <a:cubicBezTo>
                  <a:pt x="121" y="113"/>
                  <a:pt x="123" y="114"/>
                  <a:pt x="126" y="115"/>
                </a:cubicBezTo>
                <a:cubicBezTo>
                  <a:pt x="135" y="118"/>
                  <a:pt x="144" y="122"/>
                  <a:pt x="153" y="126"/>
                </a:cubicBezTo>
                <a:cubicBezTo>
                  <a:pt x="161" y="130"/>
                  <a:pt x="171" y="131"/>
                  <a:pt x="174" y="139"/>
                </a:cubicBezTo>
                <a:cubicBezTo>
                  <a:pt x="174" y="145"/>
                  <a:pt x="174" y="158"/>
                  <a:pt x="174" y="166"/>
                </a:cubicBezTo>
                <a:cubicBezTo>
                  <a:pt x="0" y="166"/>
                  <a:pt x="0" y="166"/>
                  <a:pt x="0" y="166"/>
                </a:cubicBezTo>
                <a:cubicBezTo>
                  <a:pt x="0" y="158"/>
                  <a:pt x="0" y="145"/>
                  <a:pt x="0" y="139"/>
                </a:cubicBezTo>
                <a:cubicBezTo>
                  <a:pt x="3" y="131"/>
                  <a:pt x="13" y="130"/>
                  <a:pt x="21" y="126"/>
                </a:cubicBezTo>
                <a:cubicBezTo>
                  <a:pt x="30" y="122"/>
                  <a:pt x="39" y="118"/>
                  <a:pt x="48" y="115"/>
                </a:cubicBezTo>
                <a:cubicBezTo>
                  <a:pt x="51" y="114"/>
                  <a:pt x="53" y="113"/>
                  <a:pt x="56" y="113"/>
                </a:cubicBezTo>
                <a:cubicBezTo>
                  <a:pt x="59" y="110"/>
                  <a:pt x="61" y="104"/>
                  <a:pt x="63" y="100"/>
                </a:cubicBezTo>
                <a:cubicBezTo>
                  <a:pt x="67" y="99"/>
                  <a:pt x="67" y="99"/>
                  <a:pt x="67" y="99"/>
                </a:cubicBezTo>
                <a:cubicBezTo>
                  <a:pt x="66" y="95"/>
                  <a:pt x="63" y="95"/>
                  <a:pt x="62" y="91"/>
                </a:cubicBezTo>
                <a:cubicBezTo>
                  <a:pt x="61" y="87"/>
                  <a:pt x="61" y="82"/>
                  <a:pt x="60" y="77"/>
                </a:cubicBezTo>
                <a:cubicBezTo>
                  <a:pt x="61" y="77"/>
                  <a:pt x="57" y="76"/>
                  <a:pt x="57" y="76"/>
                </a:cubicBezTo>
                <a:cubicBezTo>
                  <a:pt x="52" y="73"/>
                  <a:pt x="52" y="61"/>
                  <a:pt x="52" y="57"/>
                </a:cubicBezTo>
                <a:cubicBezTo>
                  <a:pt x="51" y="54"/>
                  <a:pt x="55" y="53"/>
                  <a:pt x="54" y="48"/>
                </a:cubicBezTo>
                <a:cubicBezTo>
                  <a:pt x="49" y="24"/>
                  <a:pt x="56" y="13"/>
                  <a:pt x="67" y="9"/>
                </a:cubicBezTo>
                <a:cubicBezTo>
                  <a:pt x="75" y="6"/>
                  <a:pt x="90" y="0"/>
                  <a:pt x="104" y="9"/>
                </a:cubicBezTo>
                <a:cubicBezTo>
                  <a:pt x="108" y="12"/>
                  <a:pt x="108" y="12"/>
                  <a:pt x="108" y="12"/>
                </a:cubicBezTo>
                <a:cubicBezTo>
                  <a:pt x="113" y="13"/>
                  <a:pt x="113" y="13"/>
                  <a:pt x="113" y="13"/>
                </a:cubicBezTo>
                <a:cubicBezTo>
                  <a:pt x="116" y="14"/>
                  <a:pt x="118" y="20"/>
                  <a:pt x="118" y="2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7" name="Freeform 50"/>
          <p:cNvSpPr>
            <a:spLocks noEditPoints="1"/>
          </p:cNvSpPr>
          <p:nvPr/>
        </p:nvSpPr>
        <p:spPr bwMode="auto">
          <a:xfrm>
            <a:off x="6707188" y="2265364"/>
            <a:ext cx="474662" cy="325437"/>
          </a:xfrm>
          <a:custGeom>
            <a:avLst/>
            <a:gdLst>
              <a:gd name="T0" fmla="*/ 107 w 210"/>
              <a:gd name="T1" fmla="*/ 101 h 144"/>
              <a:gd name="T2" fmla="*/ 94 w 210"/>
              <a:gd name="T3" fmla="*/ 89 h 144"/>
              <a:gd name="T4" fmla="*/ 94 w 210"/>
              <a:gd name="T5" fmla="*/ 80 h 144"/>
              <a:gd name="T6" fmla="*/ 100 w 210"/>
              <a:gd name="T7" fmla="*/ 67 h 144"/>
              <a:gd name="T8" fmla="*/ 102 w 210"/>
              <a:gd name="T9" fmla="*/ 50 h 144"/>
              <a:gd name="T10" fmla="*/ 101 w 210"/>
              <a:gd name="T11" fmla="*/ 32 h 144"/>
              <a:gd name="T12" fmla="*/ 96 w 210"/>
              <a:gd name="T13" fmla="*/ 11 h 144"/>
              <a:gd name="T14" fmla="*/ 88 w 210"/>
              <a:gd name="T15" fmla="*/ 7 h 144"/>
              <a:gd name="T16" fmla="*/ 46 w 210"/>
              <a:gd name="T17" fmla="*/ 45 h 144"/>
              <a:gd name="T18" fmla="*/ 48 w 210"/>
              <a:gd name="T19" fmla="*/ 69 h 144"/>
              <a:gd name="T20" fmla="*/ 53 w 210"/>
              <a:gd name="T21" fmla="*/ 81 h 144"/>
              <a:gd name="T22" fmla="*/ 54 w 210"/>
              <a:gd name="T23" fmla="*/ 89 h 144"/>
              <a:gd name="T24" fmla="*/ 41 w 210"/>
              <a:gd name="T25" fmla="*/ 101 h 144"/>
              <a:gd name="T26" fmla="*/ 1 w 210"/>
              <a:gd name="T27" fmla="*/ 122 h 144"/>
              <a:gd name="T28" fmla="*/ 147 w 210"/>
              <a:gd name="T29" fmla="*/ 144 h 144"/>
              <a:gd name="T30" fmla="*/ 130 w 210"/>
              <a:gd name="T31" fmla="*/ 111 h 144"/>
              <a:gd name="T32" fmla="*/ 155 w 210"/>
              <a:gd name="T33" fmla="*/ 103 h 144"/>
              <a:gd name="T34" fmla="*/ 146 w 210"/>
              <a:gd name="T35" fmla="*/ 95 h 144"/>
              <a:gd name="T36" fmla="*/ 146 w 210"/>
              <a:gd name="T37" fmla="*/ 88 h 144"/>
              <a:gd name="T38" fmla="*/ 150 w 210"/>
              <a:gd name="T39" fmla="*/ 79 h 144"/>
              <a:gd name="T40" fmla="*/ 152 w 210"/>
              <a:gd name="T41" fmla="*/ 67 h 144"/>
              <a:gd name="T42" fmla="*/ 151 w 210"/>
              <a:gd name="T43" fmla="*/ 54 h 144"/>
              <a:gd name="T44" fmla="*/ 147 w 210"/>
              <a:gd name="T45" fmla="*/ 39 h 144"/>
              <a:gd name="T46" fmla="*/ 142 w 210"/>
              <a:gd name="T47" fmla="*/ 36 h 144"/>
              <a:gd name="T48" fmla="*/ 111 w 210"/>
              <a:gd name="T49" fmla="*/ 63 h 144"/>
              <a:gd name="T50" fmla="*/ 113 w 210"/>
              <a:gd name="T51" fmla="*/ 80 h 144"/>
              <a:gd name="T52" fmla="*/ 116 w 210"/>
              <a:gd name="T53" fmla="*/ 89 h 144"/>
              <a:gd name="T54" fmla="*/ 117 w 210"/>
              <a:gd name="T55" fmla="*/ 95 h 144"/>
              <a:gd name="T56" fmla="*/ 122 w 210"/>
              <a:gd name="T57" fmla="*/ 104 h 144"/>
              <a:gd name="T58" fmla="*/ 136 w 210"/>
              <a:gd name="T59" fmla="*/ 109 h 144"/>
              <a:gd name="T60" fmla="*/ 151 w 210"/>
              <a:gd name="T61" fmla="*/ 121 h 144"/>
              <a:gd name="T62" fmla="*/ 151 w 210"/>
              <a:gd name="T63" fmla="*/ 130 h 144"/>
              <a:gd name="T64" fmla="*/ 184 w 210"/>
              <a:gd name="T65" fmla="*/ 134 h 144"/>
              <a:gd name="T66" fmla="*/ 171 w 210"/>
              <a:gd name="T67" fmla="*/ 110 h 144"/>
              <a:gd name="T68" fmla="*/ 201 w 210"/>
              <a:gd name="T69" fmla="*/ 108 h 144"/>
              <a:gd name="T70" fmla="*/ 186 w 210"/>
              <a:gd name="T71" fmla="*/ 102 h 144"/>
              <a:gd name="T72" fmla="*/ 181 w 210"/>
              <a:gd name="T73" fmla="*/ 97 h 144"/>
              <a:gd name="T74" fmla="*/ 184 w 210"/>
              <a:gd name="T75" fmla="*/ 88 h 144"/>
              <a:gd name="T76" fmla="*/ 187 w 210"/>
              <a:gd name="T77" fmla="*/ 83 h 144"/>
              <a:gd name="T78" fmla="*/ 186 w 210"/>
              <a:gd name="T79" fmla="*/ 76 h 144"/>
              <a:gd name="T80" fmla="*/ 186 w 210"/>
              <a:gd name="T81" fmla="*/ 61 h 144"/>
              <a:gd name="T82" fmla="*/ 182 w 210"/>
              <a:gd name="T83" fmla="*/ 58 h 144"/>
              <a:gd name="T84" fmla="*/ 165 w 210"/>
              <a:gd name="T85" fmla="*/ 57 h 144"/>
              <a:gd name="T86" fmla="*/ 158 w 210"/>
              <a:gd name="T87" fmla="*/ 79 h 144"/>
              <a:gd name="T88" fmla="*/ 162 w 210"/>
              <a:gd name="T89" fmla="*/ 87 h 144"/>
              <a:gd name="T90" fmla="*/ 165 w 210"/>
              <a:gd name="T91" fmla="*/ 97 h 144"/>
              <a:gd name="T92" fmla="*/ 161 w 210"/>
              <a:gd name="T93" fmla="*/ 102 h 144"/>
              <a:gd name="T94" fmla="*/ 173 w 210"/>
              <a:gd name="T95" fmla="*/ 107 h 144"/>
              <a:gd name="T96" fmla="*/ 187 w 210"/>
              <a:gd name="T97" fmla="*/ 117 h 144"/>
              <a:gd name="T98" fmla="*/ 187 w 210"/>
              <a:gd name="T99" fmla="*/ 118 h 144"/>
              <a:gd name="T100" fmla="*/ 187 w 210"/>
              <a:gd name="T101" fmla="*/ 125 h 144"/>
              <a:gd name="T102" fmla="*/ 210 w 210"/>
              <a:gd name="T103" fmla="*/ 11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0" h="144">
                <a:moveTo>
                  <a:pt x="130" y="111"/>
                </a:moveTo>
                <a:cubicBezTo>
                  <a:pt x="122" y="108"/>
                  <a:pt x="114" y="104"/>
                  <a:pt x="107" y="101"/>
                </a:cubicBezTo>
                <a:cubicBezTo>
                  <a:pt x="105" y="100"/>
                  <a:pt x="102" y="100"/>
                  <a:pt x="100" y="99"/>
                </a:cubicBezTo>
                <a:cubicBezTo>
                  <a:pt x="98" y="98"/>
                  <a:pt x="95" y="92"/>
                  <a:pt x="94" y="89"/>
                </a:cubicBezTo>
                <a:cubicBezTo>
                  <a:pt x="93" y="89"/>
                  <a:pt x="91" y="89"/>
                  <a:pt x="90" y="88"/>
                </a:cubicBezTo>
                <a:cubicBezTo>
                  <a:pt x="90" y="84"/>
                  <a:pt x="93" y="84"/>
                  <a:pt x="94" y="80"/>
                </a:cubicBezTo>
                <a:cubicBezTo>
                  <a:pt x="95" y="77"/>
                  <a:pt x="94" y="73"/>
                  <a:pt x="96" y="71"/>
                </a:cubicBezTo>
                <a:cubicBezTo>
                  <a:pt x="97" y="69"/>
                  <a:pt x="99" y="69"/>
                  <a:pt x="100" y="67"/>
                </a:cubicBezTo>
                <a:cubicBezTo>
                  <a:pt x="101" y="66"/>
                  <a:pt x="102" y="63"/>
                  <a:pt x="102" y="61"/>
                </a:cubicBezTo>
                <a:cubicBezTo>
                  <a:pt x="103" y="58"/>
                  <a:pt x="103" y="53"/>
                  <a:pt x="102" y="50"/>
                </a:cubicBezTo>
                <a:cubicBezTo>
                  <a:pt x="101" y="48"/>
                  <a:pt x="100" y="48"/>
                  <a:pt x="100" y="46"/>
                </a:cubicBezTo>
                <a:cubicBezTo>
                  <a:pt x="100" y="43"/>
                  <a:pt x="101" y="34"/>
                  <a:pt x="101" y="32"/>
                </a:cubicBezTo>
                <a:cubicBezTo>
                  <a:pt x="101" y="26"/>
                  <a:pt x="101" y="22"/>
                  <a:pt x="100" y="17"/>
                </a:cubicBezTo>
                <a:cubicBezTo>
                  <a:pt x="100" y="17"/>
                  <a:pt x="98" y="12"/>
                  <a:pt x="96" y="11"/>
                </a:cubicBezTo>
                <a:cubicBezTo>
                  <a:pt x="91" y="10"/>
                  <a:pt x="91" y="10"/>
                  <a:pt x="91" y="10"/>
                </a:cubicBezTo>
                <a:cubicBezTo>
                  <a:pt x="88" y="7"/>
                  <a:pt x="88" y="7"/>
                  <a:pt x="88" y="7"/>
                </a:cubicBezTo>
                <a:cubicBezTo>
                  <a:pt x="77" y="0"/>
                  <a:pt x="64" y="5"/>
                  <a:pt x="57" y="8"/>
                </a:cubicBezTo>
                <a:cubicBezTo>
                  <a:pt x="48" y="11"/>
                  <a:pt x="41" y="25"/>
                  <a:pt x="46" y="45"/>
                </a:cubicBezTo>
                <a:cubicBezTo>
                  <a:pt x="46" y="49"/>
                  <a:pt x="44" y="50"/>
                  <a:pt x="44" y="52"/>
                </a:cubicBezTo>
                <a:cubicBezTo>
                  <a:pt x="44" y="56"/>
                  <a:pt x="44" y="66"/>
                  <a:pt x="48" y="69"/>
                </a:cubicBezTo>
                <a:cubicBezTo>
                  <a:pt x="49" y="69"/>
                  <a:pt x="51" y="70"/>
                  <a:pt x="51" y="69"/>
                </a:cubicBezTo>
                <a:cubicBezTo>
                  <a:pt x="52" y="73"/>
                  <a:pt x="52" y="77"/>
                  <a:pt x="53" y="81"/>
                </a:cubicBezTo>
                <a:cubicBezTo>
                  <a:pt x="54" y="84"/>
                  <a:pt x="56" y="84"/>
                  <a:pt x="57" y="88"/>
                </a:cubicBezTo>
                <a:cubicBezTo>
                  <a:pt x="54" y="89"/>
                  <a:pt x="54" y="89"/>
                  <a:pt x="54" y="89"/>
                </a:cubicBezTo>
                <a:cubicBezTo>
                  <a:pt x="52" y="92"/>
                  <a:pt x="50" y="98"/>
                  <a:pt x="47" y="99"/>
                </a:cubicBezTo>
                <a:cubicBezTo>
                  <a:pt x="45" y="100"/>
                  <a:pt x="43" y="100"/>
                  <a:pt x="41" y="101"/>
                </a:cubicBezTo>
                <a:cubicBezTo>
                  <a:pt x="34" y="104"/>
                  <a:pt x="25" y="108"/>
                  <a:pt x="18" y="111"/>
                </a:cubicBezTo>
                <a:cubicBezTo>
                  <a:pt x="11" y="114"/>
                  <a:pt x="3" y="115"/>
                  <a:pt x="1" y="122"/>
                </a:cubicBezTo>
                <a:cubicBezTo>
                  <a:pt x="1" y="127"/>
                  <a:pt x="0" y="138"/>
                  <a:pt x="0" y="144"/>
                </a:cubicBezTo>
                <a:cubicBezTo>
                  <a:pt x="147" y="144"/>
                  <a:pt x="147" y="144"/>
                  <a:pt x="147" y="144"/>
                </a:cubicBezTo>
                <a:cubicBezTo>
                  <a:pt x="147" y="138"/>
                  <a:pt x="147" y="127"/>
                  <a:pt x="147" y="122"/>
                </a:cubicBezTo>
                <a:cubicBezTo>
                  <a:pt x="145" y="115"/>
                  <a:pt x="137" y="114"/>
                  <a:pt x="130" y="111"/>
                </a:cubicBezTo>
                <a:close/>
                <a:moveTo>
                  <a:pt x="171" y="110"/>
                </a:moveTo>
                <a:cubicBezTo>
                  <a:pt x="166" y="108"/>
                  <a:pt x="160" y="105"/>
                  <a:pt x="155" y="103"/>
                </a:cubicBezTo>
                <a:cubicBezTo>
                  <a:pt x="153" y="103"/>
                  <a:pt x="152" y="102"/>
                  <a:pt x="150" y="102"/>
                </a:cubicBezTo>
                <a:cubicBezTo>
                  <a:pt x="149" y="101"/>
                  <a:pt x="147" y="97"/>
                  <a:pt x="146" y="95"/>
                </a:cubicBezTo>
                <a:cubicBezTo>
                  <a:pt x="145" y="94"/>
                  <a:pt x="144" y="94"/>
                  <a:pt x="143" y="94"/>
                </a:cubicBezTo>
                <a:cubicBezTo>
                  <a:pt x="143" y="91"/>
                  <a:pt x="145" y="91"/>
                  <a:pt x="146" y="88"/>
                </a:cubicBezTo>
                <a:cubicBezTo>
                  <a:pt x="147" y="86"/>
                  <a:pt x="146" y="84"/>
                  <a:pt x="147" y="82"/>
                </a:cubicBezTo>
                <a:cubicBezTo>
                  <a:pt x="148" y="80"/>
                  <a:pt x="150" y="80"/>
                  <a:pt x="150" y="79"/>
                </a:cubicBezTo>
                <a:cubicBezTo>
                  <a:pt x="151" y="78"/>
                  <a:pt x="152" y="76"/>
                  <a:pt x="152" y="75"/>
                </a:cubicBezTo>
                <a:cubicBezTo>
                  <a:pt x="152" y="72"/>
                  <a:pt x="153" y="69"/>
                  <a:pt x="152" y="67"/>
                </a:cubicBezTo>
                <a:cubicBezTo>
                  <a:pt x="151" y="65"/>
                  <a:pt x="150" y="65"/>
                  <a:pt x="150" y="64"/>
                </a:cubicBezTo>
                <a:cubicBezTo>
                  <a:pt x="150" y="62"/>
                  <a:pt x="151" y="55"/>
                  <a:pt x="151" y="54"/>
                </a:cubicBezTo>
                <a:cubicBezTo>
                  <a:pt x="151" y="50"/>
                  <a:pt x="151" y="47"/>
                  <a:pt x="150" y="43"/>
                </a:cubicBezTo>
                <a:cubicBezTo>
                  <a:pt x="150" y="43"/>
                  <a:pt x="149" y="40"/>
                  <a:pt x="147" y="39"/>
                </a:cubicBezTo>
                <a:cubicBezTo>
                  <a:pt x="144" y="38"/>
                  <a:pt x="144" y="38"/>
                  <a:pt x="144" y="38"/>
                </a:cubicBezTo>
                <a:cubicBezTo>
                  <a:pt x="142" y="36"/>
                  <a:pt x="142" y="36"/>
                  <a:pt x="142" y="36"/>
                </a:cubicBezTo>
                <a:cubicBezTo>
                  <a:pt x="133" y="31"/>
                  <a:pt x="124" y="35"/>
                  <a:pt x="120" y="37"/>
                </a:cubicBezTo>
                <a:cubicBezTo>
                  <a:pt x="113" y="39"/>
                  <a:pt x="108" y="49"/>
                  <a:pt x="111" y="63"/>
                </a:cubicBezTo>
                <a:cubicBezTo>
                  <a:pt x="112" y="66"/>
                  <a:pt x="110" y="67"/>
                  <a:pt x="110" y="68"/>
                </a:cubicBezTo>
                <a:cubicBezTo>
                  <a:pt x="110" y="71"/>
                  <a:pt x="111" y="78"/>
                  <a:pt x="113" y="80"/>
                </a:cubicBezTo>
                <a:cubicBezTo>
                  <a:pt x="114" y="80"/>
                  <a:pt x="116" y="81"/>
                  <a:pt x="116" y="81"/>
                </a:cubicBezTo>
                <a:cubicBezTo>
                  <a:pt x="116" y="84"/>
                  <a:pt x="116" y="86"/>
                  <a:pt x="116" y="89"/>
                </a:cubicBezTo>
                <a:cubicBezTo>
                  <a:pt x="117" y="91"/>
                  <a:pt x="119" y="91"/>
                  <a:pt x="119" y="94"/>
                </a:cubicBezTo>
                <a:cubicBezTo>
                  <a:pt x="117" y="95"/>
                  <a:pt x="117" y="95"/>
                  <a:pt x="117" y="95"/>
                </a:cubicBezTo>
                <a:cubicBezTo>
                  <a:pt x="116" y="96"/>
                  <a:pt x="115" y="99"/>
                  <a:pt x="114" y="100"/>
                </a:cubicBezTo>
                <a:cubicBezTo>
                  <a:pt x="117" y="101"/>
                  <a:pt x="119" y="103"/>
                  <a:pt x="122" y="104"/>
                </a:cubicBezTo>
                <a:cubicBezTo>
                  <a:pt x="125" y="105"/>
                  <a:pt x="128" y="106"/>
                  <a:pt x="131" y="108"/>
                </a:cubicBezTo>
                <a:cubicBezTo>
                  <a:pt x="133" y="108"/>
                  <a:pt x="134" y="109"/>
                  <a:pt x="136" y="109"/>
                </a:cubicBezTo>
                <a:cubicBezTo>
                  <a:pt x="141" y="111"/>
                  <a:pt x="148" y="114"/>
                  <a:pt x="150" y="121"/>
                </a:cubicBezTo>
                <a:cubicBezTo>
                  <a:pt x="151" y="121"/>
                  <a:pt x="151" y="121"/>
                  <a:pt x="151" y="121"/>
                </a:cubicBezTo>
                <a:cubicBezTo>
                  <a:pt x="151" y="122"/>
                  <a:pt x="151" y="122"/>
                  <a:pt x="151" y="122"/>
                </a:cubicBezTo>
                <a:cubicBezTo>
                  <a:pt x="151" y="124"/>
                  <a:pt x="151" y="127"/>
                  <a:pt x="151" y="130"/>
                </a:cubicBezTo>
                <a:cubicBezTo>
                  <a:pt x="151" y="131"/>
                  <a:pt x="151" y="133"/>
                  <a:pt x="151" y="134"/>
                </a:cubicBezTo>
                <a:cubicBezTo>
                  <a:pt x="184" y="134"/>
                  <a:pt x="184" y="134"/>
                  <a:pt x="184" y="134"/>
                </a:cubicBezTo>
                <a:cubicBezTo>
                  <a:pt x="184" y="130"/>
                  <a:pt x="184" y="121"/>
                  <a:pt x="184" y="118"/>
                </a:cubicBezTo>
                <a:cubicBezTo>
                  <a:pt x="182" y="113"/>
                  <a:pt x="176" y="112"/>
                  <a:pt x="171" y="110"/>
                </a:cubicBezTo>
                <a:close/>
                <a:moveTo>
                  <a:pt x="210" y="113"/>
                </a:moveTo>
                <a:cubicBezTo>
                  <a:pt x="208" y="110"/>
                  <a:pt x="204" y="109"/>
                  <a:pt x="201" y="108"/>
                </a:cubicBezTo>
                <a:cubicBezTo>
                  <a:pt x="197" y="106"/>
                  <a:pt x="193" y="105"/>
                  <a:pt x="190" y="103"/>
                </a:cubicBezTo>
                <a:cubicBezTo>
                  <a:pt x="188" y="103"/>
                  <a:pt x="187" y="103"/>
                  <a:pt x="186" y="102"/>
                </a:cubicBezTo>
                <a:cubicBezTo>
                  <a:pt x="185" y="101"/>
                  <a:pt x="184" y="99"/>
                  <a:pt x="183" y="97"/>
                </a:cubicBezTo>
                <a:cubicBezTo>
                  <a:pt x="183" y="97"/>
                  <a:pt x="182" y="97"/>
                  <a:pt x="181" y="97"/>
                </a:cubicBezTo>
                <a:cubicBezTo>
                  <a:pt x="181" y="95"/>
                  <a:pt x="183" y="95"/>
                  <a:pt x="183" y="93"/>
                </a:cubicBezTo>
                <a:cubicBezTo>
                  <a:pt x="184" y="91"/>
                  <a:pt x="183" y="89"/>
                  <a:pt x="184" y="88"/>
                </a:cubicBezTo>
                <a:cubicBezTo>
                  <a:pt x="185" y="87"/>
                  <a:pt x="186" y="87"/>
                  <a:pt x="186" y="86"/>
                </a:cubicBezTo>
                <a:cubicBezTo>
                  <a:pt x="187" y="86"/>
                  <a:pt x="187" y="84"/>
                  <a:pt x="187" y="83"/>
                </a:cubicBezTo>
                <a:cubicBezTo>
                  <a:pt x="188" y="82"/>
                  <a:pt x="188" y="79"/>
                  <a:pt x="187" y="78"/>
                </a:cubicBezTo>
                <a:cubicBezTo>
                  <a:pt x="187" y="77"/>
                  <a:pt x="186" y="77"/>
                  <a:pt x="186" y="76"/>
                </a:cubicBezTo>
                <a:cubicBezTo>
                  <a:pt x="186" y="74"/>
                  <a:pt x="187" y="70"/>
                  <a:pt x="187" y="69"/>
                </a:cubicBezTo>
                <a:cubicBezTo>
                  <a:pt x="187" y="66"/>
                  <a:pt x="187" y="64"/>
                  <a:pt x="186" y="61"/>
                </a:cubicBezTo>
                <a:cubicBezTo>
                  <a:pt x="186" y="61"/>
                  <a:pt x="185" y="59"/>
                  <a:pt x="184" y="58"/>
                </a:cubicBezTo>
                <a:cubicBezTo>
                  <a:pt x="182" y="58"/>
                  <a:pt x="182" y="58"/>
                  <a:pt x="182" y="58"/>
                </a:cubicBezTo>
                <a:cubicBezTo>
                  <a:pt x="180" y="57"/>
                  <a:pt x="180" y="57"/>
                  <a:pt x="180" y="57"/>
                </a:cubicBezTo>
                <a:cubicBezTo>
                  <a:pt x="175" y="53"/>
                  <a:pt x="168" y="55"/>
                  <a:pt x="165" y="57"/>
                </a:cubicBezTo>
                <a:cubicBezTo>
                  <a:pt x="160" y="58"/>
                  <a:pt x="157" y="65"/>
                  <a:pt x="159" y="75"/>
                </a:cubicBezTo>
                <a:cubicBezTo>
                  <a:pt x="160" y="77"/>
                  <a:pt x="158" y="78"/>
                  <a:pt x="158" y="79"/>
                </a:cubicBezTo>
                <a:cubicBezTo>
                  <a:pt x="158" y="81"/>
                  <a:pt x="159" y="86"/>
                  <a:pt x="160" y="87"/>
                </a:cubicBezTo>
                <a:cubicBezTo>
                  <a:pt x="161" y="87"/>
                  <a:pt x="162" y="87"/>
                  <a:pt x="162" y="87"/>
                </a:cubicBezTo>
                <a:cubicBezTo>
                  <a:pt x="162" y="89"/>
                  <a:pt x="162" y="91"/>
                  <a:pt x="163" y="93"/>
                </a:cubicBezTo>
                <a:cubicBezTo>
                  <a:pt x="163" y="95"/>
                  <a:pt x="164" y="95"/>
                  <a:pt x="165" y="97"/>
                </a:cubicBezTo>
                <a:cubicBezTo>
                  <a:pt x="163" y="97"/>
                  <a:pt x="163" y="97"/>
                  <a:pt x="163" y="97"/>
                </a:cubicBezTo>
                <a:cubicBezTo>
                  <a:pt x="163" y="98"/>
                  <a:pt x="162" y="101"/>
                  <a:pt x="161" y="102"/>
                </a:cubicBezTo>
                <a:cubicBezTo>
                  <a:pt x="162" y="103"/>
                  <a:pt x="164" y="103"/>
                  <a:pt x="166" y="104"/>
                </a:cubicBezTo>
                <a:cubicBezTo>
                  <a:pt x="168" y="105"/>
                  <a:pt x="171" y="106"/>
                  <a:pt x="173" y="107"/>
                </a:cubicBezTo>
                <a:cubicBezTo>
                  <a:pt x="174" y="107"/>
                  <a:pt x="175" y="108"/>
                  <a:pt x="176" y="108"/>
                </a:cubicBezTo>
                <a:cubicBezTo>
                  <a:pt x="180" y="110"/>
                  <a:pt x="185" y="111"/>
                  <a:pt x="187" y="117"/>
                </a:cubicBezTo>
                <a:cubicBezTo>
                  <a:pt x="187" y="117"/>
                  <a:pt x="187" y="117"/>
                  <a:pt x="187" y="117"/>
                </a:cubicBezTo>
                <a:cubicBezTo>
                  <a:pt x="187" y="118"/>
                  <a:pt x="187" y="118"/>
                  <a:pt x="187" y="118"/>
                </a:cubicBezTo>
                <a:cubicBezTo>
                  <a:pt x="187" y="119"/>
                  <a:pt x="187" y="121"/>
                  <a:pt x="187" y="124"/>
                </a:cubicBezTo>
                <a:cubicBezTo>
                  <a:pt x="187" y="124"/>
                  <a:pt x="187" y="124"/>
                  <a:pt x="187" y="125"/>
                </a:cubicBezTo>
                <a:cubicBezTo>
                  <a:pt x="210" y="125"/>
                  <a:pt x="210" y="125"/>
                  <a:pt x="210" y="125"/>
                </a:cubicBezTo>
                <a:cubicBezTo>
                  <a:pt x="210" y="121"/>
                  <a:pt x="210" y="116"/>
                  <a:pt x="210" y="1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8" name="Freeform 51"/>
          <p:cNvSpPr>
            <a:spLocks noEditPoints="1"/>
          </p:cNvSpPr>
          <p:nvPr/>
        </p:nvSpPr>
        <p:spPr bwMode="auto">
          <a:xfrm>
            <a:off x="7373939" y="2351088"/>
            <a:ext cx="477837" cy="239712"/>
          </a:xfrm>
          <a:custGeom>
            <a:avLst/>
            <a:gdLst>
              <a:gd name="T0" fmla="*/ 71 w 212"/>
              <a:gd name="T1" fmla="*/ 17 h 106"/>
              <a:gd name="T2" fmla="*/ 70 w 212"/>
              <a:gd name="T3" fmla="*/ 8 h 106"/>
              <a:gd name="T4" fmla="*/ 65 w 212"/>
              <a:gd name="T5" fmla="*/ 6 h 106"/>
              <a:gd name="T6" fmla="*/ 34 w 212"/>
              <a:gd name="T7" fmla="*/ 33 h 106"/>
              <a:gd name="T8" fmla="*/ 36 w 212"/>
              <a:gd name="T9" fmla="*/ 50 h 106"/>
              <a:gd name="T10" fmla="*/ 39 w 212"/>
              <a:gd name="T11" fmla="*/ 60 h 106"/>
              <a:gd name="T12" fmla="*/ 39 w 212"/>
              <a:gd name="T13" fmla="*/ 65 h 106"/>
              <a:gd name="T14" fmla="*/ 30 w 212"/>
              <a:gd name="T15" fmla="*/ 74 h 106"/>
              <a:gd name="T16" fmla="*/ 1 w 212"/>
              <a:gd name="T17" fmla="*/ 89 h 106"/>
              <a:gd name="T18" fmla="*/ 25 w 212"/>
              <a:gd name="T19" fmla="*/ 106 h 106"/>
              <a:gd name="T20" fmla="*/ 25 w 212"/>
              <a:gd name="T21" fmla="*/ 93 h 106"/>
              <a:gd name="T22" fmla="*/ 25 w 212"/>
              <a:gd name="T23" fmla="*/ 91 h 106"/>
              <a:gd name="T24" fmla="*/ 46 w 212"/>
              <a:gd name="T25" fmla="*/ 76 h 106"/>
              <a:gd name="T26" fmla="*/ 69 w 212"/>
              <a:gd name="T27" fmla="*/ 67 h 106"/>
              <a:gd name="T28" fmla="*/ 66 w 212"/>
              <a:gd name="T29" fmla="*/ 65 h 106"/>
              <a:gd name="T30" fmla="*/ 70 w 212"/>
              <a:gd name="T31" fmla="*/ 52 h 106"/>
              <a:gd name="T32" fmla="*/ 75 w 212"/>
              <a:gd name="T33" fmla="*/ 45 h 106"/>
              <a:gd name="T34" fmla="*/ 70 w 212"/>
              <a:gd name="T35" fmla="*/ 24 h 106"/>
              <a:gd name="T36" fmla="*/ 211 w 212"/>
              <a:gd name="T37" fmla="*/ 89 h 106"/>
              <a:gd name="T38" fmla="*/ 182 w 212"/>
              <a:gd name="T39" fmla="*/ 74 h 106"/>
              <a:gd name="T40" fmla="*/ 173 w 212"/>
              <a:gd name="T41" fmla="*/ 65 h 106"/>
              <a:gd name="T42" fmla="*/ 173 w 212"/>
              <a:gd name="T43" fmla="*/ 59 h 106"/>
              <a:gd name="T44" fmla="*/ 177 w 212"/>
              <a:gd name="T45" fmla="*/ 49 h 106"/>
              <a:gd name="T46" fmla="*/ 178 w 212"/>
              <a:gd name="T47" fmla="*/ 37 h 106"/>
              <a:gd name="T48" fmla="*/ 178 w 212"/>
              <a:gd name="T49" fmla="*/ 23 h 106"/>
              <a:gd name="T50" fmla="*/ 174 w 212"/>
              <a:gd name="T51" fmla="*/ 8 h 106"/>
              <a:gd name="T52" fmla="*/ 168 w 212"/>
              <a:gd name="T53" fmla="*/ 6 h 106"/>
              <a:gd name="T54" fmla="*/ 139 w 212"/>
              <a:gd name="T55" fmla="*/ 12 h 106"/>
              <a:gd name="T56" fmla="*/ 139 w 212"/>
              <a:gd name="T57" fmla="*/ 15 h 106"/>
              <a:gd name="T58" fmla="*/ 140 w 212"/>
              <a:gd name="T59" fmla="*/ 17 h 106"/>
              <a:gd name="T60" fmla="*/ 138 w 212"/>
              <a:gd name="T61" fmla="*/ 41 h 106"/>
              <a:gd name="T62" fmla="*/ 139 w 212"/>
              <a:gd name="T63" fmla="*/ 50 h 106"/>
              <a:gd name="T64" fmla="*/ 142 w 212"/>
              <a:gd name="T65" fmla="*/ 60 h 106"/>
              <a:gd name="T66" fmla="*/ 143 w 212"/>
              <a:gd name="T67" fmla="*/ 65 h 106"/>
              <a:gd name="T68" fmla="*/ 156 w 212"/>
              <a:gd name="T69" fmla="*/ 72 h 106"/>
              <a:gd name="T70" fmla="*/ 170 w 212"/>
              <a:gd name="T71" fmla="*/ 78 h 106"/>
              <a:gd name="T72" fmla="*/ 187 w 212"/>
              <a:gd name="T73" fmla="*/ 92 h 106"/>
              <a:gd name="T74" fmla="*/ 187 w 212"/>
              <a:gd name="T75" fmla="*/ 101 h 106"/>
              <a:gd name="T76" fmla="*/ 212 w 212"/>
              <a:gd name="T77"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2" h="106">
                <a:moveTo>
                  <a:pt x="69" y="22"/>
                </a:moveTo>
                <a:cubicBezTo>
                  <a:pt x="69" y="20"/>
                  <a:pt x="70" y="18"/>
                  <a:pt x="71" y="17"/>
                </a:cubicBezTo>
                <a:cubicBezTo>
                  <a:pt x="71" y="16"/>
                  <a:pt x="71" y="16"/>
                  <a:pt x="71" y="16"/>
                </a:cubicBezTo>
                <a:cubicBezTo>
                  <a:pt x="71" y="13"/>
                  <a:pt x="70" y="11"/>
                  <a:pt x="70" y="8"/>
                </a:cubicBezTo>
                <a:cubicBezTo>
                  <a:pt x="67" y="8"/>
                  <a:pt x="67" y="8"/>
                  <a:pt x="67" y="8"/>
                </a:cubicBezTo>
                <a:cubicBezTo>
                  <a:pt x="65" y="6"/>
                  <a:pt x="65" y="6"/>
                  <a:pt x="65" y="6"/>
                </a:cubicBezTo>
                <a:cubicBezTo>
                  <a:pt x="56" y="0"/>
                  <a:pt x="47" y="4"/>
                  <a:pt x="42" y="6"/>
                </a:cubicBezTo>
                <a:cubicBezTo>
                  <a:pt x="35" y="8"/>
                  <a:pt x="30" y="18"/>
                  <a:pt x="34" y="33"/>
                </a:cubicBezTo>
                <a:cubicBezTo>
                  <a:pt x="34" y="36"/>
                  <a:pt x="32" y="37"/>
                  <a:pt x="32" y="38"/>
                </a:cubicBezTo>
                <a:cubicBezTo>
                  <a:pt x="33" y="41"/>
                  <a:pt x="33" y="49"/>
                  <a:pt x="36" y="50"/>
                </a:cubicBezTo>
                <a:cubicBezTo>
                  <a:pt x="36" y="51"/>
                  <a:pt x="38" y="51"/>
                  <a:pt x="38" y="51"/>
                </a:cubicBezTo>
                <a:cubicBezTo>
                  <a:pt x="38" y="54"/>
                  <a:pt x="38" y="57"/>
                  <a:pt x="39" y="60"/>
                </a:cubicBezTo>
                <a:cubicBezTo>
                  <a:pt x="39" y="62"/>
                  <a:pt x="41" y="62"/>
                  <a:pt x="42" y="65"/>
                </a:cubicBezTo>
                <a:cubicBezTo>
                  <a:pt x="39" y="65"/>
                  <a:pt x="39" y="65"/>
                  <a:pt x="39" y="65"/>
                </a:cubicBezTo>
                <a:cubicBezTo>
                  <a:pt x="38" y="67"/>
                  <a:pt x="37" y="72"/>
                  <a:pt x="35" y="73"/>
                </a:cubicBezTo>
                <a:cubicBezTo>
                  <a:pt x="33" y="73"/>
                  <a:pt x="32" y="74"/>
                  <a:pt x="30" y="74"/>
                </a:cubicBezTo>
                <a:cubicBezTo>
                  <a:pt x="25" y="76"/>
                  <a:pt x="19" y="79"/>
                  <a:pt x="13" y="81"/>
                </a:cubicBezTo>
                <a:cubicBezTo>
                  <a:pt x="8" y="83"/>
                  <a:pt x="2" y="84"/>
                  <a:pt x="1" y="89"/>
                </a:cubicBezTo>
                <a:cubicBezTo>
                  <a:pt x="1" y="93"/>
                  <a:pt x="0" y="101"/>
                  <a:pt x="0" y="106"/>
                </a:cubicBezTo>
                <a:cubicBezTo>
                  <a:pt x="25" y="106"/>
                  <a:pt x="25" y="106"/>
                  <a:pt x="25" y="106"/>
                </a:cubicBezTo>
                <a:cubicBezTo>
                  <a:pt x="25" y="104"/>
                  <a:pt x="25" y="103"/>
                  <a:pt x="25" y="101"/>
                </a:cubicBezTo>
                <a:cubicBezTo>
                  <a:pt x="25" y="98"/>
                  <a:pt x="25" y="95"/>
                  <a:pt x="25" y="93"/>
                </a:cubicBezTo>
                <a:cubicBezTo>
                  <a:pt x="25" y="92"/>
                  <a:pt x="25" y="92"/>
                  <a:pt x="25" y="92"/>
                </a:cubicBezTo>
                <a:cubicBezTo>
                  <a:pt x="25" y="91"/>
                  <a:pt x="25" y="91"/>
                  <a:pt x="25" y="91"/>
                </a:cubicBezTo>
                <a:cubicBezTo>
                  <a:pt x="28" y="83"/>
                  <a:pt x="36" y="80"/>
                  <a:pt x="42" y="78"/>
                </a:cubicBezTo>
                <a:cubicBezTo>
                  <a:pt x="44" y="77"/>
                  <a:pt x="45" y="77"/>
                  <a:pt x="46" y="76"/>
                </a:cubicBezTo>
                <a:cubicBezTo>
                  <a:pt x="49" y="75"/>
                  <a:pt x="53" y="74"/>
                  <a:pt x="56" y="72"/>
                </a:cubicBezTo>
                <a:cubicBezTo>
                  <a:pt x="60" y="70"/>
                  <a:pt x="65" y="68"/>
                  <a:pt x="69" y="67"/>
                </a:cubicBezTo>
                <a:cubicBezTo>
                  <a:pt x="69" y="66"/>
                  <a:pt x="69" y="66"/>
                  <a:pt x="69" y="65"/>
                </a:cubicBezTo>
                <a:cubicBezTo>
                  <a:pt x="68" y="65"/>
                  <a:pt x="67" y="65"/>
                  <a:pt x="66" y="65"/>
                </a:cubicBezTo>
                <a:cubicBezTo>
                  <a:pt x="66" y="62"/>
                  <a:pt x="68" y="61"/>
                  <a:pt x="69" y="59"/>
                </a:cubicBezTo>
                <a:cubicBezTo>
                  <a:pt x="70" y="57"/>
                  <a:pt x="69" y="54"/>
                  <a:pt x="70" y="52"/>
                </a:cubicBezTo>
                <a:cubicBezTo>
                  <a:pt x="71" y="51"/>
                  <a:pt x="73" y="50"/>
                  <a:pt x="73" y="49"/>
                </a:cubicBezTo>
                <a:cubicBezTo>
                  <a:pt x="74" y="48"/>
                  <a:pt x="75" y="46"/>
                  <a:pt x="75" y="45"/>
                </a:cubicBezTo>
                <a:cubicBezTo>
                  <a:pt x="75" y="44"/>
                  <a:pt x="75" y="43"/>
                  <a:pt x="75" y="43"/>
                </a:cubicBezTo>
                <a:cubicBezTo>
                  <a:pt x="71" y="38"/>
                  <a:pt x="70" y="30"/>
                  <a:pt x="70" y="24"/>
                </a:cubicBezTo>
                <a:cubicBezTo>
                  <a:pt x="70" y="23"/>
                  <a:pt x="70" y="23"/>
                  <a:pt x="69" y="22"/>
                </a:cubicBezTo>
                <a:close/>
                <a:moveTo>
                  <a:pt x="211" y="89"/>
                </a:moveTo>
                <a:cubicBezTo>
                  <a:pt x="210" y="84"/>
                  <a:pt x="204" y="83"/>
                  <a:pt x="199" y="81"/>
                </a:cubicBezTo>
                <a:cubicBezTo>
                  <a:pt x="193" y="79"/>
                  <a:pt x="187" y="76"/>
                  <a:pt x="182" y="74"/>
                </a:cubicBezTo>
                <a:cubicBezTo>
                  <a:pt x="180" y="74"/>
                  <a:pt x="179" y="73"/>
                  <a:pt x="177" y="73"/>
                </a:cubicBezTo>
                <a:cubicBezTo>
                  <a:pt x="175" y="72"/>
                  <a:pt x="174" y="67"/>
                  <a:pt x="173" y="65"/>
                </a:cubicBezTo>
                <a:cubicBezTo>
                  <a:pt x="172" y="65"/>
                  <a:pt x="171" y="65"/>
                  <a:pt x="170" y="65"/>
                </a:cubicBezTo>
                <a:cubicBezTo>
                  <a:pt x="170" y="62"/>
                  <a:pt x="172" y="61"/>
                  <a:pt x="173" y="59"/>
                </a:cubicBezTo>
                <a:cubicBezTo>
                  <a:pt x="173" y="57"/>
                  <a:pt x="173" y="54"/>
                  <a:pt x="174" y="52"/>
                </a:cubicBezTo>
                <a:cubicBezTo>
                  <a:pt x="175" y="51"/>
                  <a:pt x="176" y="50"/>
                  <a:pt x="177" y="49"/>
                </a:cubicBezTo>
                <a:cubicBezTo>
                  <a:pt x="178" y="48"/>
                  <a:pt x="178" y="46"/>
                  <a:pt x="179" y="45"/>
                </a:cubicBezTo>
                <a:cubicBezTo>
                  <a:pt x="179" y="43"/>
                  <a:pt x="180" y="39"/>
                  <a:pt x="178" y="37"/>
                </a:cubicBezTo>
                <a:cubicBezTo>
                  <a:pt x="178" y="35"/>
                  <a:pt x="177" y="35"/>
                  <a:pt x="177" y="34"/>
                </a:cubicBezTo>
                <a:cubicBezTo>
                  <a:pt x="177" y="31"/>
                  <a:pt x="178" y="25"/>
                  <a:pt x="178" y="23"/>
                </a:cubicBezTo>
                <a:cubicBezTo>
                  <a:pt x="178" y="20"/>
                  <a:pt x="178" y="16"/>
                  <a:pt x="177" y="13"/>
                </a:cubicBezTo>
                <a:cubicBezTo>
                  <a:pt x="177" y="13"/>
                  <a:pt x="176" y="9"/>
                  <a:pt x="174" y="8"/>
                </a:cubicBezTo>
                <a:cubicBezTo>
                  <a:pt x="171" y="8"/>
                  <a:pt x="171" y="8"/>
                  <a:pt x="171" y="8"/>
                </a:cubicBezTo>
                <a:cubicBezTo>
                  <a:pt x="168" y="6"/>
                  <a:pt x="168" y="6"/>
                  <a:pt x="168" y="6"/>
                </a:cubicBezTo>
                <a:cubicBezTo>
                  <a:pt x="160" y="0"/>
                  <a:pt x="151" y="4"/>
                  <a:pt x="146" y="6"/>
                </a:cubicBezTo>
                <a:cubicBezTo>
                  <a:pt x="143" y="7"/>
                  <a:pt x="141" y="9"/>
                  <a:pt x="139" y="12"/>
                </a:cubicBezTo>
                <a:cubicBezTo>
                  <a:pt x="139" y="13"/>
                  <a:pt x="139" y="14"/>
                  <a:pt x="139" y="14"/>
                </a:cubicBezTo>
                <a:cubicBezTo>
                  <a:pt x="139" y="15"/>
                  <a:pt x="139" y="15"/>
                  <a:pt x="139" y="15"/>
                </a:cubicBezTo>
                <a:cubicBezTo>
                  <a:pt x="139" y="15"/>
                  <a:pt x="139" y="15"/>
                  <a:pt x="139" y="15"/>
                </a:cubicBezTo>
                <a:cubicBezTo>
                  <a:pt x="140" y="16"/>
                  <a:pt x="140" y="16"/>
                  <a:pt x="140" y="17"/>
                </a:cubicBezTo>
                <a:cubicBezTo>
                  <a:pt x="143" y="22"/>
                  <a:pt x="142" y="28"/>
                  <a:pt x="141" y="32"/>
                </a:cubicBezTo>
                <a:cubicBezTo>
                  <a:pt x="141" y="34"/>
                  <a:pt x="140" y="38"/>
                  <a:pt x="138" y="41"/>
                </a:cubicBezTo>
                <a:cubicBezTo>
                  <a:pt x="137" y="41"/>
                  <a:pt x="137" y="42"/>
                  <a:pt x="136" y="42"/>
                </a:cubicBezTo>
                <a:cubicBezTo>
                  <a:pt x="137" y="46"/>
                  <a:pt x="137" y="49"/>
                  <a:pt x="139" y="50"/>
                </a:cubicBezTo>
                <a:cubicBezTo>
                  <a:pt x="140" y="51"/>
                  <a:pt x="142" y="51"/>
                  <a:pt x="142" y="51"/>
                </a:cubicBezTo>
                <a:cubicBezTo>
                  <a:pt x="142" y="54"/>
                  <a:pt x="142" y="57"/>
                  <a:pt x="142" y="60"/>
                </a:cubicBezTo>
                <a:cubicBezTo>
                  <a:pt x="143" y="62"/>
                  <a:pt x="145" y="62"/>
                  <a:pt x="145" y="65"/>
                </a:cubicBezTo>
                <a:cubicBezTo>
                  <a:pt x="143" y="65"/>
                  <a:pt x="143" y="65"/>
                  <a:pt x="143" y="65"/>
                </a:cubicBezTo>
                <a:cubicBezTo>
                  <a:pt x="143" y="66"/>
                  <a:pt x="143" y="66"/>
                  <a:pt x="143" y="67"/>
                </a:cubicBezTo>
                <a:cubicBezTo>
                  <a:pt x="147" y="68"/>
                  <a:pt x="152" y="70"/>
                  <a:pt x="156" y="72"/>
                </a:cubicBezTo>
                <a:cubicBezTo>
                  <a:pt x="160" y="74"/>
                  <a:pt x="163" y="75"/>
                  <a:pt x="166" y="76"/>
                </a:cubicBezTo>
                <a:cubicBezTo>
                  <a:pt x="167" y="77"/>
                  <a:pt x="168" y="77"/>
                  <a:pt x="170" y="78"/>
                </a:cubicBezTo>
                <a:cubicBezTo>
                  <a:pt x="176" y="80"/>
                  <a:pt x="184" y="83"/>
                  <a:pt x="187" y="91"/>
                </a:cubicBezTo>
                <a:cubicBezTo>
                  <a:pt x="187" y="92"/>
                  <a:pt x="187" y="92"/>
                  <a:pt x="187" y="92"/>
                </a:cubicBezTo>
                <a:cubicBezTo>
                  <a:pt x="187" y="93"/>
                  <a:pt x="187" y="93"/>
                  <a:pt x="187" y="93"/>
                </a:cubicBezTo>
                <a:cubicBezTo>
                  <a:pt x="187" y="95"/>
                  <a:pt x="187" y="98"/>
                  <a:pt x="187" y="101"/>
                </a:cubicBezTo>
                <a:cubicBezTo>
                  <a:pt x="187" y="103"/>
                  <a:pt x="187" y="104"/>
                  <a:pt x="187" y="106"/>
                </a:cubicBezTo>
                <a:cubicBezTo>
                  <a:pt x="212" y="106"/>
                  <a:pt x="212" y="106"/>
                  <a:pt x="212" y="106"/>
                </a:cubicBezTo>
                <a:cubicBezTo>
                  <a:pt x="212" y="101"/>
                  <a:pt x="211" y="93"/>
                  <a:pt x="211" y="8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49" name="Freeform 52"/>
          <p:cNvSpPr/>
          <p:nvPr/>
        </p:nvSpPr>
        <p:spPr bwMode="auto">
          <a:xfrm>
            <a:off x="7443789" y="2281239"/>
            <a:ext cx="338137" cy="333375"/>
          </a:xfrm>
          <a:custGeom>
            <a:avLst/>
            <a:gdLst>
              <a:gd name="T0" fmla="*/ 102 w 150"/>
              <a:gd name="T1" fmla="*/ 17 h 147"/>
              <a:gd name="T2" fmla="*/ 103 w 150"/>
              <a:gd name="T3" fmla="*/ 32 h 147"/>
              <a:gd name="T4" fmla="*/ 102 w 150"/>
              <a:gd name="T5" fmla="*/ 46 h 147"/>
              <a:gd name="T6" fmla="*/ 104 w 150"/>
              <a:gd name="T7" fmla="*/ 50 h 147"/>
              <a:gd name="T8" fmla="*/ 104 w 150"/>
              <a:gd name="T9" fmla="*/ 62 h 147"/>
              <a:gd name="T10" fmla="*/ 102 w 150"/>
              <a:gd name="T11" fmla="*/ 68 h 147"/>
              <a:gd name="T12" fmla="*/ 97 w 150"/>
              <a:gd name="T13" fmla="*/ 72 h 147"/>
              <a:gd name="T14" fmla="*/ 96 w 150"/>
              <a:gd name="T15" fmla="*/ 82 h 147"/>
              <a:gd name="T16" fmla="*/ 92 w 150"/>
              <a:gd name="T17" fmla="*/ 90 h 147"/>
              <a:gd name="T18" fmla="*/ 96 w 150"/>
              <a:gd name="T19" fmla="*/ 90 h 147"/>
              <a:gd name="T20" fmla="*/ 102 w 150"/>
              <a:gd name="T21" fmla="*/ 101 h 147"/>
              <a:gd name="T22" fmla="*/ 109 w 150"/>
              <a:gd name="T23" fmla="*/ 103 h 147"/>
              <a:gd name="T24" fmla="*/ 132 w 150"/>
              <a:gd name="T25" fmla="*/ 113 h 147"/>
              <a:gd name="T26" fmla="*/ 150 w 150"/>
              <a:gd name="T27" fmla="*/ 124 h 147"/>
              <a:gd name="T28" fmla="*/ 150 w 150"/>
              <a:gd name="T29" fmla="*/ 147 h 147"/>
              <a:gd name="T30" fmla="*/ 0 w 150"/>
              <a:gd name="T31" fmla="*/ 147 h 147"/>
              <a:gd name="T32" fmla="*/ 0 w 150"/>
              <a:gd name="T33" fmla="*/ 124 h 147"/>
              <a:gd name="T34" fmla="*/ 18 w 150"/>
              <a:gd name="T35" fmla="*/ 113 h 147"/>
              <a:gd name="T36" fmla="*/ 41 w 150"/>
              <a:gd name="T37" fmla="*/ 103 h 147"/>
              <a:gd name="T38" fmla="*/ 48 w 150"/>
              <a:gd name="T39" fmla="*/ 101 h 147"/>
              <a:gd name="T40" fmla="*/ 54 w 150"/>
              <a:gd name="T41" fmla="*/ 90 h 147"/>
              <a:gd name="T42" fmla="*/ 57 w 150"/>
              <a:gd name="T43" fmla="*/ 90 h 147"/>
              <a:gd name="T44" fmla="*/ 53 w 150"/>
              <a:gd name="T45" fmla="*/ 83 h 147"/>
              <a:gd name="T46" fmla="*/ 52 w 150"/>
              <a:gd name="T47" fmla="*/ 70 h 147"/>
              <a:gd name="T48" fmla="*/ 49 w 150"/>
              <a:gd name="T49" fmla="*/ 70 h 147"/>
              <a:gd name="T50" fmla="*/ 44 w 150"/>
              <a:gd name="T51" fmla="*/ 53 h 147"/>
              <a:gd name="T52" fmla="*/ 46 w 150"/>
              <a:gd name="T53" fmla="*/ 46 h 147"/>
              <a:gd name="T54" fmla="*/ 58 w 150"/>
              <a:gd name="T55" fmla="*/ 7 h 147"/>
              <a:gd name="T56" fmla="*/ 90 w 150"/>
              <a:gd name="T57" fmla="*/ 7 h 147"/>
              <a:gd name="T58" fmla="*/ 93 w 150"/>
              <a:gd name="T59" fmla="*/ 10 h 147"/>
              <a:gd name="T60" fmla="*/ 98 w 150"/>
              <a:gd name="T61" fmla="*/ 10 h 147"/>
              <a:gd name="T62" fmla="*/ 102 w 150"/>
              <a:gd name="T63" fmla="*/ 1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0" h="147">
                <a:moveTo>
                  <a:pt x="102" y="17"/>
                </a:moveTo>
                <a:cubicBezTo>
                  <a:pt x="103" y="22"/>
                  <a:pt x="103" y="26"/>
                  <a:pt x="103" y="32"/>
                </a:cubicBezTo>
                <a:cubicBezTo>
                  <a:pt x="103" y="34"/>
                  <a:pt x="102" y="43"/>
                  <a:pt x="102" y="46"/>
                </a:cubicBezTo>
                <a:cubicBezTo>
                  <a:pt x="102" y="48"/>
                  <a:pt x="103" y="48"/>
                  <a:pt x="104" y="50"/>
                </a:cubicBezTo>
                <a:cubicBezTo>
                  <a:pt x="105" y="54"/>
                  <a:pt x="105" y="59"/>
                  <a:pt x="104" y="62"/>
                </a:cubicBezTo>
                <a:cubicBezTo>
                  <a:pt x="104" y="64"/>
                  <a:pt x="103" y="66"/>
                  <a:pt x="102" y="68"/>
                </a:cubicBezTo>
                <a:cubicBezTo>
                  <a:pt x="101" y="70"/>
                  <a:pt x="98" y="70"/>
                  <a:pt x="97" y="72"/>
                </a:cubicBezTo>
                <a:cubicBezTo>
                  <a:pt x="96" y="75"/>
                  <a:pt x="97" y="78"/>
                  <a:pt x="96" y="82"/>
                </a:cubicBezTo>
                <a:cubicBezTo>
                  <a:pt x="95" y="85"/>
                  <a:pt x="92" y="85"/>
                  <a:pt x="92" y="90"/>
                </a:cubicBezTo>
                <a:cubicBezTo>
                  <a:pt x="93" y="90"/>
                  <a:pt x="94" y="90"/>
                  <a:pt x="96" y="90"/>
                </a:cubicBezTo>
                <a:cubicBezTo>
                  <a:pt x="97" y="93"/>
                  <a:pt x="100" y="99"/>
                  <a:pt x="102" y="101"/>
                </a:cubicBezTo>
                <a:cubicBezTo>
                  <a:pt x="104" y="102"/>
                  <a:pt x="107" y="102"/>
                  <a:pt x="109" y="103"/>
                </a:cubicBezTo>
                <a:cubicBezTo>
                  <a:pt x="116" y="106"/>
                  <a:pt x="125" y="110"/>
                  <a:pt x="132" y="113"/>
                </a:cubicBezTo>
                <a:cubicBezTo>
                  <a:pt x="139" y="116"/>
                  <a:pt x="148" y="117"/>
                  <a:pt x="150" y="124"/>
                </a:cubicBezTo>
                <a:cubicBezTo>
                  <a:pt x="150" y="129"/>
                  <a:pt x="150" y="141"/>
                  <a:pt x="150" y="147"/>
                </a:cubicBezTo>
                <a:cubicBezTo>
                  <a:pt x="0" y="147"/>
                  <a:pt x="0" y="147"/>
                  <a:pt x="0" y="147"/>
                </a:cubicBezTo>
                <a:cubicBezTo>
                  <a:pt x="0" y="141"/>
                  <a:pt x="0" y="129"/>
                  <a:pt x="0" y="124"/>
                </a:cubicBezTo>
                <a:cubicBezTo>
                  <a:pt x="3" y="117"/>
                  <a:pt x="11" y="116"/>
                  <a:pt x="18" y="113"/>
                </a:cubicBezTo>
                <a:cubicBezTo>
                  <a:pt x="25" y="110"/>
                  <a:pt x="34" y="106"/>
                  <a:pt x="41" y="103"/>
                </a:cubicBezTo>
                <a:cubicBezTo>
                  <a:pt x="44" y="102"/>
                  <a:pt x="46" y="102"/>
                  <a:pt x="48" y="101"/>
                </a:cubicBezTo>
                <a:cubicBezTo>
                  <a:pt x="50" y="99"/>
                  <a:pt x="53" y="93"/>
                  <a:pt x="54" y="90"/>
                </a:cubicBezTo>
                <a:cubicBezTo>
                  <a:pt x="57" y="90"/>
                  <a:pt x="57" y="90"/>
                  <a:pt x="57" y="90"/>
                </a:cubicBezTo>
                <a:cubicBezTo>
                  <a:pt x="57" y="86"/>
                  <a:pt x="54" y="85"/>
                  <a:pt x="53" y="83"/>
                </a:cubicBezTo>
                <a:cubicBezTo>
                  <a:pt x="53" y="79"/>
                  <a:pt x="53" y="74"/>
                  <a:pt x="52" y="70"/>
                </a:cubicBezTo>
                <a:cubicBezTo>
                  <a:pt x="52" y="71"/>
                  <a:pt x="49" y="70"/>
                  <a:pt x="49" y="70"/>
                </a:cubicBezTo>
                <a:cubicBezTo>
                  <a:pt x="45" y="67"/>
                  <a:pt x="45" y="57"/>
                  <a:pt x="44" y="53"/>
                </a:cubicBezTo>
                <a:cubicBezTo>
                  <a:pt x="44" y="51"/>
                  <a:pt x="47" y="49"/>
                  <a:pt x="46" y="46"/>
                </a:cubicBezTo>
                <a:cubicBezTo>
                  <a:pt x="42" y="25"/>
                  <a:pt x="48" y="11"/>
                  <a:pt x="58" y="7"/>
                </a:cubicBezTo>
                <a:cubicBezTo>
                  <a:pt x="65" y="5"/>
                  <a:pt x="78" y="0"/>
                  <a:pt x="90" y="7"/>
                </a:cubicBezTo>
                <a:cubicBezTo>
                  <a:pt x="93" y="10"/>
                  <a:pt x="93" y="10"/>
                  <a:pt x="93" y="10"/>
                </a:cubicBezTo>
                <a:cubicBezTo>
                  <a:pt x="98" y="10"/>
                  <a:pt x="98" y="10"/>
                  <a:pt x="98" y="10"/>
                </a:cubicBezTo>
                <a:cubicBezTo>
                  <a:pt x="100" y="12"/>
                  <a:pt x="102" y="17"/>
                  <a:pt x="102" y="1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0" name="Freeform 53"/>
          <p:cNvSpPr>
            <a:spLocks noEditPoints="1"/>
          </p:cNvSpPr>
          <p:nvPr/>
        </p:nvSpPr>
        <p:spPr bwMode="auto">
          <a:xfrm>
            <a:off x="8031163" y="2265364"/>
            <a:ext cx="392112" cy="388937"/>
          </a:xfrm>
          <a:custGeom>
            <a:avLst/>
            <a:gdLst>
              <a:gd name="T0" fmla="*/ 108 w 174"/>
              <a:gd name="T1" fmla="*/ 34 h 172"/>
              <a:gd name="T2" fmla="*/ 114 w 174"/>
              <a:gd name="T3" fmla="*/ 27 h 172"/>
              <a:gd name="T4" fmla="*/ 114 w 174"/>
              <a:gd name="T5" fmla="*/ 7 h 172"/>
              <a:gd name="T6" fmla="*/ 108 w 174"/>
              <a:gd name="T7" fmla="*/ 0 h 172"/>
              <a:gd name="T8" fmla="*/ 101 w 174"/>
              <a:gd name="T9" fmla="*/ 7 h 172"/>
              <a:gd name="T10" fmla="*/ 101 w 174"/>
              <a:gd name="T11" fmla="*/ 27 h 172"/>
              <a:gd name="T12" fmla="*/ 108 w 174"/>
              <a:gd name="T13" fmla="*/ 34 h 172"/>
              <a:gd name="T14" fmla="*/ 140 w 174"/>
              <a:gd name="T15" fmla="*/ 43 h 172"/>
              <a:gd name="T16" fmla="*/ 154 w 174"/>
              <a:gd name="T17" fmla="*/ 28 h 172"/>
              <a:gd name="T18" fmla="*/ 154 w 174"/>
              <a:gd name="T19" fmla="*/ 19 h 172"/>
              <a:gd name="T20" fmla="*/ 145 w 174"/>
              <a:gd name="T21" fmla="*/ 19 h 172"/>
              <a:gd name="T22" fmla="*/ 131 w 174"/>
              <a:gd name="T23" fmla="*/ 34 h 172"/>
              <a:gd name="T24" fmla="*/ 131 w 174"/>
              <a:gd name="T25" fmla="*/ 43 h 172"/>
              <a:gd name="T26" fmla="*/ 140 w 174"/>
              <a:gd name="T27" fmla="*/ 43 h 172"/>
              <a:gd name="T28" fmla="*/ 76 w 174"/>
              <a:gd name="T29" fmla="*/ 44 h 172"/>
              <a:gd name="T30" fmla="*/ 85 w 174"/>
              <a:gd name="T31" fmla="*/ 44 h 172"/>
              <a:gd name="T32" fmla="*/ 85 w 174"/>
              <a:gd name="T33" fmla="*/ 35 h 172"/>
              <a:gd name="T34" fmla="*/ 70 w 174"/>
              <a:gd name="T35" fmla="*/ 20 h 172"/>
              <a:gd name="T36" fmla="*/ 61 w 174"/>
              <a:gd name="T37" fmla="*/ 20 h 172"/>
              <a:gd name="T38" fmla="*/ 61 w 174"/>
              <a:gd name="T39" fmla="*/ 30 h 172"/>
              <a:gd name="T40" fmla="*/ 76 w 174"/>
              <a:gd name="T41" fmla="*/ 44 h 172"/>
              <a:gd name="T42" fmla="*/ 139 w 174"/>
              <a:gd name="T43" fmla="*/ 89 h 172"/>
              <a:gd name="T44" fmla="*/ 130 w 174"/>
              <a:gd name="T45" fmla="*/ 89 h 172"/>
              <a:gd name="T46" fmla="*/ 130 w 174"/>
              <a:gd name="T47" fmla="*/ 99 h 172"/>
              <a:gd name="T48" fmla="*/ 145 w 174"/>
              <a:gd name="T49" fmla="*/ 113 h 172"/>
              <a:gd name="T50" fmla="*/ 154 w 174"/>
              <a:gd name="T51" fmla="*/ 113 h 172"/>
              <a:gd name="T52" fmla="*/ 154 w 174"/>
              <a:gd name="T53" fmla="*/ 104 h 172"/>
              <a:gd name="T54" fmla="*/ 139 w 174"/>
              <a:gd name="T55" fmla="*/ 89 h 172"/>
              <a:gd name="T56" fmla="*/ 111 w 174"/>
              <a:gd name="T57" fmla="*/ 37 h 172"/>
              <a:gd name="T58" fmla="*/ 0 w 174"/>
              <a:gd name="T59" fmla="*/ 148 h 172"/>
              <a:gd name="T60" fmla="*/ 24 w 174"/>
              <a:gd name="T61" fmla="*/ 172 h 172"/>
              <a:gd name="T62" fmla="*/ 135 w 174"/>
              <a:gd name="T63" fmla="*/ 60 h 172"/>
              <a:gd name="T64" fmla="*/ 111 w 174"/>
              <a:gd name="T65" fmla="*/ 37 h 172"/>
              <a:gd name="T66" fmla="*/ 85 w 174"/>
              <a:gd name="T67" fmla="*/ 77 h 172"/>
              <a:gd name="T68" fmla="*/ 112 w 174"/>
              <a:gd name="T69" fmla="*/ 49 h 172"/>
              <a:gd name="T70" fmla="*/ 122 w 174"/>
              <a:gd name="T71" fmla="*/ 59 h 172"/>
              <a:gd name="T72" fmla="*/ 95 w 174"/>
              <a:gd name="T73" fmla="*/ 86 h 172"/>
              <a:gd name="T74" fmla="*/ 85 w 174"/>
              <a:gd name="T75" fmla="*/ 77 h 172"/>
              <a:gd name="T76" fmla="*/ 167 w 174"/>
              <a:gd name="T77" fmla="*/ 60 h 172"/>
              <a:gd name="T78" fmla="*/ 147 w 174"/>
              <a:gd name="T79" fmla="*/ 60 h 172"/>
              <a:gd name="T80" fmla="*/ 141 w 174"/>
              <a:gd name="T81" fmla="*/ 66 h 172"/>
              <a:gd name="T82" fmla="*/ 147 w 174"/>
              <a:gd name="T83" fmla="*/ 73 h 172"/>
              <a:gd name="T84" fmla="*/ 167 w 174"/>
              <a:gd name="T85" fmla="*/ 73 h 172"/>
              <a:gd name="T86" fmla="*/ 174 w 174"/>
              <a:gd name="T87" fmla="*/ 66 h 172"/>
              <a:gd name="T88" fmla="*/ 167 w 174"/>
              <a:gd name="T89" fmla="*/ 6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4" h="172">
                <a:moveTo>
                  <a:pt x="108" y="34"/>
                </a:moveTo>
                <a:cubicBezTo>
                  <a:pt x="111" y="34"/>
                  <a:pt x="114" y="31"/>
                  <a:pt x="114" y="27"/>
                </a:cubicBezTo>
                <a:cubicBezTo>
                  <a:pt x="114" y="7"/>
                  <a:pt x="114" y="7"/>
                  <a:pt x="114" y="7"/>
                </a:cubicBezTo>
                <a:cubicBezTo>
                  <a:pt x="114" y="3"/>
                  <a:pt x="111" y="0"/>
                  <a:pt x="108" y="0"/>
                </a:cubicBezTo>
                <a:cubicBezTo>
                  <a:pt x="104" y="0"/>
                  <a:pt x="101" y="3"/>
                  <a:pt x="101" y="7"/>
                </a:cubicBezTo>
                <a:cubicBezTo>
                  <a:pt x="101" y="27"/>
                  <a:pt x="101" y="27"/>
                  <a:pt x="101" y="27"/>
                </a:cubicBezTo>
                <a:cubicBezTo>
                  <a:pt x="101" y="31"/>
                  <a:pt x="104" y="34"/>
                  <a:pt x="108" y="34"/>
                </a:cubicBezTo>
                <a:close/>
                <a:moveTo>
                  <a:pt x="140" y="43"/>
                </a:moveTo>
                <a:cubicBezTo>
                  <a:pt x="154" y="28"/>
                  <a:pt x="154" y="28"/>
                  <a:pt x="154" y="28"/>
                </a:cubicBezTo>
                <a:cubicBezTo>
                  <a:pt x="157" y="26"/>
                  <a:pt x="157" y="22"/>
                  <a:pt x="154" y="19"/>
                </a:cubicBezTo>
                <a:cubicBezTo>
                  <a:pt x="152" y="17"/>
                  <a:pt x="148" y="17"/>
                  <a:pt x="145" y="19"/>
                </a:cubicBezTo>
                <a:cubicBezTo>
                  <a:pt x="131" y="34"/>
                  <a:pt x="131" y="34"/>
                  <a:pt x="131" y="34"/>
                </a:cubicBezTo>
                <a:cubicBezTo>
                  <a:pt x="128" y="36"/>
                  <a:pt x="128" y="40"/>
                  <a:pt x="131" y="43"/>
                </a:cubicBezTo>
                <a:cubicBezTo>
                  <a:pt x="133" y="45"/>
                  <a:pt x="138" y="45"/>
                  <a:pt x="140" y="43"/>
                </a:cubicBezTo>
                <a:close/>
                <a:moveTo>
                  <a:pt x="76" y="44"/>
                </a:moveTo>
                <a:cubicBezTo>
                  <a:pt x="78" y="46"/>
                  <a:pt x="82" y="46"/>
                  <a:pt x="85" y="44"/>
                </a:cubicBezTo>
                <a:cubicBezTo>
                  <a:pt x="87" y="41"/>
                  <a:pt x="87" y="37"/>
                  <a:pt x="85" y="35"/>
                </a:cubicBezTo>
                <a:cubicBezTo>
                  <a:pt x="70" y="20"/>
                  <a:pt x="70" y="20"/>
                  <a:pt x="70" y="20"/>
                </a:cubicBezTo>
                <a:cubicBezTo>
                  <a:pt x="68" y="18"/>
                  <a:pt x="64" y="18"/>
                  <a:pt x="61" y="20"/>
                </a:cubicBezTo>
                <a:cubicBezTo>
                  <a:pt x="59" y="23"/>
                  <a:pt x="59" y="27"/>
                  <a:pt x="61" y="30"/>
                </a:cubicBezTo>
                <a:lnTo>
                  <a:pt x="76" y="44"/>
                </a:lnTo>
                <a:close/>
                <a:moveTo>
                  <a:pt x="139" y="89"/>
                </a:moveTo>
                <a:cubicBezTo>
                  <a:pt x="137" y="87"/>
                  <a:pt x="133" y="87"/>
                  <a:pt x="130" y="89"/>
                </a:cubicBezTo>
                <a:cubicBezTo>
                  <a:pt x="128" y="92"/>
                  <a:pt x="128" y="96"/>
                  <a:pt x="130" y="99"/>
                </a:cubicBezTo>
                <a:cubicBezTo>
                  <a:pt x="145" y="113"/>
                  <a:pt x="145" y="113"/>
                  <a:pt x="145" y="113"/>
                </a:cubicBezTo>
                <a:cubicBezTo>
                  <a:pt x="147" y="115"/>
                  <a:pt x="151" y="115"/>
                  <a:pt x="154" y="113"/>
                </a:cubicBezTo>
                <a:cubicBezTo>
                  <a:pt x="156" y="110"/>
                  <a:pt x="156" y="106"/>
                  <a:pt x="154" y="104"/>
                </a:cubicBezTo>
                <a:lnTo>
                  <a:pt x="139" y="89"/>
                </a:lnTo>
                <a:close/>
                <a:moveTo>
                  <a:pt x="111" y="37"/>
                </a:moveTo>
                <a:cubicBezTo>
                  <a:pt x="0" y="148"/>
                  <a:pt x="0" y="148"/>
                  <a:pt x="0" y="148"/>
                </a:cubicBezTo>
                <a:cubicBezTo>
                  <a:pt x="24" y="172"/>
                  <a:pt x="24" y="172"/>
                  <a:pt x="24" y="172"/>
                </a:cubicBezTo>
                <a:cubicBezTo>
                  <a:pt x="135" y="60"/>
                  <a:pt x="135" y="60"/>
                  <a:pt x="135" y="60"/>
                </a:cubicBezTo>
                <a:lnTo>
                  <a:pt x="111" y="37"/>
                </a:lnTo>
                <a:close/>
                <a:moveTo>
                  <a:pt x="85" y="77"/>
                </a:moveTo>
                <a:cubicBezTo>
                  <a:pt x="112" y="49"/>
                  <a:pt x="112" y="49"/>
                  <a:pt x="112" y="49"/>
                </a:cubicBezTo>
                <a:cubicBezTo>
                  <a:pt x="122" y="59"/>
                  <a:pt x="122" y="59"/>
                  <a:pt x="122" y="59"/>
                </a:cubicBezTo>
                <a:cubicBezTo>
                  <a:pt x="95" y="86"/>
                  <a:pt x="95" y="86"/>
                  <a:pt x="95" y="86"/>
                </a:cubicBezTo>
                <a:lnTo>
                  <a:pt x="85" y="77"/>
                </a:lnTo>
                <a:close/>
                <a:moveTo>
                  <a:pt x="167" y="60"/>
                </a:moveTo>
                <a:cubicBezTo>
                  <a:pt x="147" y="60"/>
                  <a:pt x="147" y="60"/>
                  <a:pt x="147" y="60"/>
                </a:cubicBezTo>
                <a:cubicBezTo>
                  <a:pt x="143" y="60"/>
                  <a:pt x="141" y="63"/>
                  <a:pt x="141" y="66"/>
                </a:cubicBezTo>
                <a:cubicBezTo>
                  <a:pt x="141" y="70"/>
                  <a:pt x="143" y="73"/>
                  <a:pt x="147" y="73"/>
                </a:cubicBezTo>
                <a:cubicBezTo>
                  <a:pt x="167" y="73"/>
                  <a:pt x="167" y="73"/>
                  <a:pt x="167" y="73"/>
                </a:cubicBezTo>
                <a:cubicBezTo>
                  <a:pt x="171" y="73"/>
                  <a:pt x="174" y="70"/>
                  <a:pt x="174" y="66"/>
                </a:cubicBezTo>
                <a:cubicBezTo>
                  <a:pt x="174" y="63"/>
                  <a:pt x="171" y="60"/>
                  <a:pt x="167" y="6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1" name="Freeform 54"/>
          <p:cNvSpPr>
            <a:spLocks noEditPoints="1"/>
          </p:cNvSpPr>
          <p:nvPr/>
        </p:nvSpPr>
        <p:spPr bwMode="auto">
          <a:xfrm>
            <a:off x="982664" y="2878139"/>
            <a:ext cx="401637" cy="312737"/>
          </a:xfrm>
          <a:custGeom>
            <a:avLst/>
            <a:gdLst>
              <a:gd name="T0" fmla="*/ 51 w 178"/>
              <a:gd name="T1" fmla="*/ 100 h 138"/>
              <a:gd name="T2" fmla="*/ 63 w 178"/>
              <a:gd name="T3" fmla="*/ 112 h 138"/>
              <a:gd name="T4" fmla="*/ 89 w 178"/>
              <a:gd name="T5" fmla="*/ 101 h 138"/>
              <a:gd name="T6" fmla="*/ 115 w 178"/>
              <a:gd name="T7" fmla="*/ 112 h 138"/>
              <a:gd name="T8" fmla="*/ 127 w 178"/>
              <a:gd name="T9" fmla="*/ 100 h 138"/>
              <a:gd name="T10" fmla="*/ 89 w 178"/>
              <a:gd name="T11" fmla="*/ 84 h 138"/>
              <a:gd name="T12" fmla="*/ 51 w 178"/>
              <a:gd name="T13" fmla="*/ 100 h 138"/>
              <a:gd name="T14" fmla="*/ 89 w 178"/>
              <a:gd name="T15" fmla="*/ 120 h 138"/>
              <a:gd name="T16" fmla="*/ 76 w 178"/>
              <a:gd name="T17" fmla="*/ 125 h 138"/>
              <a:gd name="T18" fmla="*/ 89 w 178"/>
              <a:gd name="T19" fmla="*/ 138 h 138"/>
              <a:gd name="T20" fmla="*/ 102 w 178"/>
              <a:gd name="T21" fmla="*/ 125 h 138"/>
              <a:gd name="T22" fmla="*/ 89 w 178"/>
              <a:gd name="T23" fmla="*/ 120 h 138"/>
              <a:gd name="T24" fmla="*/ 177 w 178"/>
              <a:gd name="T25" fmla="*/ 49 h 138"/>
              <a:gd name="T26" fmla="*/ 1 w 178"/>
              <a:gd name="T27" fmla="*/ 49 h 138"/>
              <a:gd name="T28" fmla="*/ 0 w 178"/>
              <a:gd name="T29" fmla="*/ 49 h 138"/>
              <a:gd name="T30" fmla="*/ 13 w 178"/>
              <a:gd name="T31" fmla="*/ 62 h 138"/>
              <a:gd name="T32" fmla="*/ 89 w 178"/>
              <a:gd name="T33" fmla="*/ 29 h 138"/>
              <a:gd name="T34" fmla="*/ 165 w 178"/>
              <a:gd name="T35" fmla="*/ 62 h 138"/>
              <a:gd name="T36" fmla="*/ 178 w 178"/>
              <a:gd name="T37" fmla="*/ 49 h 138"/>
              <a:gd name="T38" fmla="*/ 177 w 178"/>
              <a:gd name="T39" fmla="*/ 49 h 138"/>
              <a:gd name="T40" fmla="*/ 89 w 178"/>
              <a:gd name="T41" fmla="*/ 48 h 138"/>
              <a:gd name="T42" fmla="*/ 26 w 178"/>
              <a:gd name="T43" fmla="*/ 74 h 138"/>
              <a:gd name="T44" fmla="*/ 26 w 178"/>
              <a:gd name="T45" fmla="*/ 75 h 138"/>
              <a:gd name="T46" fmla="*/ 38 w 178"/>
              <a:gd name="T47" fmla="*/ 87 h 138"/>
              <a:gd name="T48" fmla="*/ 89 w 178"/>
              <a:gd name="T49" fmla="*/ 66 h 138"/>
              <a:gd name="T50" fmla="*/ 140 w 178"/>
              <a:gd name="T51" fmla="*/ 87 h 138"/>
              <a:gd name="T52" fmla="*/ 152 w 178"/>
              <a:gd name="T53" fmla="*/ 75 h 138"/>
              <a:gd name="T54" fmla="*/ 152 w 178"/>
              <a:gd name="T55" fmla="*/ 74 h 138"/>
              <a:gd name="T56" fmla="*/ 89 w 178"/>
              <a:gd name="T57" fmla="*/ 4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8" h="138">
                <a:moveTo>
                  <a:pt x="51" y="100"/>
                </a:moveTo>
                <a:cubicBezTo>
                  <a:pt x="63" y="112"/>
                  <a:pt x="63" y="112"/>
                  <a:pt x="63" y="112"/>
                </a:cubicBezTo>
                <a:cubicBezTo>
                  <a:pt x="70" y="106"/>
                  <a:pt x="79" y="101"/>
                  <a:pt x="89" y="101"/>
                </a:cubicBezTo>
                <a:cubicBezTo>
                  <a:pt x="99" y="101"/>
                  <a:pt x="108" y="106"/>
                  <a:pt x="115" y="112"/>
                </a:cubicBezTo>
                <a:cubicBezTo>
                  <a:pt x="127" y="100"/>
                  <a:pt x="127" y="100"/>
                  <a:pt x="127" y="100"/>
                </a:cubicBezTo>
                <a:cubicBezTo>
                  <a:pt x="117" y="90"/>
                  <a:pt x="104" y="84"/>
                  <a:pt x="89" y="84"/>
                </a:cubicBezTo>
                <a:cubicBezTo>
                  <a:pt x="74" y="84"/>
                  <a:pt x="61" y="90"/>
                  <a:pt x="51" y="100"/>
                </a:cubicBezTo>
                <a:close/>
                <a:moveTo>
                  <a:pt x="89" y="120"/>
                </a:moveTo>
                <a:cubicBezTo>
                  <a:pt x="84" y="120"/>
                  <a:pt x="79" y="122"/>
                  <a:pt x="76" y="125"/>
                </a:cubicBezTo>
                <a:cubicBezTo>
                  <a:pt x="89" y="138"/>
                  <a:pt x="89" y="138"/>
                  <a:pt x="89" y="138"/>
                </a:cubicBezTo>
                <a:cubicBezTo>
                  <a:pt x="102" y="125"/>
                  <a:pt x="102" y="125"/>
                  <a:pt x="102" y="125"/>
                </a:cubicBezTo>
                <a:cubicBezTo>
                  <a:pt x="99" y="122"/>
                  <a:pt x="94" y="120"/>
                  <a:pt x="89" y="120"/>
                </a:cubicBezTo>
                <a:close/>
                <a:moveTo>
                  <a:pt x="177" y="49"/>
                </a:moveTo>
                <a:cubicBezTo>
                  <a:pt x="128" y="0"/>
                  <a:pt x="50" y="0"/>
                  <a:pt x="1" y="49"/>
                </a:cubicBezTo>
                <a:cubicBezTo>
                  <a:pt x="1" y="49"/>
                  <a:pt x="1" y="49"/>
                  <a:pt x="0" y="49"/>
                </a:cubicBezTo>
                <a:cubicBezTo>
                  <a:pt x="13" y="62"/>
                  <a:pt x="13" y="62"/>
                  <a:pt x="13" y="62"/>
                </a:cubicBezTo>
                <a:cubicBezTo>
                  <a:pt x="32" y="42"/>
                  <a:pt x="59" y="29"/>
                  <a:pt x="89" y="29"/>
                </a:cubicBezTo>
                <a:cubicBezTo>
                  <a:pt x="119" y="29"/>
                  <a:pt x="146" y="42"/>
                  <a:pt x="165" y="62"/>
                </a:cubicBezTo>
                <a:cubicBezTo>
                  <a:pt x="178" y="49"/>
                  <a:pt x="178" y="49"/>
                  <a:pt x="178" y="49"/>
                </a:cubicBezTo>
                <a:cubicBezTo>
                  <a:pt x="177" y="49"/>
                  <a:pt x="177" y="49"/>
                  <a:pt x="177" y="49"/>
                </a:cubicBezTo>
                <a:close/>
                <a:moveTo>
                  <a:pt x="89" y="48"/>
                </a:moveTo>
                <a:cubicBezTo>
                  <a:pt x="65" y="48"/>
                  <a:pt x="43" y="57"/>
                  <a:pt x="26" y="74"/>
                </a:cubicBezTo>
                <a:cubicBezTo>
                  <a:pt x="26" y="74"/>
                  <a:pt x="26" y="74"/>
                  <a:pt x="26" y="75"/>
                </a:cubicBezTo>
                <a:cubicBezTo>
                  <a:pt x="38" y="87"/>
                  <a:pt x="38" y="87"/>
                  <a:pt x="38" y="87"/>
                </a:cubicBezTo>
                <a:cubicBezTo>
                  <a:pt x="51" y="74"/>
                  <a:pt x="69" y="66"/>
                  <a:pt x="89" y="66"/>
                </a:cubicBezTo>
                <a:cubicBezTo>
                  <a:pt x="109" y="66"/>
                  <a:pt x="127" y="74"/>
                  <a:pt x="140" y="87"/>
                </a:cubicBezTo>
                <a:cubicBezTo>
                  <a:pt x="152" y="75"/>
                  <a:pt x="152" y="75"/>
                  <a:pt x="152" y="75"/>
                </a:cubicBezTo>
                <a:cubicBezTo>
                  <a:pt x="152" y="74"/>
                  <a:pt x="152" y="74"/>
                  <a:pt x="152" y="74"/>
                </a:cubicBezTo>
                <a:cubicBezTo>
                  <a:pt x="135" y="57"/>
                  <a:pt x="113" y="48"/>
                  <a:pt x="89"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2" name="Freeform 55"/>
          <p:cNvSpPr>
            <a:spLocks noEditPoints="1"/>
          </p:cNvSpPr>
          <p:nvPr/>
        </p:nvSpPr>
        <p:spPr bwMode="auto">
          <a:xfrm>
            <a:off x="1673225" y="2870201"/>
            <a:ext cx="357188" cy="322263"/>
          </a:xfrm>
          <a:custGeom>
            <a:avLst/>
            <a:gdLst>
              <a:gd name="T0" fmla="*/ 71 w 158"/>
              <a:gd name="T1" fmla="*/ 73 h 143"/>
              <a:gd name="T2" fmla="*/ 47 w 158"/>
              <a:gd name="T3" fmla="*/ 64 h 143"/>
              <a:gd name="T4" fmla="*/ 14 w 158"/>
              <a:gd name="T5" fmla="*/ 71 h 143"/>
              <a:gd name="T6" fmla="*/ 0 w 158"/>
              <a:gd name="T7" fmla="*/ 122 h 143"/>
              <a:gd name="T8" fmla="*/ 56 w 158"/>
              <a:gd name="T9" fmla="*/ 125 h 143"/>
              <a:gd name="T10" fmla="*/ 71 w 158"/>
              <a:gd name="T11" fmla="*/ 73 h 143"/>
              <a:gd name="T12" fmla="*/ 71 w 158"/>
              <a:gd name="T13" fmla="*/ 73 h 143"/>
              <a:gd name="T14" fmla="*/ 51 w 158"/>
              <a:gd name="T15" fmla="*/ 53 h 143"/>
              <a:gd name="T16" fmla="*/ 74 w 158"/>
              <a:gd name="T17" fmla="*/ 62 h 143"/>
              <a:gd name="T18" fmla="*/ 89 w 158"/>
              <a:gd name="T19" fmla="*/ 11 h 143"/>
              <a:gd name="T20" fmla="*/ 66 w 158"/>
              <a:gd name="T21" fmla="*/ 2 h 143"/>
              <a:gd name="T22" fmla="*/ 32 w 158"/>
              <a:gd name="T23" fmla="*/ 8 h 143"/>
              <a:gd name="T24" fmla="*/ 18 w 158"/>
              <a:gd name="T25" fmla="*/ 59 h 143"/>
              <a:gd name="T26" fmla="*/ 51 w 158"/>
              <a:gd name="T27" fmla="*/ 53 h 143"/>
              <a:gd name="T28" fmla="*/ 111 w 158"/>
              <a:gd name="T29" fmla="*/ 89 h 143"/>
              <a:gd name="T30" fmla="*/ 80 w 158"/>
              <a:gd name="T31" fmla="*/ 79 h 143"/>
              <a:gd name="T32" fmla="*/ 80 w 158"/>
              <a:gd name="T33" fmla="*/ 79 h 143"/>
              <a:gd name="T34" fmla="*/ 65 w 158"/>
              <a:gd name="T35" fmla="*/ 131 h 143"/>
              <a:gd name="T36" fmla="*/ 125 w 158"/>
              <a:gd name="T37" fmla="*/ 135 h 143"/>
              <a:gd name="T38" fmla="*/ 140 w 158"/>
              <a:gd name="T39" fmla="*/ 84 h 143"/>
              <a:gd name="T40" fmla="*/ 140 w 158"/>
              <a:gd name="T41" fmla="*/ 84 h 143"/>
              <a:gd name="T42" fmla="*/ 111 w 158"/>
              <a:gd name="T43" fmla="*/ 89 h 143"/>
              <a:gd name="T44" fmla="*/ 158 w 158"/>
              <a:gd name="T45" fmla="*/ 21 h 143"/>
              <a:gd name="T46" fmla="*/ 158 w 158"/>
              <a:gd name="T47" fmla="*/ 21 h 143"/>
              <a:gd name="T48" fmla="*/ 98 w 158"/>
              <a:gd name="T49" fmla="*/ 17 h 143"/>
              <a:gd name="T50" fmla="*/ 96 w 158"/>
              <a:gd name="T51" fmla="*/ 24 h 143"/>
              <a:gd name="T52" fmla="*/ 91 w 158"/>
              <a:gd name="T53" fmla="*/ 42 h 143"/>
              <a:gd name="T54" fmla="*/ 83 w 158"/>
              <a:gd name="T55" fmla="*/ 69 h 143"/>
              <a:gd name="T56" fmla="*/ 143 w 158"/>
              <a:gd name="T57" fmla="*/ 73 h 143"/>
              <a:gd name="T58" fmla="*/ 158 w 158"/>
              <a:gd name="T59" fmla="*/ 21 h 143"/>
              <a:gd name="T60" fmla="*/ 158 w 158"/>
              <a:gd name="T61" fmla="*/ 2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8" h="143">
                <a:moveTo>
                  <a:pt x="71" y="73"/>
                </a:moveTo>
                <a:cubicBezTo>
                  <a:pt x="63" y="69"/>
                  <a:pt x="56" y="65"/>
                  <a:pt x="47" y="64"/>
                </a:cubicBezTo>
                <a:cubicBezTo>
                  <a:pt x="36" y="63"/>
                  <a:pt x="25" y="66"/>
                  <a:pt x="14" y="71"/>
                </a:cubicBezTo>
                <a:cubicBezTo>
                  <a:pt x="0" y="122"/>
                  <a:pt x="0" y="122"/>
                  <a:pt x="0" y="122"/>
                </a:cubicBezTo>
                <a:cubicBezTo>
                  <a:pt x="19" y="114"/>
                  <a:pt x="37" y="113"/>
                  <a:pt x="56" y="125"/>
                </a:cubicBezTo>
                <a:cubicBezTo>
                  <a:pt x="71" y="73"/>
                  <a:pt x="71" y="73"/>
                  <a:pt x="71" y="73"/>
                </a:cubicBezTo>
                <a:cubicBezTo>
                  <a:pt x="71" y="73"/>
                  <a:pt x="71" y="73"/>
                  <a:pt x="71" y="73"/>
                </a:cubicBezTo>
                <a:moveTo>
                  <a:pt x="51" y="53"/>
                </a:moveTo>
                <a:cubicBezTo>
                  <a:pt x="60" y="54"/>
                  <a:pt x="68" y="58"/>
                  <a:pt x="74" y="62"/>
                </a:cubicBezTo>
                <a:cubicBezTo>
                  <a:pt x="79" y="45"/>
                  <a:pt x="84" y="28"/>
                  <a:pt x="89" y="11"/>
                </a:cubicBezTo>
                <a:cubicBezTo>
                  <a:pt x="81" y="6"/>
                  <a:pt x="74" y="3"/>
                  <a:pt x="66" y="2"/>
                </a:cubicBezTo>
                <a:cubicBezTo>
                  <a:pt x="54" y="0"/>
                  <a:pt x="43" y="4"/>
                  <a:pt x="32" y="8"/>
                </a:cubicBezTo>
                <a:cubicBezTo>
                  <a:pt x="27" y="25"/>
                  <a:pt x="23" y="42"/>
                  <a:pt x="18" y="59"/>
                </a:cubicBezTo>
                <a:cubicBezTo>
                  <a:pt x="28" y="55"/>
                  <a:pt x="40" y="52"/>
                  <a:pt x="51" y="53"/>
                </a:cubicBezTo>
                <a:moveTo>
                  <a:pt x="111" y="89"/>
                </a:moveTo>
                <a:cubicBezTo>
                  <a:pt x="97" y="89"/>
                  <a:pt x="88" y="85"/>
                  <a:pt x="80" y="79"/>
                </a:cubicBezTo>
                <a:cubicBezTo>
                  <a:pt x="80" y="79"/>
                  <a:pt x="80" y="79"/>
                  <a:pt x="80" y="79"/>
                </a:cubicBezTo>
                <a:cubicBezTo>
                  <a:pt x="65" y="131"/>
                  <a:pt x="65" y="131"/>
                  <a:pt x="65" y="131"/>
                </a:cubicBezTo>
                <a:cubicBezTo>
                  <a:pt x="84" y="143"/>
                  <a:pt x="105" y="143"/>
                  <a:pt x="125" y="135"/>
                </a:cubicBezTo>
                <a:cubicBezTo>
                  <a:pt x="140" y="84"/>
                  <a:pt x="140" y="84"/>
                  <a:pt x="140" y="84"/>
                </a:cubicBezTo>
                <a:cubicBezTo>
                  <a:pt x="140" y="84"/>
                  <a:pt x="140" y="84"/>
                  <a:pt x="140" y="84"/>
                </a:cubicBezTo>
                <a:cubicBezTo>
                  <a:pt x="129" y="88"/>
                  <a:pt x="119" y="89"/>
                  <a:pt x="111" y="89"/>
                </a:cubicBezTo>
                <a:moveTo>
                  <a:pt x="158" y="21"/>
                </a:moveTo>
                <a:cubicBezTo>
                  <a:pt x="158" y="21"/>
                  <a:pt x="158" y="21"/>
                  <a:pt x="158" y="21"/>
                </a:cubicBezTo>
                <a:cubicBezTo>
                  <a:pt x="137" y="29"/>
                  <a:pt x="117" y="30"/>
                  <a:pt x="98" y="17"/>
                </a:cubicBezTo>
                <a:cubicBezTo>
                  <a:pt x="97" y="20"/>
                  <a:pt x="96" y="23"/>
                  <a:pt x="96" y="24"/>
                </a:cubicBezTo>
                <a:cubicBezTo>
                  <a:pt x="94" y="30"/>
                  <a:pt x="92" y="36"/>
                  <a:pt x="91" y="42"/>
                </a:cubicBezTo>
                <a:cubicBezTo>
                  <a:pt x="88" y="51"/>
                  <a:pt x="85" y="60"/>
                  <a:pt x="83" y="69"/>
                </a:cubicBezTo>
                <a:cubicBezTo>
                  <a:pt x="101" y="81"/>
                  <a:pt x="123" y="82"/>
                  <a:pt x="143" y="73"/>
                </a:cubicBezTo>
                <a:cubicBezTo>
                  <a:pt x="158" y="21"/>
                  <a:pt x="158" y="21"/>
                  <a:pt x="158" y="21"/>
                </a:cubicBezTo>
                <a:cubicBezTo>
                  <a:pt x="158" y="21"/>
                  <a:pt x="158" y="21"/>
                  <a:pt x="158" y="21"/>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3" name="Freeform 56"/>
          <p:cNvSpPr/>
          <p:nvPr/>
        </p:nvSpPr>
        <p:spPr bwMode="auto">
          <a:xfrm>
            <a:off x="2298700" y="2835275"/>
            <a:ext cx="388938" cy="388938"/>
          </a:xfrm>
          <a:custGeom>
            <a:avLst/>
            <a:gdLst>
              <a:gd name="T0" fmla="*/ 149 w 172"/>
              <a:gd name="T1" fmla="*/ 48 h 172"/>
              <a:gd name="T2" fmla="*/ 129 w 172"/>
              <a:gd name="T3" fmla="*/ 43 h 172"/>
              <a:gd name="T4" fmla="*/ 124 w 172"/>
              <a:gd name="T5" fmla="*/ 23 h 172"/>
              <a:gd name="T6" fmla="*/ 144 w 172"/>
              <a:gd name="T7" fmla="*/ 3 h 172"/>
              <a:gd name="T8" fmla="*/ 110 w 172"/>
              <a:gd name="T9" fmla="*/ 13 h 172"/>
              <a:gd name="T10" fmla="*/ 101 w 172"/>
              <a:gd name="T11" fmla="*/ 47 h 172"/>
              <a:gd name="T12" fmla="*/ 47 w 172"/>
              <a:gd name="T13" fmla="*/ 101 h 172"/>
              <a:gd name="T14" fmla="*/ 13 w 172"/>
              <a:gd name="T15" fmla="*/ 110 h 172"/>
              <a:gd name="T16" fmla="*/ 3 w 172"/>
              <a:gd name="T17" fmla="*/ 144 h 172"/>
              <a:gd name="T18" fmla="*/ 23 w 172"/>
              <a:gd name="T19" fmla="*/ 124 h 172"/>
              <a:gd name="T20" fmla="*/ 43 w 172"/>
              <a:gd name="T21" fmla="*/ 129 h 172"/>
              <a:gd name="T22" fmla="*/ 48 w 172"/>
              <a:gd name="T23" fmla="*/ 149 h 172"/>
              <a:gd name="T24" fmla="*/ 28 w 172"/>
              <a:gd name="T25" fmla="*/ 169 h 172"/>
              <a:gd name="T26" fmla="*/ 62 w 172"/>
              <a:gd name="T27" fmla="*/ 159 h 172"/>
              <a:gd name="T28" fmla="*/ 71 w 172"/>
              <a:gd name="T29" fmla="*/ 124 h 172"/>
              <a:gd name="T30" fmla="*/ 124 w 172"/>
              <a:gd name="T31" fmla="*/ 71 h 172"/>
              <a:gd name="T32" fmla="*/ 159 w 172"/>
              <a:gd name="T33" fmla="*/ 62 h 172"/>
              <a:gd name="T34" fmla="*/ 169 w 172"/>
              <a:gd name="T35" fmla="*/ 28 h 172"/>
              <a:gd name="T36" fmla="*/ 149 w 172"/>
              <a:gd name="T37" fmla="*/ 4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72">
                <a:moveTo>
                  <a:pt x="149" y="48"/>
                </a:moveTo>
                <a:cubicBezTo>
                  <a:pt x="129" y="43"/>
                  <a:pt x="129" y="43"/>
                  <a:pt x="129" y="43"/>
                </a:cubicBezTo>
                <a:cubicBezTo>
                  <a:pt x="124" y="23"/>
                  <a:pt x="124" y="23"/>
                  <a:pt x="124" y="23"/>
                </a:cubicBezTo>
                <a:cubicBezTo>
                  <a:pt x="144" y="3"/>
                  <a:pt x="144" y="3"/>
                  <a:pt x="144" y="3"/>
                </a:cubicBezTo>
                <a:cubicBezTo>
                  <a:pt x="132" y="0"/>
                  <a:pt x="119" y="3"/>
                  <a:pt x="110" y="13"/>
                </a:cubicBezTo>
                <a:cubicBezTo>
                  <a:pt x="100" y="22"/>
                  <a:pt x="97" y="35"/>
                  <a:pt x="101" y="47"/>
                </a:cubicBezTo>
                <a:cubicBezTo>
                  <a:pt x="47" y="101"/>
                  <a:pt x="47" y="101"/>
                  <a:pt x="47" y="101"/>
                </a:cubicBezTo>
                <a:cubicBezTo>
                  <a:pt x="35" y="97"/>
                  <a:pt x="22" y="100"/>
                  <a:pt x="13" y="110"/>
                </a:cubicBezTo>
                <a:cubicBezTo>
                  <a:pt x="3" y="119"/>
                  <a:pt x="0" y="132"/>
                  <a:pt x="3" y="144"/>
                </a:cubicBezTo>
                <a:cubicBezTo>
                  <a:pt x="23" y="124"/>
                  <a:pt x="23" y="124"/>
                  <a:pt x="23" y="124"/>
                </a:cubicBezTo>
                <a:cubicBezTo>
                  <a:pt x="43" y="129"/>
                  <a:pt x="43" y="129"/>
                  <a:pt x="43" y="129"/>
                </a:cubicBezTo>
                <a:cubicBezTo>
                  <a:pt x="48" y="149"/>
                  <a:pt x="48" y="149"/>
                  <a:pt x="48" y="149"/>
                </a:cubicBezTo>
                <a:cubicBezTo>
                  <a:pt x="28" y="169"/>
                  <a:pt x="28" y="169"/>
                  <a:pt x="28" y="169"/>
                </a:cubicBezTo>
                <a:cubicBezTo>
                  <a:pt x="40" y="172"/>
                  <a:pt x="53" y="169"/>
                  <a:pt x="62" y="159"/>
                </a:cubicBezTo>
                <a:cubicBezTo>
                  <a:pt x="72" y="150"/>
                  <a:pt x="75" y="136"/>
                  <a:pt x="71" y="124"/>
                </a:cubicBezTo>
                <a:cubicBezTo>
                  <a:pt x="124" y="71"/>
                  <a:pt x="124" y="71"/>
                  <a:pt x="124" y="71"/>
                </a:cubicBezTo>
                <a:cubicBezTo>
                  <a:pt x="136" y="75"/>
                  <a:pt x="150" y="72"/>
                  <a:pt x="159" y="62"/>
                </a:cubicBezTo>
                <a:cubicBezTo>
                  <a:pt x="169" y="53"/>
                  <a:pt x="172" y="40"/>
                  <a:pt x="169" y="28"/>
                </a:cubicBezTo>
                <a:lnTo>
                  <a:pt x="149" y="4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4" name="Freeform 57"/>
          <p:cNvSpPr>
            <a:spLocks noEditPoints="1"/>
          </p:cNvSpPr>
          <p:nvPr/>
        </p:nvSpPr>
        <p:spPr bwMode="auto">
          <a:xfrm>
            <a:off x="2951163" y="2819400"/>
            <a:ext cx="404812" cy="404813"/>
          </a:xfrm>
          <a:custGeom>
            <a:avLst/>
            <a:gdLst>
              <a:gd name="T0" fmla="*/ 176 w 179"/>
              <a:gd name="T1" fmla="*/ 150 h 179"/>
              <a:gd name="T2" fmla="*/ 175 w 179"/>
              <a:gd name="T3" fmla="*/ 149 h 179"/>
              <a:gd name="T4" fmla="*/ 175 w 179"/>
              <a:gd name="T5" fmla="*/ 149 h 179"/>
              <a:gd name="T6" fmla="*/ 132 w 179"/>
              <a:gd name="T7" fmla="*/ 106 h 179"/>
              <a:gd name="T8" fmla="*/ 141 w 179"/>
              <a:gd name="T9" fmla="*/ 71 h 179"/>
              <a:gd name="T10" fmla="*/ 71 w 179"/>
              <a:gd name="T11" fmla="*/ 0 h 179"/>
              <a:gd name="T12" fmla="*/ 70 w 179"/>
              <a:gd name="T13" fmla="*/ 0 h 179"/>
              <a:gd name="T14" fmla="*/ 0 w 179"/>
              <a:gd name="T15" fmla="*/ 70 h 179"/>
              <a:gd name="T16" fmla="*/ 70 w 179"/>
              <a:gd name="T17" fmla="*/ 141 h 179"/>
              <a:gd name="T18" fmla="*/ 71 w 179"/>
              <a:gd name="T19" fmla="*/ 141 h 179"/>
              <a:gd name="T20" fmla="*/ 106 w 179"/>
              <a:gd name="T21" fmla="*/ 132 h 179"/>
              <a:gd name="T22" fmla="*/ 149 w 179"/>
              <a:gd name="T23" fmla="*/ 175 h 179"/>
              <a:gd name="T24" fmla="*/ 149 w 179"/>
              <a:gd name="T25" fmla="*/ 175 h 179"/>
              <a:gd name="T26" fmla="*/ 150 w 179"/>
              <a:gd name="T27" fmla="*/ 176 h 179"/>
              <a:gd name="T28" fmla="*/ 162 w 179"/>
              <a:gd name="T29" fmla="*/ 176 h 179"/>
              <a:gd name="T30" fmla="*/ 176 w 179"/>
              <a:gd name="T31" fmla="*/ 162 h 179"/>
              <a:gd name="T32" fmla="*/ 176 w 179"/>
              <a:gd name="T33" fmla="*/ 150 h 179"/>
              <a:gd name="T34" fmla="*/ 108 w 179"/>
              <a:gd name="T35" fmla="*/ 108 h 179"/>
              <a:gd name="T36" fmla="*/ 71 w 179"/>
              <a:gd name="T37" fmla="*/ 123 h 179"/>
              <a:gd name="T38" fmla="*/ 70 w 179"/>
              <a:gd name="T39" fmla="*/ 123 h 179"/>
              <a:gd name="T40" fmla="*/ 18 w 179"/>
              <a:gd name="T41" fmla="*/ 70 h 179"/>
              <a:gd name="T42" fmla="*/ 33 w 179"/>
              <a:gd name="T43" fmla="*/ 33 h 179"/>
              <a:gd name="T44" fmla="*/ 70 w 179"/>
              <a:gd name="T45" fmla="*/ 18 h 179"/>
              <a:gd name="T46" fmla="*/ 71 w 179"/>
              <a:gd name="T47" fmla="*/ 18 h 179"/>
              <a:gd name="T48" fmla="*/ 108 w 179"/>
              <a:gd name="T49" fmla="*/ 34 h 179"/>
              <a:gd name="T50" fmla="*/ 123 w 179"/>
              <a:gd name="T51" fmla="*/ 71 h 179"/>
              <a:gd name="T52" fmla="*/ 108 w 179"/>
              <a:gd name="T53" fmla="*/ 108 h 179"/>
              <a:gd name="T54" fmla="*/ 82 w 179"/>
              <a:gd name="T55" fmla="*/ 33 h 179"/>
              <a:gd name="T56" fmla="*/ 61 w 179"/>
              <a:gd name="T57" fmla="*/ 33 h 179"/>
              <a:gd name="T58" fmla="*/ 61 w 179"/>
              <a:gd name="T59" fmla="*/ 58 h 179"/>
              <a:gd name="T60" fmla="*/ 36 w 179"/>
              <a:gd name="T61" fmla="*/ 58 h 179"/>
              <a:gd name="T62" fmla="*/ 36 w 179"/>
              <a:gd name="T63" fmla="*/ 80 h 179"/>
              <a:gd name="T64" fmla="*/ 61 w 179"/>
              <a:gd name="T65" fmla="*/ 80 h 179"/>
              <a:gd name="T66" fmla="*/ 61 w 179"/>
              <a:gd name="T67" fmla="*/ 104 h 179"/>
              <a:gd name="T68" fmla="*/ 82 w 179"/>
              <a:gd name="T69" fmla="*/ 104 h 179"/>
              <a:gd name="T70" fmla="*/ 82 w 179"/>
              <a:gd name="T71" fmla="*/ 80 h 179"/>
              <a:gd name="T72" fmla="*/ 107 w 179"/>
              <a:gd name="T73" fmla="*/ 80 h 179"/>
              <a:gd name="T74" fmla="*/ 107 w 179"/>
              <a:gd name="T75" fmla="*/ 58 h 179"/>
              <a:gd name="T76" fmla="*/ 82 w 179"/>
              <a:gd name="T77" fmla="*/ 58 h 179"/>
              <a:gd name="T78" fmla="*/ 82 w 179"/>
              <a:gd name="T79" fmla="*/ 33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 h="179">
                <a:moveTo>
                  <a:pt x="176" y="150"/>
                </a:moveTo>
                <a:cubicBezTo>
                  <a:pt x="175" y="149"/>
                  <a:pt x="175" y="149"/>
                  <a:pt x="175" y="149"/>
                </a:cubicBezTo>
                <a:cubicBezTo>
                  <a:pt x="175" y="149"/>
                  <a:pt x="175" y="149"/>
                  <a:pt x="175" y="149"/>
                </a:cubicBezTo>
                <a:cubicBezTo>
                  <a:pt x="132" y="106"/>
                  <a:pt x="132" y="106"/>
                  <a:pt x="132" y="106"/>
                </a:cubicBezTo>
                <a:cubicBezTo>
                  <a:pt x="138" y="96"/>
                  <a:pt x="141" y="84"/>
                  <a:pt x="141" y="71"/>
                </a:cubicBezTo>
                <a:cubicBezTo>
                  <a:pt x="141" y="32"/>
                  <a:pt x="110" y="0"/>
                  <a:pt x="71" y="0"/>
                </a:cubicBezTo>
                <a:cubicBezTo>
                  <a:pt x="71" y="0"/>
                  <a:pt x="71" y="0"/>
                  <a:pt x="70" y="0"/>
                </a:cubicBezTo>
                <a:cubicBezTo>
                  <a:pt x="32" y="0"/>
                  <a:pt x="0" y="31"/>
                  <a:pt x="0" y="70"/>
                </a:cubicBezTo>
                <a:cubicBezTo>
                  <a:pt x="0" y="109"/>
                  <a:pt x="31" y="141"/>
                  <a:pt x="70" y="141"/>
                </a:cubicBezTo>
                <a:cubicBezTo>
                  <a:pt x="70" y="141"/>
                  <a:pt x="70" y="141"/>
                  <a:pt x="71" y="141"/>
                </a:cubicBezTo>
                <a:cubicBezTo>
                  <a:pt x="83" y="141"/>
                  <a:pt x="96" y="138"/>
                  <a:pt x="106" y="132"/>
                </a:cubicBezTo>
                <a:cubicBezTo>
                  <a:pt x="149" y="175"/>
                  <a:pt x="149" y="175"/>
                  <a:pt x="149" y="175"/>
                </a:cubicBezTo>
                <a:cubicBezTo>
                  <a:pt x="149" y="175"/>
                  <a:pt x="149" y="175"/>
                  <a:pt x="149" y="175"/>
                </a:cubicBezTo>
                <a:cubicBezTo>
                  <a:pt x="150" y="176"/>
                  <a:pt x="150" y="176"/>
                  <a:pt x="150" y="176"/>
                </a:cubicBezTo>
                <a:cubicBezTo>
                  <a:pt x="153" y="179"/>
                  <a:pt x="159" y="179"/>
                  <a:pt x="162" y="176"/>
                </a:cubicBezTo>
                <a:cubicBezTo>
                  <a:pt x="176" y="162"/>
                  <a:pt x="176" y="162"/>
                  <a:pt x="176" y="162"/>
                </a:cubicBezTo>
                <a:cubicBezTo>
                  <a:pt x="179" y="159"/>
                  <a:pt x="179" y="153"/>
                  <a:pt x="176" y="150"/>
                </a:cubicBezTo>
                <a:close/>
                <a:moveTo>
                  <a:pt x="108" y="108"/>
                </a:moveTo>
                <a:cubicBezTo>
                  <a:pt x="98" y="118"/>
                  <a:pt x="85" y="123"/>
                  <a:pt x="71" y="123"/>
                </a:cubicBezTo>
                <a:cubicBezTo>
                  <a:pt x="70" y="123"/>
                  <a:pt x="70" y="123"/>
                  <a:pt x="70" y="123"/>
                </a:cubicBezTo>
                <a:cubicBezTo>
                  <a:pt x="41" y="123"/>
                  <a:pt x="18" y="99"/>
                  <a:pt x="18" y="70"/>
                </a:cubicBezTo>
                <a:cubicBezTo>
                  <a:pt x="18" y="56"/>
                  <a:pt x="23" y="43"/>
                  <a:pt x="33" y="33"/>
                </a:cubicBezTo>
                <a:cubicBezTo>
                  <a:pt x="43" y="23"/>
                  <a:pt x="57" y="18"/>
                  <a:pt x="70" y="18"/>
                </a:cubicBezTo>
                <a:cubicBezTo>
                  <a:pt x="71" y="18"/>
                  <a:pt x="71" y="18"/>
                  <a:pt x="71" y="18"/>
                </a:cubicBezTo>
                <a:cubicBezTo>
                  <a:pt x="85" y="18"/>
                  <a:pt x="98" y="24"/>
                  <a:pt x="108" y="34"/>
                </a:cubicBezTo>
                <a:cubicBezTo>
                  <a:pt x="118" y="44"/>
                  <a:pt x="123" y="57"/>
                  <a:pt x="123" y="71"/>
                </a:cubicBezTo>
                <a:cubicBezTo>
                  <a:pt x="123" y="85"/>
                  <a:pt x="118" y="98"/>
                  <a:pt x="108" y="108"/>
                </a:cubicBezTo>
                <a:close/>
                <a:moveTo>
                  <a:pt x="82" y="33"/>
                </a:moveTo>
                <a:cubicBezTo>
                  <a:pt x="61" y="33"/>
                  <a:pt x="61" y="33"/>
                  <a:pt x="61" y="33"/>
                </a:cubicBezTo>
                <a:cubicBezTo>
                  <a:pt x="61" y="58"/>
                  <a:pt x="61" y="58"/>
                  <a:pt x="61" y="58"/>
                </a:cubicBezTo>
                <a:cubicBezTo>
                  <a:pt x="36" y="58"/>
                  <a:pt x="36" y="58"/>
                  <a:pt x="36" y="58"/>
                </a:cubicBezTo>
                <a:cubicBezTo>
                  <a:pt x="36" y="80"/>
                  <a:pt x="36" y="80"/>
                  <a:pt x="36" y="80"/>
                </a:cubicBezTo>
                <a:cubicBezTo>
                  <a:pt x="61" y="80"/>
                  <a:pt x="61" y="80"/>
                  <a:pt x="61" y="80"/>
                </a:cubicBezTo>
                <a:cubicBezTo>
                  <a:pt x="61" y="104"/>
                  <a:pt x="61" y="104"/>
                  <a:pt x="61" y="104"/>
                </a:cubicBezTo>
                <a:cubicBezTo>
                  <a:pt x="82" y="104"/>
                  <a:pt x="82" y="104"/>
                  <a:pt x="82" y="104"/>
                </a:cubicBezTo>
                <a:cubicBezTo>
                  <a:pt x="82" y="80"/>
                  <a:pt x="82" y="80"/>
                  <a:pt x="82" y="80"/>
                </a:cubicBezTo>
                <a:cubicBezTo>
                  <a:pt x="107" y="80"/>
                  <a:pt x="107" y="80"/>
                  <a:pt x="107" y="80"/>
                </a:cubicBezTo>
                <a:cubicBezTo>
                  <a:pt x="107" y="58"/>
                  <a:pt x="107" y="58"/>
                  <a:pt x="107" y="58"/>
                </a:cubicBezTo>
                <a:cubicBezTo>
                  <a:pt x="82" y="58"/>
                  <a:pt x="82" y="58"/>
                  <a:pt x="82" y="58"/>
                </a:cubicBezTo>
                <a:lnTo>
                  <a:pt x="82" y="3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5" name="Freeform 58"/>
          <p:cNvSpPr>
            <a:spLocks noEditPoints="1"/>
          </p:cNvSpPr>
          <p:nvPr/>
        </p:nvSpPr>
        <p:spPr bwMode="auto">
          <a:xfrm>
            <a:off x="3556000" y="2819400"/>
            <a:ext cx="404813" cy="404813"/>
          </a:xfrm>
          <a:custGeom>
            <a:avLst/>
            <a:gdLst>
              <a:gd name="T0" fmla="*/ 176 w 179"/>
              <a:gd name="T1" fmla="*/ 150 h 179"/>
              <a:gd name="T2" fmla="*/ 175 w 179"/>
              <a:gd name="T3" fmla="*/ 149 h 179"/>
              <a:gd name="T4" fmla="*/ 175 w 179"/>
              <a:gd name="T5" fmla="*/ 149 h 179"/>
              <a:gd name="T6" fmla="*/ 132 w 179"/>
              <a:gd name="T7" fmla="*/ 106 h 179"/>
              <a:gd name="T8" fmla="*/ 141 w 179"/>
              <a:gd name="T9" fmla="*/ 71 h 179"/>
              <a:gd name="T10" fmla="*/ 71 w 179"/>
              <a:gd name="T11" fmla="*/ 0 h 179"/>
              <a:gd name="T12" fmla="*/ 70 w 179"/>
              <a:gd name="T13" fmla="*/ 0 h 179"/>
              <a:gd name="T14" fmla="*/ 0 w 179"/>
              <a:gd name="T15" fmla="*/ 70 h 179"/>
              <a:gd name="T16" fmla="*/ 70 w 179"/>
              <a:gd name="T17" fmla="*/ 141 h 179"/>
              <a:gd name="T18" fmla="*/ 71 w 179"/>
              <a:gd name="T19" fmla="*/ 141 h 179"/>
              <a:gd name="T20" fmla="*/ 106 w 179"/>
              <a:gd name="T21" fmla="*/ 132 h 179"/>
              <a:gd name="T22" fmla="*/ 149 w 179"/>
              <a:gd name="T23" fmla="*/ 175 h 179"/>
              <a:gd name="T24" fmla="*/ 149 w 179"/>
              <a:gd name="T25" fmla="*/ 175 h 179"/>
              <a:gd name="T26" fmla="*/ 150 w 179"/>
              <a:gd name="T27" fmla="*/ 176 h 179"/>
              <a:gd name="T28" fmla="*/ 162 w 179"/>
              <a:gd name="T29" fmla="*/ 176 h 179"/>
              <a:gd name="T30" fmla="*/ 176 w 179"/>
              <a:gd name="T31" fmla="*/ 162 h 179"/>
              <a:gd name="T32" fmla="*/ 176 w 179"/>
              <a:gd name="T33" fmla="*/ 150 h 179"/>
              <a:gd name="T34" fmla="*/ 108 w 179"/>
              <a:gd name="T35" fmla="*/ 108 h 179"/>
              <a:gd name="T36" fmla="*/ 71 w 179"/>
              <a:gd name="T37" fmla="*/ 123 h 179"/>
              <a:gd name="T38" fmla="*/ 70 w 179"/>
              <a:gd name="T39" fmla="*/ 123 h 179"/>
              <a:gd name="T40" fmla="*/ 18 w 179"/>
              <a:gd name="T41" fmla="*/ 70 h 179"/>
              <a:gd name="T42" fmla="*/ 70 w 179"/>
              <a:gd name="T43" fmla="*/ 18 h 179"/>
              <a:gd name="T44" fmla="*/ 71 w 179"/>
              <a:gd name="T45" fmla="*/ 18 h 179"/>
              <a:gd name="T46" fmla="*/ 108 w 179"/>
              <a:gd name="T47" fmla="*/ 34 h 179"/>
              <a:gd name="T48" fmla="*/ 123 w 179"/>
              <a:gd name="T49" fmla="*/ 71 h 179"/>
              <a:gd name="T50" fmla="*/ 108 w 179"/>
              <a:gd name="T51" fmla="*/ 108 h 179"/>
              <a:gd name="T52" fmla="*/ 36 w 179"/>
              <a:gd name="T53" fmla="*/ 81 h 179"/>
              <a:gd name="T54" fmla="*/ 107 w 179"/>
              <a:gd name="T55" fmla="*/ 81 h 179"/>
              <a:gd name="T56" fmla="*/ 107 w 179"/>
              <a:gd name="T57" fmla="*/ 59 h 179"/>
              <a:gd name="T58" fmla="*/ 36 w 179"/>
              <a:gd name="T59" fmla="*/ 59 h 179"/>
              <a:gd name="T60" fmla="*/ 36 w 179"/>
              <a:gd name="T61" fmla="*/ 8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9" h="179">
                <a:moveTo>
                  <a:pt x="176" y="150"/>
                </a:moveTo>
                <a:cubicBezTo>
                  <a:pt x="175" y="149"/>
                  <a:pt x="175" y="149"/>
                  <a:pt x="175" y="149"/>
                </a:cubicBezTo>
                <a:cubicBezTo>
                  <a:pt x="175" y="149"/>
                  <a:pt x="175" y="149"/>
                  <a:pt x="175" y="149"/>
                </a:cubicBezTo>
                <a:cubicBezTo>
                  <a:pt x="132" y="106"/>
                  <a:pt x="132" y="106"/>
                  <a:pt x="132" y="106"/>
                </a:cubicBezTo>
                <a:cubicBezTo>
                  <a:pt x="138" y="96"/>
                  <a:pt x="141" y="84"/>
                  <a:pt x="141" y="71"/>
                </a:cubicBezTo>
                <a:cubicBezTo>
                  <a:pt x="141" y="32"/>
                  <a:pt x="110" y="0"/>
                  <a:pt x="71" y="0"/>
                </a:cubicBezTo>
                <a:cubicBezTo>
                  <a:pt x="71" y="0"/>
                  <a:pt x="71" y="0"/>
                  <a:pt x="70" y="0"/>
                </a:cubicBezTo>
                <a:cubicBezTo>
                  <a:pt x="32" y="0"/>
                  <a:pt x="0" y="31"/>
                  <a:pt x="0" y="70"/>
                </a:cubicBezTo>
                <a:cubicBezTo>
                  <a:pt x="0" y="109"/>
                  <a:pt x="31" y="141"/>
                  <a:pt x="70" y="141"/>
                </a:cubicBezTo>
                <a:cubicBezTo>
                  <a:pt x="70" y="141"/>
                  <a:pt x="70" y="141"/>
                  <a:pt x="71" y="141"/>
                </a:cubicBezTo>
                <a:cubicBezTo>
                  <a:pt x="83" y="141"/>
                  <a:pt x="96" y="138"/>
                  <a:pt x="106" y="132"/>
                </a:cubicBezTo>
                <a:cubicBezTo>
                  <a:pt x="149" y="175"/>
                  <a:pt x="149" y="175"/>
                  <a:pt x="149" y="175"/>
                </a:cubicBezTo>
                <a:cubicBezTo>
                  <a:pt x="149" y="175"/>
                  <a:pt x="149" y="175"/>
                  <a:pt x="149" y="175"/>
                </a:cubicBezTo>
                <a:cubicBezTo>
                  <a:pt x="150" y="176"/>
                  <a:pt x="150" y="176"/>
                  <a:pt x="150" y="176"/>
                </a:cubicBezTo>
                <a:cubicBezTo>
                  <a:pt x="153" y="179"/>
                  <a:pt x="159" y="179"/>
                  <a:pt x="162" y="176"/>
                </a:cubicBezTo>
                <a:cubicBezTo>
                  <a:pt x="176" y="162"/>
                  <a:pt x="176" y="162"/>
                  <a:pt x="176" y="162"/>
                </a:cubicBezTo>
                <a:cubicBezTo>
                  <a:pt x="179" y="159"/>
                  <a:pt x="179" y="153"/>
                  <a:pt x="176" y="150"/>
                </a:cubicBezTo>
                <a:close/>
                <a:moveTo>
                  <a:pt x="108" y="108"/>
                </a:moveTo>
                <a:cubicBezTo>
                  <a:pt x="98" y="118"/>
                  <a:pt x="85" y="123"/>
                  <a:pt x="71" y="123"/>
                </a:cubicBezTo>
                <a:cubicBezTo>
                  <a:pt x="70" y="123"/>
                  <a:pt x="70" y="123"/>
                  <a:pt x="70" y="123"/>
                </a:cubicBezTo>
                <a:cubicBezTo>
                  <a:pt x="41" y="123"/>
                  <a:pt x="18" y="99"/>
                  <a:pt x="18" y="70"/>
                </a:cubicBezTo>
                <a:cubicBezTo>
                  <a:pt x="18" y="41"/>
                  <a:pt x="42" y="18"/>
                  <a:pt x="70" y="18"/>
                </a:cubicBezTo>
                <a:cubicBezTo>
                  <a:pt x="71" y="18"/>
                  <a:pt x="71" y="18"/>
                  <a:pt x="71" y="18"/>
                </a:cubicBezTo>
                <a:cubicBezTo>
                  <a:pt x="85" y="18"/>
                  <a:pt x="98" y="24"/>
                  <a:pt x="108" y="34"/>
                </a:cubicBezTo>
                <a:cubicBezTo>
                  <a:pt x="118" y="44"/>
                  <a:pt x="123" y="57"/>
                  <a:pt x="123" y="71"/>
                </a:cubicBezTo>
                <a:cubicBezTo>
                  <a:pt x="123" y="85"/>
                  <a:pt x="118" y="98"/>
                  <a:pt x="108" y="108"/>
                </a:cubicBezTo>
                <a:close/>
                <a:moveTo>
                  <a:pt x="36" y="81"/>
                </a:moveTo>
                <a:cubicBezTo>
                  <a:pt x="107" y="81"/>
                  <a:pt x="107" y="81"/>
                  <a:pt x="107" y="81"/>
                </a:cubicBezTo>
                <a:cubicBezTo>
                  <a:pt x="107" y="59"/>
                  <a:pt x="107" y="59"/>
                  <a:pt x="107" y="59"/>
                </a:cubicBezTo>
                <a:cubicBezTo>
                  <a:pt x="36" y="59"/>
                  <a:pt x="36" y="59"/>
                  <a:pt x="36" y="59"/>
                </a:cubicBezTo>
                <a:lnTo>
                  <a:pt x="36" y="8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6" name="Freeform 59"/>
          <p:cNvSpPr/>
          <p:nvPr/>
        </p:nvSpPr>
        <p:spPr bwMode="auto">
          <a:xfrm>
            <a:off x="4287838" y="2813050"/>
            <a:ext cx="227012" cy="431800"/>
          </a:xfrm>
          <a:custGeom>
            <a:avLst/>
            <a:gdLst>
              <a:gd name="T0" fmla="*/ 71 w 101"/>
              <a:gd name="T1" fmla="*/ 88 h 191"/>
              <a:gd name="T2" fmla="*/ 63 w 101"/>
              <a:gd name="T3" fmla="*/ 86 h 191"/>
              <a:gd name="T4" fmla="*/ 58 w 101"/>
              <a:gd name="T5" fmla="*/ 76 h 191"/>
              <a:gd name="T6" fmla="*/ 55 w 101"/>
              <a:gd name="T7" fmla="*/ 73 h 191"/>
              <a:gd name="T8" fmla="*/ 44 w 101"/>
              <a:gd name="T9" fmla="*/ 70 h 191"/>
              <a:gd name="T10" fmla="*/ 43 w 101"/>
              <a:gd name="T11" fmla="*/ 70 h 191"/>
              <a:gd name="T12" fmla="*/ 43 w 101"/>
              <a:gd name="T13" fmla="*/ 70 h 191"/>
              <a:gd name="T14" fmla="*/ 42 w 101"/>
              <a:gd name="T15" fmla="*/ 69 h 191"/>
              <a:gd name="T16" fmla="*/ 43 w 101"/>
              <a:gd name="T17" fmla="*/ 69 h 191"/>
              <a:gd name="T18" fmla="*/ 39 w 101"/>
              <a:gd name="T19" fmla="*/ 13 h 191"/>
              <a:gd name="T20" fmla="*/ 23 w 101"/>
              <a:gd name="T21" fmla="*/ 12 h 191"/>
              <a:gd name="T22" fmla="*/ 22 w 101"/>
              <a:gd name="T23" fmla="*/ 90 h 191"/>
              <a:gd name="T24" fmla="*/ 21 w 101"/>
              <a:gd name="T25" fmla="*/ 94 h 191"/>
              <a:gd name="T26" fmla="*/ 15 w 101"/>
              <a:gd name="T27" fmla="*/ 96 h 191"/>
              <a:gd name="T28" fmla="*/ 0 w 101"/>
              <a:gd name="T29" fmla="*/ 111 h 191"/>
              <a:gd name="T30" fmla="*/ 11 w 101"/>
              <a:gd name="T31" fmla="*/ 163 h 191"/>
              <a:gd name="T32" fmla="*/ 18 w 101"/>
              <a:gd name="T33" fmla="*/ 171 h 191"/>
              <a:gd name="T34" fmla="*/ 27 w 101"/>
              <a:gd name="T35" fmla="*/ 191 h 191"/>
              <a:gd name="T36" fmla="*/ 89 w 101"/>
              <a:gd name="T37" fmla="*/ 191 h 191"/>
              <a:gd name="T38" fmla="*/ 86 w 101"/>
              <a:gd name="T39" fmla="*/ 181 h 191"/>
              <a:gd name="T40" fmla="*/ 86 w 101"/>
              <a:gd name="T41" fmla="*/ 171 h 191"/>
              <a:gd name="T42" fmla="*/ 94 w 101"/>
              <a:gd name="T43" fmla="*/ 148 h 191"/>
              <a:gd name="T44" fmla="*/ 97 w 101"/>
              <a:gd name="T45" fmla="*/ 120 h 191"/>
              <a:gd name="T46" fmla="*/ 91 w 101"/>
              <a:gd name="T47" fmla="*/ 115 h 191"/>
              <a:gd name="T48" fmla="*/ 82 w 101"/>
              <a:gd name="T49" fmla="*/ 98 h 191"/>
              <a:gd name="T50" fmla="*/ 71 w 101"/>
              <a:gd name="T51" fmla="*/ 8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1" h="191">
                <a:moveTo>
                  <a:pt x="71" y="88"/>
                </a:moveTo>
                <a:cubicBezTo>
                  <a:pt x="63" y="86"/>
                  <a:pt x="63" y="86"/>
                  <a:pt x="63" y="86"/>
                </a:cubicBezTo>
                <a:cubicBezTo>
                  <a:pt x="62" y="82"/>
                  <a:pt x="61" y="78"/>
                  <a:pt x="58" y="76"/>
                </a:cubicBezTo>
                <a:cubicBezTo>
                  <a:pt x="57" y="75"/>
                  <a:pt x="56" y="74"/>
                  <a:pt x="55" y="73"/>
                </a:cubicBezTo>
                <a:cubicBezTo>
                  <a:pt x="52" y="71"/>
                  <a:pt x="48" y="70"/>
                  <a:pt x="44" y="70"/>
                </a:cubicBezTo>
                <a:cubicBezTo>
                  <a:pt x="44" y="70"/>
                  <a:pt x="43" y="70"/>
                  <a:pt x="43" y="70"/>
                </a:cubicBezTo>
                <a:cubicBezTo>
                  <a:pt x="43" y="70"/>
                  <a:pt x="43" y="70"/>
                  <a:pt x="43" y="70"/>
                </a:cubicBezTo>
                <a:cubicBezTo>
                  <a:pt x="42" y="69"/>
                  <a:pt x="42" y="69"/>
                  <a:pt x="42" y="69"/>
                </a:cubicBezTo>
                <a:cubicBezTo>
                  <a:pt x="43" y="69"/>
                  <a:pt x="43" y="69"/>
                  <a:pt x="43" y="69"/>
                </a:cubicBezTo>
                <a:cubicBezTo>
                  <a:pt x="39" y="13"/>
                  <a:pt x="39" y="13"/>
                  <a:pt x="39" y="13"/>
                </a:cubicBezTo>
                <a:cubicBezTo>
                  <a:pt x="38" y="0"/>
                  <a:pt x="23" y="1"/>
                  <a:pt x="23" y="12"/>
                </a:cubicBezTo>
                <a:cubicBezTo>
                  <a:pt x="23" y="16"/>
                  <a:pt x="22" y="80"/>
                  <a:pt x="22" y="90"/>
                </a:cubicBezTo>
                <a:cubicBezTo>
                  <a:pt x="22" y="92"/>
                  <a:pt x="23" y="93"/>
                  <a:pt x="21" y="94"/>
                </a:cubicBezTo>
                <a:cubicBezTo>
                  <a:pt x="19" y="95"/>
                  <a:pt x="17" y="96"/>
                  <a:pt x="15" y="96"/>
                </a:cubicBezTo>
                <a:cubicBezTo>
                  <a:pt x="8" y="100"/>
                  <a:pt x="1" y="102"/>
                  <a:pt x="0" y="111"/>
                </a:cubicBezTo>
                <a:cubicBezTo>
                  <a:pt x="11" y="163"/>
                  <a:pt x="11" y="163"/>
                  <a:pt x="11" y="163"/>
                </a:cubicBezTo>
                <a:cubicBezTo>
                  <a:pt x="13" y="166"/>
                  <a:pt x="16" y="168"/>
                  <a:pt x="18" y="171"/>
                </a:cubicBezTo>
                <a:cubicBezTo>
                  <a:pt x="22" y="177"/>
                  <a:pt x="26" y="184"/>
                  <a:pt x="27" y="191"/>
                </a:cubicBezTo>
                <a:cubicBezTo>
                  <a:pt x="89" y="191"/>
                  <a:pt x="89" y="191"/>
                  <a:pt x="89" y="191"/>
                </a:cubicBezTo>
                <a:cubicBezTo>
                  <a:pt x="88" y="187"/>
                  <a:pt x="87" y="184"/>
                  <a:pt x="86" y="181"/>
                </a:cubicBezTo>
                <a:cubicBezTo>
                  <a:pt x="85" y="177"/>
                  <a:pt x="84" y="175"/>
                  <a:pt x="86" y="171"/>
                </a:cubicBezTo>
                <a:cubicBezTo>
                  <a:pt x="90" y="164"/>
                  <a:pt x="92" y="156"/>
                  <a:pt x="94" y="148"/>
                </a:cubicBezTo>
                <a:cubicBezTo>
                  <a:pt x="96" y="140"/>
                  <a:pt x="101" y="128"/>
                  <a:pt x="97" y="120"/>
                </a:cubicBezTo>
                <a:cubicBezTo>
                  <a:pt x="95" y="118"/>
                  <a:pt x="93" y="117"/>
                  <a:pt x="91" y="115"/>
                </a:cubicBezTo>
                <a:cubicBezTo>
                  <a:pt x="86" y="111"/>
                  <a:pt x="86" y="103"/>
                  <a:pt x="82" y="98"/>
                </a:cubicBezTo>
                <a:cubicBezTo>
                  <a:pt x="79" y="94"/>
                  <a:pt x="75" y="90"/>
                  <a:pt x="71" y="88"/>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7" name="Freeform 60"/>
          <p:cNvSpPr/>
          <p:nvPr/>
        </p:nvSpPr>
        <p:spPr bwMode="auto">
          <a:xfrm>
            <a:off x="4330701" y="2797176"/>
            <a:ext cx="53975" cy="28575"/>
          </a:xfrm>
          <a:custGeom>
            <a:avLst/>
            <a:gdLst>
              <a:gd name="T0" fmla="*/ 24 w 24"/>
              <a:gd name="T1" fmla="*/ 13 h 13"/>
              <a:gd name="T2" fmla="*/ 24 w 24"/>
              <a:gd name="T3" fmla="*/ 11 h 13"/>
              <a:gd name="T4" fmla="*/ 20 w 24"/>
              <a:gd name="T5" fmla="*/ 3 h 13"/>
              <a:gd name="T6" fmla="*/ 12 w 24"/>
              <a:gd name="T7" fmla="*/ 0 h 13"/>
              <a:gd name="T8" fmla="*/ 3 w 24"/>
              <a:gd name="T9" fmla="*/ 3 h 13"/>
              <a:gd name="T10" fmla="*/ 0 w 24"/>
              <a:gd name="T11" fmla="*/ 11 h 13"/>
              <a:gd name="T12" fmla="*/ 0 w 24"/>
              <a:gd name="T13" fmla="*/ 13 h 13"/>
              <a:gd name="T14" fmla="*/ 3 w 24"/>
              <a:gd name="T15" fmla="*/ 7 h 13"/>
              <a:gd name="T16" fmla="*/ 12 w 24"/>
              <a:gd name="T17" fmla="*/ 4 h 13"/>
              <a:gd name="T18" fmla="*/ 20 w 24"/>
              <a:gd name="T19" fmla="*/ 7 h 13"/>
              <a:gd name="T20" fmla="*/ 24 w 24"/>
              <a:gd name="T21"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3">
                <a:moveTo>
                  <a:pt x="24" y="13"/>
                </a:moveTo>
                <a:cubicBezTo>
                  <a:pt x="24" y="13"/>
                  <a:pt x="24" y="12"/>
                  <a:pt x="24" y="11"/>
                </a:cubicBezTo>
                <a:cubicBezTo>
                  <a:pt x="24" y="8"/>
                  <a:pt x="23" y="6"/>
                  <a:pt x="20" y="3"/>
                </a:cubicBezTo>
                <a:cubicBezTo>
                  <a:pt x="18" y="1"/>
                  <a:pt x="15" y="0"/>
                  <a:pt x="12" y="0"/>
                </a:cubicBezTo>
                <a:cubicBezTo>
                  <a:pt x="8" y="0"/>
                  <a:pt x="6" y="1"/>
                  <a:pt x="3" y="3"/>
                </a:cubicBezTo>
                <a:cubicBezTo>
                  <a:pt x="1" y="6"/>
                  <a:pt x="0" y="8"/>
                  <a:pt x="0" y="11"/>
                </a:cubicBezTo>
                <a:cubicBezTo>
                  <a:pt x="0" y="12"/>
                  <a:pt x="0" y="13"/>
                  <a:pt x="0" y="13"/>
                </a:cubicBezTo>
                <a:cubicBezTo>
                  <a:pt x="0" y="11"/>
                  <a:pt x="1" y="9"/>
                  <a:pt x="3" y="7"/>
                </a:cubicBezTo>
                <a:cubicBezTo>
                  <a:pt x="6" y="5"/>
                  <a:pt x="8" y="4"/>
                  <a:pt x="12" y="4"/>
                </a:cubicBezTo>
                <a:cubicBezTo>
                  <a:pt x="15" y="4"/>
                  <a:pt x="18" y="5"/>
                  <a:pt x="20" y="7"/>
                </a:cubicBezTo>
                <a:cubicBezTo>
                  <a:pt x="22" y="9"/>
                  <a:pt x="23" y="11"/>
                  <a:pt x="24" y="13"/>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8" name="Freeform 61"/>
          <p:cNvSpPr/>
          <p:nvPr/>
        </p:nvSpPr>
        <p:spPr bwMode="auto">
          <a:xfrm>
            <a:off x="4860926" y="2809876"/>
            <a:ext cx="284163" cy="420688"/>
          </a:xfrm>
          <a:custGeom>
            <a:avLst/>
            <a:gdLst>
              <a:gd name="T0" fmla="*/ 95 w 126"/>
              <a:gd name="T1" fmla="*/ 82 h 186"/>
              <a:gd name="T2" fmla="*/ 95 w 126"/>
              <a:gd name="T3" fmla="*/ 82 h 186"/>
              <a:gd name="T4" fmla="*/ 91 w 126"/>
              <a:gd name="T5" fmla="*/ 81 h 186"/>
              <a:gd name="T6" fmla="*/ 89 w 126"/>
              <a:gd name="T7" fmla="*/ 76 h 186"/>
              <a:gd name="T8" fmla="*/ 87 w 126"/>
              <a:gd name="T9" fmla="*/ 74 h 186"/>
              <a:gd name="T10" fmla="*/ 75 w 126"/>
              <a:gd name="T11" fmla="*/ 66 h 186"/>
              <a:gd name="T12" fmla="*/ 70 w 126"/>
              <a:gd name="T13" fmla="*/ 66 h 186"/>
              <a:gd name="T14" fmla="*/ 70 w 126"/>
              <a:gd name="T15" fmla="*/ 66 h 186"/>
              <a:gd name="T16" fmla="*/ 70 w 126"/>
              <a:gd name="T17" fmla="*/ 65 h 186"/>
              <a:gd name="T18" fmla="*/ 65 w 126"/>
              <a:gd name="T19" fmla="*/ 9 h 186"/>
              <a:gd name="T20" fmla="*/ 57 w 126"/>
              <a:gd name="T21" fmla="*/ 1 h 186"/>
              <a:gd name="T22" fmla="*/ 49 w 126"/>
              <a:gd name="T23" fmla="*/ 9 h 186"/>
              <a:gd name="T24" fmla="*/ 50 w 126"/>
              <a:gd name="T25" fmla="*/ 87 h 186"/>
              <a:gd name="T26" fmla="*/ 50 w 126"/>
              <a:gd name="T27" fmla="*/ 90 h 186"/>
              <a:gd name="T28" fmla="*/ 45 w 126"/>
              <a:gd name="T29" fmla="*/ 99 h 186"/>
              <a:gd name="T30" fmla="*/ 42 w 126"/>
              <a:gd name="T31" fmla="*/ 100 h 186"/>
              <a:gd name="T32" fmla="*/ 31 w 126"/>
              <a:gd name="T33" fmla="*/ 95 h 186"/>
              <a:gd name="T34" fmla="*/ 23 w 126"/>
              <a:gd name="T35" fmla="*/ 78 h 186"/>
              <a:gd name="T36" fmla="*/ 19 w 126"/>
              <a:gd name="T37" fmla="*/ 70 h 186"/>
              <a:gd name="T38" fmla="*/ 3 w 126"/>
              <a:gd name="T39" fmla="*/ 63 h 186"/>
              <a:gd name="T40" fmla="*/ 1 w 126"/>
              <a:gd name="T41" fmla="*/ 70 h 186"/>
              <a:gd name="T42" fmla="*/ 5 w 126"/>
              <a:gd name="T43" fmla="*/ 79 h 186"/>
              <a:gd name="T44" fmla="*/ 7 w 126"/>
              <a:gd name="T45" fmla="*/ 87 h 186"/>
              <a:gd name="T46" fmla="*/ 8 w 126"/>
              <a:gd name="T47" fmla="*/ 95 h 186"/>
              <a:gd name="T48" fmla="*/ 10 w 126"/>
              <a:gd name="T49" fmla="*/ 101 h 186"/>
              <a:gd name="T50" fmla="*/ 15 w 126"/>
              <a:gd name="T51" fmla="*/ 114 h 186"/>
              <a:gd name="T52" fmla="*/ 23 w 126"/>
              <a:gd name="T53" fmla="*/ 137 h 186"/>
              <a:gd name="T54" fmla="*/ 41 w 126"/>
              <a:gd name="T55" fmla="*/ 160 h 186"/>
              <a:gd name="T56" fmla="*/ 47 w 126"/>
              <a:gd name="T57" fmla="*/ 169 h 186"/>
              <a:gd name="T58" fmla="*/ 47 w 126"/>
              <a:gd name="T59" fmla="*/ 185 h 186"/>
              <a:gd name="T60" fmla="*/ 112 w 126"/>
              <a:gd name="T61" fmla="*/ 185 h 186"/>
              <a:gd name="T62" fmla="*/ 112 w 126"/>
              <a:gd name="T63" fmla="*/ 171 h 186"/>
              <a:gd name="T64" fmla="*/ 112 w 126"/>
              <a:gd name="T65" fmla="*/ 171 h 186"/>
              <a:gd name="T66" fmla="*/ 116 w 126"/>
              <a:gd name="T67" fmla="*/ 161 h 186"/>
              <a:gd name="T68" fmla="*/ 119 w 126"/>
              <a:gd name="T69" fmla="*/ 153 h 186"/>
              <a:gd name="T70" fmla="*/ 124 w 126"/>
              <a:gd name="T71" fmla="*/ 131 h 186"/>
              <a:gd name="T72" fmla="*/ 125 w 126"/>
              <a:gd name="T73" fmla="*/ 127 h 186"/>
              <a:gd name="T74" fmla="*/ 117 w 126"/>
              <a:gd name="T75" fmla="*/ 109 h 186"/>
              <a:gd name="T76" fmla="*/ 117 w 126"/>
              <a:gd name="T77" fmla="*/ 108 h 186"/>
              <a:gd name="T78" fmla="*/ 110 w 126"/>
              <a:gd name="T79" fmla="*/ 94 h 186"/>
              <a:gd name="T80" fmla="*/ 95 w 126"/>
              <a:gd name="T81" fmla="*/ 8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86">
                <a:moveTo>
                  <a:pt x="95" y="82"/>
                </a:moveTo>
                <a:cubicBezTo>
                  <a:pt x="95" y="82"/>
                  <a:pt x="95" y="82"/>
                  <a:pt x="95" y="82"/>
                </a:cubicBezTo>
                <a:cubicBezTo>
                  <a:pt x="91" y="81"/>
                  <a:pt x="91" y="81"/>
                  <a:pt x="91" y="81"/>
                </a:cubicBezTo>
                <a:cubicBezTo>
                  <a:pt x="89" y="76"/>
                  <a:pt x="89" y="76"/>
                  <a:pt x="89" y="76"/>
                </a:cubicBezTo>
                <a:cubicBezTo>
                  <a:pt x="88" y="75"/>
                  <a:pt x="88" y="74"/>
                  <a:pt x="87" y="74"/>
                </a:cubicBezTo>
                <a:cubicBezTo>
                  <a:pt x="84" y="69"/>
                  <a:pt x="80" y="67"/>
                  <a:pt x="75" y="66"/>
                </a:cubicBezTo>
                <a:cubicBezTo>
                  <a:pt x="70" y="66"/>
                  <a:pt x="70" y="66"/>
                  <a:pt x="70" y="66"/>
                </a:cubicBezTo>
                <a:cubicBezTo>
                  <a:pt x="70" y="66"/>
                  <a:pt x="70" y="66"/>
                  <a:pt x="70" y="66"/>
                </a:cubicBezTo>
                <a:cubicBezTo>
                  <a:pt x="70" y="65"/>
                  <a:pt x="70" y="65"/>
                  <a:pt x="70" y="65"/>
                </a:cubicBezTo>
                <a:cubicBezTo>
                  <a:pt x="65" y="9"/>
                  <a:pt x="65" y="9"/>
                  <a:pt x="65" y="9"/>
                </a:cubicBezTo>
                <a:cubicBezTo>
                  <a:pt x="64" y="1"/>
                  <a:pt x="61" y="1"/>
                  <a:pt x="57" y="1"/>
                </a:cubicBezTo>
                <a:cubicBezTo>
                  <a:pt x="57" y="1"/>
                  <a:pt x="49" y="0"/>
                  <a:pt x="49" y="9"/>
                </a:cubicBezTo>
                <a:cubicBezTo>
                  <a:pt x="50" y="87"/>
                  <a:pt x="50" y="87"/>
                  <a:pt x="50" y="87"/>
                </a:cubicBezTo>
                <a:cubicBezTo>
                  <a:pt x="50" y="88"/>
                  <a:pt x="50" y="89"/>
                  <a:pt x="50" y="90"/>
                </a:cubicBezTo>
                <a:cubicBezTo>
                  <a:pt x="49" y="93"/>
                  <a:pt x="47" y="96"/>
                  <a:pt x="45" y="99"/>
                </a:cubicBezTo>
                <a:cubicBezTo>
                  <a:pt x="44" y="99"/>
                  <a:pt x="43" y="100"/>
                  <a:pt x="42" y="100"/>
                </a:cubicBezTo>
                <a:cubicBezTo>
                  <a:pt x="37" y="100"/>
                  <a:pt x="34" y="98"/>
                  <a:pt x="31" y="95"/>
                </a:cubicBezTo>
                <a:cubicBezTo>
                  <a:pt x="27" y="91"/>
                  <a:pt x="25" y="83"/>
                  <a:pt x="23" y="78"/>
                </a:cubicBezTo>
                <a:cubicBezTo>
                  <a:pt x="22" y="76"/>
                  <a:pt x="21" y="72"/>
                  <a:pt x="19" y="70"/>
                </a:cubicBezTo>
                <a:cubicBezTo>
                  <a:pt x="16" y="65"/>
                  <a:pt x="9" y="60"/>
                  <a:pt x="3" y="63"/>
                </a:cubicBezTo>
                <a:cubicBezTo>
                  <a:pt x="2" y="64"/>
                  <a:pt x="0" y="68"/>
                  <a:pt x="1" y="70"/>
                </a:cubicBezTo>
                <a:cubicBezTo>
                  <a:pt x="2" y="73"/>
                  <a:pt x="4" y="76"/>
                  <a:pt x="5" y="79"/>
                </a:cubicBezTo>
                <a:cubicBezTo>
                  <a:pt x="6" y="81"/>
                  <a:pt x="6" y="84"/>
                  <a:pt x="7" y="87"/>
                </a:cubicBezTo>
                <a:cubicBezTo>
                  <a:pt x="7" y="89"/>
                  <a:pt x="7" y="93"/>
                  <a:pt x="8" y="95"/>
                </a:cubicBezTo>
                <a:cubicBezTo>
                  <a:pt x="9" y="96"/>
                  <a:pt x="9" y="99"/>
                  <a:pt x="10" y="101"/>
                </a:cubicBezTo>
                <a:cubicBezTo>
                  <a:pt x="12" y="105"/>
                  <a:pt x="14" y="110"/>
                  <a:pt x="15" y="114"/>
                </a:cubicBezTo>
                <a:cubicBezTo>
                  <a:pt x="18" y="121"/>
                  <a:pt x="19" y="130"/>
                  <a:pt x="23" y="137"/>
                </a:cubicBezTo>
                <a:cubicBezTo>
                  <a:pt x="28" y="146"/>
                  <a:pt x="33" y="154"/>
                  <a:pt x="41" y="160"/>
                </a:cubicBezTo>
                <a:cubicBezTo>
                  <a:pt x="44" y="163"/>
                  <a:pt x="46" y="166"/>
                  <a:pt x="47" y="169"/>
                </a:cubicBezTo>
                <a:cubicBezTo>
                  <a:pt x="47" y="185"/>
                  <a:pt x="47" y="185"/>
                  <a:pt x="47" y="185"/>
                </a:cubicBezTo>
                <a:cubicBezTo>
                  <a:pt x="59" y="185"/>
                  <a:pt x="107" y="186"/>
                  <a:pt x="112" y="185"/>
                </a:cubicBezTo>
                <a:cubicBezTo>
                  <a:pt x="112" y="171"/>
                  <a:pt x="112" y="171"/>
                  <a:pt x="112" y="171"/>
                </a:cubicBezTo>
                <a:cubicBezTo>
                  <a:pt x="112" y="171"/>
                  <a:pt x="112" y="171"/>
                  <a:pt x="112" y="171"/>
                </a:cubicBezTo>
                <a:cubicBezTo>
                  <a:pt x="113" y="168"/>
                  <a:pt x="115" y="165"/>
                  <a:pt x="116" y="161"/>
                </a:cubicBezTo>
                <a:cubicBezTo>
                  <a:pt x="118" y="159"/>
                  <a:pt x="118" y="156"/>
                  <a:pt x="119" y="153"/>
                </a:cubicBezTo>
                <a:cubicBezTo>
                  <a:pt x="121" y="146"/>
                  <a:pt x="122" y="138"/>
                  <a:pt x="124" y="131"/>
                </a:cubicBezTo>
                <a:cubicBezTo>
                  <a:pt x="124" y="130"/>
                  <a:pt x="125" y="128"/>
                  <a:pt x="125" y="127"/>
                </a:cubicBezTo>
                <a:cubicBezTo>
                  <a:pt x="126" y="123"/>
                  <a:pt x="126" y="111"/>
                  <a:pt x="117" y="109"/>
                </a:cubicBezTo>
                <a:cubicBezTo>
                  <a:pt x="117" y="109"/>
                  <a:pt x="117" y="108"/>
                  <a:pt x="117" y="108"/>
                </a:cubicBezTo>
                <a:cubicBezTo>
                  <a:pt x="115" y="103"/>
                  <a:pt x="113" y="98"/>
                  <a:pt x="110" y="94"/>
                </a:cubicBezTo>
                <a:cubicBezTo>
                  <a:pt x="107" y="89"/>
                  <a:pt x="101" y="84"/>
                  <a:pt x="95" y="8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59" name="Freeform 62"/>
          <p:cNvSpPr/>
          <p:nvPr/>
        </p:nvSpPr>
        <p:spPr bwMode="auto">
          <a:xfrm>
            <a:off x="4919663" y="2844800"/>
            <a:ext cx="47625" cy="47625"/>
          </a:xfrm>
          <a:custGeom>
            <a:avLst/>
            <a:gdLst>
              <a:gd name="T0" fmla="*/ 1 w 30"/>
              <a:gd name="T1" fmla="*/ 30 h 30"/>
              <a:gd name="T2" fmla="*/ 0 w 30"/>
              <a:gd name="T3" fmla="*/ 10 h 30"/>
              <a:gd name="T4" fmla="*/ 6 w 30"/>
              <a:gd name="T5" fmla="*/ 14 h 30"/>
              <a:gd name="T6" fmla="*/ 19 w 30"/>
              <a:gd name="T7" fmla="*/ 0 h 30"/>
              <a:gd name="T8" fmla="*/ 30 w 30"/>
              <a:gd name="T9" fmla="*/ 8 h 30"/>
              <a:gd name="T10" fmla="*/ 17 w 30"/>
              <a:gd name="T11" fmla="*/ 24 h 30"/>
              <a:gd name="T12" fmla="*/ 21 w 30"/>
              <a:gd name="T13" fmla="*/ 28 h 30"/>
              <a:gd name="T14" fmla="*/ 1 w 3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1" y="30"/>
                </a:moveTo>
                <a:lnTo>
                  <a:pt x="0" y="10"/>
                </a:lnTo>
                <a:lnTo>
                  <a:pt x="6" y="14"/>
                </a:lnTo>
                <a:lnTo>
                  <a:pt x="19" y="0"/>
                </a:lnTo>
                <a:lnTo>
                  <a:pt x="30" y="8"/>
                </a:lnTo>
                <a:lnTo>
                  <a:pt x="17" y="24"/>
                </a:lnTo>
                <a:lnTo>
                  <a:pt x="21" y="28"/>
                </a:lnTo>
                <a:lnTo>
                  <a:pt x="1" y="3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0" name="Freeform 63"/>
          <p:cNvSpPr/>
          <p:nvPr/>
        </p:nvSpPr>
        <p:spPr bwMode="auto">
          <a:xfrm>
            <a:off x="4919663" y="2844800"/>
            <a:ext cx="47625" cy="47625"/>
          </a:xfrm>
          <a:custGeom>
            <a:avLst/>
            <a:gdLst>
              <a:gd name="T0" fmla="*/ 1 w 30"/>
              <a:gd name="T1" fmla="*/ 30 h 30"/>
              <a:gd name="T2" fmla="*/ 0 w 30"/>
              <a:gd name="T3" fmla="*/ 10 h 30"/>
              <a:gd name="T4" fmla="*/ 6 w 30"/>
              <a:gd name="T5" fmla="*/ 14 h 30"/>
              <a:gd name="T6" fmla="*/ 19 w 30"/>
              <a:gd name="T7" fmla="*/ 0 h 30"/>
              <a:gd name="T8" fmla="*/ 30 w 30"/>
              <a:gd name="T9" fmla="*/ 8 h 30"/>
              <a:gd name="T10" fmla="*/ 17 w 30"/>
              <a:gd name="T11" fmla="*/ 24 h 30"/>
              <a:gd name="T12" fmla="*/ 21 w 30"/>
              <a:gd name="T13" fmla="*/ 28 h 30"/>
              <a:gd name="T14" fmla="*/ 1 w 3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1" y="30"/>
                </a:moveTo>
                <a:lnTo>
                  <a:pt x="0" y="10"/>
                </a:lnTo>
                <a:lnTo>
                  <a:pt x="6" y="14"/>
                </a:lnTo>
                <a:lnTo>
                  <a:pt x="19" y="0"/>
                </a:lnTo>
                <a:lnTo>
                  <a:pt x="30" y="8"/>
                </a:lnTo>
                <a:lnTo>
                  <a:pt x="17" y="24"/>
                </a:lnTo>
                <a:lnTo>
                  <a:pt x="21" y="28"/>
                </a:lnTo>
                <a:lnTo>
                  <a:pt x="1" y="3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1" name="Freeform 64"/>
          <p:cNvSpPr/>
          <p:nvPr/>
        </p:nvSpPr>
        <p:spPr bwMode="auto">
          <a:xfrm>
            <a:off x="4876800" y="2894013"/>
            <a:ext cx="47625" cy="49212"/>
          </a:xfrm>
          <a:custGeom>
            <a:avLst/>
            <a:gdLst>
              <a:gd name="T0" fmla="*/ 27 w 30"/>
              <a:gd name="T1" fmla="*/ 0 h 31"/>
              <a:gd name="T2" fmla="*/ 30 w 30"/>
              <a:gd name="T3" fmla="*/ 20 h 31"/>
              <a:gd name="T4" fmla="*/ 24 w 30"/>
              <a:gd name="T5" fmla="*/ 16 h 31"/>
              <a:gd name="T6" fmla="*/ 11 w 30"/>
              <a:gd name="T7" fmla="*/ 31 h 31"/>
              <a:gd name="T8" fmla="*/ 0 w 30"/>
              <a:gd name="T9" fmla="*/ 22 h 31"/>
              <a:gd name="T10" fmla="*/ 13 w 30"/>
              <a:gd name="T11" fmla="*/ 7 h 31"/>
              <a:gd name="T12" fmla="*/ 7 w 30"/>
              <a:gd name="T13" fmla="*/ 3 h 31"/>
              <a:gd name="T14" fmla="*/ 27 w 30"/>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1">
                <a:moveTo>
                  <a:pt x="27" y="0"/>
                </a:moveTo>
                <a:lnTo>
                  <a:pt x="30" y="20"/>
                </a:lnTo>
                <a:lnTo>
                  <a:pt x="24" y="16"/>
                </a:lnTo>
                <a:lnTo>
                  <a:pt x="11" y="31"/>
                </a:lnTo>
                <a:lnTo>
                  <a:pt x="0" y="22"/>
                </a:lnTo>
                <a:lnTo>
                  <a:pt x="13" y="7"/>
                </a:lnTo>
                <a:lnTo>
                  <a:pt x="7" y="3"/>
                </a:lnTo>
                <a:lnTo>
                  <a:pt x="27"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2" name="Freeform 65"/>
          <p:cNvSpPr/>
          <p:nvPr/>
        </p:nvSpPr>
        <p:spPr bwMode="auto">
          <a:xfrm>
            <a:off x="4876800" y="2894013"/>
            <a:ext cx="47625" cy="49212"/>
          </a:xfrm>
          <a:custGeom>
            <a:avLst/>
            <a:gdLst>
              <a:gd name="T0" fmla="*/ 27 w 30"/>
              <a:gd name="T1" fmla="*/ 0 h 31"/>
              <a:gd name="T2" fmla="*/ 30 w 30"/>
              <a:gd name="T3" fmla="*/ 20 h 31"/>
              <a:gd name="T4" fmla="*/ 24 w 30"/>
              <a:gd name="T5" fmla="*/ 16 h 31"/>
              <a:gd name="T6" fmla="*/ 11 w 30"/>
              <a:gd name="T7" fmla="*/ 31 h 31"/>
              <a:gd name="T8" fmla="*/ 0 w 30"/>
              <a:gd name="T9" fmla="*/ 22 h 31"/>
              <a:gd name="T10" fmla="*/ 13 w 30"/>
              <a:gd name="T11" fmla="*/ 7 h 31"/>
              <a:gd name="T12" fmla="*/ 7 w 30"/>
              <a:gd name="T13" fmla="*/ 3 h 31"/>
              <a:gd name="T14" fmla="*/ 27 w 30"/>
              <a:gd name="T15" fmla="*/ 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1">
                <a:moveTo>
                  <a:pt x="27" y="0"/>
                </a:moveTo>
                <a:lnTo>
                  <a:pt x="30" y="20"/>
                </a:lnTo>
                <a:lnTo>
                  <a:pt x="24" y="16"/>
                </a:lnTo>
                <a:lnTo>
                  <a:pt x="11" y="31"/>
                </a:lnTo>
                <a:lnTo>
                  <a:pt x="0" y="22"/>
                </a:lnTo>
                <a:lnTo>
                  <a:pt x="13" y="7"/>
                </a:lnTo>
                <a:lnTo>
                  <a:pt x="7" y="3"/>
                </a:lnTo>
                <a:lnTo>
                  <a:pt x="27" y="0"/>
                </a:ln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3" name="Freeform 66"/>
          <p:cNvSpPr/>
          <p:nvPr/>
        </p:nvSpPr>
        <p:spPr bwMode="auto">
          <a:xfrm>
            <a:off x="5422900" y="2897188"/>
            <a:ext cx="160338" cy="101600"/>
          </a:xfrm>
          <a:custGeom>
            <a:avLst/>
            <a:gdLst>
              <a:gd name="T0" fmla="*/ 71 w 71"/>
              <a:gd name="T1" fmla="*/ 43 h 45"/>
              <a:gd name="T2" fmla="*/ 70 w 71"/>
              <a:gd name="T3" fmla="*/ 45 h 45"/>
              <a:gd name="T4" fmla="*/ 1 w 71"/>
              <a:gd name="T5" fmla="*/ 45 h 45"/>
              <a:gd name="T6" fmla="*/ 0 w 71"/>
              <a:gd name="T7" fmla="*/ 43 h 45"/>
              <a:gd name="T8" fmla="*/ 0 w 71"/>
              <a:gd name="T9" fmla="*/ 1 h 45"/>
              <a:gd name="T10" fmla="*/ 1 w 71"/>
              <a:gd name="T11" fmla="*/ 0 h 45"/>
              <a:gd name="T12" fmla="*/ 70 w 71"/>
              <a:gd name="T13" fmla="*/ 0 h 45"/>
              <a:gd name="T14" fmla="*/ 71 w 71"/>
              <a:gd name="T15" fmla="*/ 1 h 45"/>
              <a:gd name="T16" fmla="*/ 71 w 71"/>
              <a:gd name="T17" fmla="*/ 43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 h="45">
                <a:moveTo>
                  <a:pt x="71" y="43"/>
                </a:moveTo>
                <a:cubicBezTo>
                  <a:pt x="71" y="44"/>
                  <a:pt x="71" y="45"/>
                  <a:pt x="70" y="45"/>
                </a:cubicBezTo>
                <a:cubicBezTo>
                  <a:pt x="1" y="45"/>
                  <a:pt x="1" y="45"/>
                  <a:pt x="1" y="45"/>
                </a:cubicBezTo>
                <a:cubicBezTo>
                  <a:pt x="1" y="45"/>
                  <a:pt x="0" y="44"/>
                  <a:pt x="0" y="43"/>
                </a:cubicBezTo>
                <a:cubicBezTo>
                  <a:pt x="0" y="1"/>
                  <a:pt x="0" y="1"/>
                  <a:pt x="0" y="1"/>
                </a:cubicBezTo>
                <a:cubicBezTo>
                  <a:pt x="0" y="0"/>
                  <a:pt x="1" y="0"/>
                  <a:pt x="1" y="0"/>
                </a:cubicBezTo>
                <a:cubicBezTo>
                  <a:pt x="70" y="0"/>
                  <a:pt x="70" y="0"/>
                  <a:pt x="70" y="0"/>
                </a:cubicBezTo>
                <a:cubicBezTo>
                  <a:pt x="71" y="0"/>
                  <a:pt x="71" y="0"/>
                  <a:pt x="71" y="1"/>
                </a:cubicBezTo>
                <a:lnTo>
                  <a:pt x="71" y="4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4" name="Line 67"/>
          <p:cNvSpPr>
            <a:spLocks noChangeShapeType="1"/>
          </p:cNvSpPr>
          <p:nvPr/>
        </p:nvSpPr>
        <p:spPr bwMode="auto">
          <a:xfrm>
            <a:off x="5643563" y="3106738"/>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5" name="Line 68"/>
          <p:cNvSpPr>
            <a:spLocks noChangeShapeType="1"/>
          </p:cNvSpPr>
          <p:nvPr/>
        </p:nvSpPr>
        <p:spPr bwMode="auto">
          <a:xfrm>
            <a:off x="5643563" y="3106738"/>
            <a:ext cx="0" cy="0"/>
          </a:xfrm>
          <a:prstGeom prst="lin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6" name="Freeform 69"/>
          <p:cNvSpPr/>
          <p:nvPr/>
        </p:nvSpPr>
        <p:spPr bwMode="auto">
          <a:xfrm>
            <a:off x="5540375" y="2846389"/>
            <a:ext cx="325438" cy="384175"/>
          </a:xfrm>
          <a:custGeom>
            <a:avLst/>
            <a:gdLst>
              <a:gd name="T0" fmla="*/ 48 w 144"/>
              <a:gd name="T1" fmla="*/ 117 h 170"/>
              <a:gd name="T2" fmla="*/ 55 w 144"/>
              <a:gd name="T3" fmla="*/ 130 h 170"/>
              <a:gd name="T4" fmla="*/ 61 w 144"/>
              <a:gd name="T5" fmla="*/ 136 h 170"/>
              <a:gd name="T6" fmla="*/ 70 w 144"/>
              <a:gd name="T7" fmla="*/ 144 h 170"/>
              <a:gd name="T8" fmla="*/ 77 w 144"/>
              <a:gd name="T9" fmla="*/ 151 h 170"/>
              <a:gd name="T10" fmla="*/ 82 w 144"/>
              <a:gd name="T11" fmla="*/ 166 h 170"/>
              <a:gd name="T12" fmla="*/ 82 w 144"/>
              <a:gd name="T13" fmla="*/ 169 h 170"/>
              <a:gd name="T14" fmla="*/ 89 w 144"/>
              <a:gd name="T15" fmla="*/ 170 h 170"/>
              <a:gd name="T16" fmla="*/ 100 w 144"/>
              <a:gd name="T17" fmla="*/ 170 h 170"/>
              <a:gd name="T18" fmla="*/ 144 w 144"/>
              <a:gd name="T19" fmla="*/ 170 h 170"/>
              <a:gd name="T20" fmla="*/ 141 w 144"/>
              <a:gd name="T21" fmla="*/ 164 h 170"/>
              <a:gd name="T22" fmla="*/ 137 w 144"/>
              <a:gd name="T23" fmla="*/ 156 h 170"/>
              <a:gd name="T24" fmla="*/ 135 w 144"/>
              <a:gd name="T25" fmla="*/ 151 h 170"/>
              <a:gd name="T26" fmla="*/ 132 w 144"/>
              <a:gd name="T27" fmla="*/ 143 h 170"/>
              <a:gd name="T28" fmla="*/ 131 w 144"/>
              <a:gd name="T29" fmla="*/ 137 h 170"/>
              <a:gd name="T30" fmla="*/ 130 w 144"/>
              <a:gd name="T31" fmla="*/ 124 h 170"/>
              <a:gd name="T32" fmla="*/ 129 w 144"/>
              <a:gd name="T33" fmla="*/ 99 h 170"/>
              <a:gd name="T34" fmla="*/ 124 w 144"/>
              <a:gd name="T35" fmla="*/ 74 h 170"/>
              <a:gd name="T36" fmla="*/ 125 w 144"/>
              <a:gd name="T37" fmla="*/ 54 h 170"/>
              <a:gd name="T38" fmla="*/ 118 w 144"/>
              <a:gd name="T39" fmla="*/ 45 h 170"/>
              <a:gd name="T40" fmla="*/ 115 w 144"/>
              <a:gd name="T41" fmla="*/ 43 h 170"/>
              <a:gd name="T42" fmla="*/ 110 w 144"/>
              <a:gd name="T43" fmla="*/ 40 h 170"/>
              <a:gd name="T44" fmla="*/ 98 w 144"/>
              <a:gd name="T45" fmla="*/ 31 h 170"/>
              <a:gd name="T46" fmla="*/ 85 w 144"/>
              <a:gd name="T47" fmla="*/ 18 h 170"/>
              <a:gd name="T48" fmla="*/ 81 w 144"/>
              <a:gd name="T49" fmla="*/ 12 h 170"/>
              <a:gd name="T50" fmla="*/ 63 w 144"/>
              <a:gd name="T51" fmla="*/ 3 h 170"/>
              <a:gd name="T52" fmla="*/ 53 w 144"/>
              <a:gd name="T53" fmla="*/ 3 h 170"/>
              <a:gd name="T54" fmla="*/ 33 w 144"/>
              <a:gd name="T55" fmla="*/ 0 h 170"/>
              <a:gd name="T56" fmla="*/ 25 w 144"/>
              <a:gd name="T57" fmla="*/ 3 h 170"/>
              <a:gd name="T58" fmla="*/ 14 w 144"/>
              <a:gd name="T59" fmla="*/ 7 h 170"/>
              <a:gd name="T60" fmla="*/ 13 w 144"/>
              <a:gd name="T61" fmla="*/ 18 h 170"/>
              <a:gd name="T62" fmla="*/ 26 w 144"/>
              <a:gd name="T63" fmla="*/ 21 h 170"/>
              <a:gd name="T64" fmla="*/ 34 w 144"/>
              <a:gd name="T65" fmla="*/ 24 h 170"/>
              <a:gd name="T66" fmla="*/ 38 w 144"/>
              <a:gd name="T67" fmla="*/ 28 h 170"/>
              <a:gd name="T68" fmla="*/ 50 w 144"/>
              <a:gd name="T69" fmla="*/ 41 h 170"/>
              <a:gd name="T70" fmla="*/ 58 w 144"/>
              <a:gd name="T71" fmla="*/ 49 h 170"/>
              <a:gd name="T72" fmla="*/ 65 w 144"/>
              <a:gd name="T73" fmla="*/ 65 h 170"/>
              <a:gd name="T74" fmla="*/ 55 w 144"/>
              <a:gd name="T75" fmla="*/ 87 h 170"/>
              <a:gd name="T76" fmla="*/ 40 w 144"/>
              <a:gd name="T77" fmla="*/ 83 h 170"/>
              <a:gd name="T78" fmla="*/ 26 w 144"/>
              <a:gd name="T79" fmla="*/ 74 h 170"/>
              <a:gd name="T80" fmla="*/ 4 w 144"/>
              <a:gd name="T81" fmla="*/ 71 h 170"/>
              <a:gd name="T82" fmla="*/ 3 w 144"/>
              <a:gd name="T83" fmla="*/ 80 h 170"/>
              <a:gd name="T84" fmla="*/ 11 w 144"/>
              <a:gd name="T85" fmla="*/ 86 h 170"/>
              <a:gd name="T86" fmla="*/ 27 w 144"/>
              <a:gd name="T87" fmla="*/ 101 h 170"/>
              <a:gd name="T88" fmla="*/ 37 w 144"/>
              <a:gd name="T89" fmla="*/ 107 h 170"/>
              <a:gd name="T90" fmla="*/ 46 w 144"/>
              <a:gd name="T91" fmla="*/ 115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170">
                <a:moveTo>
                  <a:pt x="48" y="117"/>
                </a:moveTo>
                <a:cubicBezTo>
                  <a:pt x="50" y="121"/>
                  <a:pt x="52" y="127"/>
                  <a:pt x="55" y="130"/>
                </a:cubicBezTo>
                <a:cubicBezTo>
                  <a:pt x="57" y="132"/>
                  <a:pt x="59" y="134"/>
                  <a:pt x="61" y="136"/>
                </a:cubicBezTo>
                <a:cubicBezTo>
                  <a:pt x="64" y="139"/>
                  <a:pt x="67" y="141"/>
                  <a:pt x="70" y="144"/>
                </a:cubicBezTo>
                <a:cubicBezTo>
                  <a:pt x="73" y="146"/>
                  <a:pt x="75" y="148"/>
                  <a:pt x="77" y="151"/>
                </a:cubicBezTo>
                <a:cubicBezTo>
                  <a:pt x="79" y="156"/>
                  <a:pt x="81" y="161"/>
                  <a:pt x="82" y="166"/>
                </a:cubicBezTo>
                <a:cubicBezTo>
                  <a:pt x="82" y="167"/>
                  <a:pt x="82" y="168"/>
                  <a:pt x="82" y="169"/>
                </a:cubicBezTo>
                <a:cubicBezTo>
                  <a:pt x="82" y="170"/>
                  <a:pt x="88" y="170"/>
                  <a:pt x="89" y="170"/>
                </a:cubicBezTo>
                <a:cubicBezTo>
                  <a:pt x="93" y="170"/>
                  <a:pt x="96" y="170"/>
                  <a:pt x="100" y="170"/>
                </a:cubicBezTo>
                <a:cubicBezTo>
                  <a:pt x="114" y="170"/>
                  <a:pt x="129" y="170"/>
                  <a:pt x="144" y="170"/>
                </a:cubicBezTo>
                <a:cubicBezTo>
                  <a:pt x="143" y="168"/>
                  <a:pt x="142" y="166"/>
                  <a:pt x="141" y="164"/>
                </a:cubicBezTo>
                <a:cubicBezTo>
                  <a:pt x="139" y="162"/>
                  <a:pt x="138" y="159"/>
                  <a:pt x="137" y="156"/>
                </a:cubicBezTo>
                <a:cubicBezTo>
                  <a:pt x="136" y="155"/>
                  <a:pt x="135" y="153"/>
                  <a:pt x="135" y="151"/>
                </a:cubicBezTo>
                <a:cubicBezTo>
                  <a:pt x="134" y="148"/>
                  <a:pt x="134" y="146"/>
                  <a:pt x="132" y="143"/>
                </a:cubicBezTo>
                <a:cubicBezTo>
                  <a:pt x="131" y="142"/>
                  <a:pt x="132" y="139"/>
                  <a:pt x="131" y="137"/>
                </a:cubicBezTo>
                <a:cubicBezTo>
                  <a:pt x="129" y="133"/>
                  <a:pt x="130" y="128"/>
                  <a:pt x="130" y="124"/>
                </a:cubicBezTo>
                <a:cubicBezTo>
                  <a:pt x="130" y="116"/>
                  <a:pt x="130" y="108"/>
                  <a:pt x="129" y="99"/>
                </a:cubicBezTo>
                <a:cubicBezTo>
                  <a:pt x="128" y="91"/>
                  <a:pt x="124" y="82"/>
                  <a:pt x="124" y="74"/>
                </a:cubicBezTo>
                <a:cubicBezTo>
                  <a:pt x="125" y="67"/>
                  <a:pt x="126" y="60"/>
                  <a:pt x="125" y="54"/>
                </a:cubicBezTo>
                <a:cubicBezTo>
                  <a:pt x="124" y="51"/>
                  <a:pt x="121" y="48"/>
                  <a:pt x="118" y="45"/>
                </a:cubicBezTo>
                <a:cubicBezTo>
                  <a:pt x="117" y="44"/>
                  <a:pt x="116" y="44"/>
                  <a:pt x="115" y="43"/>
                </a:cubicBezTo>
                <a:cubicBezTo>
                  <a:pt x="114" y="42"/>
                  <a:pt x="111" y="40"/>
                  <a:pt x="110" y="40"/>
                </a:cubicBezTo>
                <a:cubicBezTo>
                  <a:pt x="106" y="38"/>
                  <a:pt x="98" y="31"/>
                  <a:pt x="98" y="31"/>
                </a:cubicBezTo>
                <a:cubicBezTo>
                  <a:pt x="93" y="27"/>
                  <a:pt x="90" y="22"/>
                  <a:pt x="85" y="18"/>
                </a:cubicBezTo>
                <a:cubicBezTo>
                  <a:pt x="84" y="17"/>
                  <a:pt x="82" y="14"/>
                  <a:pt x="81" y="12"/>
                </a:cubicBezTo>
                <a:cubicBezTo>
                  <a:pt x="76" y="7"/>
                  <a:pt x="70" y="3"/>
                  <a:pt x="63" y="3"/>
                </a:cubicBezTo>
                <a:cubicBezTo>
                  <a:pt x="59" y="3"/>
                  <a:pt x="56" y="3"/>
                  <a:pt x="53" y="3"/>
                </a:cubicBezTo>
                <a:cubicBezTo>
                  <a:pt x="46" y="2"/>
                  <a:pt x="39" y="0"/>
                  <a:pt x="33" y="0"/>
                </a:cubicBezTo>
                <a:cubicBezTo>
                  <a:pt x="30" y="0"/>
                  <a:pt x="28" y="1"/>
                  <a:pt x="25" y="3"/>
                </a:cubicBezTo>
                <a:cubicBezTo>
                  <a:pt x="22" y="5"/>
                  <a:pt x="17" y="6"/>
                  <a:pt x="14" y="7"/>
                </a:cubicBezTo>
                <a:cubicBezTo>
                  <a:pt x="9" y="9"/>
                  <a:pt x="9" y="15"/>
                  <a:pt x="13" y="18"/>
                </a:cubicBezTo>
                <a:cubicBezTo>
                  <a:pt x="16" y="21"/>
                  <a:pt x="22" y="21"/>
                  <a:pt x="26" y="21"/>
                </a:cubicBezTo>
                <a:cubicBezTo>
                  <a:pt x="29" y="22"/>
                  <a:pt x="31" y="22"/>
                  <a:pt x="34" y="24"/>
                </a:cubicBezTo>
                <a:cubicBezTo>
                  <a:pt x="35" y="25"/>
                  <a:pt x="36" y="27"/>
                  <a:pt x="38" y="28"/>
                </a:cubicBezTo>
                <a:cubicBezTo>
                  <a:pt x="43" y="31"/>
                  <a:pt x="46" y="37"/>
                  <a:pt x="50" y="41"/>
                </a:cubicBezTo>
                <a:cubicBezTo>
                  <a:pt x="52" y="44"/>
                  <a:pt x="55" y="46"/>
                  <a:pt x="58" y="49"/>
                </a:cubicBezTo>
                <a:cubicBezTo>
                  <a:pt x="62" y="53"/>
                  <a:pt x="64" y="59"/>
                  <a:pt x="65" y="65"/>
                </a:cubicBezTo>
                <a:cubicBezTo>
                  <a:pt x="66" y="73"/>
                  <a:pt x="65" y="83"/>
                  <a:pt x="55" y="87"/>
                </a:cubicBezTo>
                <a:cubicBezTo>
                  <a:pt x="50" y="88"/>
                  <a:pt x="44" y="87"/>
                  <a:pt x="40" y="83"/>
                </a:cubicBezTo>
                <a:cubicBezTo>
                  <a:pt x="36" y="80"/>
                  <a:pt x="31" y="78"/>
                  <a:pt x="26" y="74"/>
                </a:cubicBezTo>
                <a:cubicBezTo>
                  <a:pt x="20" y="70"/>
                  <a:pt x="11" y="64"/>
                  <a:pt x="4" y="71"/>
                </a:cubicBezTo>
                <a:cubicBezTo>
                  <a:pt x="2" y="73"/>
                  <a:pt x="0" y="78"/>
                  <a:pt x="3" y="80"/>
                </a:cubicBezTo>
                <a:cubicBezTo>
                  <a:pt x="6" y="82"/>
                  <a:pt x="9" y="84"/>
                  <a:pt x="11" y="86"/>
                </a:cubicBezTo>
                <a:cubicBezTo>
                  <a:pt x="17" y="90"/>
                  <a:pt x="21" y="97"/>
                  <a:pt x="27" y="101"/>
                </a:cubicBezTo>
                <a:cubicBezTo>
                  <a:pt x="31" y="103"/>
                  <a:pt x="34" y="105"/>
                  <a:pt x="37" y="107"/>
                </a:cubicBezTo>
                <a:cubicBezTo>
                  <a:pt x="40" y="110"/>
                  <a:pt x="43" y="112"/>
                  <a:pt x="46" y="115"/>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7" name="Freeform 70"/>
          <p:cNvSpPr/>
          <p:nvPr/>
        </p:nvSpPr>
        <p:spPr bwMode="auto">
          <a:xfrm>
            <a:off x="6143626" y="2809876"/>
            <a:ext cx="284163" cy="420688"/>
          </a:xfrm>
          <a:custGeom>
            <a:avLst/>
            <a:gdLst>
              <a:gd name="T0" fmla="*/ 95 w 126"/>
              <a:gd name="T1" fmla="*/ 82 h 186"/>
              <a:gd name="T2" fmla="*/ 95 w 126"/>
              <a:gd name="T3" fmla="*/ 82 h 186"/>
              <a:gd name="T4" fmla="*/ 91 w 126"/>
              <a:gd name="T5" fmla="*/ 81 h 186"/>
              <a:gd name="T6" fmla="*/ 89 w 126"/>
              <a:gd name="T7" fmla="*/ 76 h 186"/>
              <a:gd name="T8" fmla="*/ 87 w 126"/>
              <a:gd name="T9" fmla="*/ 74 h 186"/>
              <a:gd name="T10" fmla="*/ 75 w 126"/>
              <a:gd name="T11" fmla="*/ 66 h 186"/>
              <a:gd name="T12" fmla="*/ 70 w 126"/>
              <a:gd name="T13" fmla="*/ 66 h 186"/>
              <a:gd name="T14" fmla="*/ 70 w 126"/>
              <a:gd name="T15" fmla="*/ 66 h 186"/>
              <a:gd name="T16" fmla="*/ 70 w 126"/>
              <a:gd name="T17" fmla="*/ 65 h 186"/>
              <a:gd name="T18" fmla="*/ 65 w 126"/>
              <a:gd name="T19" fmla="*/ 9 h 186"/>
              <a:gd name="T20" fmla="*/ 57 w 126"/>
              <a:gd name="T21" fmla="*/ 1 h 186"/>
              <a:gd name="T22" fmla="*/ 49 w 126"/>
              <a:gd name="T23" fmla="*/ 9 h 186"/>
              <a:gd name="T24" fmla="*/ 50 w 126"/>
              <a:gd name="T25" fmla="*/ 87 h 186"/>
              <a:gd name="T26" fmla="*/ 50 w 126"/>
              <a:gd name="T27" fmla="*/ 90 h 186"/>
              <a:gd name="T28" fmla="*/ 45 w 126"/>
              <a:gd name="T29" fmla="*/ 99 h 186"/>
              <a:gd name="T30" fmla="*/ 42 w 126"/>
              <a:gd name="T31" fmla="*/ 100 h 186"/>
              <a:gd name="T32" fmla="*/ 31 w 126"/>
              <a:gd name="T33" fmla="*/ 95 h 186"/>
              <a:gd name="T34" fmla="*/ 23 w 126"/>
              <a:gd name="T35" fmla="*/ 78 h 186"/>
              <a:gd name="T36" fmla="*/ 19 w 126"/>
              <a:gd name="T37" fmla="*/ 70 h 186"/>
              <a:gd name="T38" fmla="*/ 3 w 126"/>
              <a:gd name="T39" fmla="*/ 63 h 186"/>
              <a:gd name="T40" fmla="*/ 1 w 126"/>
              <a:gd name="T41" fmla="*/ 70 h 186"/>
              <a:gd name="T42" fmla="*/ 5 w 126"/>
              <a:gd name="T43" fmla="*/ 79 h 186"/>
              <a:gd name="T44" fmla="*/ 7 w 126"/>
              <a:gd name="T45" fmla="*/ 87 h 186"/>
              <a:gd name="T46" fmla="*/ 8 w 126"/>
              <a:gd name="T47" fmla="*/ 95 h 186"/>
              <a:gd name="T48" fmla="*/ 10 w 126"/>
              <a:gd name="T49" fmla="*/ 101 h 186"/>
              <a:gd name="T50" fmla="*/ 15 w 126"/>
              <a:gd name="T51" fmla="*/ 114 h 186"/>
              <a:gd name="T52" fmla="*/ 23 w 126"/>
              <a:gd name="T53" fmla="*/ 137 h 186"/>
              <a:gd name="T54" fmla="*/ 41 w 126"/>
              <a:gd name="T55" fmla="*/ 160 h 186"/>
              <a:gd name="T56" fmla="*/ 47 w 126"/>
              <a:gd name="T57" fmla="*/ 169 h 186"/>
              <a:gd name="T58" fmla="*/ 47 w 126"/>
              <a:gd name="T59" fmla="*/ 185 h 186"/>
              <a:gd name="T60" fmla="*/ 112 w 126"/>
              <a:gd name="T61" fmla="*/ 185 h 186"/>
              <a:gd name="T62" fmla="*/ 112 w 126"/>
              <a:gd name="T63" fmla="*/ 171 h 186"/>
              <a:gd name="T64" fmla="*/ 112 w 126"/>
              <a:gd name="T65" fmla="*/ 171 h 186"/>
              <a:gd name="T66" fmla="*/ 116 w 126"/>
              <a:gd name="T67" fmla="*/ 161 h 186"/>
              <a:gd name="T68" fmla="*/ 119 w 126"/>
              <a:gd name="T69" fmla="*/ 153 h 186"/>
              <a:gd name="T70" fmla="*/ 124 w 126"/>
              <a:gd name="T71" fmla="*/ 131 h 186"/>
              <a:gd name="T72" fmla="*/ 125 w 126"/>
              <a:gd name="T73" fmla="*/ 127 h 186"/>
              <a:gd name="T74" fmla="*/ 117 w 126"/>
              <a:gd name="T75" fmla="*/ 109 h 186"/>
              <a:gd name="T76" fmla="*/ 117 w 126"/>
              <a:gd name="T77" fmla="*/ 108 h 186"/>
              <a:gd name="T78" fmla="*/ 110 w 126"/>
              <a:gd name="T79" fmla="*/ 94 h 186"/>
              <a:gd name="T80" fmla="*/ 95 w 126"/>
              <a:gd name="T81" fmla="*/ 8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6" h="186">
                <a:moveTo>
                  <a:pt x="95" y="82"/>
                </a:moveTo>
                <a:cubicBezTo>
                  <a:pt x="95" y="82"/>
                  <a:pt x="95" y="82"/>
                  <a:pt x="95" y="82"/>
                </a:cubicBezTo>
                <a:cubicBezTo>
                  <a:pt x="91" y="81"/>
                  <a:pt x="91" y="81"/>
                  <a:pt x="91" y="81"/>
                </a:cubicBezTo>
                <a:cubicBezTo>
                  <a:pt x="89" y="76"/>
                  <a:pt x="89" y="76"/>
                  <a:pt x="89" y="76"/>
                </a:cubicBezTo>
                <a:cubicBezTo>
                  <a:pt x="88" y="75"/>
                  <a:pt x="88" y="74"/>
                  <a:pt x="87" y="74"/>
                </a:cubicBezTo>
                <a:cubicBezTo>
                  <a:pt x="84" y="69"/>
                  <a:pt x="80" y="67"/>
                  <a:pt x="75" y="66"/>
                </a:cubicBezTo>
                <a:cubicBezTo>
                  <a:pt x="70" y="66"/>
                  <a:pt x="70" y="66"/>
                  <a:pt x="70" y="66"/>
                </a:cubicBezTo>
                <a:cubicBezTo>
                  <a:pt x="70" y="66"/>
                  <a:pt x="70" y="66"/>
                  <a:pt x="70" y="66"/>
                </a:cubicBezTo>
                <a:cubicBezTo>
                  <a:pt x="70" y="65"/>
                  <a:pt x="70" y="65"/>
                  <a:pt x="70" y="65"/>
                </a:cubicBezTo>
                <a:cubicBezTo>
                  <a:pt x="65" y="9"/>
                  <a:pt x="65" y="9"/>
                  <a:pt x="65" y="9"/>
                </a:cubicBezTo>
                <a:cubicBezTo>
                  <a:pt x="64" y="1"/>
                  <a:pt x="61" y="1"/>
                  <a:pt x="57" y="1"/>
                </a:cubicBezTo>
                <a:cubicBezTo>
                  <a:pt x="57" y="1"/>
                  <a:pt x="49" y="0"/>
                  <a:pt x="49" y="9"/>
                </a:cubicBezTo>
                <a:cubicBezTo>
                  <a:pt x="50" y="87"/>
                  <a:pt x="50" y="87"/>
                  <a:pt x="50" y="87"/>
                </a:cubicBezTo>
                <a:cubicBezTo>
                  <a:pt x="50" y="88"/>
                  <a:pt x="50" y="89"/>
                  <a:pt x="50" y="90"/>
                </a:cubicBezTo>
                <a:cubicBezTo>
                  <a:pt x="49" y="93"/>
                  <a:pt x="47" y="96"/>
                  <a:pt x="45" y="99"/>
                </a:cubicBezTo>
                <a:cubicBezTo>
                  <a:pt x="44" y="99"/>
                  <a:pt x="43" y="100"/>
                  <a:pt x="42" y="100"/>
                </a:cubicBezTo>
                <a:cubicBezTo>
                  <a:pt x="38" y="100"/>
                  <a:pt x="34" y="98"/>
                  <a:pt x="31" y="95"/>
                </a:cubicBezTo>
                <a:cubicBezTo>
                  <a:pt x="27" y="91"/>
                  <a:pt x="25" y="83"/>
                  <a:pt x="23" y="78"/>
                </a:cubicBezTo>
                <a:cubicBezTo>
                  <a:pt x="22" y="76"/>
                  <a:pt x="21" y="72"/>
                  <a:pt x="19" y="70"/>
                </a:cubicBezTo>
                <a:cubicBezTo>
                  <a:pt x="16" y="65"/>
                  <a:pt x="9" y="60"/>
                  <a:pt x="3" y="63"/>
                </a:cubicBezTo>
                <a:cubicBezTo>
                  <a:pt x="2" y="64"/>
                  <a:pt x="0" y="68"/>
                  <a:pt x="1" y="70"/>
                </a:cubicBezTo>
                <a:cubicBezTo>
                  <a:pt x="2" y="73"/>
                  <a:pt x="4" y="76"/>
                  <a:pt x="5" y="79"/>
                </a:cubicBezTo>
                <a:cubicBezTo>
                  <a:pt x="6" y="81"/>
                  <a:pt x="6" y="84"/>
                  <a:pt x="7" y="87"/>
                </a:cubicBezTo>
                <a:cubicBezTo>
                  <a:pt x="7" y="89"/>
                  <a:pt x="7" y="93"/>
                  <a:pt x="8" y="95"/>
                </a:cubicBezTo>
                <a:cubicBezTo>
                  <a:pt x="9" y="96"/>
                  <a:pt x="9" y="99"/>
                  <a:pt x="10" y="101"/>
                </a:cubicBezTo>
                <a:cubicBezTo>
                  <a:pt x="12" y="105"/>
                  <a:pt x="14" y="110"/>
                  <a:pt x="15" y="114"/>
                </a:cubicBezTo>
                <a:cubicBezTo>
                  <a:pt x="18" y="121"/>
                  <a:pt x="19" y="130"/>
                  <a:pt x="23" y="137"/>
                </a:cubicBezTo>
                <a:cubicBezTo>
                  <a:pt x="28" y="146"/>
                  <a:pt x="33" y="154"/>
                  <a:pt x="41" y="160"/>
                </a:cubicBezTo>
                <a:cubicBezTo>
                  <a:pt x="44" y="163"/>
                  <a:pt x="46" y="166"/>
                  <a:pt x="47" y="169"/>
                </a:cubicBezTo>
                <a:cubicBezTo>
                  <a:pt x="47" y="185"/>
                  <a:pt x="47" y="185"/>
                  <a:pt x="47" y="185"/>
                </a:cubicBezTo>
                <a:cubicBezTo>
                  <a:pt x="59" y="185"/>
                  <a:pt x="107" y="186"/>
                  <a:pt x="112" y="185"/>
                </a:cubicBezTo>
                <a:cubicBezTo>
                  <a:pt x="112" y="171"/>
                  <a:pt x="112" y="171"/>
                  <a:pt x="112" y="171"/>
                </a:cubicBezTo>
                <a:cubicBezTo>
                  <a:pt x="112" y="171"/>
                  <a:pt x="112" y="171"/>
                  <a:pt x="112" y="171"/>
                </a:cubicBezTo>
                <a:cubicBezTo>
                  <a:pt x="113" y="168"/>
                  <a:pt x="115" y="165"/>
                  <a:pt x="116" y="161"/>
                </a:cubicBezTo>
                <a:cubicBezTo>
                  <a:pt x="118" y="159"/>
                  <a:pt x="118" y="156"/>
                  <a:pt x="119" y="153"/>
                </a:cubicBezTo>
                <a:cubicBezTo>
                  <a:pt x="121" y="146"/>
                  <a:pt x="122" y="138"/>
                  <a:pt x="124" y="131"/>
                </a:cubicBezTo>
                <a:cubicBezTo>
                  <a:pt x="124" y="130"/>
                  <a:pt x="125" y="128"/>
                  <a:pt x="125" y="127"/>
                </a:cubicBezTo>
                <a:cubicBezTo>
                  <a:pt x="126" y="123"/>
                  <a:pt x="126" y="111"/>
                  <a:pt x="117" y="109"/>
                </a:cubicBezTo>
                <a:cubicBezTo>
                  <a:pt x="117" y="109"/>
                  <a:pt x="117" y="108"/>
                  <a:pt x="117" y="108"/>
                </a:cubicBezTo>
                <a:cubicBezTo>
                  <a:pt x="115" y="103"/>
                  <a:pt x="113" y="98"/>
                  <a:pt x="110" y="94"/>
                </a:cubicBezTo>
                <a:cubicBezTo>
                  <a:pt x="107" y="89"/>
                  <a:pt x="101" y="84"/>
                  <a:pt x="95" y="82"/>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8" name="Freeform 71"/>
          <p:cNvSpPr/>
          <p:nvPr/>
        </p:nvSpPr>
        <p:spPr bwMode="auto">
          <a:xfrm>
            <a:off x="6834188" y="2790825"/>
            <a:ext cx="130175" cy="128588"/>
          </a:xfrm>
          <a:custGeom>
            <a:avLst/>
            <a:gdLst>
              <a:gd name="T0" fmla="*/ 50 w 58"/>
              <a:gd name="T1" fmla="*/ 8 h 57"/>
              <a:gd name="T2" fmla="*/ 29 w 58"/>
              <a:gd name="T3" fmla="*/ 0 h 57"/>
              <a:gd name="T4" fmla="*/ 9 w 58"/>
              <a:gd name="T5" fmla="*/ 8 h 57"/>
              <a:gd name="T6" fmla="*/ 0 w 58"/>
              <a:gd name="T7" fmla="*/ 29 h 57"/>
              <a:gd name="T8" fmla="*/ 9 w 58"/>
              <a:gd name="T9" fmla="*/ 49 h 57"/>
              <a:gd name="T10" fmla="*/ 24 w 58"/>
              <a:gd name="T11" fmla="*/ 57 h 57"/>
              <a:gd name="T12" fmla="*/ 23 w 58"/>
              <a:gd name="T13" fmla="*/ 50 h 57"/>
              <a:gd name="T14" fmla="*/ 13 w 58"/>
              <a:gd name="T15" fmla="*/ 44 h 57"/>
              <a:gd name="T16" fmla="*/ 7 w 58"/>
              <a:gd name="T17" fmla="*/ 29 h 57"/>
              <a:gd name="T18" fmla="*/ 13 w 58"/>
              <a:gd name="T19" fmla="*/ 13 h 57"/>
              <a:gd name="T20" fmla="*/ 13 w 58"/>
              <a:gd name="T21" fmla="*/ 13 h 57"/>
              <a:gd name="T22" fmla="*/ 29 w 58"/>
              <a:gd name="T23" fmla="*/ 6 h 57"/>
              <a:gd name="T24" fmla="*/ 45 w 58"/>
              <a:gd name="T25" fmla="*/ 13 h 57"/>
              <a:gd name="T26" fmla="*/ 51 w 58"/>
              <a:gd name="T27" fmla="*/ 29 h 57"/>
              <a:gd name="T28" fmla="*/ 45 w 58"/>
              <a:gd name="T29" fmla="*/ 44 h 57"/>
              <a:gd name="T30" fmla="*/ 47 w 58"/>
              <a:gd name="T31" fmla="*/ 51 h 57"/>
              <a:gd name="T32" fmla="*/ 50 w 58"/>
              <a:gd name="T33" fmla="*/ 49 h 57"/>
              <a:gd name="T34" fmla="*/ 50 w 58"/>
              <a:gd name="T35" fmla="*/ 49 h 57"/>
              <a:gd name="T36" fmla="*/ 58 w 58"/>
              <a:gd name="T37" fmla="*/ 29 h 57"/>
              <a:gd name="T38" fmla="*/ 50 w 58"/>
              <a:gd name="T39" fmla="*/ 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8" h="57">
                <a:moveTo>
                  <a:pt x="50" y="8"/>
                </a:moveTo>
                <a:cubicBezTo>
                  <a:pt x="44" y="2"/>
                  <a:pt x="37" y="0"/>
                  <a:pt x="29" y="0"/>
                </a:cubicBezTo>
                <a:cubicBezTo>
                  <a:pt x="21" y="0"/>
                  <a:pt x="14" y="2"/>
                  <a:pt x="9" y="8"/>
                </a:cubicBezTo>
                <a:cubicBezTo>
                  <a:pt x="3" y="14"/>
                  <a:pt x="0" y="21"/>
                  <a:pt x="0" y="29"/>
                </a:cubicBezTo>
                <a:cubicBezTo>
                  <a:pt x="0" y="37"/>
                  <a:pt x="3" y="43"/>
                  <a:pt x="9" y="49"/>
                </a:cubicBezTo>
                <a:cubicBezTo>
                  <a:pt x="13" y="53"/>
                  <a:pt x="18" y="56"/>
                  <a:pt x="24" y="57"/>
                </a:cubicBezTo>
                <a:cubicBezTo>
                  <a:pt x="24" y="55"/>
                  <a:pt x="23" y="52"/>
                  <a:pt x="23" y="50"/>
                </a:cubicBezTo>
                <a:cubicBezTo>
                  <a:pt x="19" y="49"/>
                  <a:pt x="16" y="47"/>
                  <a:pt x="13" y="44"/>
                </a:cubicBezTo>
                <a:cubicBezTo>
                  <a:pt x="9" y="40"/>
                  <a:pt x="7" y="35"/>
                  <a:pt x="7" y="29"/>
                </a:cubicBezTo>
                <a:cubicBezTo>
                  <a:pt x="7" y="22"/>
                  <a:pt x="9" y="17"/>
                  <a:pt x="13" y="13"/>
                </a:cubicBezTo>
                <a:cubicBezTo>
                  <a:pt x="13" y="13"/>
                  <a:pt x="13" y="13"/>
                  <a:pt x="13" y="13"/>
                </a:cubicBezTo>
                <a:cubicBezTo>
                  <a:pt x="18" y="8"/>
                  <a:pt x="23" y="6"/>
                  <a:pt x="29" y="6"/>
                </a:cubicBezTo>
                <a:cubicBezTo>
                  <a:pt x="35" y="6"/>
                  <a:pt x="40" y="8"/>
                  <a:pt x="45" y="13"/>
                </a:cubicBezTo>
                <a:cubicBezTo>
                  <a:pt x="49" y="17"/>
                  <a:pt x="51" y="22"/>
                  <a:pt x="51" y="29"/>
                </a:cubicBezTo>
                <a:cubicBezTo>
                  <a:pt x="51" y="35"/>
                  <a:pt x="49" y="40"/>
                  <a:pt x="45" y="44"/>
                </a:cubicBezTo>
                <a:cubicBezTo>
                  <a:pt x="46" y="47"/>
                  <a:pt x="46" y="49"/>
                  <a:pt x="47" y="51"/>
                </a:cubicBezTo>
                <a:cubicBezTo>
                  <a:pt x="48" y="51"/>
                  <a:pt x="49" y="50"/>
                  <a:pt x="50" y="49"/>
                </a:cubicBezTo>
                <a:cubicBezTo>
                  <a:pt x="50" y="49"/>
                  <a:pt x="50" y="49"/>
                  <a:pt x="50" y="49"/>
                </a:cubicBezTo>
                <a:cubicBezTo>
                  <a:pt x="55" y="43"/>
                  <a:pt x="58" y="37"/>
                  <a:pt x="58" y="29"/>
                </a:cubicBezTo>
                <a:cubicBezTo>
                  <a:pt x="58" y="21"/>
                  <a:pt x="55" y="14"/>
                  <a:pt x="50" y="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69" name="Freeform 72"/>
          <p:cNvSpPr/>
          <p:nvPr/>
        </p:nvSpPr>
        <p:spPr bwMode="auto">
          <a:xfrm>
            <a:off x="6792913" y="2817814"/>
            <a:ext cx="303212" cy="415925"/>
          </a:xfrm>
          <a:custGeom>
            <a:avLst/>
            <a:gdLst>
              <a:gd name="T0" fmla="*/ 96 w 134"/>
              <a:gd name="T1" fmla="*/ 75 h 184"/>
              <a:gd name="T2" fmla="*/ 96 w 134"/>
              <a:gd name="T3" fmla="*/ 74 h 184"/>
              <a:gd name="T4" fmla="*/ 92 w 134"/>
              <a:gd name="T5" fmla="*/ 74 h 184"/>
              <a:gd name="T6" fmla="*/ 89 w 134"/>
              <a:gd name="T7" fmla="*/ 69 h 184"/>
              <a:gd name="T8" fmla="*/ 87 w 134"/>
              <a:gd name="T9" fmla="*/ 67 h 184"/>
              <a:gd name="T10" fmla="*/ 73 w 134"/>
              <a:gd name="T11" fmla="*/ 62 h 184"/>
              <a:gd name="T12" fmla="*/ 69 w 134"/>
              <a:gd name="T13" fmla="*/ 63 h 184"/>
              <a:gd name="T14" fmla="*/ 68 w 134"/>
              <a:gd name="T15" fmla="*/ 63 h 184"/>
              <a:gd name="T16" fmla="*/ 68 w 134"/>
              <a:gd name="T17" fmla="*/ 63 h 184"/>
              <a:gd name="T18" fmla="*/ 54 w 134"/>
              <a:gd name="T19" fmla="*/ 7 h 184"/>
              <a:gd name="T20" fmla="*/ 44 w 134"/>
              <a:gd name="T21" fmla="*/ 1 h 184"/>
              <a:gd name="T22" fmla="*/ 38 w 134"/>
              <a:gd name="T23" fmla="*/ 10 h 184"/>
              <a:gd name="T24" fmla="*/ 53 w 134"/>
              <a:gd name="T25" fmla="*/ 88 h 184"/>
              <a:gd name="T26" fmla="*/ 53 w 134"/>
              <a:gd name="T27" fmla="*/ 90 h 184"/>
              <a:gd name="T28" fmla="*/ 49 w 134"/>
              <a:gd name="T29" fmla="*/ 100 h 184"/>
              <a:gd name="T30" fmla="*/ 47 w 134"/>
              <a:gd name="T31" fmla="*/ 101 h 184"/>
              <a:gd name="T32" fmla="*/ 35 w 134"/>
              <a:gd name="T33" fmla="*/ 98 h 184"/>
              <a:gd name="T34" fmla="*/ 25 w 134"/>
              <a:gd name="T35" fmla="*/ 83 h 184"/>
              <a:gd name="T36" fmla="*/ 19 w 134"/>
              <a:gd name="T37" fmla="*/ 75 h 184"/>
              <a:gd name="T38" fmla="*/ 3 w 134"/>
              <a:gd name="T39" fmla="*/ 72 h 184"/>
              <a:gd name="T40" fmla="*/ 1 w 134"/>
              <a:gd name="T41" fmla="*/ 79 h 184"/>
              <a:gd name="T42" fmla="*/ 7 w 134"/>
              <a:gd name="T43" fmla="*/ 87 h 184"/>
              <a:gd name="T44" fmla="*/ 10 w 134"/>
              <a:gd name="T45" fmla="*/ 95 h 184"/>
              <a:gd name="T46" fmla="*/ 12 w 134"/>
              <a:gd name="T47" fmla="*/ 102 h 184"/>
              <a:gd name="T48" fmla="*/ 16 w 134"/>
              <a:gd name="T49" fmla="*/ 108 h 184"/>
              <a:gd name="T50" fmla="*/ 23 w 134"/>
              <a:gd name="T51" fmla="*/ 120 h 184"/>
              <a:gd name="T52" fmla="*/ 35 w 134"/>
              <a:gd name="T53" fmla="*/ 141 h 184"/>
              <a:gd name="T54" fmla="*/ 56 w 134"/>
              <a:gd name="T55" fmla="*/ 161 h 184"/>
              <a:gd name="T56" fmla="*/ 64 w 134"/>
              <a:gd name="T57" fmla="*/ 168 h 184"/>
              <a:gd name="T58" fmla="*/ 67 w 134"/>
              <a:gd name="T59" fmla="*/ 184 h 184"/>
              <a:gd name="T60" fmla="*/ 131 w 134"/>
              <a:gd name="T61" fmla="*/ 173 h 184"/>
              <a:gd name="T62" fmla="*/ 128 w 134"/>
              <a:gd name="T63" fmla="*/ 160 h 184"/>
              <a:gd name="T64" fmla="*/ 128 w 134"/>
              <a:gd name="T65" fmla="*/ 159 h 184"/>
              <a:gd name="T66" fmla="*/ 131 w 134"/>
              <a:gd name="T67" fmla="*/ 149 h 184"/>
              <a:gd name="T68" fmla="*/ 132 w 134"/>
              <a:gd name="T69" fmla="*/ 140 h 184"/>
              <a:gd name="T70" fmla="*/ 133 w 134"/>
              <a:gd name="T71" fmla="*/ 118 h 184"/>
              <a:gd name="T72" fmla="*/ 134 w 134"/>
              <a:gd name="T73" fmla="*/ 114 h 184"/>
              <a:gd name="T74" fmla="*/ 122 w 134"/>
              <a:gd name="T75" fmla="*/ 97 h 184"/>
              <a:gd name="T76" fmla="*/ 122 w 134"/>
              <a:gd name="T77" fmla="*/ 97 h 184"/>
              <a:gd name="T78" fmla="*/ 113 w 134"/>
              <a:gd name="T79" fmla="*/ 83 h 184"/>
              <a:gd name="T80" fmla="*/ 96 w 134"/>
              <a:gd name="T81" fmla="*/ 7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4" h="184">
                <a:moveTo>
                  <a:pt x="96" y="75"/>
                </a:moveTo>
                <a:cubicBezTo>
                  <a:pt x="96" y="74"/>
                  <a:pt x="96" y="74"/>
                  <a:pt x="96" y="74"/>
                </a:cubicBezTo>
                <a:cubicBezTo>
                  <a:pt x="92" y="74"/>
                  <a:pt x="92" y="74"/>
                  <a:pt x="92" y="74"/>
                </a:cubicBezTo>
                <a:cubicBezTo>
                  <a:pt x="89" y="69"/>
                  <a:pt x="89" y="69"/>
                  <a:pt x="89" y="69"/>
                </a:cubicBezTo>
                <a:cubicBezTo>
                  <a:pt x="88" y="69"/>
                  <a:pt x="88" y="68"/>
                  <a:pt x="87" y="67"/>
                </a:cubicBezTo>
                <a:cubicBezTo>
                  <a:pt x="83" y="64"/>
                  <a:pt x="78" y="62"/>
                  <a:pt x="73" y="62"/>
                </a:cubicBezTo>
                <a:cubicBezTo>
                  <a:pt x="69" y="63"/>
                  <a:pt x="69" y="63"/>
                  <a:pt x="69" y="63"/>
                </a:cubicBezTo>
                <a:cubicBezTo>
                  <a:pt x="68" y="63"/>
                  <a:pt x="68" y="63"/>
                  <a:pt x="68" y="63"/>
                </a:cubicBezTo>
                <a:cubicBezTo>
                  <a:pt x="68" y="63"/>
                  <a:pt x="68" y="63"/>
                  <a:pt x="68" y="63"/>
                </a:cubicBezTo>
                <a:cubicBezTo>
                  <a:pt x="54" y="7"/>
                  <a:pt x="54" y="7"/>
                  <a:pt x="54" y="7"/>
                </a:cubicBezTo>
                <a:cubicBezTo>
                  <a:pt x="52" y="0"/>
                  <a:pt x="48" y="0"/>
                  <a:pt x="44" y="1"/>
                </a:cubicBezTo>
                <a:cubicBezTo>
                  <a:pt x="44" y="1"/>
                  <a:pt x="37" y="2"/>
                  <a:pt x="38" y="10"/>
                </a:cubicBezTo>
                <a:cubicBezTo>
                  <a:pt x="53" y="88"/>
                  <a:pt x="53" y="88"/>
                  <a:pt x="53" y="88"/>
                </a:cubicBezTo>
                <a:cubicBezTo>
                  <a:pt x="53" y="88"/>
                  <a:pt x="53" y="89"/>
                  <a:pt x="53" y="90"/>
                </a:cubicBezTo>
                <a:cubicBezTo>
                  <a:pt x="53" y="94"/>
                  <a:pt x="52" y="97"/>
                  <a:pt x="49" y="100"/>
                </a:cubicBezTo>
                <a:cubicBezTo>
                  <a:pt x="49" y="100"/>
                  <a:pt x="48" y="101"/>
                  <a:pt x="47" y="101"/>
                </a:cubicBezTo>
                <a:cubicBezTo>
                  <a:pt x="42" y="102"/>
                  <a:pt x="39" y="101"/>
                  <a:pt x="35" y="98"/>
                </a:cubicBezTo>
                <a:cubicBezTo>
                  <a:pt x="31" y="95"/>
                  <a:pt x="28" y="88"/>
                  <a:pt x="25" y="83"/>
                </a:cubicBezTo>
                <a:cubicBezTo>
                  <a:pt x="23" y="81"/>
                  <a:pt x="21" y="78"/>
                  <a:pt x="19" y="75"/>
                </a:cubicBezTo>
                <a:cubicBezTo>
                  <a:pt x="16" y="71"/>
                  <a:pt x="7" y="68"/>
                  <a:pt x="3" y="72"/>
                </a:cubicBezTo>
                <a:cubicBezTo>
                  <a:pt x="1" y="73"/>
                  <a:pt x="0" y="77"/>
                  <a:pt x="1" y="79"/>
                </a:cubicBezTo>
                <a:cubicBezTo>
                  <a:pt x="3" y="81"/>
                  <a:pt x="6" y="84"/>
                  <a:pt x="7" y="87"/>
                </a:cubicBezTo>
                <a:cubicBezTo>
                  <a:pt x="8" y="89"/>
                  <a:pt x="9" y="92"/>
                  <a:pt x="10" y="95"/>
                </a:cubicBezTo>
                <a:cubicBezTo>
                  <a:pt x="11" y="97"/>
                  <a:pt x="11" y="101"/>
                  <a:pt x="12" y="102"/>
                </a:cubicBezTo>
                <a:cubicBezTo>
                  <a:pt x="14" y="103"/>
                  <a:pt x="15" y="106"/>
                  <a:pt x="16" y="108"/>
                </a:cubicBezTo>
                <a:cubicBezTo>
                  <a:pt x="18" y="111"/>
                  <a:pt x="21" y="116"/>
                  <a:pt x="23" y="120"/>
                </a:cubicBezTo>
                <a:cubicBezTo>
                  <a:pt x="27" y="126"/>
                  <a:pt x="29" y="135"/>
                  <a:pt x="35" y="141"/>
                </a:cubicBezTo>
                <a:cubicBezTo>
                  <a:pt x="41" y="149"/>
                  <a:pt x="47" y="156"/>
                  <a:pt x="56" y="161"/>
                </a:cubicBezTo>
                <a:cubicBezTo>
                  <a:pt x="60" y="163"/>
                  <a:pt x="62" y="165"/>
                  <a:pt x="64" y="168"/>
                </a:cubicBezTo>
                <a:cubicBezTo>
                  <a:pt x="67" y="184"/>
                  <a:pt x="67" y="184"/>
                  <a:pt x="67" y="184"/>
                </a:cubicBezTo>
                <a:cubicBezTo>
                  <a:pt x="79" y="182"/>
                  <a:pt x="126" y="174"/>
                  <a:pt x="131" y="173"/>
                </a:cubicBezTo>
                <a:cubicBezTo>
                  <a:pt x="128" y="160"/>
                  <a:pt x="128" y="160"/>
                  <a:pt x="128" y="160"/>
                </a:cubicBezTo>
                <a:cubicBezTo>
                  <a:pt x="128" y="159"/>
                  <a:pt x="128" y="159"/>
                  <a:pt x="128" y="159"/>
                </a:cubicBezTo>
                <a:cubicBezTo>
                  <a:pt x="129" y="156"/>
                  <a:pt x="130" y="152"/>
                  <a:pt x="131" y="149"/>
                </a:cubicBezTo>
                <a:cubicBezTo>
                  <a:pt x="132" y="146"/>
                  <a:pt x="132" y="143"/>
                  <a:pt x="132" y="140"/>
                </a:cubicBezTo>
                <a:cubicBezTo>
                  <a:pt x="132" y="133"/>
                  <a:pt x="133" y="125"/>
                  <a:pt x="133" y="118"/>
                </a:cubicBezTo>
                <a:cubicBezTo>
                  <a:pt x="133" y="116"/>
                  <a:pt x="133" y="115"/>
                  <a:pt x="134" y="114"/>
                </a:cubicBezTo>
                <a:cubicBezTo>
                  <a:pt x="134" y="109"/>
                  <a:pt x="132" y="97"/>
                  <a:pt x="122" y="97"/>
                </a:cubicBezTo>
                <a:cubicBezTo>
                  <a:pt x="122" y="97"/>
                  <a:pt x="122" y="97"/>
                  <a:pt x="122" y="97"/>
                </a:cubicBezTo>
                <a:cubicBezTo>
                  <a:pt x="120" y="92"/>
                  <a:pt x="117" y="87"/>
                  <a:pt x="113" y="83"/>
                </a:cubicBezTo>
                <a:cubicBezTo>
                  <a:pt x="109" y="79"/>
                  <a:pt x="103" y="75"/>
                  <a:pt x="96" y="75"/>
                </a:cubicBezTo>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0" name="Freeform 73"/>
          <p:cNvSpPr/>
          <p:nvPr/>
        </p:nvSpPr>
        <p:spPr bwMode="auto">
          <a:xfrm>
            <a:off x="7515225" y="2808289"/>
            <a:ext cx="176213" cy="433387"/>
          </a:xfrm>
          <a:custGeom>
            <a:avLst/>
            <a:gdLst>
              <a:gd name="T0" fmla="*/ 45 w 78"/>
              <a:gd name="T1" fmla="*/ 11 h 192"/>
              <a:gd name="T2" fmla="*/ 34 w 78"/>
              <a:gd name="T3" fmla="*/ 73 h 192"/>
              <a:gd name="T4" fmla="*/ 30 w 78"/>
              <a:gd name="T5" fmla="*/ 74 h 192"/>
              <a:gd name="T6" fmla="*/ 22 w 78"/>
              <a:gd name="T7" fmla="*/ 17 h 192"/>
              <a:gd name="T8" fmla="*/ 6 w 78"/>
              <a:gd name="T9" fmla="*/ 18 h 192"/>
              <a:gd name="T10" fmla="*/ 10 w 78"/>
              <a:gd name="T11" fmla="*/ 83 h 192"/>
              <a:gd name="T12" fmla="*/ 8 w 78"/>
              <a:gd name="T13" fmla="*/ 95 h 192"/>
              <a:gd name="T14" fmla="*/ 0 w 78"/>
              <a:gd name="T15" fmla="*/ 107 h 192"/>
              <a:gd name="T16" fmla="*/ 0 w 78"/>
              <a:gd name="T17" fmla="*/ 116 h 192"/>
              <a:gd name="T18" fmla="*/ 3 w 78"/>
              <a:gd name="T19" fmla="*/ 143 h 192"/>
              <a:gd name="T20" fmla="*/ 12 w 78"/>
              <a:gd name="T21" fmla="*/ 168 h 192"/>
              <a:gd name="T22" fmla="*/ 14 w 78"/>
              <a:gd name="T23" fmla="*/ 192 h 192"/>
              <a:gd name="T24" fmla="*/ 73 w 78"/>
              <a:gd name="T25" fmla="*/ 192 h 192"/>
              <a:gd name="T26" fmla="*/ 69 w 78"/>
              <a:gd name="T27" fmla="*/ 173 h 192"/>
              <a:gd name="T28" fmla="*/ 78 w 78"/>
              <a:gd name="T29" fmla="*/ 148 h 192"/>
              <a:gd name="T30" fmla="*/ 78 w 78"/>
              <a:gd name="T31" fmla="*/ 102 h 192"/>
              <a:gd name="T32" fmla="*/ 68 w 78"/>
              <a:gd name="T33" fmla="*/ 91 h 192"/>
              <a:gd name="T34" fmla="*/ 56 w 78"/>
              <a:gd name="T35" fmla="*/ 76 h 192"/>
              <a:gd name="T36" fmla="*/ 55 w 78"/>
              <a:gd name="T37" fmla="*/ 76 h 192"/>
              <a:gd name="T38" fmla="*/ 60 w 78"/>
              <a:gd name="T39" fmla="*/ 15 h 192"/>
              <a:gd name="T40" fmla="*/ 45 w 78"/>
              <a:gd name="T41" fmla="*/ 1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92">
                <a:moveTo>
                  <a:pt x="45" y="11"/>
                </a:moveTo>
                <a:cubicBezTo>
                  <a:pt x="42" y="32"/>
                  <a:pt x="37" y="52"/>
                  <a:pt x="34" y="73"/>
                </a:cubicBezTo>
                <a:cubicBezTo>
                  <a:pt x="33" y="80"/>
                  <a:pt x="31" y="80"/>
                  <a:pt x="30" y="74"/>
                </a:cubicBezTo>
                <a:cubicBezTo>
                  <a:pt x="30" y="68"/>
                  <a:pt x="24" y="32"/>
                  <a:pt x="22" y="17"/>
                </a:cubicBezTo>
                <a:cubicBezTo>
                  <a:pt x="20" y="6"/>
                  <a:pt x="6" y="7"/>
                  <a:pt x="6" y="18"/>
                </a:cubicBezTo>
                <a:cubicBezTo>
                  <a:pt x="7" y="31"/>
                  <a:pt x="10" y="77"/>
                  <a:pt x="10" y="83"/>
                </a:cubicBezTo>
                <a:cubicBezTo>
                  <a:pt x="9" y="87"/>
                  <a:pt x="9" y="91"/>
                  <a:pt x="8" y="95"/>
                </a:cubicBezTo>
                <a:cubicBezTo>
                  <a:pt x="3" y="97"/>
                  <a:pt x="1" y="102"/>
                  <a:pt x="0" y="107"/>
                </a:cubicBezTo>
                <a:cubicBezTo>
                  <a:pt x="0" y="116"/>
                  <a:pt x="0" y="116"/>
                  <a:pt x="0" y="116"/>
                </a:cubicBezTo>
                <a:cubicBezTo>
                  <a:pt x="1" y="125"/>
                  <a:pt x="2" y="134"/>
                  <a:pt x="3" y="143"/>
                </a:cubicBezTo>
                <a:cubicBezTo>
                  <a:pt x="4" y="153"/>
                  <a:pt x="8" y="160"/>
                  <a:pt x="12" y="168"/>
                </a:cubicBezTo>
                <a:cubicBezTo>
                  <a:pt x="16" y="173"/>
                  <a:pt x="15" y="185"/>
                  <a:pt x="14" y="192"/>
                </a:cubicBezTo>
                <a:cubicBezTo>
                  <a:pt x="73" y="192"/>
                  <a:pt x="73" y="192"/>
                  <a:pt x="73" y="192"/>
                </a:cubicBezTo>
                <a:cubicBezTo>
                  <a:pt x="72" y="186"/>
                  <a:pt x="69" y="179"/>
                  <a:pt x="69" y="173"/>
                </a:cubicBezTo>
                <a:cubicBezTo>
                  <a:pt x="73" y="166"/>
                  <a:pt x="76" y="158"/>
                  <a:pt x="78" y="148"/>
                </a:cubicBezTo>
                <a:cubicBezTo>
                  <a:pt x="78" y="133"/>
                  <a:pt x="78" y="118"/>
                  <a:pt x="78" y="102"/>
                </a:cubicBezTo>
                <a:cubicBezTo>
                  <a:pt x="76" y="97"/>
                  <a:pt x="73" y="93"/>
                  <a:pt x="68" y="91"/>
                </a:cubicBezTo>
                <a:cubicBezTo>
                  <a:pt x="66" y="84"/>
                  <a:pt x="63" y="78"/>
                  <a:pt x="56" y="76"/>
                </a:cubicBezTo>
                <a:cubicBezTo>
                  <a:pt x="55" y="76"/>
                  <a:pt x="55" y="76"/>
                  <a:pt x="55" y="76"/>
                </a:cubicBezTo>
                <a:cubicBezTo>
                  <a:pt x="53" y="67"/>
                  <a:pt x="59" y="25"/>
                  <a:pt x="60" y="15"/>
                </a:cubicBezTo>
                <a:cubicBezTo>
                  <a:pt x="62" y="0"/>
                  <a:pt x="46" y="2"/>
                  <a:pt x="45" y="1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1" name="Freeform 74"/>
          <p:cNvSpPr/>
          <p:nvPr/>
        </p:nvSpPr>
        <p:spPr bwMode="auto">
          <a:xfrm>
            <a:off x="8080375" y="2798764"/>
            <a:ext cx="298450" cy="434975"/>
          </a:xfrm>
          <a:custGeom>
            <a:avLst/>
            <a:gdLst>
              <a:gd name="T0" fmla="*/ 93 w 132"/>
              <a:gd name="T1" fmla="*/ 19 h 192"/>
              <a:gd name="T2" fmla="*/ 84 w 132"/>
              <a:gd name="T3" fmla="*/ 75 h 192"/>
              <a:gd name="T4" fmla="*/ 84 w 132"/>
              <a:gd name="T5" fmla="*/ 77 h 192"/>
              <a:gd name="T6" fmla="*/ 81 w 132"/>
              <a:gd name="T7" fmla="*/ 80 h 192"/>
              <a:gd name="T8" fmla="*/ 80 w 132"/>
              <a:gd name="T9" fmla="*/ 77 h 192"/>
              <a:gd name="T10" fmla="*/ 79 w 132"/>
              <a:gd name="T11" fmla="*/ 14 h 192"/>
              <a:gd name="T12" fmla="*/ 62 w 132"/>
              <a:gd name="T13" fmla="*/ 12 h 192"/>
              <a:gd name="T14" fmla="*/ 61 w 132"/>
              <a:gd name="T15" fmla="*/ 76 h 192"/>
              <a:gd name="T16" fmla="*/ 58 w 132"/>
              <a:gd name="T17" fmla="*/ 75 h 192"/>
              <a:gd name="T18" fmla="*/ 50 w 132"/>
              <a:gd name="T19" fmla="*/ 27 h 192"/>
              <a:gd name="T20" fmla="*/ 35 w 132"/>
              <a:gd name="T21" fmla="*/ 29 h 192"/>
              <a:gd name="T22" fmla="*/ 40 w 132"/>
              <a:gd name="T23" fmla="*/ 79 h 192"/>
              <a:gd name="T24" fmla="*/ 35 w 132"/>
              <a:gd name="T25" fmla="*/ 100 h 192"/>
              <a:gd name="T26" fmla="*/ 35 w 132"/>
              <a:gd name="T27" fmla="*/ 101 h 192"/>
              <a:gd name="T28" fmla="*/ 31 w 132"/>
              <a:gd name="T29" fmla="*/ 97 h 192"/>
              <a:gd name="T30" fmla="*/ 31 w 132"/>
              <a:gd name="T31" fmla="*/ 97 h 192"/>
              <a:gd name="T32" fmla="*/ 30 w 132"/>
              <a:gd name="T33" fmla="*/ 97 h 192"/>
              <a:gd name="T34" fmla="*/ 30 w 132"/>
              <a:gd name="T35" fmla="*/ 97 h 192"/>
              <a:gd name="T36" fmla="*/ 25 w 132"/>
              <a:gd name="T37" fmla="*/ 84 h 192"/>
              <a:gd name="T38" fmla="*/ 17 w 132"/>
              <a:gd name="T39" fmla="*/ 68 h 192"/>
              <a:gd name="T40" fmla="*/ 4 w 132"/>
              <a:gd name="T41" fmla="*/ 65 h 192"/>
              <a:gd name="T42" fmla="*/ 2 w 132"/>
              <a:gd name="T43" fmla="*/ 66 h 192"/>
              <a:gd name="T44" fmla="*/ 0 w 132"/>
              <a:gd name="T45" fmla="*/ 70 h 192"/>
              <a:gd name="T46" fmla="*/ 3 w 132"/>
              <a:gd name="T47" fmla="*/ 78 h 192"/>
              <a:gd name="T48" fmla="*/ 7 w 132"/>
              <a:gd name="T49" fmla="*/ 96 h 192"/>
              <a:gd name="T50" fmla="*/ 9 w 132"/>
              <a:gd name="T51" fmla="*/ 101 h 192"/>
              <a:gd name="T52" fmla="*/ 12 w 132"/>
              <a:gd name="T53" fmla="*/ 110 h 192"/>
              <a:gd name="T54" fmla="*/ 15 w 132"/>
              <a:gd name="T55" fmla="*/ 118 h 192"/>
              <a:gd name="T56" fmla="*/ 15 w 132"/>
              <a:gd name="T57" fmla="*/ 118 h 192"/>
              <a:gd name="T58" fmla="*/ 15 w 132"/>
              <a:gd name="T59" fmla="*/ 119 h 192"/>
              <a:gd name="T60" fmla="*/ 15 w 132"/>
              <a:gd name="T61" fmla="*/ 119 h 192"/>
              <a:gd name="T62" fmla="*/ 17 w 132"/>
              <a:gd name="T63" fmla="*/ 123 h 192"/>
              <a:gd name="T64" fmla="*/ 17 w 132"/>
              <a:gd name="T65" fmla="*/ 123 h 192"/>
              <a:gd name="T66" fmla="*/ 17 w 132"/>
              <a:gd name="T67" fmla="*/ 124 h 192"/>
              <a:gd name="T68" fmla="*/ 17 w 132"/>
              <a:gd name="T69" fmla="*/ 124 h 192"/>
              <a:gd name="T70" fmla="*/ 18 w 132"/>
              <a:gd name="T71" fmla="*/ 128 h 192"/>
              <a:gd name="T72" fmla="*/ 29 w 132"/>
              <a:gd name="T73" fmla="*/ 153 h 192"/>
              <a:gd name="T74" fmla="*/ 47 w 132"/>
              <a:gd name="T75" fmla="*/ 178 h 192"/>
              <a:gd name="T76" fmla="*/ 47 w 132"/>
              <a:gd name="T77" fmla="*/ 192 h 192"/>
              <a:gd name="T78" fmla="*/ 100 w 132"/>
              <a:gd name="T79" fmla="*/ 192 h 192"/>
              <a:gd name="T80" fmla="*/ 100 w 132"/>
              <a:gd name="T81" fmla="*/ 179 h 192"/>
              <a:gd name="T82" fmla="*/ 106 w 132"/>
              <a:gd name="T83" fmla="*/ 168 h 192"/>
              <a:gd name="T84" fmla="*/ 119 w 132"/>
              <a:gd name="T85" fmla="*/ 114 h 192"/>
              <a:gd name="T86" fmla="*/ 130 w 132"/>
              <a:gd name="T87" fmla="*/ 43 h 192"/>
              <a:gd name="T88" fmla="*/ 115 w 132"/>
              <a:gd name="T89" fmla="*/ 40 h 192"/>
              <a:gd name="T90" fmla="*/ 105 w 132"/>
              <a:gd name="T91" fmla="*/ 85 h 192"/>
              <a:gd name="T92" fmla="*/ 104 w 132"/>
              <a:gd name="T93" fmla="*/ 87 h 192"/>
              <a:gd name="T94" fmla="*/ 104 w 132"/>
              <a:gd name="T95" fmla="*/ 87 h 192"/>
              <a:gd name="T96" fmla="*/ 103 w 132"/>
              <a:gd name="T97" fmla="*/ 87 h 192"/>
              <a:gd name="T98" fmla="*/ 101 w 132"/>
              <a:gd name="T99" fmla="*/ 82 h 192"/>
              <a:gd name="T100" fmla="*/ 107 w 132"/>
              <a:gd name="T101" fmla="*/ 22 h 192"/>
              <a:gd name="T102" fmla="*/ 93 w 132"/>
              <a:gd name="T103" fmla="*/ 1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2" h="192">
                <a:moveTo>
                  <a:pt x="93" y="19"/>
                </a:moveTo>
                <a:cubicBezTo>
                  <a:pt x="92" y="25"/>
                  <a:pt x="84" y="75"/>
                  <a:pt x="84" y="75"/>
                </a:cubicBezTo>
                <a:cubicBezTo>
                  <a:pt x="84" y="75"/>
                  <a:pt x="84" y="76"/>
                  <a:pt x="84" y="77"/>
                </a:cubicBezTo>
                <a:cubicBezTo>
                  <a:pt x="84" y="78"/>
                  <a:pt x="83" y="80"/>
                  <a:pt x="81" y="80"/>
                </a:cubicBezTo>
                <a:cubicBezTo>
                  <a:pt x="80" y="79"/>
                  <a:pt x="80" y="78"/>
                  <a:pt x="80" y="77"/>
                </a:cubicBezTo>
                <a:cubicBezTo>
                  <a:pt x="80" y="68"/>
                  <a:pt x="79" y="16"/>
                  <a:pt x="79" y="14"/>
                </a:cubicBezTo>
                <a:cubicBezTo>
                  <a:pt x="80" y="1"/>
                  <a:pt x="64" y="0"/>
                  <a:pt x="62" y="12"/>
                </a:cubicBezTo>
                <a:cubicBezTo>
                  <a:pt x="62" y="12"/>
                  <a:pt x="61" y="68"/>
                  <a:pt x="61" y="76"/>
                </a:cubicBezTo>
                <a:cubicBezTo>
                  <a:pt x="61" y="80"/>
                  <a:pt x="58" y="78"/>
                  <a:pt x="58" y="75"/>
                </a:cubicBezTo>
                <a:cubicBezTo>
                  <a:pt x="50" y="27"/>
                  <a:pt x="50" y="27"/>
                  <a:pt x="50" y="27"/>
                </a:cubicBezTo>
                <a:cubicBezTo>
                  <a:pt x="49" y="17"/>
                  <a:pt x="34" y="16"/>
                  <a:pt x="35" y="29"/>
                </a:cubicBezTo>
                <a:cubicBezTo>
                  <a:pt x="40" y="79"/>
                  <a:pt x="40" y="79"/>
                  <a:pt x="40" y="79"/>
                </a:cubicBezTo>
                <a:cubicBezTo>
                  <a:pt x="42" y="94"/>
                  <a:pt x="36" y="100"/>
                  <a:pt x="35" y="100"/>
                </a:cubicBezTo>
                <a:cubicBezTo>
                  <a:pt x="35" y="100"/>
                  <a:pt x="35" y="100"/>
                  <a:pt x="35" y="101"/>
                </a:cubicBezTo>
                <a:cubicBezTo>
                  <a:pt x="33" y="100"/>
                  <a:pt x="31" y="99"/>
                  <a:pt x="31" y="97"/>
                </a:cubicBezTo>
                <a:cubicBezTo>
                  <a:pt x="31" y="97"/>
                  <a:pt x="31" y="97"/>
                  <a:pt x="31" y="97"/>
                </a:cubicBezTo>
                <a:cubicBezTo>
                  <a:pt x="30" y="97"/>
                  <a:pt x="30" y="97"/>
                  <a:pt x="30" y="97"/>
                </a:cubicBezTo>
                <a:cubicBezTo>
                  <a:pt x="30" y="97"/>
                  <a:pt x="30" y="97"/>
                  <a:pt x="30" y="97"/>
                </a:cubicBezTo>
                <a:cubicBezTo>
                  <a:pt x="29" y="92"/>
                  <a:pt x="27" y="88"/>
                  <a:pt x="25" y="84"/>
                </a:cubicBezTo>
                <a:cubicBezTo>
                  <a:pt x="23" y="79"/>
                  <a:pt x="21" y="72"/>
                  <a:pt x="17" y="68"/>
                </a:cubicBezTo>
                <a:cubicBezTo>
                  <a:pt x="13" y="65"/>
                  <a:pt x="8" y="63"/>
                  <a:pt x="4" y="65"/>
                </a:cubicBezTo>
                <a:cubicBezTo>
                  <a:pt x="3" y="65"/>
                  <a:pt x="2" y="66"/>
                  <a:pt x="2" y="66"/>
                </a:cubicBezTo>
                <a:cubicBezTo>
                  <a:pt x="1" y="67"/>
                  <a:pt x="1" y="70"/>
                  <a:pt x="0" y="70"/>
                </a:cubicBezTo>
                <a:cubicBezTo>
                  <a:pt x="0" y="70"/>
                  <a:pt x="3" y="77"/>
                  <a:pt x="3" y="78"/>
                </a:cubicBezTo>
                <a:cubicBezTo>
                  <a:pt x="6" y="84"/>
                  <a:pt x="6" y="90"/>
                  <a:pt x="7" y="96"/>
                </a:cubicBezTo>
                <a:cubicBezTo>
                  <a:pt x="7" y="98"/>
                  <a:pt x="8" y="99"/>
                  <a:pt x="9" y="101"/>
                </a:cubicBezTo>
                <a:cubicBezTo>
                  <a:pt x="10" y="104"/>
                  <a:pt x="11" y="108"/>
                  <a:pt x="12" y="110"/>
                </a:cubicBezTo>
                <a:cubicBezTo>
                  <a:pt x="15" y="118"/>
                  <a:pt x="15" y="118"/>
                  <a:pt x="15" y="118"/>
                </a:cubicBezTo>
                <a:cubicBezTo>
                  <a:pt x="15" y="118"/>
                  <a:pt x="15" y="118"/>
                  <a:pt x="15" y="118"/>
                </a:cubicBezTo>
                <a:cubicBezTo>
                  <a:pt x="15" y="119"/>
                  <a:pt x="15" y="119"/>
                  <a:pt x="15" y="119"/>
                </a:cubicBezTo>
                <a:cubicBezTo>
                  <a:pt x="15" y="119"/>
                  <a:pt x="15" y="119"/>
                  <a:pt x="15" y="119"/>
                </a:cubicBezTo>
                <a:cubicBezTo>
                  <a:pt x="16" y="120"/>
                  <a:pt x="16" y="122"/>
                  <a:pt x="17" y="123"/>
                </a:cubicBezTo>
                <a:cubicBezTo>
                  <a:pt x="17" y="123"/>
                  <a:pt x="17" y="123"/>
                  <a:pt x="17" y="123"/>
                </a:cubicBezTo>
                <a:cubicBezTo>
                  <a:pt x="17" y="124"/>
                  <a:pt x="17" y="124"/>
                  <a:pt x="17" y="124"/>
                </a:cubicBezTo>
                <a:cubicBezTo>
                  <a:pt x="17" y="124"/>
                  <a:pt x="17" y="124"/>
                  <a:pt x="17" y="124"/>
                </a:cubicBezTo>
                <a:cubicBezTo>
                  <a:pt x="17" y="125"/>
                  <a:pt x="18" y="127"/>
                  <a:pt x="18" y="128"/>
                </a:cubicBezTo>
                <a:cubicBezTo>
                  <a:pt x="20" y="137"/>
                  <a:pt x="23" y="146"/>
                  <a:pt x="29" y="153"/>
                </a:cubicBezTo>
                <a:cubicBezTo>
                  <a:pt x="33" y="162"/>
                  <a:pt x="47" y="167"/>
                  <a:pt x="47" y="178"/>
                </a:cubicBezTo>
                <a:cubicBezTo>
                  <a:pt x="47" y="192"/>
                  <a:pt x="47" y="192"/>
                  <a:pt x="47" y="192"/>
                </a:cubicBezTo>
                <a:cubicBezTo>
                  <a:pt x="100" y="192"/>
                  <a:pt x="100" y="192"/>
                  <a:pt x="100" y="192"/>
                </a:cubicBezTo>
                <a:cubicBezTo>
                  <a:pt x="100" y="179"/>
                  <a:pt x="100" y="179"/>
                  <a:pt x="100" y="179"/>
                </a:cubicBezTo>
                <a:cubicBezTo>
                  <a:pt x="102" y="174"/>
                  <a:pt x="104" y="172"/>
                  <a:pt x="106" y="168"/>
                </a:cubicBezTo>
                <a:cubicBezTo>
                  <a:pt x="118" y="154"/>
                  <a:pt x="119" y="130"/>
                  <a:pt x="119" y="114"/>
                </a:cubicBezTo>
                <a:cubicBezTo>
                  <a:pt x="120" y="100"/>
                  <a:pt x="128" y="51"/>
                  <a:pt x="130" y="43"/>
                </a:cubicBezTo>
                <a:cubicBezTo>
                  <a:pt x="132" y="32"/>
                  <a:pt x="118" y="28"/>
                  <a:pt x="115" y="40"/>
                </a:cubicBezTo>
                <a:cubicBezTo>
                  <a:pt x="105" y="85"/>
                  <a:pt x="105" y="85"/>
                  <a:pt x="105" y="85"/>
                </a:cubicBezTo>
                <a:cubicBezTo>
                  <a:pt x="104" y="87"/>
                  <a:pt x="104" y="87"/>
                  <a:pt x="104" y="87"/>
                </a:cubicBezTo>
                <a:cubicBezTo>
                  <a:pt x="104" y="87"/>
                  <a:pt x="104" y="87"/>
                  <a:pt x="104" y="87"/>
                </a:cubicBezTo>
                <a:cubicBezTo>
                  <a:pt x="104" y="87"/>
                  <a:pt x="103" y="87"/>
                  <a:pt x="103" y="87"/>
                </a:cubicBezTo>
                <a:cubicBezTo>
                  <a:pt x="102" y="85"/>
                  <a:pt x="101" y="83"/>
                  <a:pt x="101" y="82"/>
                </a:cubicBezTo>
                <a:cubicBezTo>
                  <a:pt x="101" y="82"/>
                  <a:pt x="106" y="31"/>
                  <a:pt x="107" y="22"/>
                </a:cubicBezTo>
                <a:cubicBezTo>
                  <a:pt x="108" y="11"/>
                  <a:pt x="94" y="9"/>
                  <a:pt x="93" y="1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2" name="Freeform 75"/>
          <p:cNvSpPr>
            <a:spLocks noEditPoints="1"/>
          </p:cNvSpPr>
          <p:nvPr/>
        </p:nvSpPr>
        <p:spPr bwMode="auto">
          <a:xfrm>
            <a:off x="1184275" y="3449639"/>
            <a:ext cx="225425" cy="212725"/>
          </a:xfrm>
          <a:custGeom>
            <a:avLst/>
            <a:gdLst>
              <a:gd name="T0" fmla="*/ 43 w 100"/>
              <a:gd name="T1" fmla="*/ 35 h 94"/>
              <a:gd name="T2" fmla="*/ 26 w 100"/>
              <a:gd name="T3" fmla="*/ 44 h 94"/>
              <a:gd name="T4" fmla="*/ 43 w 100"/>
              <a:gd name="T5" fmla="*/ 58 h 94"/>
              <a:gd name="T6" fmla="*/ 49 w 100"/>
              <a:gd name="T7" fmla="*/ 57 h 94"/>
              <a:gd name="T8" fmla="*/ 63 w 100"/>
              <a:gd name="T9" fmla="*/ 61 h 94"/>
              <a:gd name="T10" fmla="*/ 64 w 100"/>
              <a:gd name="T11" fmla="*/ 55 h 94"/>
              <a:gd name="T12" fmla="*/ 43 w 100"/>
              <a:gd name="T13" fmla="*/ 35 h 94"/>
              <a:gd name="T14" fmla="*/ 83 w 100"/>
              <a:gd name="T15" fmla="*/ 38 h 94"/>
              <a:gd name="T16" fmla="*/ 83 w 100"/>
              <a:gd name="T17" fmla="*/ 16 h 94"/>
              <a:gd name="T18" fmla="*/ 59 w 100"/>
              <a:gd name="T19" fmla="*/ 16 h 94"/>
              <a:gd name="T20" fmla="*/ 43 w 100"/>
              <a:gd name="T21" fmla="*/ 0 h 94"/>
              <a:gd name="T22" fmla="*/ 26 w 100"/>
              <a:gd name="T23" fmla="*/ 16 h 94"/>
              <a:gd name="T24" fmla="*/ 3 w 100"/>
              <a:gd name="T25" fmla="*/ 16 h 94"/>
              <a:gd name="T26" fmla="*/ 3 w 100"/>
              <a:gd name="T27" fmla="*/ 40 h 94"/>
              <a:gd name="T28" fmla="*/ 0 w 100"/>
              <a:gd name="T29" fmla="*/ 42 h 94"/>
              <a:gd name="T30" fmla="*/ 14 w 100"/>
              <a:gd name="T31" fmla="*/ 41 h 94"/>
              <a:gd name="T32" fmla="*/ 43 w 100"/>
              <a:gd name="T33" fmla="*/ 23 h 94"/>
              <a:gd name="T34" fmla="*/ 76 w 100"/>
              <a:gd name="T35" fmla="*/ 55 h 94"/>
              <a:gd name="T36" fmla="*/ 73 w 100"/>
              <a:gd name="T37" fmla="*/ 69 h 94"/>
              <a:gd name="T38" fmla="*/ 78 w 100"/>
              <a:gd name="T39" fmla="*/ 85 h 94"/>
              <a:gd name="T40" fmla="*/ 76 w 100"/>
              <a:gd name="T41" fmla="*/ 94 h 94"/>
              <a:gd name="T42" fmla="*/ 84 w 100"/>
              <a:gd name="T43" fmla="*/ 94 h 94"/>
              <a:gd name="T44" fmla="*/ 84 w 100"/>
              <a:gd name="T45" fmla="*/ 71 h 94"/>
              <a:gd name="T46" fmla="*/ 100 w 100"/>
              <a:gd name="T47" fmla="*/ 55 h 94"/>
              <a:gd name="T48" fmla="*/ 83 w 100"/>
              <a:gd name="T49" fmla="*/ 3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0" h="94">
                <a:moveTo>
                  <a:pt x="43" y="35"/>
                </a:moveTo>
                <a:cubicBezTo>
                  <a:pt x="36" y="35"/>
                  <a:pt x="30" y="39"/>
                  <a:pt x="26" y="44"/>
                </a:cubicBezTo>
                <a:cubicBezTo>
                  <a:pt x="33" y="47"/>
                  <a:pt x="40" y="52"/>
                  <a:pt x="43" y="58"/>
                </a:cubicBezTo>
                <a:cubicBezTo>
                  <a:pt x="45" y="58"/>
                  <a:pt x="47" y="57"/>
                  <a:pt x="49" y="57"/>
                </a:cubicBezTo>
                <a:cubicBezTo>
                  <a:pt x="54" y="57"/>
                  <a:pt x="59" y="59"/>
                  <a:pt x="63" y="61"/>
                </a:cubicBezTo>
                <a:cubicBezTo>
                  <a:pt x="63" y="59"/>
                  <a:pt x="64" y="57"/>
                  <a:pt x="64" y="55"/>
                </a:cubicBezTo>
                <a:cubicBezTo>
                  <a:pt x="64" y="44"/>
                  <a:pt x="55" y="35"/>
                  <a:pt x="43" y="35"/>
                </a:cubicBezTo>
                <a:close/>
                <a:moveTo>
                  <a:pt x="83" y="38"/>
                </a:moveTo>
                <a:cubicBezTo>
                  <a:pt x="83" y="16"/>
                  <a:pt x="83" y="16"/>
                  <a:pt x="83" y="16"/>
                </a:cubicBezTo>
                <a:cubicBezTo>
                  <a:pt x="59" y="16"/>
                  <a:pt x="59" y="16"/>
                  <a:pt x="59" y="16"/>
                </a:cubicBezTo>
                <a:cubicBezTo>
                  <a:pt x="43" y="0"/>
                  <a:pt x="43" y="0"/>
                  <a:pt x="43" y="0"/>
                </a:cubicBezTo>
                <a:cubicBezTo>
                  <a:pt x="26" y="16"/>
                  <a:pt x="26" y="16"/>
                  <a:pt x="26" y="16"/>
                </a:cubicBezTo>
                <a:cubicBezTo>
                  <a:pt x="3" y="16"/>
                  <a:pt x="3" y="16"/>
                  <a:pt x="3" y="16"/>
                </a:cubicBezTo>
                <a:cubicBezTo>
                  <a:pt x="3" y="40"/>
                  <a:pt x="3" y="40"/>
                  <a:pt x="3" y="40"/>
                </a:cubicBezTo>
                <a:cubicBezTo>
                  <a:pt x="0" y="42"/>
                  <a:pt x="0" y="42"/>
                  <a:pt x="0" y="42"/>
                </a:cubicBezTo>
                <a:cubicBezTo>
                  <a:pt x="5" y="41"/>
                  <a:pt x="10" y="41"/>
                  <a:pt x="14" y="41"/>
                </a:cubicBezTo>
                <a:cubicBezTo>
                  <a:pt x="19" y="30"/>
                  <a:pt x="30" y="23"/>
                  <a:pt x="43" y="23"/>
                </a:cubicBezTo>
                <a:cubicBezTo>
                  <a:pt x="61" y="23"/>
                  <a:pt x="76" y="37"/>
                  <a:pt x="76" y="55"/>
                </a:cubicBezTo>
                <a:cubicBezTo>
                  <a:pt x="76" y="60"/>
                  <a:pt x="75" y="65"/>
                  <a:pt x="73" y="69"/>
                </a:cubicBezTo>
                <a:cubicBezTo>
                  <a:pt x="76" y="74"/>
                  <a:pt x="78" y="79"/>
                  <a:pt x="78" y="85"/>
                </a:cubicBezTo>
                <a:cubicBezTo>
                  <a:pt x="78" y="88"/>
                  <a:pt x="77" y="91"/>
                  <a:pt x="76" y="94"/>
                </a:cubicBezTo>
                <a:cubicBezTo>
                  <a:pt x="84" y="94"/>
                  <a:pt x="84" y="94"/>
                  <a:pt x="84" y="94"/>
                </a:cubicBezTo>
                <a:cubicBezTo>
                  <a:pt x="84" y="71"/>
                  <a:pt x="84" y="71"/>
                  <a:pt x="84" y="71"/>
                </a:cubicBezTo>
                <a:cubicBezTo>
                  <a:pt x="100" y="55"/>
                  <a:pt x="100" y="55"/>
                  <a:pt x="100" y="55"/>
                </a:cubicBezTo>
                <a:lnTo>
                  <a:pt x="83" y="3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3" name="Freeform 76"/>
          <p:cNvSpPr/>
          <p:nvPr/>
        </p:nvSpPr>
        <p:spPr bwMode="auto">
          <a:xfrm>
            <a:off x="976313" y="3554414"/>
            <a:ext cx="354012" cy="212725"/>
          </a:xfrm>
          <a:custGeom>
            <a:avLst/>
            <a:gdLst>
              <a:gd name="T0" fmla="*/ 130 w 157"/>
              <a:gd name="T1" fmla="*/ 22 h 94"/>
              <a:gd name="T2" fmla="*/ 124 w 157"/>
              <a:gd name="T3" fmla="*/ 23 h 94"/>
              <a:gd name="T4" fmla="*/ 101 w 157"/>
              <a:gd name="T5" fmla="*/ 8 h 94"/>
              <a:gd name="T6" fmla="*/ 87 w 157"/>
              <a:gd name="T7" fmla="*/ 12 h 94"/>
              <a:gd name="T8" fmla="*/ 64 w 157"/>
              <a:gd name="T9" fmla="*/ 0 h 94"/>
              <a:gd name="T10" fmla="*/ 38 w 157"/>
              <a:gd name="T11" fmla="*/ 24 h 94"/>
              <a:gd name="T12" fmla="*/ 27 w 157"/>
              <a:gd name="T13" fmla="*/ 22 h 94"/>
              <a:gd name="T14" fmla="*/ 0 w 157"/>
              <a:gd name="T15" fmla="*/ 48 h 94"/>
              <a:gd name="T16" fmla="*/ 27 w 157"/>
              <a:gd name="T17" fmla="*/ 74 h 94"/>
              <a:gd name="T18" fmla="*/ 29 w 157"/>
              <a:gd name="T19" fmla="*/ 74 h 94"/>
              <a:gd name="T20" fmla="*/ 54 w 157"/>
              <a:gd name="T21" fmla="*/ 90 h 94"/>
              <a:gd name="T22" fmla="*/ 75 w 157"/>
              <a:gd name="T23" fmla="*/ 80 h 94"/>
              <a:gd name="T24" fmla="*/ 98 w 157"/>
              <a:gd name="T25" fmla="*/ 94 h 94"/>
              <a:gd name="T26" fmla="*/ 125 w 157"/>
              <a:gd name="T27" fmla="*/ 74 h 94"/>
              <a:gd name="T28" fmla="*/ 130 w 157"/>
              <a:gd name="T29" fmla="*/ 74 h 94"/>
              <a:gd name="T30" fmla="*/ 157 w 157"/>
              <a:gd name="T31" fmla="*/ 48 h 94"/>
              <a:gd name="T32" fmla="*/ 130 w 157"/>
              <a:gd name="T33"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7" h="94">
                <a:moveTo>
                  <a:pt x="130" y="22"/>
                </a:moveTo>
                <a:cubicBezTo>
                  <a:pt x="128" y="22"/>
                  <a:pt x="126" y="22"/>
                  <a:pt x="124" y="23"/>
                </a:cubicBezTo>
                <a:cubicBezTo>
                  <a:pt x="120" y="14"/>
                  <a:pt x="111" y="8"/>
                  <a:pt x="101" y="8"/>
                </a:cubicBezTo>
                <a:cubicBezTo>
                  <a:pt x="96" y="8"/>
                  <a:pt x="91" y="10"/>
                  <a:pt x="87" y="12"/>
                </a:cubicBezTo>
                <a:cubicBezTo>
                  <a:pt x="82" y="5"/>
                  <a:pt x="74" y="0"/>
                  <a:pt x="64" y="0"/>
                </a:cubicBezTo>
                <a:cubicBezTo>
                  <a:pt x="50" y="0"/>
                  <a:pt x="39" y="11"/>
                  <a:pt x="38" y="24"/>
                </a:cubicBezTo>
                <a:cubicBezTo>
                  <a:pt x="34" y="23"/>
                  <a:pt x="31" y="22"/>
                  <a:pt x="27" y="22"/>
                </a:cubicBezTo>
                <a:cubicBezTo>
                  <a:pt x="12" y="22"/>
                  <a:pt x="0" y="33"/>
                  <a:pt x="0" y="48"/>
                </a:cubicBezTo>
                <a:cubicBezTo>
                  <a:pt x="0" y="62"/>
                  <a:pt x="12" y="74"/>
                  <a:pt x="27" y="74"/>
                </a:cubicBezTo>
                <a:cubicBezTo>
                  <a:pt x="27" y="74"/>
                  <a:pt x="28" y="74"/>
                  <a:pt x="29" y="74"/>
                </a:cubicBezTo>
                <a:cubicBezTo>
                  <a:pt x="33" y="83"/>
                  <a:pt x="42" y="90"/>
                  <a:pt x="54" y="90"/>
                </a:cubicBezTo>
                <a:cubicBezTo>
                  <a:pt x="62" y="90"/>
                  <a:pt x="70" y="86"/>
                  <a:pt x="75" y="80"/>
                </a:cubicBezTo>
                <a:cubicBezTo>
                  <a:pt x="79" y="89"/>
                  <a:pt x="88" y="94"/>
                  <a:pt x="98" y="94"/>
                </a:cubicBezTo>
                <a:cubicBezTo>
                  <a:pt x="111" y="94"/>
                  <a:pt x="122" y="85"/>
                  <a:pt x="125" y="74"/>
                </a:cubicBezTo>
                <a:cubicBezTo>
                  <a:pt x="126" y="74"/>
                  <a:pt x="128" y="74"/>
                  <a:pt x="130" y="74"/>
                </a:cubicBezTo>
                <a:cubicBezTo>
                  <a:pt x="145" y="74"/>
                  <a:pt x="157" y="63"/>
                  <a:pt x="157" y="48"/>
                </a:cubicBezTo>
                <a:cubicBezTo>
                  <a:pt x="157" y="34"/>
                  <a:pt x="145" y="22"/>
                  <a:pt x="130" y="2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4" name="Freeform 77"/>
          <p:cNvSpPr/>
          <p:nvPr/>
        </p:nvSpPr>
        <p:spPr bwMode="auto">
          <a:xfrm>
            <a:off x="1673225" y="3436939"/>
            <a:ext cx="357188" cy="212725"/>
          </a:xfrm>
          <a:custGeom>
            <a:avLst/>
            <a:gdLst>
              <a:gd name="T0" fmla="*/ 131 w 158"/>
              <a:gd name="T1" fmla="*/ 22 h 94"/>
              <a:gd name="T2" fmla="*/ 125 w 158"/>
              <a:gd name="T3" fmla="*/ 22 h 94"/>
              <a:gd name="T4" fmla="*/ 101 w 158"/>
              <a:gd name="T5" fmla="*/ 8 h 94"/>
              <a:gd name="T6" fmla="*/ 87 w 158"/>
              <a:gd name="T7" fmla="*/ 12 h 94"/>
              <a:gd name="T8" fmla="*/ 65 w 158"/>
              <a:gd name="T9" fmla="*/ 0 h 94"/>
              <a:gd name="T10" fmla="*/ 38 w 158"/>
              <a:gd name="T11" fmla="*/ 24 h 94"/>
              <a:gd name="T12" fmla="*/ 27 w 158"/>
              <a:gd name="T13" fmla="*/ 21 h 94"/>
              <a:gd name="T14" fmla="*/ 0 w 158"/>
              <a:gd name="T15" fmla="*/ 47 h 94"/>
              <a:gd name="T16" fmla="*/ 27 w 158"/>
              <a:gd name="T17" fmla="*/ 74 h 94"/>
              <a:gd name="T18" fmla="*/ 29 w 158"/>
              <a:gd name="T19" fmla="*/ 73 h 94"/>
              <a:gd name="T20" fmla="*/ 54 w 158"/>
              <a:gd name="T21" fmla="*/ 90 h 94"/>
              <a:gd name="T22" fmla="*/ 75 w 158"/>
              <a:gd name="T23" fmla="*/ 80 h 94"/>
              <a:gd name="T24" fmla="*/ 99 w 158"/>
              <a:gd name="T25" fmla="*/ 94 h 94"/>
              <a:gd name="T26" fmla="*/ 125 w 158"/>
              <a:gd name="T27" fmla="*/ 73 h 94"/>
              <a:gd name="T28" fmla="*/ 131 w 158"/>
              <a:gd name="T29" fmla="*/ 74 h 94"/>
              <a:gd name="T30" fmla="*/ 158 w 158"/>
              <a:gd name="T31" fmla="*/ 48 h 94"/>
              <a:gd name="T32" fmla="*/ 131 w 158"/>
              <a:gd name="T33"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8" h="94">
                <a:moveTo>
                  <a:pt x="131" y="22"/>
                </a:moveTo>
                <a:cubicBezTo>
                  <a:pt x="129" y="22"/>
                  <a:pt x="127" y="22"/>
                  <a:pt x="125" y="22"/>
                </a:cubicBezTo>
                <a:cubicBezTo>
                  <a:pt x="120" y="14"/>
                  <a:pt x="112" y="8"/>
                  <a:pt x="101" y="8"/>
                </a:cubicBezTo>
                <a:cubicBezTo>
                  <a:pt x="96" y="8"/>
                  <a:pt x="91" y="10"/>
                  <a:pt x="87" y="12"/>
                </a:cubicBezTo>
                <a:cubicBezTo>
                  <a:pt x="83" y="5"/>
                  <a:pt x="74" y="0"/>
                  <a:pt x="65" y="0"/>
                </a:cubicBezTo>
                <a:cubicBezTo>
                  <a:pt x="51" y="0"/>
                  <a:pt x="39" y="10"/>
                  <a:pt x="38" y="24"/>
                </a:cubicBezTo>
                <a:cubicBezTo>
                  <a:pt x="35" y="22"/>
                  <a:pt x="31" y="21"/>
                  <a:pt x="27" y="21"/>
                </a:cubicBezTo>
                <a:cubicBezTo>
                  <a:pt x="12" y="21"/>
                  <a:pt x="0" y="33"/>
                  <a:pt x="0" y="47"/>
                </a:cubicBezTo>
                <a:cubicBezTo>
                  <a:pt x="0" y="62"/>
                  <a:pt x="12" y="74"/>
                  <a:pt x="27" y="74"/>
                </a:cubicBezTo>
                <a:cubicBezTo>
                  <a:pt x="28" y="74"/>
                  <a:pt x="29" y="73"/>
                  <a:pt x="29" y="73"/>
                </a:cubicBezTo>
                <a:cubicBezTo>
                  <a:pt x="33" y="83"/>
                  <a:pt x="43" y="90"/>
                  <a:pt x="54" y="90"/>
                </a:cubicBezTo>
                <a:cubicBezTo>
                  <a:pt x="63" y="90"/>
                  <a:pt x="70" y="86"/>
                  <a:pt x="75" y="80"/>
                </a:cubicBezTo>
                <a:cubicBezTo>
                  <a:pt x="79" y="88"/>
                  <a:pt x="88" y="94"/>
                  <a:pt x="99" y="94"/>
                </a:cubicBezTo>
                <a:cubicBezTo>
                  <a:pt x="112" y="94"/>
                  <a:pt x="123" y="85"/>
                  <a:pt x="125" y="73"/>
                </a:cubicBezTo>
                <a:cubicBezTo>
                  <a:pt x="127" y="74"/>
                  <a:pt x="129" y="74"/>
                  <a:pt x="131" y="74"/>
                </a:cubicBezTo>
                <a:cubicBezTo>
                  <a:pt x="146" y="74"/>
                  <a:pt x="158" y="62"/>
                  <a:pt x="158" y="48"/>
                </a:cubicBezTo>
                <a:cubicBezTo>
                  <a:pt x="158" y="33"/>
                  <a:pt x="146" y="22"/>
                  <a:pt x="131" y="22"/>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5" name="Freeform 78"/>
          <p:cNvSpPr/>
          <p:nvPr/>
        </p:nvSpPr>
        <p:spPr bwMode="auto">
          <a:xfrm>
            <a:off x="1677989" y="3662363"/>
            <a:ext cx="84137" cy="120650"/>
          </a:xfrm>
          <a:custGeom>
            <a:avLst/>
            <a:gdLst>
              <a:gd name="T0" fmla="*/ 11 w 37"/>
              <a:gd name="T1" fmla="*/ 50 h 53"/>
              <a:gd name="T2" fmla="*/ 3 w 37"/>
              <a:gd name="T3" fmla="*/ 52 h 53"/>
              <a:gd name="T4" fmla="*/ 3 w 37"/>
              <a:gd name="T5" fmla="*/ 52 h 53"/>
              <a:gd name="T6" fmla="*/ 1 w 37"/>
              <a:gd name="T7" fmla="*/ 44 h 53"/>
              <a:gd name="T8" fmla="*/ 27 w 37"/>
              <a:gd name="T9" fmla="*/ 3 h 53"/>
              <a:gd name="T10" fmla="*/ 34 w 37"/>
              <a:gd name="T11" fmla="*/ 1 h 53"/>
              <a:gd name="T12" fmla="*/ 34 w 37"/>
              <a:gd name="T13" fmla="*/ 1 h 53"/>
              <a:gd name="T14" fmla="*/ 36 w 37"/>
              <a:gd name="T15" fmla="*/ 8 h 53"/>
              <a:gd name="T16" fmla="*/ 11 w 37"/>
              <a:gd name="T17"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3">
                <a:moveTo>
                  <a:pt x="11" y="50"/>
                </a:moveTo>
                <a:cubicBezTo>
                  <a:pt x="9" y="52"/>
                  <a:pt x="6" y="53"/>
                  <a:pt x="3" y="52"/>
                </a:cubicBezTo>
                <a:cubicBezTo>
                  <a:pt x="3" y="52"/>
                  <a:pt x="3" y="52"/>
                  <a:pt x="3" y="52"/>
                </a:cubicBezTo>
                <a:cubicBezTo>
                  <a:pt x="1" y="50"/>
                  <a:pt x="0" y="47"/>
                  <a:pt x="1" y="44"/>
                </a:cubicBezTo>
                <a:cubicBezTo>
                  <a:pt x="27" y="3"/>
                  <a:pt x="27" y="3"/>
                  <a:pt x="27" y="3"/>
                </a:cubicBezTo>
                <a:cubicBezTo>
                  <a:pt x="28" y="1"/>
                  <a:pt x="32" y="0"/>
                  <a:pt x="34" y="1"/>
                </a:cubicBezTo>
                <a:cubicBezTo>
                  <a:pt x="34" y="1"/>
                  <a:pt x="34" y="1"/>
                  <a:pt x="34" y="1"/>
                </a:cubicBezTo>
                <a:cubicBezTo>
                  <a:pt x="37" y="3"/>
                  <a:pt x="37" y="6"/>
                  <a:pt x="36" y="8"/>
                </a:cubicBezTo>
                <a:lnTo>
                  <a:pt x="11" y="5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6" name="Freeform 79"/>
          <p:cNvSpPr/>
          <p:nvPr/>
        </p:nvSpPr>
        <p:spPr bwMode="auto">
          <a:xfrm>
            <a:off x="1752600" y="3662363"/>
            <a:ext cx="84138" cy="120650"/>
          </a:xfrm>
          <a:custGeom>
            <a:avLst/>
            <a:gdLst>
              <a:gd name="T0" fmla="*/ 10 w 37"/>
              <a:gd name="T1" fmla="*/ 50 h 53"/>
              <a:gd name="T2" fmla="*/ 3 w 37"/>
              <a:gd name="T3" fmla="*/ 52 h 53"/>
              <a:gd name="T4" fmla="*/ 3 w 37"/>
              <a:gd name="T5" fmla="*/ 52 h 53"/>
              <a:gd name="T6" fmla="*/ 1 w 37"/>
              <a:gd name="T7" fmla="*/ 44 h 53"/>
              <a:gd name="T8" fmla="*/ 27 w 37"/>
              <a:gd name="T9" fmla="*/ 3 h 53"/>
              <a:gd name="T10" fmla="*/ 34 w 37"/>
              <a:gd name="T11" fmla="*/ 1 h 53"/>
              <a:gd name="T12" fmla="*/ 34 w 37"/>
              <a:gd name="T13" fmla="*/ 1 h 53"/>
              <a:gd name="T14" fmla="*/ 36 w 37"/>
              <a:gd name="T15" fmla="*/ 8 h 53"/>
              <a:gd name="T16" fmla="*/ 10 w 37"/>
              <a:gd name="T17"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3">
                <a:moveTo>
                  <a:pt x="10" y="50"/>
                </a:moveTo>
                <a:cubicBezTo>
                  <a:pt x="9" y="52"/>
                  <a:pt x="6" y="53"/>
                  <a:pt x="3" y="52"/>
                </a:cubicBezTo>
                <a:cubicBezTo>
                  <a:pt x="3" y="52"/>
                  <a:pt x="3" y="52"/>
                  <a:pt x="3" y="52"/>
                </a:cubicBezTo>
                <a:cubicBezTo>
                  <a:pt x="1" y="50"/>
                  <a:pt x="0" y="47"/>
                  <a:pt x="1" y="44"/>
                </a:cubicBezTo>
                <a:cubicBezTo>
                  <a:pt x="27" y="3"/>
                  <a:pt x="27" y="3"/>
                  <a:pt x="27" y="3"/>
                </a:cubicBezTo>
                <a:cubicBezTo>
                  <a:pt x="28" y="1"/>
                  <a:pt x="32" y="0"/>
                  <a:pt x="34" y="1"/>
                </a:cubicBezTo>
                <a:cubicBezTo>
                  <a:pt x="34" y="1"/>
                  <a:pt x="34" y="1"/>
                  <a:pt x="34" y="1"/>
                </a:cubicBezTo>
                <a:cubicBezTo>
                  <a:pt x="37" y="3"/>
                  <a:pt x="37" y="6"/>
                  <a:pt x="36" y="8"/>
                </a:cubicBezTo>
                <a:lnTo>
                  <a:pt x="10" y="5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7" name="Freeform 80"/>
          <p:cNvSpPr/>
          <p:nvPr/>
        </p:nvSpPr>
        <p:spPr bwMode="auto">
          <a:xfrm>
            <a:off x="1827214" y="3662363"/>
            <a:ext cx="84137" cy="120650"/>
          </a:xfrm>
          <a:custGeom>
            <a:avLst/>
            <a:gdLst>
              <a:gd name="T0" fmla="*/ 10 w 37"/>
              <a:gd name="T1" fmla="*/ 50 h 53"/>
              <a:gd name="T2" fmla="*/ 3 w 37"/>
              <a:gd name="T3" fmla="*/ 52 h 53"/>
              <a:gd name="T4" fmla="*/ 3 w 37"/>
              <a:gd name="T5" fmla="*/ 52 h 53"/>
              <a:gd name="T6" fmla="*/ 1 w 37"/>
              <a:gd name="T7" fmla="*/ 44 h 53"/>
              <a:gd name="T8" fmla="*/ 27 w 37"/>
              <a:gd name="T9" fmla="*/ 3 h 53"/>
              <a:gd name="T10" fmla="*/ 34 w 37"/>
              <a:gd name="T11" fmla="*/ 1 h 53"/>
              <a:gd name="T12" fmla="*/ 34 w 37"/>
              <a:gd name="T13" fmla="*/ 1 h 53"/>
              <a:gd name="T14" fmla="*/ 36 w 37"/>
              <a:gd name="T15" fmla="*/ 8 h 53"/>
              <a:gd name="T16" fmla="*/ 10 w 37"/>
              <a:gd name="T17" fmla="*/ 5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3">
                <a:moveTo>
                  <a:pt x="10" y="50"/>
                </a:moveTo>
                <a:cubicBezTo>
                  <a:pt x="9" y="52"/>
                  <a:pt x="6" y="53"/>
                  <a:pt x="3" y="52"/>
                </a:cubicBezTo>
                <a:cubicBezTo>
                  <a:pt x="3" y="52"/>
                  <a:pt x="3" y="52"/>
                  <a:pt x="3" y="52"/>
                </a:cubicBezTo>
                <a:cubicBezTo>
                  <a:pt x="1" y="50"/>
                  <a:pt x="0" y="47"/>
                  <a:pt x="1" y="44"/>
                </a:cubicBezTo>
                <a:cubicBezTo>
                  <a:pt x="27" y="3"/>
                  <a:pt x="27" y="3"/>
                  <a:pt x="27" y="3"/>
                </a:cubicBezTo>
                <a:cubicBezTo>
                  <a:pt x="28" y="1"/>
                  <a:pt x="31" y="0"/>
                  <a:pt x="34" y="1"/>
                </a:cubicBezTo>
                <a:cubicBezTo>
                  <a:pt x="34" y="1"/>
                  <a:pt x="34" y="1"/>
                  <a:pt x="34" y="1"/>
                </a:cubicBezTo>
                <a:cubicBezTo>
                  <a:pt x="36" y="3"/>
                  <a:pt x="37" y="6"/>
                  <a:pt x="36" y="8"/>
                </a:cubicBezTo>
                <a:lnTo>
                  <a:pt x="10" y="5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8" name="Freeform 81"/>
          <p:cNvSpPr>
            <a:spLocks noEditPoints="1"/>
          </p:cNvSpPr>
          <p:nvPr/>
        </p:nvSpPr>
        <p:spPr bwMode="auto">
          <a:xfrm>
            <a:off x="2305050" y="3416301"/>
            <a:ext cx="393700" cy="384175"/>
          </a:xfrm>
          <a:custGeom>
            <a:avLst/>
            <a:gdLst>
              <a:gd name="T0" fmla="*/ 148 w 174"/>
              <a:gd name="T1" fmla="*/ 59 h 170"/>
              <a:gd name="T2" fmla="*/ 148 w 174"/>
              <a:gd name="T3" fmla="*/ 24 h 170"/>
              <a:gd name="T4" fmla="*/ 111 w 174"/>
              <a:gd name="T5" fmla="*/ 24 h 170"/>
              <a:gd name="T6" fmla="*/ 86 w 174"/>
              <a:gd name="T7" fmla="*/ 0 h 170"/>
              <a:gd name="T8" fmla="*/ 60 w 174"/>
              <a:gd name="T9" fmla="*/ 25 h 170"/>
              <a:gd name="T10" fmla="*/ 25 w 174"/>
              <a:gd name="T11" fmla="*/ 25 h 170"/>
              <a:gd name="T12" fmla="*/ 25 w 174"/>
              <a:gd name="T13" fmla="*/ 61 h 170"/>
              <a:gd name="T14" fmla="*/ 0 w 174"/>
              <a:gd name="T15" fmla="*/ 86 h 170"/>
              <a:gd name="T16" fmla="*/ 26 w 174"/>
              <a:gd name="T17" fmla="*/ 111 h 170"/>
              <a:gd name="T18" fmla="*/ 26 w 174"/>
              <a:gd name="T19" fmla="*/ 146 h 170"/>
              <a:gd name="T20" fmla="*/ 63 w 174"/>
              <a:gd name="T21" fmla="*/ 146 h 170"/>
              <a:gd name="T22" fmla="*/ 88 w 174"/>
              <a:gd name="T23" fmla="*/ 170 h 170"/>
              <a:gd name="T24" fmla="*/ 114 w 174"/>
              <a:gd name="T25" fmla="*/ 145 h 170"/>
              <a:gd name="T26" fmla="*/ 149 w 174"/>
              <a:gd name="T27" fmla="*/ 145 h 170"/>
              <a:gd name="T28" fmla="*/ 149 w 174"/>
              <a:gd name="T29" fmla="*/ 109 h 170"/>
              <a:gd name="T30" fmla="*/ 174 w 174"/>
              <a:gd name="T31" fmla="*/ 84 h 170"/>
              <a:gd name="T32" fmla="*/ 148 w 174"/>
              <a:gd name="T33" fmla="*/ 59 h 170"/>
              <a:gd name="T34" fmla="*/ 87 w 174"/>
              <a:gd name="T35" fmla="*/ 134 h 170"/>
              <a:gd name="T36" fmla="*/ 37 w 174"/>
              <a:gd name="T37" fmla="*/ 85 h 170"/>
              <a:gd name="T38" fmla="*/ 87 w 174"/>
              <a:gd name="T39" fmla="*/ 36 h 170"/>
              <a:gd name="T40" fmla="*/ 137 w 174"/>
              <a:gd name="T41" fmla="*/ 85 h 170"/>
              <a:gd name="T42" fmla="*/ 87 w 174"/>
              <a:gd name="T43"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4" h="170">
                <a:moveTo>
                  <a:pt x="148" y="59"/>
                </a:moveTo>
                <a:cubicBezTo>
                  <a:pt x="148" y="24"/>
                  <a:pt x="148" y="24"/>
                  <a:pt x="148" y="24"/>
                </a:cubicBezTo>
                <a:cubicBezTo>
                  <a:pt x="111" y="24"/>
                  <a:pt x="111" y="24"/>
                  <a:pt x="111" y="24"/>
                </a:cubicBezTo>
                <a:cubicBezTo>
                  <a:pt x="86" y="0"/>
                  <a:pt x="86" y="0"/>
                  <a:pt x="86" y="0"/>
                </a:cubicBezTo>
                <a:cubicBezTo>
                  <a:pt x="60" y="25"/>
                  <a:pt x="60" y="25"/>
                  <a:pt x="60" y="25"/>
                </a:cubicBezTo>
                <a:cubicBezTo>
                  <a:pt x="25" y="25"/>
                  <a:pt x="25" y="25"/>
                  <a:pt x="25" y="25"/>
                </a:cubicBezTo>
                <a:cubicBezTo>
                  <a:pt x="25" y="61"/>
                  <a:pt x="25" y="61"/>
                  <a:pt x="25" y="61"/>
                </a:cubicBezTo>
                <a:cubicBezTo>
                  <a:pt x="0" y="86"/>
                  <a:pt x="0" y="86"/>
                  <a:pt x="0" y="86"/>
                </a:cubicBezTo>
                <a:cubicBezTo>
                  <a:pt x="26" y="111"/>
                  <a:pt x="26" y="111"/>
                  <a:pt x="26" y="111"/>
                </a:cubicBezTo>
                <a:cubicBezTo>
                  <a:pt x="26" y="146"/>
                  <a:pt x="26" y="146"/>
                  <a:pt x="26" y="146"/>
                </a:cubicBezTo>
                <a:cubicBezTo>
                  <a:pt x="63" y="146"/>
                  <a:pt x="63" y="146"/>
                  <a:pt x="63" y="146"/>
                </a:cubicBezTo>
                <a:cubicBezTo>
                  <a:pt x="88" y="170"/>
                  <a:pt x="88" y="170"/>
                  <a:pt x="88" y="170"/>
                </a:cubicBezTo>
                <a:cubicBezTo>
                  <a:pt x="114" y="145"/>
                  <a:pt x="114" y="145"/>
                  <a:pt x="114" y="145"/>
                </a:cubicBezTo>
                <a:cubicBezTo>
                  <a:pt x="149" y="145"/>
                  <a:pt x="149" y="145"/>
                  <a:pt x="149" y="145"/>
                </a:cubicBezTo>
                <a:cubicBezTo>
                  <a:pt x="149" y="109"/>
                  <a:pt x="149" y="109"/>
                  <a:pt x="149" y="109"/>
                </a:cubicBezTo>
                <a:cubicBezTo>
                  <a:pt x="174" y="84"/>
                  <a:pt x="174" y="84"/>
                  <a:pt x="174" y="84"/>
                </a:cubicBezTo>
                <a:lnTo>
                  <a:pt x="148" y="59"/>
                </a:lnTo>
                <a:close/>
                <a:moveTo>
                  <a:pt x="87" y="134"/>
                </a:moveTo>
                <a:cubicBezTo>
                  <a:pt x="59" y="134"/>
                  <a:pt x="37" y="112"/>
                  <a:pt x="37" y="85"/>
                </a:cubicBezTo>
                <a:cubicBezTo>
                  <a:pt x="37" y="58"/>
                  <a:pt x="59" y="36"/>
                  <a:pt x="87" y="36"/>
                </a:cubicBezTo>
                <a:cubicBezTo>
                  <a:pt x="115" y="36"/>
                  <a:pt x="137" y="58"/>
                  <a:pt x="137" y="85"/>
                </a:cubicBezTo>
                <a:cubicBezTo>
                  <a:pt x="137" y="112"/>
                  <a:pt x="115" y="134"/>
                  <a:pt x="87" y="1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79" name="Oval 82"/>
          <p:cNvSpPr>
            <a:spLocks noChangeArrowheads="1"/>
          </p:cNvSpPr>
          <p:nvPr/>
        </p:nvSpPr>
        <p:spPr bwMode="auto">
          <a:xfrm>
            <a:off x="2432050" y="3538538"/>
            <a:ext cx="139700" cy="1397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0" name="Oval 83"/>
          <p:cNvSpPr>
            <a:spLocks noChangeArrowheads="1"/>
          </p:cNvSpPr>
          <p:nvPr/>
        </p:nvSpPr>
        <p:spPr bwMode="auto">
          <a:xfrm>
            <a:off x="3109914" y="3567113"/>
            <a:ext cx="66675" cy="68262"/>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1" name="Freeform 84"/>
          <p:cNvSpPr>
            <a:spLocks noEditPoints="1"/>
          </p:cNvSpPr>
          <p:nvPr/>
        </p:nvSpPr>
        <p:spPr bwMode="auto">
          <a:xfrm>
            <a:off x="2976564" y="3449638"/>
            <a:ext cx="333375" cy="317500"/>
          </a:xfrm>
          <a:custGeom>
            <a:avLst/>
            <a:gdLst>
              <a:gd name="T0" fmla="*/ 104 w 148"/>
              <a:gd name="T1" fmla="*/ 0 h 140"/>
              <a:gd name="T2" fmla="*/ 88 w 148"/>
              <a:gd name="T3" fmla="*/ 35 h 140"/>
              <a:gd name="T4" fmla="*/ 110 w 148"/>
              <a:gd name="T5" fmla="*/ 67 h 140"/>
              <a:gd name="T6" fmla="*/ 110 w 148"/>
              <a:gd name="T7" fmla="*/ 72 h 140"/>
              <a:gd name="T8" fmla="*/ 148 w 148"/>
              <a:gd name="T9" fmla="*/ 76 h 140"/>
              <a:gd name="T10" fmla="*/ 148 w 148"/>
              <a:gd name="T11" fmla="*/ 67 h 140"/>
              <a:gd name="T12" fmla="*/ 104 w 148"/>
              <a:gd name="T13" fmla="*/ 0 h 140"/>
              <a:gd name="T14" fmla="*/ 74 w 148"/>
              <a:gd name="T15" fmla="*/ 102 h 140"/>
              <a:gd name="T16" fmla="*/ 53 w 148"/>
              <a:gd name="T17" fmla="*/ 96 h 140"/>
              <a:gd name="T18" fmla="*/ 30 w 148"/>
              <a:gd name="T19" fmla="*/ 126 h 140"/>
              <a:gd name="T20" fmla="*/ 74 w 148"/>
              <a:gd name="T21" fmla="*/ 140 h 140"/>
              <a:gd name="T22" fmla="*/ 119 w 148"/>
              <a:gd name="T23" fmla="*/ 125 h 140"/>
              <a:gd name="T24" fmla="*/ 95 w 148"/>
              <a:gd name="T25" fmla="*/ 95 h 140"/>
              <a:gd name="T26" fmla="*/ 74 w 148"/>
              <a:gd name="T27" fmla="*/ 102 h 140"/>
              <a:gd name="T28" fmla="*/ 38 w 148"/>
              <a:gd name="T29" fmla="*/ 67 h 140"/>
              <a:gd name="T30" fmla="*/ 60 w 148"/>
              <a:gd name="T31" fmla="*/ 35 h 140"/>
              <a:gd name="T32" fmla="*/ 44 w 148"/>
              <a:gd name="T33" fmla="*/ 0 h 140"/>
              <a:gd name="T34" fmla="*/ 0 w 148"/>
              <a:gd name="T35" fmla="*/ 67 h 140"/>
              <a:gd name="T36" fmla="*/ 0 w 148"/>
              <a:gd name="T37" fmla="*/ 77 h 140"/>
              <a:gd name="T38" fmla="*/ 39 w 148"/>
              <a:gd name="T39" fmla="*/ 72 h 140"/>
              <a:gd name="T40" fmla="*/ 38 w 148"/>
              <a:gd name="T41" fmla="*/ 6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8" h="140">
                <a:moveTo>
                  <a:pt x="104" y="0"/>
                </a:moveTo>
                <a:cubicBezTo>
                  <a:pt x="88" y="35"/>
                  <a:pt x="88" y="35"/>
                  <a:pt x="88" y="35"/>
                </a:cubicBezTo>
                <a:cubicBezTo>
                  <a:pt x="101" y="40"/>
                  <a:pt x="110" y="53"/>
                  <a:pt x="110" y="67"/>
                </a:cubicBezTo>
                <a:cubicBezTo>
                  <a:pt x="110" y="69"/>
                  <a:pt x="110" y="70"/>
                  <a:pt x="110" y="72"/>
                </a:cubicBezTo>
                <a:cubicBezTo>
                  <a:pt x="148" y="76"/>
                  <a:pt x="148" y="76"/>
                  <a:pt x="148" y="76"/>
                </a:cubicBezTo>
                <a:cubicBezTo>
                  <a:pt x="148" y="73"/>
                  <a:pt x="148" y="70"/>
                  <a:pt x="148" y="67"/>
                </a:cubicBezTo>
                <a:cubicBezTo>
                  <a:pt x="148" y="37"/>
                  <a:pt x="130" y="11"/>
                  <a:pt x="104" y="0"/>
                </a:cubicBezTo>
                <a:close/>
                <a:moveTo>
                  <a:pt x="74" y="102"/>
                </a:moveTo>
                <a:cubicBezTo>
                  <a:pt x="66" y="102"/>
                  <a:pt x="59" y="100"/>
                  <a:pt x="53" y="96"/>
                </a:cubicBezTo>
                <a:cubicBezTo>
                  <a:pt x="30" y="126"/>
                  <a:pt x="30" y="126"/>
                  <a:pt x="30" y="126"/>
                </a:cubicBezTo>
                <a:cubicBezTo>
                  <a:pt x="43" y="135"/>
                  <a:pt x="58" y="140"/>
                  <a:pt x="74" y="140"/>
                </a:cubicBezTo>
                <a:cubicBezTo>
                  <a:pt x="91" y="140"/>
                  <a:pt x="106" y="134"/>
                  <a:pt x="119" y="125"/>
                </a:cubicBezTo>
                <a:cubicBezTo>
                  <a:pt x="95" y="95"/>
                  <a:pt x="95" y="95"/>
                  <a:pt x="95" y="95"/>
                </a:cubicBezTo>
                <a:cubicBezTo>
                  <a:pt x="89" y="99"/>
                  <a:pt x="82" y="102"/>
                  <a:pt x="74" y="102"/>
                </a:cubicBezTo>
                <a:close/>
                <a:moveTo>
                  <a:pt x="38" y="67"/>
                </a:moveTo>
                <a:cubicBezTo>
                  <a:pt x="38" y="53"/>
                  <a:pt x="47" y="40"/>
                  <a:pt x="60" y="35"/>
                </a:cubicBezTo>
                <a:cubicBezTo>
                  <a:pt x="44" y="0"/>
                  <a:pt x="44" y="0"/>
                  <a:pt x="44" y="0"/>
                </a:cubicBezTo>
                <a:cubicBezTo>
                  <a:pt x="18" y="12"/>
                  <a:pt x="0" y="37"/>
                  <a:pt x="0" y="67"/>
                </a:cubicBezTo>
                <a:cubicBezTo>
                  <a:pt x="0" y="70"/>
                  <a:pt x="0" y="73"/>
                  <a:pt x="0" y="77"/>
                </a:cubicBezTo>
                <a:cubicBezTo>
                  <a:pt x="39" y="72"/>
                  <a:pt x="39" y="72"/>
                  <a:pt x="39" y="72"/>
                </a:cubicBezTo>
                <a:cubicBezTo>
                  <a:pt x="38" y="70"/>
                  <a:pt x="38" y="69"/>
                  <a:pt x="38" y="6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2" name="Freeform 85"/>
          <p:cNvSpPr>
            <a:spLocks noEditPoints="1"/>
          </p:cNvSpPr>
          <p:nvPr/>
        </p:nvSpPr>
        <p:spPr bwMode="auto">
          <a:xfrm>
            <a:off x="3594100" y="3417888"/>
            <a:ext cx="347663" cy="376237"/>
          </a:xfrm>
          <a:custGeom>
            <a:avLst/>
            <a:gdLst>
              <a:gd name="T0" fmla="*/ 79 w 154"/>
              <a:gd name="T1" fmla="*/ 117 h 166"/>
              <a:gd name="T2" fmla="*/ 64 w 154"/>
              <a:gd name="T3" fmla="*/ 126 h 166"/>
              <a:gd name="T4" fmla="*/ 59 w 154"/>
              <a:gd name="T5" fmla="*/ 127 h 166"/>
              <a:gd name="T6" fmla="*/ 53 w 154"/>
              <a:gd name="T7" fmla="*/ 166 h 166"/>
              <a:gd name="T8" fmla="*/ 105 w 154"/>
              <a:gd name="T9" fmla="*/ 166 h 166"/>
              <a:gd name="T10" fmla="*/ 96 w 154"/>
              <a:gd name="T11" fmla="*/ 129 h 166"/>
              <a:gd name="T12" fmla="*/ 79 w 154"/>
              <a:gd name="T13" fmla="*/ 117 h 166"/>
              <a:gd name="T14" fmla="*/ 148 w 154"/>
              <a:gd name="T15" fmla="*/ 50 h 166"/>
              <a:gd name="T16" fmla="*/ 124 w 154"/>
              <a:gd name="T17" fmla="*/ 29 h 166"/>
              <a:gd name="T18" fmla="*/ 124 w 154"/>
              <a:gd name="T19" fmla="*/ 19 h 166"/>
              <a:gd name="T20" fmla="*/ 96 w 154"/>
              <a:gd name="T21" fmla="*/ 5 h 166"/>
              <a:gd name="T22" fmla="*/ 85 w 154"/>
              <a:gd name="T23" fmla="*/ 15 h 166"/>
              <a:gd name="T24" fmla="*/ 48 w 154"/>
              <a:gd name="T25" fmla="*/ 4 h 166"/>
              <a:gd name="T26" fmla="*/ 25 w 154"/>
              <a:gd name="T27" fmla="*/ 41 h 166"/>
              <a:gd name="T28" fmla="*/ 17 w 154"/>
              <a:gd name="T29" fmla="*/ 42 h 166"/>
              <a:gd name="T30" fmla="*/ 4 w 154"/>
              <a:gd name="T31" fmla="*/ 69 h 166"/>
              <a:gd name="T32" fmla="*/ 18 w 154"/>
              <a:gd name="T33" fmla="*/ 82 h 166"/>
              <a:gd name="T34" fmla="*/ 15 w 154"/>
              <a:gd name="T35" fmla="*/ 96 h 166"/>
              <a:gd name="T36" fmla="*/ 31 w 154"/>
              <a:gd name="T37" fmla="*/ 104 h 166"/>
              <a:gd name="T38" fmla="*/ 34 w 154"/>
              <a:gd name="T39" fmla="*/ 103 h 166"/>
              <a:gd name="T40" fmla="*/ 67 w 154"/>
              <a:gd name="T41" fmla="*/ 118 h 166"/>
              <a:gd name="T42" fmla="*/ 80 w 154"/>
              <a:gd name="T43" fmla="*/ 108 h 166"/>
              <a:gd name="T44" fmla="*/ 107 w 154"/>
              <a:gd name="T45" fmla="*/ 120 h 166"/>
              <a:gd name="T46" fmla="*/ 120 w 154"/>
              <a:gd name="T47" fmla="*/ 93 h 166"/>
              <a:gd name="T48" fmla="*/ 120 w 154"/>
              <a:gd name="T49" fmla="*/ 93 h 166"/>
              <a:gd name="T50" fmla="*/ 127 w 154"/>
              <a:gd name="T51" fmla="*/ 92 h 166"/>
              <a:gd name="T52" fmla="*/ 148 w 154"/>
              <a:gd name="T53" fmla="*/ 5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4" h="166">
                <a:moveTo>
                  <a:pt x="79" y="117"/>
                </a:moveTo>
                <a:cubicBezTo>
                  <a:pt x="76" y="122"/>
                  <a:pt x="70" y="124"/>
                  <a:pt x="64" y="126"/>
                </a:cubicBezTo>
                <a:cubicBezTo>
                  <a:pt x="63" y="126"/>
                  <a:pt x="61" y="127"/>
                  <a:pt x="59" y="127"/>
                </a:cubicBezTo>
                <a:cubicBezTo>
                  <a:pt x="53" y="166"/>
                  <a:pt x="53" y="166"/>
                  <a:pt x="53" y="166"/>
                </a:cubicBezTo>
                <a:cubicBezTo>
                  <a:pt x="105" y="166"/>
                  <a:pt x="105" y="166"/>
                  <a:pt x="105" y="166"/>
                </a:cubicBezTo>
                <a:cubicBezTo>
                  <a:pt x="96" y="129"/>
                  <a:pt x="96" y="129"/>
                  <a:pt x="96" y="129"/>
                </a:cubicBezTo>
                <a:cubicBezTo>
                  <a:pt x="88" y="129"/>
                  <a:pt x="82" y="125"/>
                  <a:pt x="79" y="117"/>
                </a:cubicBezTo>
                <a:close/>
                <a:moveTo>
                  <a:pt x="148" y="50"/>
                </a:moveTo>
                <a:cubicBezTo>
                  <a:pt x="144" y="39"/>
                  <a:pt x="135" y="32"/>
                  <a:pt x="124" y="29"/>
                </a:cubicBezTo>
                <a:cubicBezTo>
                  <a:pt x="125" y="26"/>
                  <a:pt x="125" y="22"/>
                  <a:pt x="124" y="19"/>
                </a:cubicBezTo>
                <a:cubicBezTo>
                  <a:pt x="120" y="8"/>
                  <a:pt x="107" y="2"/>
                  <a:pt x="96" y="5"/>
                </a:cubicBezTo>
                <a:cubicBezTo>
                  <a:pt x="91" y="7"/>
                  <a:pt x="87" y="10"/>
                  <a:pt x="85" y="15"/>
                </a:cubicBezTo>
                <a:cubicBezTo>
                  <a:pt x="76" y="4"/>
                  <a:pt x="61" y="0"/>
                  <a:pt x="48" y="4"/>
                </a:cubicBezTo>
                <a:cubicBezTo>
                  <a:pt x="32" y="9"/>
                  <a:pt x="23" y="25"/>
                  <a:pt x="25" y="41"/>
                </a:cubicBezTo>
                <a:cubicBezTo>
                  <a:pt x="23" y="41"/>
                  <a:pt x="20" y="41"/>
                  <a:pt x="17" y="42"/>
                </a:cubicBezTo>
                <a:cubicBezTo>
                  <a:pt x="6" y="46"/>
                  <a:pt x="0" y="58"/>
                  <a:pt x="4" y="69"/>
                </a:cubicBezTo>
                <a:cubicBezTo>
                  <a:pt x="6" y="76"/>
                  <a:pt x="12" y="80"/>
                  <a:pt x="18" y="82"/>
                </a:cubicBezTo>
                <a:cubicBezTo>
                  <a:pt x="14" y="86"/>
                  <a:pt x="13" y="91"/>
                  <a:pt x="15" y="96"/>
                </a:cubicBezTo>
                <a:cubicBezTo>
                  <a:pt x="17" y="103"/>
                  <a:pt x="25" y="106"/>
                  <a:pt x="31" y="104"/>
                </a:cubicBezTo>
                <a:cubicBezTo>
                  <a:pt x="32" y="104"/>
                  <a:pt x="33" y="104"/>
                  <a:pt x="34" y="103"/>
                </a:cubicBezTo>
                <a:cubicBezTo>
                  <a:pt x="39" y="116"/>
                  <a:pt x="53" y="122"/>
                  <a:pt x="67" y="118"/>
                </a:cubicBezTo>
                <a:cubicBezTo>
                  <a:pt x="72" y="116"/>
                  <a:pt x="76" y="113"/>
                  <a:pt x="80" y="108"/>
                </a:cubicBezTo>
                <a:cubicBezTo>
                  <a:pt x="84" y="119"/>
                  <a:pt x="96" y="124"/>
                  <a:pt x="107" y="120"/>
                </a:cubicBezTo>
                <a:cubicBezTo>
                  <a:pt x="118" y="117"/>
                  <a:pt x="124" y="105"/>
                  <a:pt x="120" y="93"/>
                </a:cubicBezTo>
                <a:cubicBezTo>
                  <a:pt x="120" y="93"/>
                  <a:pt x="120" y="93"/>
                  <a:pt x="120" y="93"/>
                </a:cubicBezTo>
                <a:cubicBezTo>
                  <a:pt x="122" y="93"/>
                  <a:pt x="124" y="92"/>
                  <a:pt x="127" y="92"/>
                </a:cubicBezTo>
                <a:cubicBezTo>
                  <a:pt x="144" y="86"/>
                  <a:pt x="154" y="67"/>
                  <a:pt x="148" y="5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3" name="Freeform 86"/>
          <p:cNvSpPr/>
          <p:nvPr/>
        </p:nvSpPr>
        <p:spPr bwMode="auto">
          <a:xfrm>
            <a:off x="4111626" y="3629025"/>
            <a:ext cx="246063" cy="185738"/>
          </a:xfrm>
          <a:custGeom>
            <a:avLst/>
            <a:gdLst>
              <a:gd name="T0" fmla="*/ 0 w 109"/>
              <a:gd name="T1" fmla="*/ 20 h 82"/>
              <a:gd name="T2" fmla="*/ 109 w 109"/>
              <a:gd name="T3" fmla="*/ 54 h 82"/>
              <a:gd name="T4" fmla="*/ 0 w 109"/>
              <a:gd name="T5" fmla="*/ 20 h 82"/>
            </a:gdLst>
            <a:ahLst/>
            <a:cxnLst>
              <a:cxn ang="0">
                <a:pos x="T0" y="T1"/>
              </a:cxn>
              <a:cxn ang="0">
                <a:pos x="T2" y="T3"/>
              </a:cxn>
              <a:cxn ang="0">
                <a:pos x="T4" y="T5"/>
              </a:cxn>
            </a:cxnLst>
            <a:rect l="0" t="0" r="r" b="b"/>
            <a:pathLst>
              <a:path w="109" h="82">
                <a:moveTo>
                  <a:pt x="0" y="20"/>
                </a:moveTo>
                <a:cubicBezTo>
                  <a:pt x="0" y="20"/>
                  <a:pt x="38" y="82"/>
                  <a:pt x="109" y="54"/>
                </a:cubicBezTo>
                <a:cubicBezTo>
                  <a:pt x="109" y="54"/>
                  <a:pt x="74" y="0"/>
                  <a:pt x="0" y="2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4" name="Freeform 87"/>
          <p:cNvSpPr/>
          <p:nvPr/>
        </p:nvSpPr>
        <p:spPr bwMode="auto">
          <a:xfrm>
            <a:off x="4219576" y="3548063"/>
            <a:ext cx="138113" cy="112712"/>
          </a:xfrm>
          <a:custGeom>
            <a:avLst/>
            <a:gdLst>
              <a:gd name="T0" fmla="*/ 0 w 61"/>
              <a:gd name="T1" fmla="*/ 0 h 50"/>
              <a:gd name="T2" fmla="*/ 61 w 61"/>
              <a:gd name="T3" fmla="*/ 50 h 50"/>
              <a:gd name="T4" fmla="*/ 0 w 61"/>
              <a:gd name="T5" fmla="*/ 0 h 50"/>
            </a:gdLst>
            <a:ahLst/>
            <a:cxnLst>
              <a:cxn ang="0">
                <a:pos x="T0" y="T1"/>
              </a:cxn>
              <a:cxn ang="0">
                <a:pos x="T2" y="T3"/>
              </a:cxn>
              <a:cxn ang="0">
                <a:pos x="T4" y="T5"/>
              </a:cxn>
            </a:cxnLst>
            <a:rect l="0" t="0" r="r" b="b"/>
            <a:pathLst>
              <a:path w="61" h="50">
                <a:moveTo>
                  <a:pt x="0" y="0"/>
                </a:moveTo>
                <a:cubicBezTo>
                  <a:pt x="0" y="0"/>
                  <a:pt x="7" y="50"/>
                  <a:pt x="61" y="50"/>
                </a:cubicBezTo>
                <a:cubicBezTo>
                  <a:pt x="61" y="50"/>
                  <a:pt x="53" y="7"/>
                  <a:pt x="0"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5" name="Freeform 88"/>
          <p:cNvSpPr/>
          <p:nvPr/>
        </p:nvSpPr>
        <p:spPr bwMode="auto">
          <a:xfrm>
            <a:off x="4373563" y="3548063"/>
            <a:ext cx="138112" cy="112712"/>
          </a:xfrm>
          <a:custGeom>
            <a:avLst/>
            <a:gdLst>
              <a:gd name="T0" fmla="*/ 61 w 61"/>
              <a:gd name="T1" fmla="*/ 0 h 50"/>
              <a:gd name="T2" fmla="*/ 0 w 61"/>
              <a:gd name="T3" fmla="*/ 50 h 50"/>
              <a:gd name="T4" fmla="*/ 61 w 61"/>
              <a:gd name="T5" fmla="*/ 0 h 50"/>
            </a:gdLst>
            <a:ahLst/>
            <a:cxnLst>
              <a:cxn ang="0">
                <a:pos x="T0" y="T1"/>
              </a:cxn>
              <a:cxn ang="0">
                <a:pos x="T2" y="T3"/>
              </a:cxn>
              <a:cxn ang="0">
                <a:pos x="T4" y="T5"/>
              </a:cxn>
            </a:cxnLst>
            <a:rect l="0" t="0" r="r" b="b"/>
            <a:pathLst>
              <a:path w="61" h="50">
                <a:moveTo>
                  <a:pt x="61" y="0"/>
                </a:moveTo>
                <a:cubicBezTo>
                  <a:pt x="61" y="0"/>
                  <a:pt x="54" y="50"/>
                  <a:pt x="0" y="50"/>
                </a:cubicBezTo>
                <a:cubicBezTo>
                  <a:pt x="0" y="50"/>
                  <a:pt x="8" y="7"/>
                  <a:pt x="6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6" name="Freeform 89"/>
          <p:cNvSpPr/>
          <p:nvPr/>
        </p:nvSpPr>
        <p:spPr bwMode="auto">
          <a:xfrm>
            <a:off x="4384676" y="3629025"/>
            <a:ext cx="246063" cy="185738"/>
          </a:xfrm>
          <a:custGeom>
            <a:avLst/>
            <a:gdLst>
              <a:gd name="T0" fmla="*/ 109 w 109"/>
              <a:gd name="T1" fmla="*/ 20 h 82"/>
              <a:gd name="T2" fmla="*/ 0 w 109"/>
              <a:gd name="T3" fmla="*/ 54 h 82"/>
              <a:gd name="T4" fmla="*/ 109 w 109"/>
              <a:gd name="T5" fmla="*/ 20 h 82"/>
            </a:gdLst>
            <a:ahLst/>
            <a:cxnLst>
              <a:cxn ang="0">
                <a:pos x="T0" y="T1"/>
              </a:cxn>
              <a:cxn ang="0">
                <a:pos x="T2" y="T3"/>
              </a:cxn>
              <a:cxn ang="0">
                <a:pos x="T4" y="T5"/>
              </a:cxn>
            </a:cxnLst>
            <a:rect l="0" t="0" r="r" b="b"/>
            <a:pathLst>
              <a:path w="109" h="82">
                <a:moveTo>
                  <a:pt x="109" y="20"/>
                </a:moveTo>
                <a:cubicBezTo>
                  <a:pt x="109" y="20"/>
                  <a:pt x="71" y="82"/>
                  <a:pt x="0" y="54"/>
                </a:cubicBezTo>
                <a:cubicBezTo>
                  <a:pt x="0" y="54"/>
                  <a:pt x="35" y="0"/>
                  <a:pt x="109" y="2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7" name="Freeform 90"/>
          <p:cNvSpPr/>
          <p:nvPr/>
        </p:nvSpPr>
        <p:spPr bwMode="auto">
          <a:xfrm>
            <a:off x="4298950" y="3395663"/>
            <a:ext cx="133350" cy="184150"/>
          </a:xfrm>
          <a:custGeom>
            <a:avLst/>
            <a:gdLst>
              <a:gd name="T0" fmla="*/ 27 w 59"/>
              <a:gd name="T1" fmla="*/ 81 h 81"/>
              <a:gd name="T2" fmla="*/ 28 w 59"/>
              <a:gd name="T3" fmla="*/ 0 h 81"/>
              <a:gd name="T4" fmla="*/ 27 w 59"/>
              <a:gd name="T5" fmla="*/ 81 h 81"/>
            </a:gdLst>
            <a:ahLst/>
            <a:cxnLst>
              <a:cxn ang="0">
                <a:pos x="T0" y="T1"/>
              </a:cxn>
              <a:cxn ang="0">
                <a:pos x="T2" y="T3"/>
              </a:cxn>
              <a:cxn ang="0">
                <a:pos x="T4" y="T5"/>
              </a:cxn>
            </a:cxnLst>
            <a:rect l="0" t="0" r="r" b="b"/>
            <a:pathLst>
              <a:path w="59" h="81">
                <a:moveTo>
                  <a:pt x="27" y="81"/>
                </a:moveTo>
                <a:cubicBezTo>
                  <a:pt x="27" y="81"/>
                  <a:pt x="0" y="60"/>
                  <a:pt x="28" y="0"/>
                </a:cubicBezTo>
                <a:cubicBezTo>
                  <a:pt x="28" y="0"/>
                  <a:pt x="59" y="53"/>
                  <a:pt x="27" y="8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8" name="Freeform 91"/>
          <p:cNvSpPr>
            <a:spLocks noEditPoints="1"/>
          </p:cNvSpPr>
          <p:nvPr/>
        </p:nvSpPr>
        <p:spPr bwMode="auto">
          <a:xfrm>
            <a:off x="4878389" y="3400426"/>
            <a:ext cx="320675" cy="415925"/>
          </a:xfrm>
          <a:custGeom>
            <a:avLst/>
            <a:gdLst>
              <a:gd name="T0" fmla="*/ 62 w 142"/>
              <a:gd name="T1" fmla="*/ 126 h 184"/>
              <a:gd name="T2" fmla="*/ 142 w 142"/>
              <a:gd name="T3" fmla="*/ 78 h 184"/>
              <a:gd name="T4" fmla="*/ 62 w 142"/>
              <a:gd name="T5" fmla="*/ 126 h 184"/>
              <a:gd name="T6" fmla="*/ 68 w 142"/>
              <a:gd name="T7" fmla="*/ 167 h 184"/>
              <a:gd name="T8" fmla="*/ 65 w 142"/>
              <a:gd name="T9" fmla="*/ 81 h 184"/>
              <a:gd name="T10" fmla="*/ 56 w 142"/>
              <a:gd name="T11" fmla="*/ 0 h 184"/>
              <a:gd name="T12" fmla="*/ 58 w 142"/>
              <a:gd name="T13" fmla="*/ 75 h 184"/>
              <a:gd name="T14" fmla="*/ 0 w 142"/>
              <a:gd name="T15" fmla="*/ 12 h 184"/>
              <a:gd name="T16" fmla="*/ 50 w 142"/>
              <a:gd name="T17" fmla="*/ 87 h 184"/>
              <a:gd name="T18" fmla="*/ 44 w 142"/>
              <a:gd name="T19" fmla="*/ 167 h 184"/>
              <a:gd name="T20" fmla="*/ 15 w 142"/>
              <a:gd name="T21" fmla="*/ 184 h 184"/>
              <a:gd name="T22" fmla="*/ 99 w 142"/>
              <a:gd name="T23" fmla="*/ 184 h 184"/>
              <a:gd name="T24" fmla="*/ 68 w 142"/>
              <a:gd name="T25" fmla="*/ 16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184">
                <a:moveTo>
                  <a:pt x="62" y="126"/>
                </a:moveTo>
                <a:cubicBezTo>
                  <a:pt x="62" y="126"/>
                  <a:pt x="104" y="159"/>
                  <a:pt x="142" y="78"/>
                </a:cubicBezTo>
                <a:cubicBezTo>
                  <a:pt x="142" y="78"/>
                  <a:pt x="63" y="63"/>
                  <a:pt x="62" y="126"/>
                </a:cubicBezTo>
                <a:close/>
                <a:moveTo>
                  <a:pt x="68" y="167"/>
                </a:moveTo>
                <a:cubicBezTo>
                  <a:pt x="56" y="150"/>
                  <a:pt x="45" y="121"/>
                  <a:pt x="65" y="81"/>
                </a:cubicBezTo>
                <a:cubicBezTo>
                  <a:pt x="101" y="12"/>
                  <a:pt x="56" y="0"/>
                  <a:pt x="56" y="0"/>
                </a:cubicBezTo>
                <a:cubicBezTo>
                  <a:pt x="56" y="0"/>
                  <a:pt x="94" y="17"/>
                  <a:pt x="58" y="75"/>
                </a:cubicBezTo>
                <a:cubicBezTo>
                  <a:pt x="69" y="26"/>
                  <a:pt x="0" y="12"/>
                  <a:pt x="0" y="12"/>
                </a:cubicBezTo>
                <a:cubicBezTo>
                  <a:pt x="2" y="86"/>
                  <a:pt x="38" y="88"/>
                  <a:pt x="50" y="87"/>
                </a:cubicBezTo>
                <a:cubicBezTo>
                  <a:pt x="28" y="122"/>
                  <a:pt x="34" y="150"/>
                  <a:pt x="44" y="167"/>
                </a:cubicBezTo>
                <a:cubicBezTo>
                  <a:pt x="28" y="170"/>
                  <a:pt x="16" y="176"/>
                  <a:pt x="15" y="184"/>
                </a:cubicBezTo>
                <a:cubicBezTo>
                  <a:pt x="99" y="184"/>
                  <a:pt x="99" y="184"/>
                  <a:pt x="99" y="184"/>
                </a:cubicBezTo>
                <a:cubicBezTo>
                  <a:pt x="98" y="176"/>
                  <a:pt x="85" y="169"/>
                  <a:pt x="68" y="16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89" name="Freeform 92"/>
          <p:cNvSpPr/>
          <p:nvPr/>
        </p:nvSpPr>
        <p:spPr bwMode="auto">
          <a:xfrm>
            <a:off x="5522913" y="3438525"/>
            <a:ext cx="219075" cy="357188"/>
          </a:xfrm>
          <a:custGeom>
            <a:avLst/>
            <a:gdLst>
              <a:gd name="T0" fmla="*/ 35 w 97"/>
              <a:gd name="T1" fmla="*/ 0 h 158"/>
              <a:gd name="T2" fmla="*/ 35 w 97"/>
              <a:gd name="T3" fmla="*/ 2 h 158"/>
              <a:gd name="T4" fmla="*/ 31 w 97"/>
              <a:gd name="T5" fmla="*/ 49 h 158"/>
              <a:gd name="T6" fmla="*/ 9 w 97"/>
              <a:gd name="T7" fmla="*/ 86 h 158"/>
              <a:gd name="T8" fmla="*/ 9 w 97"/>
              <a:gd name="T9" fmla="*/ 86 h 158"/>
              <a:gd name="T10" fmla="*/ 1 w 97"/>
              <a:gd name="T11" fmla="*/ 115 h 158"/>
              <a:gd name="T12" fmla="*/ 51 w 97"/>
              <a:gd name="T13" fmla="*/ 155 h 158"/>
              <a:gd name="T14" fmla="*/ 95 w 97"/>
              <a:gd name="T15" fmla="*/ 100 h 158"/>
              <a:gd name="T16" fmla="*/ 35 w 97"/>
              <a:gd name="T1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58">
                <a:moveTo>
                  <a:pt x="35" y="0"/>
                </a:moveTo>
                <a:cubicBezTo>
                  <a:pt x="35" y="1"/>
                  <a:pt x="35" y="2"/>
                  <a:pt x="35" y="2"/>
                </a:cubicBezTo>
                <a:cubicBezTo>
                  <a:pt x="37" y="9"/>
                  <a:pt x="40" y="24"/>
                  <a:pt x="31" y="49"/>
                </a:cubicBezTo>
                <a:cubicBezTo>
                  <a:pt x="27" y="60"/>
                  <a:pt x="17" y="73"/>
                  <a:pt x="9" y="86"/>
                </a:cubicBezTo>
                <a:cubicBezTo>
                  <a:pt x="9" y="86"/>
                  <a:pt x="9" y="86"/>
                  <a:pt x="9" y="86"/>
                </a:cubicBezTo>
                <a:cubicBezTo>
                  <a:pt x="3" y="95"/>
                  <a:pt x="0" y="105"/>
                  <a:pt x="1" y="115"/>
                </a:cubicBezTo>
                <a:cubicBezTo>
                  <a:pt x="4" y="140"/>
                  <a:pt x="26" y="158"/>
                  <a:pt x="51" y="155"/>
                </a:cubicBezTo>
                <a:cubicBezTo>
                  <a:pt x="76" y="153"/>
                  <a:pt x="97" y="131"/>
                  <a:pt x="95" y="100"/>
                </a:cubicBezTo>
                <a:cubicBezTo>
                  <a:pt x="92" y="36"/>
                  <a:pt x="35" y="0"/>
                  <a:pt x="35"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0" name="Freeform 93"/>
          <p:cNvSpPr/>
          <p:nvPr/>
        </p:nvSpPr>
        <p:spPr bwMode="auto">
          <a:xfrm>
            <a:off x="5695951" y="3406775"/>
            <a:ext cx="127000" cy="238125"/>
          </a:xfrm>
          <a:custGeom>
            <a:avLst/>
            <a:gdLst>
              <a:gd name="T0" fmla="*/ 51 w 56"/>
              <a:gd name="T1" fmla="*/ 58 h 105"/>
              <a:gd name="T2" fmla="*/ 51 w 56"/>
              <a:gd name="T3" fmla="*/ 58 h 105"/>
              <a:gd name="T4" fmla="*/ 36 w 56"/>
              <a:gd name="T5" fmla="*/ 33 h 105"/>
              <a:gd name="T6" fmla="*/ 33 w 56"/>
              <a:gd name="T7" fmla="*/ 2 h 105"/>
              <a:gd name="T8" fmla="*/ 33 w 56"/>
              <a:gd name="T9" fmla="*/ 0 h 105"/>
              <a:gd name="T10" fmla="*/ 0 w 56"/>
              <a:gd name="T11" fmla="*/ 39 h 105"/>
              <a:gd name="T12" fmla="*/ 28 w 56"/>
              <a:gd name="T13" fmla="*/ 105 h 105"/>
              <a:gd name="T14" fmla="*/ 56 w 56"/>
              <a:gd name="T15" fmla="*/ 78 h 105"/>
              <a:gd name="T16" fmla="*/ 51 w 56"/>
              <a:gd name="T17" fmla="*/ 5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105">
                <a:moveTo>
                  <a:pt x="51" y="58"/>
                </a:moveTo>
                <a:cubicBezTo>
                  <a:pt x="51" y="58"/>
                  <a:pt x="51" y="58"/>
                  <a:pt x="51" y="58"/>
                </a:cubicBezTo>
                <a:cubicBezTo>
                  <a:pt x="45" y="50"/>
                  <a:pt x="39" y="40"/>
                  <a:pt x="36" y="33"/>
                </a:cubicBezTo>
                <a:cubicBezTo>
                  <a:pt x="30" y="17"/>
                  <a:pt x="32" y="6"/>
                  <a:pt x="33" y="2"/>
                </a:cubicBezTo>
                <a:cubicBezTo>
                  <a:pt x="33" y="1"/>
                  <a:pt x="33" y="1"/>
                  <a:pt x="33" y="0"/>
                </a:cubicBezTo>
                <a:cubicBezTo>
                  <a:pt x="33" y="0"/>
                  <a:pt x="11" y="14"/>
                  <a:pt x="0" y="39"/>
                </a:cubicBezTo>
                <a:cubicBezTo>
                  <a:pt x="13" y="55"/>
                  <a:pt x="25" y="77"/>
                  <a:pt x="28" y="105"/>
                </a:cubicBezTo>
                <a:cubicBezTo>
                  <a:pt x="42" y="104"/>
                  <a:pt x="54" y="93"/>
                  <a:pt x="56" y="78"/>
                </a:cubicBezTo>
                <a:cubicBezTo>
                  <a:pt x="56" y="71"/>
                  <a:pt x="55" y="64"/>
                  <a:pt x="51" y="5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1" name="Freeform 94"/>
          <p:cNvSpPr/>
          <p:nvPr/>
        </p:nvSpPr>
        <p:spPr bwMode="auto">
          <a:xfrm>
            <a:off x="5441950" y="3462338"/>
            <a:ext cx="114300" cy="247650"/>
          </a:xfrm>
          <a:custGeom>
            <a:avLst/>
            <a:gdLst>
              <a:gd name="T0" fmla="*/ 25 w 51"/>
              <a:gd name="T1" fmla="*/ 105 h 110"/>
              <a:gd name="T2" fmla="*/ 32 w 51"/>
              <a:gd name="T3" fmla="*/ 76 h 110"/>
              <a:gd name="T4" fmla="*/ 32 w 51"/>
              <a:gd name="T5" fmla="*/ 76 h 110"/>
              <a:gd name="T6" fmla="*/ 51 w 51"/>
              <a:gd name="T7" fmla="*/ 44 h 110"/>
              <a:gd name="T8" fmla="*/ 45 w 51"/>
              <a:gd name="T9" fmla="*/ 34 h 110"/>
              <a:gd name="T10" fmla="*/ 38 w 51"/>
              <a:gd name="T11" fmla="*/ 1 h 110"/>
              <a:gd name="T12" fmla="*/ 38 w 51"/>
              <a:gd name="T13" fmla="*/ 0 h 110"/>
              <a:gd name="T14" fmla="*/ 3 w 51"/>
              <a:gd name="T15" fmla="*/ 77 h 110"/>
              <a:gd name="T16" fmla="*/ 26 w 51"/>
              <a:gd name="T17" fmla="*/ 110 h 110"/>
              <a:gd name="T18" fmla="*/ 25 w 51"/>
              <a:gd name="T19" fmla="*/ 10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10">
                <a:moveTo>
                  <a:pt x="25" y="105"/>
                </a:moveTo>
                <a:cubicBezTo>
                  <a:pt x="24" y="94"/>
                  <a:pt x="26" y="84"/>
                  <a:pt x="32" y="76"/>
                </a:cubicBezTo>
                <a:cubicBezTo>
                  <a:pt x="32" y="76"/>
                  <a:pt x="32" y="76"/>
                  <a:pt x="32" y="76"/>
                </a:cubicBezTo>
                <a:cubicBezTo>
                  <a:pt x="39" y="65"/>
                  <a:pt x="47" y="54"/>
                  <a:pt x="51" y="44"/>
                </a:cubicBezTo>
                <a:cubicBezTo>
                  <a:pt x="49" y="40"/>
                  <a:pt x="47" y="37"/>
                  <a:pt x="45" y="34"/>
                </a:cubicBezTo>
                <a:cubicBezTo>
                  <a:pt x="36" y="17"/>
                  <a:pt x="37" y="6"/>
                  <a:pt x="38" y="1"/>
                </a:cubicBezTo>
                <a:cubicBezTo>
                  <a:pt x="38" y="1"/>
                  <a:pt x="38" y="0"/>
                  <a:pt x="38" y="0"/>
                </a:cubicBezTo>
                <a:cubicBezTo>
                  <a:pt x="38" y="0"/>
                  <a:pt x="0" y="30"/>
                  <a:pt x="3" y="77"/>
                </a:cubicBezTo>
                <a:cubicBezTo>
                  <a:pt x="4" y="93"/>
                  <a:pt x="14" y="105"/>
                  <a:pt x="26" y="110"/>
                </a:cubicBezTo>
                <a:cubicBezTo>
                  <a:pt x="25" y="108"/>
                  <a:pt x="25" y="107"/>
                  <a:pt x="25" y="10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2" name="Freeform 95"/>
          <p:cNvSpPr>
            <a:spLocks noEditPoints="1"/>
          </p:cNvSpPr>
          <p:nvPr/>
        </p:nvSpPr>
        <p:spPr bwMode="auto">
          <a:xfrm>
            <a:off x="6065839" y="3387726"/>
            <a:ext cx="454025" cy="442913"/>
          </a:xfrm>
          <a:custGeom>
            <a:avLst/>
            <a:gdLst>
              <a:gd name="T0" fmla="*/ 132 w 201"/>
              <a:gd name="T1" fmla="*/ 17 h 196"/>
              <a:gd name="T2" fmla="*/ 49 w 201"/>
              <a:gd name="T3" fmla="*/ 29 h 196"/>
              <a:gd name="T4" fmla="*/ 55 w 201"/>
              <a:gd name="T5" fmla="*/ 32 h 196"/>
              <a:gd name="T6" fmla="*/ 77 w 201"/>
              <a:gd name="T7" fmla="*/ 32 h 196"/>
              <a:gd name="T8" fmla="*/ 81 w 201"/>
              <a:gd name="T9" fmla="*/ 42 h 196"/>
              <a:gd name="T10" fmla="*/ 82 w 201"/>
              <a:gd name="T11" fmla="*/ 63 h 196"/>
              <a:gd name="T12" fmla="*/ 86 w 201"/>
              <a:gd name="T13" fmla="*/ 78 h 196"/>
              <a:gd name="T14" fmla="*/ 87 w 201"/>
              <a:gd name="T15" fmla="*/ 67 h 196"/>
              <a:gd name="T16" fmla="*/ 91 w 201"/>
              <a:gd name="T17" fmla="*/ 84 h 196"/>
              <a:gd name="T18" fmla="*/ 109 w 201"/>
              <a:gd name="T19" fmla="*/ 101 h 196"/>
              <a:gd name="T20" fmla="*/ 115 w 201"/>
              <a:gd name="T21" fmla="*/ 117 h 196"/>
              <a:gd name="T22" fmla="*/ 114 w 201"/>
              <a:gd name="T23" fmla="*/ 144 h 196"/>
              <a:gd name="T24" fmla="*/ 99 w 201"/>
              <a:gd name="T25" fmla="*/ 174 h 196"/>
              <a:gd name="T26" fmla="*/ 97 w 201"/>
              <a:gd name="T27" fmla="*/ 184 h 196"/>
              <a:gd name="T28" fmla="*/ 119 w 201"/>
              <a:gd name="T29" fmla="*/ 54 h 196"/>
              <a:gd name="T30" fmla="*/ 102 w 201"/>
              <a:gd name="T31" fmla="*/ 179 h 196"/>
              <a:gd name="T32" fmla="*/ 124 w 201"/>
              <a:gd name="T33" fmla="*/ 164 h 196"/>
              <a:gd name="T34" fmla="*/ 157 w 201"/>
              <a:gd name="T35" fmla="*/ 136 h 196"/>
              <a:gd name="T36" fmla="*/ 137 w 201"/>
              <a:gd name="T37" fmla="*/ 112 h 196"/>
              <a:gd name="T38" fmla="*/ 114 w 201"/>
              <a:gd name="T39" fmla="*/ 97 h 196"/>
              <a:gd name="T40" fmla="*/ 113 w 201"/>
              <a:gd name="T41" fmla="*/ 77 h 196"/>
              <a:gd name="T42" fmla="*/ 140 w 201"/>
              <a:gd name="T43" fmla="*/ 66 h 196"/>
              <a:gd name="T44" fmla="*/ 145 w 201"/>
              <a:gd name="T45" fmla="*/ 62 h 196"/>
              <a:gd name="T46" fmla="*/ 147 w 201"/>
              <a:gd name="T47" fmla="*/ 48 h 196"/>
              <a:gd name="T48" fmla="*/ 133 w 201"/>
              <a:gd name="T49" fmla="*/ 50 h 196"/>
              <a:gd name="T50" fmla="*/ 129 w 201"/>
              <a:gd name="T51" fmla="*/ 33 h 196"/>
              <a:gd name="T52" fmla="*/ 133 w 201"/>
              <a:gd name="T53" fmla="*/ 31 h 196"/>
              <a:gd name="T54" fmla="*/ 137 w 201"/>
              <a:gd name="T55" fmla="*/ 38 h 196"/>
              <a:gd name="T56" fmla="*/ 149 w 201"/>
              <a:gd name="T57" fmla="*/ 44 h 196"/>
              <a:gd name="T58" fmla="*/ 148 w 201"/>
              <a:gd name="T59" fmla="*/ 37 h 196"/>
              <a:gd name="T60" fmla="*/ 136 w 201"/>
              <a:gd name="T61" fmla="*/ 28 h 196"/>
              <a:gd name="T62" fmla="*/ 129 w 201"/>
              <a:gd name="T63" fmla="*/ 31 h 196"/>
              <a:gd name="T64" fmla="*/ 121 w 201"/>
              <a:gd name="T65" fmla="*/ 21 h 196"/>
              <a:gd name="T66" fmla="*/ 112 w 201"/>
              <a:gd name="T67" fmla="*/ 25 h 196"/>
              <a:gd name="T68" fmla="*/ 87 w 201"/>
              <a:gd name="T69" fmla="*/ 20 h 196"/>
              <a:gd name="T70" fmla="*/ 124 w 201"/>
              <a:gd name="T71" fmla="*/ 15 h 196"/>
              <a:gd name="T72" fmla="*/ 129 w 201"/>
              <a:gd name="T73" fmla="*/ 20 h 196"/>
              <a:gd name="T74" fmla="*/ 129 w 201"/>
              <a:gd name="T75" fmla="*/ 22 h 196"/>
              <a:gd name="T76" fmla="*/ 138 w 201"/>
              <a:gd name="T77" fmla="*/ 25 h 196"/>
              <a:gd name="T78" fmla="*/ 147 w 201"/>
              <a:gd name="T79" fmla="*/ 27 h 196"/>
              <a:gd name="T80" fmla="*/ 159 w 201"/>
              <a:gd name="T81" fmla="*/ 43 h 196"/>
              <a:gd name="T82" fmla="*/ 165 w 201"/>
              <a:gd name="T83" fmla="*/ 57 h 196"/>
              <a:gd name="T84" fmla="*/ 180 w 201"/>
              <a:gd name="T85" fmla="*/ 60 h 196"/>
              <a:gd name="T86" fmla="*/ 182 w 201"/>
              <a:gd name="T87" fmla="*/ 66 h 196"/>
              <a:gd name="T88" fmla="*/ 125 w 201"/>
              <a:gd name="T89" fmla="*/ 64 h 196"/>
              <a:gd name="T90" fmla="*/ 111 w 201"/>
              <a:gd name="T91" fmla="*/ 14 h 196"/>
              <a:gd name="T92" fmla="*/ 109 w 201"/>
              <a:gd name="T93" fmla="*/ 16 h 196"/>
              <a:gd name="T94" fmla="*/ 106 w 201"/>
              <a:gd name="T95" fmla="*/ 17 h 196"/>
              <a:gd name="T96" fmla="*/ 101 w 201"/>
              <a:gd name="T97" fmla="*/ 15 h 196"/>
              <a:gd name="T98" fmla="*/ 43 w 201"/>
              <a:gd name="T99" fmla="*/ 35 h 196"/>
              <a:gd name="T100" fmla="*/ 122 w 201"/>
              <a:gd name="T101" fmla="*/ 15 h 196"/>
              <a:gd name="T102" fmla="*/ 116 w 201"/>
              <a:gd name="T103" fmla="*/ 14 h 196"/>
              <a:gd name="T104" fmla="*/ 145 w 201"/>
              <a:gd name="T105" fmla="*/ 46 h 196"/>
              <a:gd name="T106" fmla="*/ 157 w 201"/>
              <a:gd name="T107" fmla="*/ 66 h 196"/>
              <a:gd name="T108" fmla="*/ 128 w 201"/>
              <a:gd name="T109" fmla="*/ 96 h 196"/>
              <a:gd name="T110" fmla="*/ 124 w 201"/>
              <a:gd name="T111" fmla="*/ 93 h 196"/>
              <a:gd name="T112" fmla="*/ 116 w 201"/>
              <a:gd name="T113" fmla="*/ 17 h 196"/>
              <a:gd name="T114" fmla="*/ 125 w 201"/>
              <a:gd name="T115" fmla="*/ 21 h 196"/>
              <a:gd name="T116" fmla="*/ 114 w 201"/>
              <a:gd name="T117" fmla="*/ 19 h 196"/>
              <a:gd name="T118" fmla="*/ 104 w 201"/>
              <a:gd name="T119" fmla="*/ 18 h 196"/>
              <a:gd name="T120" fmla="*/ 101 w 201"/>
              <a:gd name="T121" fmla="*/ 18 h 196"/>
              <a:gd name="T122" fmla="*/ 116 w 201"/>
              <a:gd name="T123" fmla="*/ 25 h 196"/>
              <a:gd name="T124" fmla="*/ 116 w 201"/>
              <a:gd name="T125" fmla="*/ 25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1" h="196">
                <a:moveTo>
                  <a:pt x="190" y="124"/>
                </a:moveTo>
                <a:cubicBezTo>
                  <a:pt x="201" y="86"/>
                  <a:pt x="187" y="47"/>
                  <a:pt x="156" y="25"/>
                </a:cubicBezTo>
                <a:cubicBezTo>
                  <a:pt x="148" y="19"/>
                  <a:pt x="138" y="14"/>
                  <a:pt x="127" y="11"/>
                </a:cubicBezTo>
                <a:cubicBezTo>
                  <a:pt x="89" y="0"/>
                  <a:pt x="49" y="14"/>
                  <a:pt x="26" y="44"/>
                </a:cubicBezTo>
                <a:cubicBezTo>
                  <a:pt x="20" y="52"/>
                  <a:pt x="15" y="62"/>
                  <a:pt x="12" y="72"/>
                </a:cubicBezTo>
                <a:cubicBezTo>
                  <a:pt x="0" y="110"/>
                  <a:pt x="15" y="149"/>
                  <a:pt x="46" y="171"/>
                </a:cubicBezTo>
                <a:cubicBezTo>
                  <a:pt x="54" y="177"/>
                  <a:pt x="64" y="182"/>
                  <a:pt x="75" y="185"/>
                </a:cubicBezTo>
                <a:cubicBezTo>
                  <a:pt x="113" y="196"/>
                  <a:pt x="153" y="182"/>
                  <a:pt x="176" y="152"/>
                </a:cubicBezTo>
                <a:cubicBezTo>
                  <a:pt x="182" y="144"/>
                  <a:pt x="187" y="134"/>
                  <a:pt x="190" y="124"/>
                </a:cubicBezTo>
                <a:close/>
                <a:moveTo>
                  <a:pt x="177" y="56"/>
                </a:moveTo>
                <a:cubicBezTo>
                  <a:pt x="177" y="57"/>
                  <a:pt x="178" y="57"/>
                  <a:pt x="178" y="57"/>
                </a:cubicBezTo>
                <a:cubicBezTo>
                  <a:pt x="178" y="57"/>
                  <a:pt x="178" y="57"/>
                  <a:pt x="178" y="57"/>
                </a:cubicBezTo>
                <a:cubicBezTo>
                  <a:pt x="178" y="57"/>
                  <a:pt x="178" y="57"/>
                  <a:pt x="178" y="57"/>
                </a:cubicBezTo>
                <a:cubicBezTo>
                  <a:pt x="179" y="58"/>
                  <a:pt x="179" y="58"/>
                  <a:pt x="179" y="58"/>
                </a:cubicBezTo>
                <a:cubicBezTo>
                  <a:pt x="179" y="59"/>
                  <a:pt x="179" y="59"/>
                  <a:pt x="179" y="59"/>
                </a:cubicBezTo>
                <a:cubicBezTo>
                  <a:pt x="179" y="59"/>
                  <a:pt x="180" y="59"/>
                  <a:pt x="180" y="59"/>
                </a:cubicBezTo>
                <a:cubicBezTo>
                  <a:pt x="179" y="59"/>
                  <a:pt x="179" y="59"/>
                  <a:pt x="179" y="59"/>
                </a:cubicBezTo>
                <a:cubicBezTo>
                  <a:pt x="179" y="58"/>
                  <a:pt x="179" y="58"/>
                  <a:pt x="178" y="58"/>
                </a:cubicBezTo>
                <a:cubicBezTo>
                  <a:pt x="178" y="57"/>
                  <a:pt x="178" y="57"/>
                  <a:pt x="177" y="57"/>
                </a:cubicBezTo>
                <a:cubicBezTo>
                  <a:pt x="177" y="57"/>
                  <a:pt x="177" y="57"/>
                  <a:pt x="177" y="56"/>
                </a:cubicBezTo>
                <a:cubicBezTo>
                  <a:pt x="177" y="56"/>
                  <a:pt x="177" y="56"/>
                  <a:pt x="177" y="56"/>
                </a:cubicBezTo>
                <a:close/>
                <a:moveTo>
                  <a:pt x="132" y="17"/>
                </a:moveTo>
                <a:cubicBezTo>
                  <a:pt x="132" y="17"/>
                  <a:pt x="132" y="18"/>
                  <a:pt x="132" y="18"/>
                </a:cubicBezTo>
                <a:cubicBezTo>
                  <a:pt x="132" y="17"/>
                  <a:pt x="132" y="17"/>
                  <a:pt x="132" y="17"/>
                </a:cubicBezTo>
                <a:cubicBezTo>
                  <a:pt x="132" y="17"/>
                  <a:pt x="132" y="17"/>
                  <a:pt x="132" y="17"/>
                </a:cubicBezTo>
                <a:close/>
                <a:moveTo>
                  <a:pt x="55" y="24"/>
                </a:moveTo>
                <a:cubicBezTo>
                  <a:pt x="55" y="24"/>
                  <a:pt x="55" y="24"/>
                  <a:pt x="55" y="24"/>
                </a:cubicBezTo>
                <a:cubicBezTo>
                  <a:pt x="55" y="24"/>
                  <a:pt x="57" y="24"/>
                  <a:pt x="57" y="25"/>
                </a:cubicBezTo>
                <a:cubicBezTo>
                  <a:pt x="56" y="25"/>
                  <a:pt x="56" y="25"/>
                  <a:pt x="56" y="25"/>
                </a:cubicBezTo>
                <a:cubicBezTo>
                  <a:pt x="55" y="25"/>
                  <a:pt x="55" y="25"/>
                  <a:pt x="55" y="25"/>
                </a:cubicBezTo>
                <a:cubicBezTo>
                  <a:pt x="55" y="25"/>
                  <a:pt x="55" y="25"/>
                  <a:pt x="55" y="25"/>
                </a:cubicBezTo>
                <a:cubicBezTo>
                  <a:pt x="55" y="25"/>
                  <a:pt x="55" y="25"/>
                  <a:pt x="54" y="25"/>
                </a:cubicBezTo>
                <a:cubicBezTo>
                  <a:pt x="55" y="25"/>
                  <a:pt x="55" y="25"/>
                  <a:pt x="55" y="24"/>
                </a:cubicBezTo>
                <a:close/>
                <a:moveTo>
                  <a:pt x="76" y="181"/>
                </a:moveTo>
                <a:cubicBezTo>
                  <a:pt x="66" y="178"/>
                  <a:pt x="57" y="173"/>
                  <a:pt x="49" y="167"/>
                </a:cubicBezTo>
                <a:cubicBezTo>
                  <a:pt x="20" y="146"/>
                  <a:pt x="6" y="109"/>
                  <a:pt x="16" y="74"/>
                </a:cubicBezTo>
                <a:cubicBezTo>
                  <a:pt x="19" y="64"/>
                  <a:pt x="24" y="55"/>
                  <a:pt x="30" y="47"/>
                </a:cubicBezTo>
                <a:cubicBezTo>
                  <a:pt x="36" y="39"/>
                  <a:pt x="43" y="32"/>
                  <a:pt x="51" y="27"/>
                </a:cubicBezTo>
                <a:cubicBezTo>
                  <a:pt x="51" y="27"/>
                  <a:pt x="51" y="27"/>
                  <a:pt x="51" y="27"/>
                </a:cubicBezTo>
                <a:cubicBezTo>
                  <a:pt x="52" y="27"/>
                  <a:pt x="54" y="26"/>
                  <a:pt x="54" y="26"/>
                </a:cubicBezTo>
                <a:cubicBezTo>
                  <a:pt x="54" y="27"/>
                  <a:pt x="56" y="26"/>
                  <a:pt x="56" y="26"/>
                </a:cubicBezTo>
                <a:cubicBezTo>
                  <a:pt x="56" y="27"/>
                  <a:pt x="55" y="27"/>
                  <a:pt x="55" y="27"/>
                </a:cubicBezTo>
                <a:cubicBezTo>
                  <a:pt x="55" y="27"/>
                  <a:pt x="55" y="27"/>
                  <a:pt x="54" y="27"/>
                </a:cubicBezTo>
                <a:cubicBezTo>
                  <a:pt x="54" y="27"/>
                  <a:pt x="53" y="27"/>
                  <a:pt x="53" y="27"/>
                </a:cubicBezTo>
                <a:cubicBezTo>
                  <a:pt x="53" y="27"/>
                  <a:pt x="52" y="27"/>
                  <a:pt x="52" y="27"/>
                </a:cubicBezTo>
                <a:cubicBezTo>
                  <a:pt x="52" y="27"/>
                  <a:pt x="52" y="27"/>
                  <a:pt x="52" y="28"/>
                </a:cubicBezTo>
                <a:cubicBezTo>
                  <a:pt x="51" y="28"/>
                  <a:pt x="51" y="28"/>
                  <a:pt x="51" y="28"/>
                </a:cubicBezTo>
                <a:cubicBezTo>
                  <a:pt x="50" y="28"/>
                  <a:pt x="50" y="28"/>
                  <a:pt x="50" y="28"/>
                </a:cubicBezTo>
                <a:cubicBezTo>
                  <a:pt x="50" y="29"/>
                  <a:pt x="50" y="29"/>
                  <a:pt x="50" y="29"/>
                </a:cubicBezTo>
                <a:cubicBezTo>
                  <a:pt x="50" y="29"/>
                  <a:pt x="50" y="29"/>
                  <a:pt x="49" y="29"/>
                </a:cubicBezTo>
                <a:cubicBezTo>
                  <a:pt x="49" y="29"/>
                  <a:pt x="50" y="29"/>
                  <a:pt x="50" y="30"/>
                </a:cubicBezTo>
                <a:cubicBezTo>
                  <a:pt x="49" y="30"/>
                  <a:pt x="50" y="30"/>
                  <a:pt x="50" y="30"/>
                </a:cubicBezTo>
                <a:cubicBezTo>
                  <a:pt x="50" y="30"/>
                  <a:pt x="50" y="31"/>
                  <a:pt x="51" y="30"/>
                </a:cubicBezTo>
                <a:cubicBezTo>
                  <a:pt x="51" y="30"/>
                  <a:pt x="51" y="31"/>
                  <a:pt x="51" y="31"/>
                </a:cubicBezTo>
                <a:cubicBezTo>
                  <a:pt x="51" y="31"/>
                  <a:pt x="52" y="31"/>
                  <a:pt x="53" y="31"/>
                </a:cubicBezTo>
                <a:cubicBezTo>
                  <a:pt x="53" y="31"/>
                  <a:pt x="53" y="31"/>
                  <a:pt x="53" y="31"/>
                </a:cubicBezTo>
                <a:cubicBezTo>
                  <a:pt x="53" y="31"/>
                  <a:pt x="53" y="31"/>
                  <a:pt x="54" y="31"/>
                </a:cubicBezTo>
                <a:cubicBezTo>
                  <a:pt x="54" y="31"/>
                  <a:pt x="54" y="31"/>
                  <a:pt x="55" y="31"/>
                </a:cubicBezTo>
                <a:cubicBezTo>
                  <a:pt x="55" y="31"/>
                  <a:pt x="55" y="31"/>
                  <a:pt x="54" y="32"/>
                </a:cubicBezTo>
                <a:cubicBezTo>
                  <a:pt x="53" y="32"/>
                  <a:pt x="52" y="33"/>
                  <a:pt x="52" y="33"/>
                </a:cubicBezTo>
                <a:cubicBezTo>
                  <a:pt x="52" y="33"/>
                  <a:pt x="51" y="33"/>
                  <a:pt x="51" y="33"/>
                </a:cubicBezTo>
                <a:cubicBezTo>
                  <a:pt x="50" y="33"/>
                  <a:pt x="50" y="33"/>
                  <a:pt x="50" y="33"/>
                </a:cubicBezTo>
                <a:cubicBezTo>
                  <a:pt x="49" y="33"/>
                  <a:pt x="49" y="33"/>
                  <a:pt x="49" y="33"/>
                </a:cubicBezTo>
                <a:cubicBezTo>
                  <a:pt x="49" y="33"/>
                  <a:pt x="48" y="34"/>
                  <a:pt x="47" y="34"/>
                </a:cubicBezTo>
                <a:cubicBezTo>
                  <a:pt x="47" y="34"/>
                  <a:pt x="46" y="35"/>
                  <a:pt x="46" y="35"/>
                </a:cubicBezTo>
                <a:cubicBezTo>
                  <a:pt x="46" y="35"/>
                  <a:pt x="46" y="35"/>
                  <a:pt x="46" y="35"/>
                </a:cubicBezTo>
                <a:cubicBezTo>
                  <a:pt x="46" y="35"/>
                  <a:pt x="47" y="35"/>
                  <a:pt x="47" y="35"/>
                </a:cubicBezTo>
                <a:cubicBezTo>
                  <a:pt x="47" y="35"/>
                  <a:pt x="47" y="35"/>
                  <a:pt x="48" y="34"/>
                </a:cubicBezTo>
                <a:cubicBezTo>
                  <a:pt x="48" y="34"/>
                  <a:pt x="49" y="34"/>
                  <a:pt x="49" y="34"/>
                </a:cubicBezTo>
                <a:cubicBezTo>
                  <a:pt x="49" y="34"/>
                  <a:pt x="49" y="34"/>
                  <a:pt x="50" y="34"/>
                </a:cubicBezTo>
                <a:cubicBezTo>
                  <a:pt x="50" y="34"/>
                  <a:pt x="51" y="34"/>
                  <a:pt x="51" y="34"/>
                </a:cubicBezTo>
                <a:cubicBezTo>
                  <a:pt x="51" y="34"/>
                  <a:pt x="51" y="34"/>
                  <a:pt x="51" y="34"/>
                </a:cubicBezTo>
                <a:cubicBezTo>
                  <a:pt x="51" y="34"/>
                  <a:pt x="51" y="34"/>
                  <a:pt x="51" y="33"/>
                </a:cubicBezTo>
                <a:cubicBezTo>
                  <a:pt x="51" y="33"/>
                  <a:pt x="52" y="33"/>
                  <a:pt x="53" y="33"/>
                </a:cubicBezTo>
                <a:cubicBezTo>
                  <a:pt x="54" y="32"/>
                  <a:pt x="55" y="33"/>
                  <a:pt x="55" y="32"/>
                </a:cubicBezTo>
                <a:cubicBezTo>
                  <a:pt x="56" y="32"/>
                  <a:pt x="56" y="32"/>
                  <a:pt x="57" y="32"/>
                </a:cubicBezTo>
                <a:cubicBezTo>
                  <a:pt x="58" y="31"/>
                  <a:pt x="58" y="31"/>
                  <a:pt x="58" y="31"/>
                </a:cubicBezTo>
                <a:cubicBezTo>
                  <a:pt x="58" y="31"/>
                  <a:pt x="58" y="31"/>
                  <a:pt x="59" y="31"/>
                </a:cubicBezTo>
                <a:cubicBezTo>
                  <a:pt x="60" y="31"/>
                  <a:pt x="59" y="30"/>
                  <a:pt x="59" y="30"/>
                </a:cubicBezTo>
                <a:cubicBezTo>
                  <a:pt x="59" y="30"/>
                  <a:pt x="59" y="30"/>
                  <a:pt x="60" y="30"/>
                </a:cubicBezTo>
                <a:cubicBezTo>
                  <a:pt x="60" y="29"/>
                  <a:pt x="60" y="30"/>
                  <a:pt x="61" y="29"/>
                </a:cubicBezTo>
                <a:cubicBezTo>
                  <a:pt x="62" y="28"/>
                  <a:pt x="62" y="30"/>
                  <a:pt x="61" y="30"/>
                </a:cubicBezTo>
                <a:cubicBezTo>
                  <a:pt x="61" y="30"/>
                  <a:pt x="62" y="30"/>
                  <a:pt x="62" y="30"/>
                </a:cubicBezTo>
                <a:cubicBezTo>
                  <a:pt x="62" y="30"/>
                  <a:pt x="63" y="30"/>
                  <a:pt x="63" y="30"/>
                </a:cubicBezTo>
                <a:cubicBezTo>
                  <a:pt x="64" y="29"/>
                  <a:pt x="65" y="29"/>
                  <a:pt x="65" y="29"/>
                </a:cubicBezTo>
                <a:cubicBezTo>
                  <a:pt x="65" y="29"/>
                  <a:pt x="65" y="29"/>
                  <a:pt x="65" y="29"/>
                </a:cubicBezTo>
                <a:cubicBezTo>
                  <a:pt x="66" y="28"/>
                  <a:pt x="66" y="28"/>
                  <a:pt x="67" y="28"/>
                </a:cubicBezTo>
                <a:cubicBezTo>
                  <a:pt x="67" y="28"/>
                  <a:pt x="67" y="29"/>
                  <a:pt x="67" y="29"/>
                </a:cubicBezTo>
                <a:cubicBezTo>
                  <a:pt x="67" y="29"/>
                  <a:pt x="66" y="29"/>
                  <a:pt x="66" y="29"/>
                </a:cubicBezTo>
                <a:cubicBezTo>
                  <a:pt x="66" y="29"/>
                  <a:pt x="67" y="29"/>
                  <a:pt x="68" y="29"/>
                </a:cubicBezTo>
                <a:cubicBezTo>
                  <a:pt x="69" y="30"/>
                  <a:pt x="70" y="29"/>
                  <a:pt x="70" y="29"/>
                </a:cubicBezTo>
                <a:cubicBezTo>
                  <a:pt x="70" y="29"/>
                  <a:pt x="70" y="29"/>
                  <a:pt x="70" y="29"/>
                </a:cubicBezTo>
                <a:cubicBezTo>
                  <a:pt x="71" y="30"/>
                  <a:pt x="71" y="30"/>
                  <a:pt x="71" y="30"/>
                </a:cubicBezTo>
                <a:cubicBezTo>
                  <a:pt x="71" y="30"/>
                  <a:pt x="73" y="30"/>
                  <a:pt x="73" y="30"/>
                </a:cubicBezTo>
                <a:cubicBezTo>
                  <a:pt x="73" y="31"/>
                  <a:pt x="74" y="31"/>
                  <a:pt x="74" y="31"/>
                </a:cubicBezTo>
                <a:cubicBezTo>
                  <a:pt x="74" y="31"/>
                  <a:pt x="75" y="32"/>
                  <a:pt x="75" y="32"/>
                </a:cubicBezTo>
                <a:cubicBezTo>
                  <a:pt x="75" y="33"/>
                  <a:pt x="75" y="33"/>
                  <a:pt x="75" y="33"/>
                </a:cubicBezTo>
                <a:cubicBezTo>
                  <a:pt x="76" y="33"/>
                  <a:pt x="76" y="33"/>
                  <a:pt x="76" y="34"/>
                </a:cubicBezTo>
                <a:cubicBezTo>
                  <a:pt x="76" y="33"/>
                  <a:pt x="76" y="33"/>
                  <a:pt x="77" y="33"/>
                </a:cubicBezTo>
                <a:cubicBezTo>
                  <a:pt x="77" y="33"/>
                  <a:pt x="76" y="33"/>
                  <a:pt x="77" y="32"/>
                </a:cubicBezTo>
                <a:cubicBezTo>
                  <a:pt x="77" y="31"/>
                  <a:pt x="77" y="31"/>
                  <a:pt x="77" y="31"/>
                </a:cubicBezTo>
                <a:cubicBezTo>
                  <a:pt x="77" y="31"/>
                  <a:pt x="77" y="32"/>
                  <a:pt x="77" y="32"/>
                </a:cubicBezTo>
                <a:cubicBezTo>
                  <a:pt x="77" y="33"/>
                  <a:pt x="77" y="33"/>
                  <a:pt x="77" y="33"/>
                </a:cubicBezTo>
                <a:cubicBezTo>
                  <a:pt x="78" y="33"/>
                  <a:pt x="78" y="32"/>
                  <a:pt x="78" y="32"/>
                </a:cubicBezTo>
                <a:cubicBezTo>
                  <a:pt x="78" y="32"/>
                  <a:pt x="78" y="33"/>
                  <a:pt x="78" y="33"/>
                </a:cubicBezTo>
                <a:cubicBezTo>
                  <a:pt x="78" y="33"/>
                  <a:pt x="77" y="33"/>
                  <a:pt x="77" y="33"/>
                </a:cubicBezTo>
                <a:cubicBezTo>
                  <a:pt x="77" y="33"/>
                  <a:pt x="76" y="34"/>
                  <a:pt x="77" y="34"/>
                </a:cubicBezTo>
                <a:cubicBezTo>
                  <a:pt x="77" y="34"/>
                  <a:pt x="77" y="34"/>
                  <a:pt x="77" y="35"/>
                </a:cubicBezTo>
                <a:cubicBezTo>
                  <a:pt x="76" y="35"/>
                  <a:pt x="77" y="35"/>
                  <a:pt x="77" y="35"/>
                </a:cubicBezTo>
                <a:cubicBezTo>
                  <a:pt x="77" y="35"/>
                  <a:pt x="78" y="35"/>
                  <a:pt x="78" y="36"/>
                </a:cubicBezTo>
                <a:cubicBezTo>
                  <a:pt x="78" y="36"/>
                  <a:pt x="78" y="35"/>
                  <a:pt x="78" y="35"/>
                </a:cubicBezTo>
                <a:cubicBezTo>
                  <a:pt x="78" y="35"/>
                  <a:pt x="79" y="35"/>
                  <a:pt x="78" y="35"/>
                </a:cubicBezTo>
                <a:cubicBezTo>
                  <a:pt x="78" y="36"/>
                  <a:pt x="79" y="36"/>
                  <a:pt x="79" y="36"/>
                </a:cubicBezTo>
                <a:cubicBezTo>
                  <a:pt x="79" y="36"/>
                  <a:pt x="79" y="36"/>
                  <a:pt x="79" y="37"/>
                </a:cubicBezTo>
                <a:cubicBezTo>
                  <a:pt x="79" y="37"/>
                  <a:pt x="79" y="37"/>
                  <a:pt x="79" y="38"/>
                </a:cubicBezTo>
                <a:cubicBezTo>
                  <a:pt x="79" y="38"/>
                  <a:pt x="79" y="38"/>
                  <a:pt x="80" y="38"/>
                </a:cubicBezTo>
                <a:cubicBezTo>
                  <a:pt x="80" y="38"/>
                  <a:pt x="80" y="38"/>
                  <a:pt x="80" y="38"/>
                </a:cubicBezTo>
                <a:cubicBezTo>
                  <a:pt x="80" y="38"/>
                  <a:pt x="80" y="38"/>
                  <a:pt x="80" y="38"/>
                </a:cubicBezTo>
                <a:cubicBezTo>
                  <a:pt x="80" y="38"/>
                  <a:pt x="80" y="39"/>
                  <a:pt x="80" y="39"/>
                </a:cubicBezTo>
                <a:cubicBezTo>
                  <a:pt x="80" y="39"/>
                  <a:pt x="80" y="40"/>
                  <a:pt x="81" y="40"/>
                </a:cubicBezTo>
                <a:cubicBezTo>
                  <a:pt x="81" y="40"/>
                  <a:pt x="80" y="40"/>
                  <a:pt x="81" y="41"/>
                </a:cubicBezTo>
                <a:cubicBezTo>
                  <a:pt x="81" y="41"/>
                  <a:pt x="81" y="41"/>
                  <a:pt x="80" y="40"/>
                </a:cubicBezTo>
                <a:cubicBezTo>
                  <a:pt x="80" y="40"/>
                  <a:pt x="80" y="40"/>
                  <a:pt x="79" y="41"/>
                </a:cubicBezTo>
                <a:cubicBezTo>
                  <a:pt x="79" y="41"/>
                  <a:pt x="80" y="42"/>
                  <a:pt x="81" y="42"/>
                </a:cubicBezTo>
                <a:cubicBezTo>
                  <a:pt x="81" y="42"/>
                  <a:pt x="81" y="42"/>
                  <a:pt x="81" y="42"/>
                </a:cubicBezTo>
                <a:cubicBezTo>
                  <a:pt x="81" y="42"/>
                  <a:pt x="81" y="43"/>
                  <a:pt x="82" y="43"/>
                </a:cubicBezTo>
                <a:cubicBezTo>
                  <a:pt x="82" y="43"/>
                  <a:pt x="82" y="43"/>
                  <a:pt x="82" y="43"/>
                </a:cubicBezTo>
                <a:cubicBezTo>
                  <a:pt x="82" y="43"/>
                  <a:pt x="82" y="43"/>
                  <a:pt x="82" y="43"/>
                </a:cubicBezTo>
                <a:cubicBezTo>
                  <a:pt x="82" y="43"/>
                  <a:pt x="82" y="43"/>
                  <a:pt x="82" y="44"/>
                </a:cubicBezTo>
                <a:cubicBezTo>
                  <a:pt x="82" y="44"/>
                  <a:pt x="83" y="44"/>
                  <a:pt x="83" y="44"/>
                </a:cubicBezTo>
                <a:cubicBezTo>
                  <a:pt x="83" y="44"/>
                  <a:pt x="83" y="44"/>
                  <a:pt x="82" y="44"/>
                </a:cubicBezTo>
                <a:cubicBezTo>
                  <a:pt x="82" y="44"/>
                  <a:pt x="82" y="45"/>
                  <a:pt x="82" y="45"/>
                </a:cubicBezTo>
                <a:cubicBezTo>
                  <a:pt x="82" y="45"/>
                  <a:pt x="82" y="45"/>
                  <a:pt x="82" y="46"/>
                </a:cubicBezTo>
                <a:cubicBezTo>
                  <a:pt x="82" y="46"/>
                  <a:pt x="81" y="48"/>
                  <a:pt x="81" y="49"/>
                </a:cubicBezTo>
                <a:cubicBezTo>
                  <a:pt x="81" y="49"/>
                  <a:pt x="80" y="50"/>
                  <a:pt x="80" y="50"/>
                </a:cubicBezTo>
                <a:cubicBezTo>
                  <a:pt x="80" y="51"/>
                  <a:pt x="80" y="51"/>
                  <a:pt x="80" y="51"/>
                </a:cubicBezTo>
                <a:cubicBezTo>
                  <a:pt x="80" y="51"/>
                  <a:pt x="80" y="52"/>
                  <a:pt x="79" y="53"/>
                </a:cubicBezTo>
                <a:cubicBezTo>
                  <a:pt x="78" y="53"/>
                  <a:pt x="78" y="54"/>
                  <a:pt x="79" y="54"/>
                </a:cubicBezTo>
                <a:cubicBezTo>
                  <a:pt x="79" y="54"/>
                  <a:pt x="79" y="54"/>
                  <a:pt x="79" y="54"/>
                </a:cubicBezTo>
                <a:cubicBezTo>
                  <a:pt x="79" y="55"/>
                  <a:pt x="79" y="55"/>
                  <a:pt x="79" y="55"/>
                </a:cubicBezTo>
                <a:cubicBezTo>
                  <a:pt x="79" y="56"/>
                  <a:pt x="79" y="56"/>
                  <a:pt x="79" y="56"/>
                </a:cubicBezTo>
                <a:cubicBezTo>
                  <a:pt x="79" y="57"/>
                  <a:pt x="79" y="57"/>
                  <a:pt x="79" y="58"/>
                </a:cubicBezTo>
                <a:cubicBezTo>
                  <a:pt x="79" y="58"/>
                  <a:pt x="79" y="58"/>
                  <a:pt x="80" y="58"/>
                </a:cubicBezTo>
                <a:cubicBezTo>
                  <a:pt x="80" y="58"/>
                  <a:pt x="80" y="59"/>
                  <a:pt x="79" y="59"/>
                </a:cubicBezTo>
                <a:cubicBezTo>
                  <a:pt x="79" y="59"/>
                  <a:pt x="80" y="59"/>
                  <a:pt x="80" y="59"/>
                </a:cubicBezTo>
                <a:cubicBezTo>
                  <a:pt x="80" y="59"/>
                  <a:pt x="80" y="60"/>
                  <a:pt x="80" y="61"/>
                </a:cubicBezTo>
                <a:cubicBezTo>
                  <a:pt x="81" y="61"/>
                  <a:pt x="81" y="61"/>
                  <a:pt x="81" y="62"/>
                </a:cubicBezTo>
                <a:cubicBezTo>
                  <a:pt x="81" y="62"/>
                  <a:pt x="81" y="62"/>
                  <a:pt x="81" y="62"/>
                </a:cubicBezTo>
                <a:cubicBezTo>
                  <a:pt x="82" y="62"/>
                  <a:pt x="82" y="62"/>
                  <a:pt x="82" y="62"/>
                </a:cubicBezTo>
                <a:cubicBezTo>
                  <a:pt x="82" y="63"/>
                  <a:pt x="82" y="63"/>
                  <a:pt x="82" y="63"/>
                </a:cubicBezTo>
                <a:cubicBezTo>
                  <a:pt x="82" y="63"/>
                  <a:pt x="83" y="63"/>
                  <a:pt x="83" y="63"/>
                </a:cubicBezTo>
                <a:cubicBezTo>
                  <a:pt x="83" y="63"/>
                  <a:pt x="83" y="63"/>
                  <a:pt x="83" y="63"/>
                </a:cubicBezTo>
                <a:cubicBezTo>
                  <a:pt x="83" y="63"/>
                  <a:pt x="83" y="63"/>
                  <a:pt x="83" y="63"/>
                </a:cubicBezTo>
                <a:cubicBezTo>
                  <a:pt x="83" y="64"/>
                  <a:pt x="83" y="64"/>
                  <a:pt x="83" y="65"/>
                </a:cubicBezTo>
                <a:cubicBezTo>
                  <a:pt x="83" y="65"/>
                  <a:pt x="83" y="65"/>
                  <a:pt x="83" y="65"/>
                </a:cubicBezTo>
                <a:cubicBezTo>
                  <a:pt x="83" y="65"/>
                  <a:pt x="83" y="65"/>
                  <a:pt x="83" y="65"/>
                </a:cubicBezTo>
                <a:cubicBezTo>
                  <a:pt x="83" y="65"/>
                  <a:pt x="83" y="66"/>
                  <a:pt x="83" y="66"/>
                </a:cubicBezTo>
                <a:cubicBezTo>
                  <a:pt x="83" y="66"/>
                  <a:pt x="83" y="67"/>
                  <a:pt x="83" y="67"/>
                </a:cubicBezTo>
                <a:cubicBezTo>
                  <a:pt x="83" y="67"/>
                  <a:pt x="83" y="68"/>
                  <a:pt x="83" y="68"/>
                </a:cubicBezTo>
                <a:cubicBezTo>
                  <a:pt x="83" y="68"/>
                  <a:pt x="84" y="68"/>
                  <a:pt x="84" y="69"/>
                </a:cubicBezTo>
                <a:cubicBezTo>
                  <a:pt x="84" y="69"/>
                  <a:pt x="83" y="69"/>
                  <a:pt x="84" y="69"/>
                </a:cubicBezTo>
                <a:cubicBezTo>
                  <a:pt x="84" y="69"/>
                  <a:pt x="84" y="70"/>
                  <a:pt x="84" y="70"/>
                </a:cubicBezTo>
                <a:cubicBezTo>
                  <a:pt x="84" y="71"/>
                  <a:pt x="85" y="71"/>
                  <a:pt x="85" y="71"/>
                </a:cubicBezTo>
                <a:cubicBezTo>
                  <a:pt x="85" y="71"/>
                  <a:pt x="84" y="71"/>
                  <a:pt x="84" y="71"/>
                </a:cubicBezTo>
                <a:cubicBezTo>
                  <a:pt x="84" y="71"/>
                  <a:pt x="83" y="70"/>
                  <a:pt x="84" y="70"/>
                </a:cubicBezTo>
                <a:cubicBezTo>
                  <a:pt x="84" y="70"/>
                  <a:pt x="83" y="71"/>
                  <a:pt x="83" y="72"/>
                </a:cubicBezTo>
                <a:cubicBezTo>
                  <a:pt x="84" y="72"/>
                  <a:pt x="84" y="73"/>
                  <a:pt x="84" y="73"/>
                </a:cubicBezTo>
                <a:cubicBezTo>
                  <a:pt x="85" y="73"/>
                  <a:pt x="85" y="73"/>
                  <a:pt x="85" y="73"/>
                </a:cubicBezTo>
                <a:cubicBezTo>
                  <a:pt x="85" y="73"/>
                  <a:pt x="85" y="73"/>
                  <a:pt x="85" y="74"/>
                </a:cubicBezTo>
                <a:cubicBezTo>
                  <a:pt x="85" y="74"/>
                  <a:pt x="86" y="74"/>
                  <a:pt x="86" y="74"/>
                </a:cubicBezTo>
                <a:cubicBezTo>
                  <a:pt x="86" y="74"/>
                  <a:pt x="86" y="75"/>
                  <a:pt x="86" y="75"/>
                </a:cubicBezTo>
                <a:cubicBezTo>
                  <a:pt x="86" y="76"/>
                  <a:pt x="85" y="76"/>
                  <a:pt x="85" y="76"/>
                </a:cubicBezTo>
                <a:cubicBezTo>
                  <a:pt x="85" y="76"/>
                  <a:pt x="85" y="76"/>
                  <a:pt x="86" y="76"/>
                </a:cubicBezTo>
                <a:cubicBezTo>
                  <a:pt x="86" y="76"/>
                  <a:pt x="85" y="77"/>
                  <a:pt x="86" y="77"/>
                </a:cubicBezTo>
                <a:cubicBezTo>
                  <a:pt x="86" y="77"/>
                  <a:pt x="86" y="77"/>
                  <a:pt x="86" y="78"/>
                </a:cubicBezTo>
                <a:cubicBezTo>
                  <a:pt x="86" y="78"/>
                  <a:pt x="86" y="78"/>
                  <a:pt x="87" y="78"/>
                </a:cubicBezTo>
                <a:cubicBezTo>
                  <a:pt x="87" y="78"/>
                  <a:pt x="87" y="79"/>
                  <a:pt x="87" y="79"/>
                </a:cubicBezTo>
                <a:cubicBezTo>
                  <a:pt x="87" y="79"/>
                  <a:pt x="87" y="80"/>
                  <a:pt x="88" y="79"/>
                </a:cubicBezTo>
                <a:cubicBezTo>
                  <a:pt x="88" y="79"/>
                  <a:pt x="88" y="79"/>
                  <a:pt x="88" y="79"/>
                </a:cubicBezTo>
                <a:cubicBezTo>
                  <a:pt x="88" y="78"/>
                  <a:pt x="88" y="78"/>
                  <a:pt x="88" y="78"/>
                </a:cubicBezTo>
                <a:cubicBezTo>
                  <a:pt x="88" y="77"/>
                  <a:pt x="87" y="77"/>
                  <a:pt x="87" y="77"/>
                </a:cubicBezTo>
                <a:cubicBezTo>
                  <a:pt x="87" y="76"/>
                  <a:pt x="87" y="76"/>
                  <a:pt x="87" y="76"/>
                </a:cubicBezTo>
                <a:cubicBezTo>
                  <a:pt x="87" y="76"/>
                  <a:pt x="87" y="75"/>
                  <a:pt x="87" y="75"/>
                </a:cubicBezTo>
                <a:cubicBezTo>
                  <a:pt x="87" y="75"/>
                  <a:pt x="87" y="75"/>
                  <a:pt x="87" y="74"/>
                </a:cubicBezTo>
                <a:cubicBezTo>
                  <a:pt x="87" y="74"/>
                  <a:pt x="87" y="74"/>
                  <a:pt x="87" y="74"/>
                </a:cubicBezTo>
                <a:cubicBezTo>
                  <a:pt x="87" y="73"/>
                  <a:pt x="87" y="73"/>
                  <a:pt x="87" y="73"/>
                </a:cubicBezTo>
                <a:cubicBezTo>
                  <a:pt x="87" y="73"/>
                  <a:pt x="87" y="73"/>
                  <a:pt x="87" y="73"/>
                </a:cubicBezTo>
                <a:cubicBezTo>
                  <a:pt x="87" y="73"/>
                  <a:pt x="86" y="73"/>
                  <a:pt x="86" y="72"/>
                </a:cubicBezTo>
                <a:cubicBezTo>
                  <a:pt x="86" y="72"/>
                  <a:pt x="86" y="72"/>
                  <a:pt x="86" y="72"/>
                </a:cubicBezTo>
                <a:cubicBezTo>
                  <a:pt x="86" y="72"/>
                  <a:pt x="86" y="71"/>
                  <a:pt x="86" y="71"/>
                </a:cubicBezTo>
                <a:cubicBezTo>
                  <a:pt x="86" y="71"/>
                  <a:pt x="86" y="70"/>
                  <a:pt x="86" y="70"/>
                </a:cubicBezTo>
                <a:cubicBezTo>
                  <a:pt x="86" y="70"/>
                  <a:pt x="86" y="70"/>
                  <a:pt x="86" y="69"/>
                </a:cubicBezTo>
                <a:cubicBezTo>
                  <a:pt x="86" y="69"/>
                  <a:pt x="86" y="69"/>
                  <a:pt x="86" y="69"/>
                </a:cubicBezTo>
                <a:cubicBezTo>
                  <a:pt x="85" y="69"/>
                  <a:pt x="85" y="69"/>
                  <a:pt x="85" y="69"/>
                </a:cubicBezTo>
                <a:cubicBezTo>
                  <a:pt x="85" y="69"/>
                  <a:pt x="85" y="69"/>
                  <a:pt x="85" y="68"/>
                </a:cubicBezTo>
                <a:cubicBezTo>
                  <a:pt x="85" y="68"/>
                  <a:pt x="85" y="68"/>
                  <a:pt x="85" y="68"/>
                </a:cubicBezTo>
                <a:cubicBezTo>
                  <a:pt x="85" y="67"/>
                  <a:pt x="85" y="67"/>
                  <a:pt x="85" y="67"/>
                </a:cubicBezTo>
                <a:cubicBezTo>
                  <a:pt x="85" y="67"/>
                  <a:pt x="85" y="67"/>
                  <a:pt x="85" y="66"/>
                </a:cubicBezTo>
                <a:cubicBezTo>
                  <a:pt x="86" y="67"/>
                  <a:pt x="86" y="67"/>
                  <a:pt x="86" y="67"/>
                </a:cubicBezTo>
                <a:cubicBezTo>
                  <a:pt x="86" y="67"/>
                  <a:pt x="86" y="67"/>
                  <a:pt x="87" y="67"/>
                </a:cubicBezTo>
                <a:cubicBezTo>
                  <a:pt x="87" y="68"/>
                  <a:pt x="87" y="68"/>
                  <a:pt x="87" y="68"/>
                </a:cubicBezTo>
                <a:cubicBezTo>
                  <a:pt x="87" y="68"/>
                  <a:pt x="87" y="68"/>
                  <a:pt x="87" y="68"/>
                </a:cubicBezTo>
                <a:cubicBezTo>
                  <a:pt x="87" y="69"/>
                  <a:pt x="87" y="69"/>
                  <a:pt x="87" y="69"/>
                </a:cubicBezTo>
                <a:cubicBezTo>
                  <a:pt x="87" y="70"/>
                  <a:pt x="87" y="70"/>
                  <a:pt x="87" y="70"/>
                </a:cubicBezTo>
                <a:cubicBezTo>
                  <a:pt x="87" y="70"/>
                  <a:pt x="87" y="70"/>
                  <a:pt x="87" y="70"/>
                </a:cubicBezTo>
                <a:cubicBezTo>
                  <a:pt x="87" y="71"/>
                  <a:pt x="87" y="71"/>
                  <a:pt x="87" y="71"/>
                </a:cubicBezTo>
                <a:cubicBezTo>
                  <a:pt x="87" y="71"/>
                  <a:pt x="87" y="71"/>
                  <a:pt x="87" y="71"/>
                </a:cubicBezTo>
                <a:cubicBezTo>
                  <a:pt x="87" y="71"/>
                  <a:pt x="87" y="71"/>
                  <a:pt x="87" y="72"/>
                </a:cubicBezTo>
                <a:cubicBezTo>
                  <a:pt x="88" y="72"/>
                  <a:pt x="88" y="72"/>
                  <a:pt x="88" y="72"/>
                </a:cubicBezTo>
                <a:cubicBezTo>
                  <a:pt x="88" y="73"/>
                  <a:pt x="88" y="73"/>
                  <a:pt x="88" y="73"/>
                </a:cubicBezTo>
                <a:cubicBezTo>
                  <a:pt x="88" y="73"/>
                  <a:pt x="88" y="73"/>
                  <a:pt x="88" y="73"/>
                </a:cubicBezTo>
                <a:cubicBezTo>
                  <a:pt x="88" y="73"/>
                  <a:pt x="89" y="73"/>
                  <a:pt x="89" y="74"/>
                </a:cubicBezTo>
                <a:cubicBezTo>
                  <a:pt x="89" y="74"/>
                  <a:pt x="89" y="74"/>
                  <a:pt x="89" y="74"/>
                </a:cubicBezTo>
                <a:cubicBezTo>
                  <a:pt x="89" y="74"/>
                  <a:pt x="89" y="74"/>
                  <a:pt x="89" y="75"/>
                </a:cubicBezTo>
                <a:cubicBezTo>
                  <a:pt x="89" y="75"/>
                  <a:pt x="89" y="75"/>
                  <a:pt x="89" y="75"/>
                </a:cubicBezTo>
                <a:cubicBezTo>
                  <a:pt x="89" y="75"/>
                  <a:pt x="89" y="75"/>
                  <a:pt x="89" y="75"/>
                </a:cubicBezTo>
                <a:cubicBezTo>
                  <a:pt x="89" y="76"/>
                  <a:pt x="89" y="76"/>
                  <a:pt x="89" y="76"/>
                </a:cubicBezTo>
                <a:cubicBezTo>
                  <a:pt x="89" y="76"/>
                  <a:pt x="89" y="76"/>
                  <a:pt x="90" y="76"/>
                </a:cubicBezTo>
                <a:cubicBezTo>
                  <a:pt x="90" y="77"/>
                  <a:pt x="90" y="77"/>
                  <a:pt x="90" y="78"/>
                </a:cubicBezTo>
                <a:cubicBezTo>
                  <a:pt x="90" y="78"/>
                  <a:pt x="91" y="78"/>
                  <a:pt x="91" y="79"/>
                </a:cubicBezTo>
                <a:cubicBezTo>
                  <a:pt x="91" y="79"/>
                  <a:pt x="91" y="79"/>
                  <a:pt x="91" y="80"/>
                </a:cubicBezTo>
                <a:cubicBezTo>
                  <a:pt x="92" y="81"/>
                  <a:pt x="92" y="81"/>
                  <a:pt x="92" y="82"/>
                </a:cubicBezTo>
                <a:cubicBezTo>
                  <a:pt x="92" y="82"/>
                  <a:pt x="92" y="82"/>
                  <a:pt x="92" y="82"/>
                </a:cubicBezTo>
                <a:cubicBezTo>
                  <a:pt x="92" y="82"/>
                  <a:pt x="92" y="83"/>
                  <a:pt x="92" y="83"/>
                </a:cubicBezTo>
                <a:cubicBezTo>
                  <a:pt x="92" y="83"/>
                  <a:pt x="91" y="83"/>
                  <a:pt x="91" y="84"/>
                </a:cubicBezTo>
                <a:cubicBezTo>
                  <a:pt x="91" y="84"/>
                  <a:pt x="91" y="84"/>
                  <a:pt x="91" y="84"/>
                </a:cubicBezTo>
                <a:cubicBezTo>
                  <a:pt x="91" y="84"/>
                  <a:pt x="91" y="84"/>
                  <a:pt x="91" y="84"/>
                </a:cubicBezTo>
                <a:cubicBezTo>
                  <a:pt x="91" y="85"/>
                  <a:pt x="91" y="85"/>
                  <a:pt x="92" y="86"/>
                </a:cubicBezTo>
                <a:cubicBezTo>
                  <a:pt x="92" y="86"/>
                  <a:pt x="92" y="86"/>
                  <a:pt x="93" y="87"/>
                </a:cubicBezTo>
                <a:cubicBezTo>
                  <a:pt x="93" y="88"/>
                  <a:pt x="94" y="88"/>
                  <a:pt x="94" y="88"/>
                </a:cubicBezTo>
                <a:cubicBezTo>
                  <a:pt x="95" y="89"/>
                  <a:pt x="95" y="89"/>
                  <a:pt x="95" y="90"/>
                </a:cubicBezTo>
                <a:cubicBezTo>
                  <a:pt x="95" y="90"/>
                  <a:pt x="95" y="90"/>
                  <a:pt x="96" y="90"/>
                </a:cubicBezTo>
                <a:cubicBezTo>
                  <a:pt x="96" y="90"/>
                  <a:pt x="97" y="92"/>
                  <a:pt x="98" y="92"/>
                </a:cubicBezTo>
                <a:cubicBezTo>
                  <a:pt x="98" y="92"/>
                  <a:pt x="99" y="93"/>
                  <a:pt x="99" y="93"/>
                </a:cubicBezTo>
                <a:cubicBezTo>
                  <a:pt x="99" y="93"/>
                  <a:pt x="100" y="93"/>
                  <a:pt x="100" y="93"/>
                </a:cubicBezTo>
                <a:cubicBezTo>
                  <a:pt x="100" y="93"/>
                  <a:pt x="101" y="94"/>
                  <a:pt x="101" y="93"/>
                </a:cubicBezTo>
                <a:cubicBezTo>
                  <a:pt x="102" y="92"/>
                  <a:pt x="103" y="93"/>
                  <a:pt x="103" y="93"/>
                </a:cubicBezTo>
                <a:cubicBezTo>
                  <a:pt x="103" y="94"/>
                  <a:pt x="104" y="94"/>
                  <a:pt x="104" y="94"/>
                </a:cubicBezTo>
                <a:cubicBezTo>
                  <a:pt x="104" y="95"/>
                  <a:pt x="104" y="95"/>
                  <a:pt x="104" y="95"/>
                </a:cubicBezTo>
                <a:cubicBezTo>
                  <a:pt x="104" y="95"/>
                  <a:pt x="104" y="96"/>
                  <a:pt x="104" y="96"/>
                </a:cubicBezTo>
                <a:cubicBezTo>
                  <a:pt x="104" y="96"/>
                  <a:pt x="104" y="97"/>
                  <a:pt x="105" y="97"/>
                </a:cubicBezTo>
                <a:cubicBezTo>
                  <a:pt x="105" y="97"/>
                  <a:pt x="105" y="97"/>
                  <a:pt x="105" y="97"/>
                </a:cubicBezTo>
                <a:cubicBezTo>
                  <a:pt x="106" y="98"/>
                  <a:pt x="106" y="98"/>
                  <a:pt x="106" y="98"/>
                </a:cubicBezTo>
                <a:cubicBezTo>
                  <a:pt x="107" y="98"/>
                  <a:pt x="107" y="98"/>
                  <a:pt x="107" y="99"/>
                </a:cubicBezTo>
                <a:cubicBezTo>
                  <a:pt x="107" y="99"/>
                  <a:pt x="107" y="99"/>
                  <a:pt x="107" y="99"/>
                </a:cubicBezTo>
                <a:cubicBezTo>
                  <a:pt x="107" y="99"/>
                  <a:pt x="107" y="99"/>
                  <a:pt x="108" y="99"/>
                </a:cubicBezTo>
                <a:cubicBezTo>
                  <a:pt x="108" y="99"/>
                  <a:pt x="108" y="99"/>
                  <a:pt x="109" y="100"/>
                </a:cubicBezTo>
                <a:cubicBezTo>
                  <a:pt x="109" y="100"/>
                  <a:pt x="109" y="100"/>
                  <a:pt x="109" y="100"/>
                </a:cubicBezTo>
                <a:cubicBezTo>
                  <a:pt x="109" y="100"/>
                  <a:pt x="109" y="100"/>
                  <a:pt x="109" y="100"/>
                </a:cubicBezTo>
                <a:cubicBezTo>
                  <a:pt x="109" y="101"/>
                  <a:pt x="109" y="101"/>
                  <a:pt x="109" y="101"/>
                </a:cubicBezTo>
                <a:cubicBezTo>
                  <a:pt x="110" y="102"/>
                  <a:pt x="110" y="102"/>
                  <a:pt x="110" y="102"/>
                </a:cubicBezTo>
                <a:cubicBezTo>
                  <a:pt x="110" y="103"/>
                  <a:pt x="110" y="103"/>
                  <a:pt x="111" y="103"/>
                </a:cubicBezTo>
                <a:cubicBezTo>
                  <a:pt x="110" y="103"/>
                  <a:pt x="110" y="103"/>
                  <a:pt x="110" y="104"/>
                </a:cubicBezTo>
                <a:cubicBezTo>
                  <a:pt x="110" y="104"/>
                  <a:pt x="110" y="104"/>
                  <a:pt x="110" y="105"/>
                </a:cubicBezTo>
                <a:cubicBezTo>
                  <a:pt x="110" y="105"/>
                  <a:pt x="111" y="105"/>
                  <a:pt x="111" y="105"/>
                </a:cubicBezTo>
                <a:cubicBezTo>
                  <a:pt x="111" y="105"/>
                  <a:pt x="111" y="105"/>
                  <a:pt x="111" y="105"/>
                </a:cubicBezTo>
                <a:cubicBezTo>
                  <a:pt x="112" y="106"/>
                  <a:pt x="112" y="106"/>
                  <a:pt x="112" y="107"/>
                </a:cubicBezTo>
                <a:cubicBezTo>
                  <a:pt x="112" y="107"/>
                  <a:pt x="112" y="107"/>
                  <a:pt x="112" y="107"/>
                </a:cubicBezTo>
                <a:cubicBezTo>
                  <a:pt x="112" y="107"/>
                  <a:pt x="112" y="107"/>
                  <a:pt x="113" y="108"/>
                </a:cubicBezTo>
                <a:cubicBezTo>
                  <a:pt x="113" y="108"/>
                  <a:pt x="114" y="108"/>
                  <a:pt x="114" y="108"/>
                </a:cubicBezTo>
                <a:cubicBezTo>
                  <a:pt x="114" y="109"/>
                  <a:pt x="114" y="109"/>
                  <a:pt x="114" y="109"/>
                </a:cubicBezTo>
                <a:cubicBezTo>
                  <a:pt x="114" y="109"/>
                  <a:pt x="114" y="109"/>
                  <a:pt x="114" y="109"/>
                </a:cubicBezTo>
                <a:cubicBezTo>
                  <a:pt x="114" y="109"/>
                  <a:pt x="114" y="109"/>
                  <a:pt x="114" y="110"/>
                </a:cubicBezTo>
                <a:cubicBezTo>
                  <a:pt x="114" y="110"/>
                  <a:pt x="115" y="110"/>
                  <a:pt x="116" y="110"/>
                </a:cubicBezTo>
                <a:cubicBezTo>
                  <a:pt x="116" y="109"/>
                  <a:pt x="115" y="109"/>
                  <a:pt x="115" y="109"/>
                </a:cubicBezTo>
                <a:cubicBezTo>
                  <a:pt x="115" y="109"/>
                  <a:pt x="116" y="109"/>
                  <a:pt x="117" y="108"/>
                </a:cubicBezTo>
                <a:cubicBezTo>
                  <a:pt x="117" y="108"/>
                  <a:pt x="118" y="108"/>
                  <a:pt x="118" y="109"/>
                </a:cubicBezTo>
                <a:cubicBezTo>
                  <a:pt x="118" y="109"/>
                  <a:pt x="118" y="110"/>
                  <a:pt x="118" y="110"/>
                </a:cubicBezTo>
                <a:cubicBezTo>
                  <a:pt x="118" y="110"/>
                  <a:pt x="118" y="110"/>
                  <a:pt x="118" y="111"/>
                </a:cubicBezTo>
                <a:cubicBezTo>
                  <a:pt x="118" y="111"/>
                  <a:pt x="118" y="111"/>
                  <a:pt x="118" y="111"/>
                </a:cubicBezTo>
                <a:cubicBezTo>
                  <a:pt x="118" y="112"/>
                  <a:pt x="118" y="112"/>
                  <a:pt x="118" y="112"/>
                </a:cubicBezTo>
                <a:cubicBezTo>
                  <a:pt x="118" y="113"/>
                  <a:pt x="118" y="113"/>
                  <a:pt x="118" y="113"/>
                </a:cubicBezTo>
                <a:cubicBezTo>
                  <a:pt x="117" y="114"/>
                  <a:pt x="117" y="114"/>
                  <a:pt x="117" y="115"/>
                </a:cubicBezTo>
                <a:cubicBezTo>
                  <a:pt x="117" y="115"/>
                  <a:pt x="117" y="116"/>
                  <a:pt x="116" y="116"/>
                </a:cubicBezTo>
                <a:cubicBezTo>
                  <a:pt x="115" y="117"/>
                  <a:pt x="116" y="117"/>
                  <a:pt x="115" y="117"/>
                </a:cubicBezTo>
                <a:cubicBezTo>
                  <a:pt x="114" y="118"/>
                  <a:pt x="114" y="118"/>
                  <a:pt x="114" y="118"/>
                </a:cubicBezTo>
                <a:cubicBezTo>
                  <a:pt x="113" y="118"/>
                  <a:pt x="113" y="118"/>
                  <a:pt x="113" y="119"/>
                </a:cubicBezTo>
                <a:cubicBezTo>
                  <a:pt x="113" y="119"/>
                  <a:pt x="112" y="119"/>
                  <a:pt x="112" y="119"/>
                </a:cubicBezTo>
                <a:cubicBezTo>
                  <a:pt x="112" y="120"/>
                  <a:pt x="112" y="120"/>
                  <a:pt x="112" y="120"/>
                </a:cubicBezTo>
                <a:cubicBezTo>
                  <a:pt x="112" y="120"/>
                  <a:pt x="111" y="120"/>
                  <a:pt x="111" y="121"/>
                </a:cubicBezTo>
                <a:cubicBezTo>
                  <a:pt x="111" y="122"/>
                  <a:pt x="110" y="122"/>
                  <a:pt x="110" y="123"/>
                </a:cubicBezTo>
                <a:cubicBezTo>
                  <a:pt x="111" y="123"/>
                  <a:pt x="111" y="123"/>
                  <a:pt x="111" y="123"/>
                </a:cubicBezTo>
                <a:cubicBezTo>
                  <a:pt x="111" y="123"/>
                  <a:pt x="111" y="123"/>
                  <a:pt x="111" y="124"/>
                </a:cubicBezTo>
                <a:cubicBezTo>
                  <a:pt x="111" y="124"/>
                  <a:pt x="111" y="124"/>
                  <a:pt x="111" y="124"/>
                </a:cubicBezTo>
                <a:cubicBezTo>
                  <a:pt x="111" y="124"/>
                  <a:pt x="110" y="124"/>
                  <a:pt x="110" y="124"/>
                </a:cubicBezTo>
                <a:cubicBezTo>
                  <a:pt x="109" y="125"/>
                  <a:pt x="109" y="125"/>
                  <a:pt x="109" y="125"/>
                </a:cubicBezTo>
                <a:cubicBezTo>
                  <a:pt x="109" y="126"/>
                  <a:pt x="109" y="126"/>
                  <a:pt x="109" y="127"/>
                </a:cubicBezTo>
                <a:cubicBezTo>
                  <a:pt x="109" y="127"/>
                  <a:pt x="108" y="126"/>
                  <a:pt x="109" y="127"/>
                </a:cubicBezTo>
                <a:cubicBezTo>
                  <a:pt x="109" y="128"/>
                  <a:pt x="110" y="128"/>
                  <a:pt x="110" y="128"/>
                </a:cubicBezTo>
                <a:cubicBezTo>
                  <a:pt x="110" y="129"/>
                  <a:pt x="110" y="129"/>
                  <a:pt x="110" y="130"/>
                </a:cubicBezTo>
                <a:cubicBezTo>
                  <a:pt x="110" y="130"/>
                  <a:pt x="110" y="130"/>
                  <a:pt x="110" y="130"/>
                </a:cubicBezTo>
                <a:cubicBezTo>
                  <a:pt x="110" y="132"/>
                  <a:pt x="110" y="132"/>
                  <a:pt x="110" y="133"/>
                </a:cubicBezTo>
                <a:cubicBezTo>
                  <a:pt x="110" y="134"/>
                  <a:pt x="110" y="135"/>
                  <a:pt x="111" y="136"/>
                </a:cubicBezTo>
                <a:cubicBezTo>
                  <a:pt x="111" y="137"/>
                  <a:pt x="111" y="137"/>
                  <a:pt x="111" y="138"/>
                </a:cubicBezTo>
                <a:cubicBezTo>
                  <a:pt x="111" y="138"/>
                  <a:pt x="111" y="138"/>
                  <a:pt x="110" y="138"/>
                </a:cubicBezTo>
                <a:cubicBezTo>
                  <a:pt x="110" y="138"/>
                  <a:pt x="111" y="139"/>
                  <a:pt x="111" y="139"/>
                </a:cubicBezTo>
                <a:cubicBezTo>
                  <a:pt x="111" y="139"/>
                  <a:pt x="111" y="140"/>
                  <a:pt x="111" y="140"/>
                </a:cubicBezTo>
                <a:cubicBezTo>
                  <a:pt x="112" y="141"/>
                  <a:pt x="112" y="141"/>
                  <a:pt x="112" y="141"/>
                </a:cubicBezTo>
                <a:cubicBezTo>
                  <a:pt x="113" y="142"/>
                  <a:pt x="113" y="142"/>
                  <a:pt x="113" y="143"/>
                </a:cubicBezTo>
                <a:cubicBezTo>
                  <a:pt x="114" y="143"/>
                  <a:pt x="114" y="143"/>
                  <a:pt x="114" y="144"/>
                </a:cubicBezTo>
                <a:cubicBezTo>
                  <a:pt x="114" y="144"/>
                  <a:pt x="114" y="144"/>
                  <a:pt x="114" y="144"/>
                </a:cubicBezTo>
                <a:cubicBezTo>
                  <a:pt x="114" y="144"/>
                  <a:pt x="115" y="145"/>
                  <a:pt x="115" y="145"/>
                </a:cubicBezTo>
                <a:cubicBezTo>
                  <a:pt x="114" y="146"/>
                  <a:pt x="114" y="147"/>
                  <a:pt x="114" y="148"/>
                </a:cubicBezTo>
                <a:cubicBezTo>
                  <a:pt x="114" y="148"/>
                  <a:pt x="114" y="149"/>
                  <a:pt x="113" y="150"/>
                </a:cubicBezTo>
                <a:cubicBezTo>
                  <a:pt x="112" y="151"/>
                  <a:pt x="112" y="153"/>
                  <a:pt x="111" y="153"/>
                </a:cubicBezTo>
                <a:cubicBezTo>
                  <a:pt x="111" y="153"/>
                  <a:pt x="110" y="155"/>
                  <a:pt x="110" y="155"/>
                </a:cubicBezTo>
                <a:cubicBezTo>
                  <a:pt x="110" y="155"/>
                  <a:pt x="110" y="154"/>
                  <a:pt x="110" y="155"/>
                </a:cubicBezTo>
                <a:cubicBezTo>
                  <a:pt x="109" y="157"/>
                  <a:pt x="108" y="157"/>
                  <a:pt x="109" y="157"/>
                </a:cubicBezTo>
                <a:cubicBezTo>
                  <a:pt x="109" y="158"/>
                  <a:pt x="108" y="158"/>
                  <a:pt x="108" y="158"/>
                </a:cubicBezTo>
                <a:cubicBezTo>
                  <a:pt x="108" y="158"/>
                  <a:pt x="107" y="159"/>
                  <a:pt x="107" y="160"/>
                </a:cubicBezTo>
                <a:cubicBezTo>
                  <a:pt x="107" y="160"/>
                  <a:pt x="106" y="162"/>
                  <a:pt x="106" y="162"/>
                </a:cubicBezTo>
                <a:cubicBezTo>
                  <a:pt x="106" y="162"/>
                  <a:pt x="106" y="163"/>
                  <a:pt x="105" y="163"/>
                </a:cubicBezTo>
                <a:cubicBezTo>
                  <a:pt x="104" y="164"/>
                  <a:pt x="104" y="165"/>
                  <a:pt x="104" y="165"/>
                </a:cubicBezTo>
                <a:cubicBezTo>
                  <a:pt x="103" y="165"/>
                  <a:pt x="103" y="165"/>
                  <a:pt x="102" y="166"/>
                </a:cubicBezTo>
                <a:cubicBezTo>
                  <a:pt x="102" y="166"/>
                  <a:pt x="103" y="166"/>
                  <a:pt x="103" y="166"/>
                </a:cubicBezTo>
                <a:cubicBezTo>
                  <a:pt x="102" y="167"/>
                  <a:pt x="102" y="167"/>
                  <a:pt x="102" y="167"/>
                </a:cubicBezTo>
                <a:cubicBezTo>
                  <a:pt x="102" y="168"/>
                  <a:pt x="102" y="168"/>
                  <a:pt x="102" y="168"/>
                </a:cubicBezTo>
                <a:cubicBezTo>
                  <a:pt x="101" y="169"/>
                  <a:pt x="101" y="170"/>
                  <a:pt x="101" y="170"/>
                </a:cubicBezTo>
                <a:cubicBezTo>
                  <a:pt x="100" y="170"/>
                  <a:pt x="100" y="171"/>
                  <a:pt x="99" y="171"/>
                </a:cubicBezTo>
                <a:cubicBezTo>
                  <a:pt x="99" y="172"/>
                  <a:pt x="99" y="172"/>
                  <a:pt x="99" y="172"/>
                </a:cubicBezTo>
                <a:cubicBezTo>
                  <a:pt x="100" y="172"/>
                  <a:pt x="101" y="171"/>
                  <a:pt x="101" y="171"/>
                </a:cubicBezTo>
                <a:cubicBezTo>
                  <a:pt x="101" y="171"/>
                  <a:pt x="101" y="170"/>
                  <a:pt x="101" y="171"/>
                </a:cubicBezTo>
                <a:cubicBezTo>
                  <a:pt x="102" y="171"/>
                  <a:pt x="101" y="171"/>
                  <a:pt x="101" y="171"/>
                </a:cubicBezTo>
                <a:cubicBezTo>
                  <a:pt x="101" y="171"/>
                  <a:pt x="101" y="172"/>
                  <a:pt x="100" y="172"/>
                </a:cubicBezTo>
                <a:cubicBezTo>
                  <a:pt x="100" y="173"/>
                  <a:pt x="99" y="174"/>
                  <a:pt x="99" y="174"/>
                </a:cubicBezTo>
                <a:cubicBezTo>
                  <a:pt x="99" y="174"/>
                  <a:pt x="100" y="173"/>
                  <a:pt x="99" y="173"/>
                </a:cubicBezTo>
                <a:cubicBezTo>
                  <a:pt x="99" y="173"/>
                  <a:pt x="99" y="173"/>
                  <a:pt x="98" y="173"/>
                </a:cubicBezTo>
                <a:cubicBezTo>
                  <a:pt x="98" y="174"/>
                  <a:pt x="98" y="174"/>
                  <a:pt x="98" y="174"/>
                </a:cubicBezTo>
                <a:cubicBezTo>
                  <a:pt x="97" y="174"/>
                  <a:pt x="97" y="175"/>
                  <a:pt x="97" y="175"/>
                </a:cubicBezTo>
                <a:cubicBezTo>
                  <a:pt x="97" y="175"/>
                  <a:pt x="97" y="175"/>
                  <a:pt x="96" y="175"/>
                </a:cubicBezTo>
                <a:cubicBezTo>
                  <a:pt x="97" y="175"/>
                  <a:pt x="97" y="175"/>
                  <a:pt x="98" y="176"/>
                </a:cubicBezTo>
                <a:cubicBezTo>
                  <a:pt x="97" y="176"/>
                  <a:pt x="97" y="177"/>
                  <a:pt x="97" y="177"/>
                </a:cubicBezTo>
                <a:cubicBezTo>
                  <a:pt x="95" y="177"/>
                  <a:pt x="95" y="178"/>
                  <a:pt x="95" y="178"/>
                </a:cubicBezTo>
                <a:cubicBezTo>
                  <a:pt x="95" y="178"/>
                  <a:pt x="95" y="179"/>
                  <a:pt x="95" y="179"/>
                </a:cubicBezTo>
                <a:cubicBezTo>
                  <a:pt x="94" y="180"/>
                  <a:pt x="95" y="179"/>
                  <a:pt x="95" y="179"/>
                </a:cubicBezTo>
                <a:cubicBezTo>
                  <a:pt x="95" y="180"/>
                  <a:pt x="95" y="180"/>
                  <a:pt x="94" y="180"/>
                </a:cubicBezTo>
                <a:cubicBezTo>
                  <a:pt x="94" y="180"/>
                  <a:pt x="94" y="180"/>
                  <a:pt x="95" y="180"/>
                </a:cubicBezTo>
                <a:cubicBezTo>
                  <a:pt x="94" y="180"/>
                  <a:pt x="94" y="180"/>
                  <a:pt x="94" y="181"/>
                </a:cubicBezTo>
                <a:cubicBezTo>
                  <a:pt x="94" y="181"/>
                  <a:pt x="95" y="181"/>
                  <a:pt x="94" y="181"/>
                </a:cubicBezTo>
                <a:cubicBezTo>
                  <a:pt x="94" y="182"/>
                  <a:pt x="95" y="182"/>
                  <a:pt x="95" y="182"/>
                </a:cubicBezTo>
                <a:cubicBezTo>
                  <a:pt x="95" y="182"/>
                  <a:pt x="95" y="182"/>
                  <a:pt x="94" y="182"/>
                </a:cubicBezTo>
                <a:cubicBezTo>
                  <a:pt x="95" y="182"/>
                  <a:pt x="95" y="182"/>
                  <a:pt x="95" y="182"/>
                </a:cubicBezTo>
                <a:cubicBezTo>
                  <a:pt x="95" y="182"/>
                  <a:pt x="95" y="183"/>
                  <a:pt x="95" y="183"/>
                </a:cubicBezTo>
                <a:cubicBezTo>
                  <a:pt x="95" y="183"/>
                  <a:pt x="95" y="183"/>
                  <a:pt x="95" y="183"/>
                </a:cubicBezTo>
                <a:cubicBezTo>
                  <a:pt x="96" y="183"/>
                  <a:pt x="96" y="183"/>
                  <a:pt x="96" y="183"/>
                </a:cubicBezTo>
                <a:cubicBezTo>
                  <a:pt x="96" y="183"/>
                  <a:pt x="96" y="183"/>
                  <a:pt x="96" y="183"/>
                </a:cubicBezTo>
                <a:cubicBezTo>
                  <a:pt x="96" y="183"/>
                  <a:pt x="96" y="183"/>
                  <a:pt x="96" y="183"/>
                </a:cubicBezTo>
                <a:cubicBezTo>
                  <a:pt x="96" y="184"/>
                  <a:pt x="97" y="184"/>
                  <a:pt x="97" y="184"/>
                </a:cubicBezTo>
                <a:cubicBezTo>
                  <a:pt x="97" y="184"/>
                  <a:pt x="97" y="184"/>
                  <a:pt x="97" y="184"/>
                </a:cubicBezTo>
                <a:cubicBezTo>
                  <a:pt x="97" y="184"/>
                  <a:pt x="97" y="184"/>
                  <a:pt x="97" y="184"/>
                </a:cubicBezTo>
                <a:cubicBezTo>
                  <a:pt x="97" y="184"/>
                  <a:pt x="97" y="184"/>
                  <a:pt x="97" y="184"/>
                </a:cubicBezTo>
                <a:cubicBezTo>
                  <a:pt x="90" y="184"/>
                  <a:pt x="83" y="183"/>
                  <a:pt x="76" y="181"/>
                </a:cubicBezTo>
                <a:close/>
                <a:moveTo>
                  <a:pt x="122" y="60"/>
                </a:moveTo>
                <a:cubicBezTo>
                  <a:pt x="122" y="62"/>
                  <a:pt x="121" y="62"/>
                  <a:pt x="121" y="62"/>
                </a:cubicBezTo>
                <a:cubicBezTo>
                  <a:pt x="121" y="62"/>
                  <a:pt x="120" y="62"/>
                  <a:pt x="120" y="62"/>
                </a:cubicBezTo>
                <a:cubicBezTo>
                  <a:pt x="120" y="61"/>
                  <a:pt x="120" y="61"/>
                  <a:pt x="120" y="61"/>
                </a:cubicBezTo>
                <a:cubicBezTo>
                  <a:pt x="121" y="60"/>
                  <a:pt x="121" y="60"/>
                  <a:pt x="121" y="59"/>
                </a:cubicBezTo>
                <a:cubicBezTo>
                  <a:pt x="121" y="59"/>
                  <a:pt x="121" y="58"/>
                  <a:pt x="122" y="58"/>
                </a:cubicBezTo>
                <a:cubicBezTo>
                  <a:pt x="121" y="58"/>
                  <a:pt x="121" y="58"/>
                  <a:pt x="121" y="58"/>
                </a:cubicBezTo>
                <a:cubicBezTo>
                  <a:pt x="121" y="58"/>
                  <a:pt x="121" y="57"/>
                  <a:pt x="122" y="57"/>
                </a:cubicBezTo>
                <a:cubicBezTo>
                  <a:pt x="122" y="57"/>
                  <a:pt x="122" y="57"/>
                  <a:pt x="123" y="57"/>
                </a:cubicBezTo>
                <a:cubicBezTo>
                  <a:pt x="123" y="57"/>
                  <a:pt x="124" y="57"/>
                  <a:pt x="124" y="57"/>
                </a:cubicBezTo>
                <a:cubicBezTo>
                  <a:pt x="124" y="58"/>
                  <a:pt x="124" y="58"/>
                  <a:pt x="123" y="58"/>
                </a:cubicBezTo>
                <a:cubicBezTo>
                  <a:pt x="123" y="58"/>
                  <a:pt x="122" y="59"/>
                  <a:pt x="122" y="60"/>
                </a:cubicBezTo>
                <a:close/>
                <a:moveTo>
                  <a:pt x="125" y="56"/>
                </a:moveTo>
                <a:cubicBezTo>
                  <a:pt x="124" y="56"/>
                  <a:pt x="124" y="56"/>
                  <a:pt x="124" y="56"/>
                </a:cubicBezTo>
                <a:cubicBezTo>
                  <a:pt x="123" y="56"/>
                  <a:pt x="123" y="56"/>
                  <a:pt x="123" y="56"/>
                </a:cubicBezTo>
                <a:cubicBezTo>
                  <a:pt x="122" y="56"/>
                  <a:pt x="122" y="56"/>
                  <a:pt x="122" y="56"/>
                </a:cubicBezTo>
                <a:cubicBezTo>
                  <a:pt x="122" y="56"/>
                  <a:pt x="122" y="55"/>
                  <a:pt x="122" y="55"/>
                </a:cubicBezTo>
                <a:cubicBezTo>
                  <a:pt x="122" y="55"/>
                  <a:pt x="122" y="55"/>
                  <a:pt x="121" y="55"/>
                </a:cubicBezTo>
                <a:cubicBezTo>
                  <a:pt x="121" y="55"/>
                  <a:pt x="122" y="55"/>
                  <a:pt x="122" y="55"/>
                </a:cubicBezTo>
                <a:cubicBezTo>
                  <a:pt x="121" y="55"/>
                  <a:pt x="121" y="54"/>
                  <a:pt x="121" y="54"/>
                </a:cubicBezTo>
                <a:cubicBezTo>
                  <a:pt x="120" y="55"/>
                  <a:pt x="120" y="55"/>
                  <a:pt x="120" y="55"/>
                </a:cubicBezTo>
                <a:cubicBezTo>
                  <a:pt x="119" y="55"/>
                  <a:pt x="119" y="55"/>
                  <a:pt x="118" y="55"/>
                </a:cubicBezTo>
                <a:cubicBezTo>
                  <a:pt x="119" y="55"/>
                  <a:pt x="119" y="55"/>
                  <a:pt x="119" y="54"/>
                </a:cubicBezTo>
                <a:cubicBezTo>
                  <a:pt x="118" y="54"/>
                  <a:pt x="118" y="54"/>
                  <a:pt x="117" y="54"/>
                </a:cubicBezTo>
                <a:cubicBezTo>
                  <a:pt x="118" y="54"/>
                  <a:pt x="118" y="54"/>
                  <a:pt x="119" y="53"/>
                </a:cubicBezTo>
                <a:cubicBezTo>
                  <a:pt x="119" y="53"/>
                  <a:pt x="120" y="53"/>
                  <a:pt x="120" y="53"/>
                </a:cubicBezTo>
                <a:cubicBezTo>
                  <a:pt x="121" y="53"/>
                  <a:pt x="121" y="53"/>
                  <a:pt x="121" y="53"/>
                </a:cubicBezTo>
                <a:cubicBezTo>
                  <a:pt x="122" y="53"/>
                  <a:pt x="122" y="53"/>
                  <a:pt x="123" y="53"/>
                </a:cubicBezTo>
                <a:cubicBezTo>
                  <a:pt x="123" y="53"/>
                  <a:pt x="123" y="53"/>
                  <a:pt x="124" y="54"/>
                </a:cubicBezTo>
                <a:cubicBezTo>
                  <a:pt x="124" y="54"/>
                  <a:pt x="124" y="54"/>
                  <a:pt x="124" y="55"/>
                </a:cubicBezTo>
                <a:cubicBezTo>
                  <a:pt x="124" y="55"/>
                  <a:pt x="124" y="55"/>
                  <a:pt x="125" y="55"/>
                </a:cubicBezTo>
                <a:cubicBezTo>
                  <a:pt x="125" y="56"/>
                  <a:pt x="125" y="56"/>
                  <a:pt x="125" y="56"/>
                </a:cubicBezTo>
                <a:cubicBezTo>
                  <a:pt x="125" y="57"/>
                  <a:pt x="125" y="57"/>
                  <a:pt x="125" y="57"/>
                </a:cubicBezTo>
                <a:cubicBezTo>
                  <a:pt x="125" y="57"/>
                  <a:pt x="125" y="57"/>
                  <a:pt x="125" y="56"/>
                </a:cubicBezTo>
                <a:close/>
                <a:moveTo>
                  <a:pt x="99" y="184"/>
                </a:moveTo>
                <a:cubicBezTo>
                  <a:pt x="100" y="184"/>
                  <a:pt x="100" y="184"/>
                  <a:pt x="100" y="184"/>
                </a:cubicBezTo>
                <a:cubicBezTo>
                  <a:pt x="101" y="184"/>
                  <a:pt x="102" y="184"/>
                  <a:pt x="102" y="184"/>
                </a:cubicBezTo>
                <a:cubicBezTo>
                  <a:pt x="101" y="184"/>
                  <a:pt x="101" y="183"/>
                  <a:pt x="101" y="183"/>
                </a:cubicBezTo>
                <a:cubicBezTo>
                  <a:pt x="100" y="183"/>
                  <a:pt x="100" y="183"/>
                  <a:pt x="100" y="183"/>
                </a:cubicBezTo>
                <a:cubicBezTo>
                  <a:pt x="100" y="182"/>
                  <a:pt x="100" y="182"/>
                  <a:pt x="100" y="182"/>
                </a:cubicBezTo>
                <a:cubicBezTo>
                  <a:pt x="100" y="182"/>
                  <a:pt x="100" y="182"/>
                  <a:pt x="100" y="182"/>
                </a:cubicBezTo>
                <a:cubicBezTo>
                  <a:pt x="100" y="181"/>
                  <a:pt x="100" y="181"/>
                  <a:pt x="100" y="181"/>
                </a:cubicBezTo>
                <a:cubicBezTo>
                  <a:pt x="100" y="181"/>
                  <a:pt x="100" y="181"/>
                  <a:pt x="100" y="181"/>
                </a:cubicBezTo>
                <a:cubicBezTo>
                  <a:pt x="100" y="181"/>
                  <a:pt x="100" y="181"/>
                  <a:pt x="101" y="180"/>
                </a:cubicBezTo>
                <a:cubicBezTo>
                  <a:pt x="100" y="180"/>
                  <a:pt x="100" y="180"/>
                  <a:pt x="100" y="180"/>
                </a:cubicBezTo>
                <a:cubicBezTo>
                  <a:pt x="100" y="180"/>
                  <a:pt x="101" y="180"/>
                  <a:pt x="101" y="180"/>
                </a:cubicBezTo>
                <a:cubicBezTo>
                  <a:pt x="101" y="180"/>
                  <a:pt x="101" y="180"/>
                  <a:pt x="101" y="180"/>
                </a:cubicBezTo>
                <a:cubicBezTo>
                  <a:pt x="102" y="179"/>
                  <a:pt x="102" y="179"/>
                  <a:pt x="102" y="179"/>
                </a:cubicBezTo>
                <a:cubicBezTo>
                  <a:pt x="102" y="179"/>
                  <a:pt x="102" y="179"/>
                  <a:pt x="103" y="178"/>
                </a:cubicBezTo>
                <a:cubicBezTo>
                  <a:pt x="103" y="178"/>
                  <a:pt x="103" y="178"/>
                  <a:pt x="103" y="178"/>
                </a:cubicBezTo>
                <a:cubicBezTo>
                  <a:pt x="104" y="178"/>
                  <a:pt x="104" y="178"/>
                  <a:pt x="104" y="178"/>
                </a:cubicBezTo>
                <a:cubicBezTo>
                  <a:pt x="105" y="177"/>
                  <a:pt x="105" y="177"/>
                  <a:pt x="105" y="177"/>
                </a:cubicBezTo>
                <a:cubicBezTo>
                  <a:pt x="105" y="177"/>
                  <a:pt x="105" y="177"/>
                  <a:pt x="105" y="176"/>
                </a:cubicBezTo>
                <a:cubicBezTo>
                  <a:pt x="105" y="176"/>
                  <a:pt x="105" y="176"/>
                  <a:pt x="104" y="176"/>
                </a:cubicBezTo>
                <a:cubicBezTo>
                  <a:pt x="104" y="176"/>
                  <a:pt x="104" y="176"/>
                  <a:pt x="104" y="175"/>
                </a:cubicBezTo>
                <a:cubicBezTo>
                  <a:pt x="105" y="175"/>
                  <a:pt x="105" y="175"/>
                  <a:pt x="105" y="175"/>
                </a:cubicBezTo>
                <a:cubicBezTo>
                  <a:pt x="105" y="175"/>
                  <a:pt x="106" y="174"/>
                  <a:pt x="106" y="174"/>
                </a:cubicBezTo>
                <a:cubicBezTo>
                  <a:pt x="106" y="174"/>
                  <a:pt x="107" y="174"/>
                  <a:pt x="108" y="173"/>
                </a:cubicBezTo>
                <a:cubicBezTo>
                  <a:pt x="108" y="173"/>
                  <a:pt x="109" y="172"/>
                  <a:pt x="109" y="172"/>
                </a:cubicBezTo>
                <a:cubicBezTo>
                  <a:pt x="110" y="172"/>
                  <a:pt x="110" y="172"/>
                  <a:pt x="110" y="172"/>
                </a:cubicBezTo>
                <a:cubicBezTo>
                  <a:pt x="110" y="172"/>
                  <a:pt x="110" y="172"/>
                  <a:pt x="110" y="172"/>
                </a:cubicBezTo>
                <a:cubicBezTo>
                  <a:pt x="110" y="172"/>
                  <a:pt x="109" y="172"/>
                  <a:pt x="109" y="172"/>
                </a:cubicBezTo>
                <a:cubicBezTo>
                  <a:pt x="109" y="172"/>
                  <a:pt x="109" y="172"/>
                  <a:pt x="109" y="172"/>
                </a:cubicBezTo>
                <a:cubicBezTo>
                  <a:pt x="109" y="171"/>
                  <a:pt x="109" y="171"/>
                  <a:pt x="109" y="170"/>
                </a:cubicBezTo>
                <a:cubicBezTo>
                  <a:pt x="109" y="170"/>
                  <a:pt x="111" y="171"/>
                  <a:pt x="112" y="171"/>
                </a:cubicBezTo>
                <a:cubicBezTo>
                  <a:pt x="113" y="170"/>
                  <a:pt x="113" y="169"/>
                  <a:pt x="113" y="169"/>
                </a:cubicBezTo>
                <a:cubicBezTo>
                  <a:pt x="114" y="169"/>
                  <a:pt x="114" y="169"/>
                  <a:pt x="114" y="169"/>
                </a:cubicBezTo>
                <a:cubicBezTo>
                  <a:pt x="115" y="169"/>
                  <a:pt x="116" y="168"/>
                  <a:pt x="116" y="168"/>
                </a:cubicBezTo>
                <a:cubicBezTo>
                  <a:pt x="116" y="168"/>
                  <a:pt x="117" y="169"/>
                  <a:pt x="118" y="168"/>
                </a:cubicBezTo>
                <a:cubicBezTo>
                  <a:pt x="119" y="167"/>
                  <a:pt x="120" y="167"/>
                  <a:pt x="120" y="167"/>
                </a:cubicBezTo>
                <a:cubicBezTo>
                  <a:pt x="120" y="166"/>
                  <a:pt x="120" y="166"/>
                  <a:pt x="120" y="166"/>
                </a:cubicBezTo>
                <a:cubicBezTo>
                  <a:pt x="120" y="166"/>
                  <a:pt x="121" y="165"/>
                  <a:pt x="122" y="165"/>
                </a:cubicBezTo>
                <a:cubicBezTo>
                  <a:pt x="123" y="165"/>
                  <a:pt x="123" y="165"/>
                  <a:pt x="124" y="164"/>
                </a:cubicBezTo>
                <a:cubicBezTo>
                  <a:pt x="124" y="164"/>
                  <a:pt x="125" y="164"/>
                  <a:pt x="125" y="164"/>
                </a:cubicBezTo>
                <a:cubicBezTo>
                  <a:pt x="125" y="164"/>
                  <a:pt x="126" y="162"/>
                  <a:pt x="126" y="162"/>
                </a:cubicBezTo>
                <a:cubicBezTo>
                  <a:pt x="127" y="162"/>
                  <a:pt x="128" y="162"/>
                  <a:pt x="128" y="162"/>
                </a:cubicBezTo>
                <a:cubicBezTo>
                  <a:pt x="128" y="162"/>
                  <a:pt x="129" y="161"/>
                  <a:pt x="130" y="161"/>
                </a:cubicBezTo>
                <a:cubicBezTo>
                  <a:pt x="130" y="160"/>
                  <a:pt x="131" y="159"/>
                  <a:pt x="131" y="159"/>
                </a:cubicBezTo>
                <a:cubicBezTo>
                  <a:pt x="131" y="159"/>
                  <a:pt x="133" y="158"/>
                  <a:pt x="133" y="158"/>
                </a:cubicBezTo>
                <a:cubicBezTo>
                  <a:pt x="133" y="157"/>
                  <a:pt x="134" y="156"/>
                  <a:pt x="134" y="156"/>
                </a:cubicBezTo>
                <a:cubicBezTo>
                  <a:pt x="134" y="156"/>
                  <a:pt x="135" y="156"/>
                  <a:pt x="136" y="155"/>
                </a:cubicBezTo>
                <a:cubicBezTo>
                  <a:pt x="136" y="155"/>
                  <a:pt x="138" y="154"/>
                  <a:pt x="138" y="154"/>
                </a:cubicBezTo>
                <a:cubicBezTo>
                  <a:pt x="139" y="154"/>
                  <a:pt x="139" y="154"/>
                  <a:pt x="139" y="154"/>
                </a:cubicBezTo>
                <a:cubicBezTo>
                  <a:pt x="140" y="154"/>
                  <a:pt x="141" y="154"/>
                  <a:pt x="142" y="154"/>
                </a:cubicBezTo>
                <a:cubicBezTo>
                  <a:pt x="142" y="154"/>
                  <a:pt x="142" y="154"/>
                  <a:pt x="142" y="153"/>
                </a:cubicBezTo>
                <a:cubicBezTo>
                  <a:pt x="143" y="153"/>
                  <a:pt x="143" y="154"/>
                  <a:pt x="143" y="153"/>
                </a:cubicBezTo>
                <a:cubicBezTo>
                  <a:pt x="144" y="153"/>
                  <a:pt x="144" y="152"/>
                  <a:pt x="145" y="152"/>
                </a:cubicBezTo>
                <a:cubicBezTo>
                  <a:pt x="145" y="151"/>
                  <a:pt x="146" y="150"/>
                  <a:pt x="146" y="150"/>
                </a:cubicBezTo>
                <a:cubicBezTo>
                  <a:pt x="146" y="150"/>
                  <a:pt x="147" y="149"/>
                  <a:pt x="148" y="149"/>
                </a:cubicBezTo>
                <a:cubicBezTo>
                  <a:pt x="149" y="149"/>
                  <a:pt x="148" y="148"/>
                  <a:pt x="148" y="148"/>
                </a:cubicBezTo>
                <a:cubicBezTo>
                  <a:pt x="148" y="148"/>
                  <a:pt x="149" y="147"/>
                  <a:pt x="149" y="146"/>
                </a:cubicBezTo>
                <a:cubicBezTo>
                  <a:pt x="149" y="146"/>
                  <a:pt x="151" y="144"/>
                  <a:pt x="151" y="144"/>
                </a:cubicBezTo>
                <a:cubicBezTo>
                  <a:pt x="152" y="144"/>
                  <a:pt x="154" y="142"/>
                  <a:pt x="154" y="142"/>
                </a:cubicBezTo>
                <a:cubicBezTo>
                  <a:pt x="154" y="142"/>
                  <a:pt x="154" y="141"/>
                  <a:pt x="155" y="141"/>
                </a:cubicBezTo>
                <a:cubicBezTo>
                  <a:pt x="157" y="141"/>
                  <a:pt x="157" y="139"/>
                  <a:pt x="157" y="139"/>
                </a:cubicBezTo>
                <a:cubicBezTo>
                  <a:pt x="158" y="138"/>
                  <a:pt x="157" y="138"/>
                  <a:pt x="158" y="137"/>
                </a:cubicBezTo>
                <a:cubicBezTo>
                  <a:pt x="158" y="136"/>
                  <a:pt x="158" y="136"/>
                  <a:pt x="158" y="136"/>
                </a:cubicBezTo>
                <a:cubicBezTo>
                  <a:pt x="158" y="136"/>
                  <a:pt x="157" y="136"/>
                  <a:pt x="157" y="136"/>
                </a:cubicBezTo>
                <a:cubicBezTo>
                  <a:pt x="156" y="136"/>
                  <a:pt x="155" y="134"/>
                  <a:pt x="155" y="134"/>
                </a:cubicBezTo>
                <a:cubicBezTo>
                  <a:pt x="155" y="134"/>
                  <a:pt x="155" y="133"/>
                  <a:pt x="155" y="133"/>
                </a:cubicBezTo>
                <a:cubicBezTo>
                  <a:pt x="155" y="133"/>
                  <a:pt x="155" y="133"/>
                  <a:pt x="155" y="132"/>
                </a:cubicBezTo>
                <a:cubicBezTo>
                  <a:pt x="154" y="132"/>
                  <a:pt x="153" y="132"/>
                  <a:pt x="152" y="132"/>
                </a:cubicBezTo>
                <a:cubicBezTo>
                  <a:pt x="152" y="132"/>
                  <a:pt x="152" y="132"/>
                  <a:pt x="151" y="132"/>
                </a:cubicBezTo>
                <a:cubicBezTo>
                  <a:pt x="151" y="131"/>
                  <a:pt x="151" y="132"/>
                  <a:pt x="151" y="132"/>
                </a:cubicBezTo>
                <a:cubicBezTo>
                  <a:pt x="151" y="132"/>
                  <a:pt x="150" y="131"/>
                  <a:pt x="150" y="130"/>
                </a:cubicBezTo>
                <a:cubicBezTo>
                  <a:pt x="150" y="129"/>
                  <a:pt x="148" y="128"/>
                  <a:pt x="148" y="128"/>
                </a:cubicBezTo>
                <a:cubicBezTo>
                  <a:pt x="147" y="128"/>
                  <a:pt x="147" y="125"/>
                  <a:pt x="147" y="125"/>
                </a:cubicBezTo>
                <a:cubicBezTo>
                  <a:pt x="147" y="125"/>
                  <a:pt x="146" y="125"/>
                  <a:pt x="146" y="124"/>
                </a:cubicBezTo>
                <a:cubicBezTo>
                  <a:pt x="146" y="124"/>
                  <a:pt x="146" y="122"/>
                  <a:pt x="146" y="122"/>
                </a:cubicBezTo>
                <a:cubicBezTo>
                  <a:pt x="146" y="122"/>
                  <a:pt x="145" y="122"/>
                  <a:pt x="145" y="121"/>
                </a:cubicBezTo>
                <a:cubicBezTo>
                  <a:pt x="145" y="120"/>
                  <a:pt x="144" y="119"/>
                  <a:pt x="144" y="119"/>
                </a:cubicBezTo>
                <a:cubicBezTo>
                  <a:pt x="144" y="119"/>
                  <a:pt x="144" y="119"/>
                  <a:pt x="143" y="119"/>
                </a:cubicBezTo>
                <a:cubicBezTo>
                  <a:pt x="142" y="118"/>
                  <a:pt x="141" y="119"/>
                  <a:pt x="141" y="119"/>
                </a:cubicBezTo>
                <a:cubicBezTo>
                  <a:pt x="141" y="119"/>
                  <a:pt x="140" y="118"/>
                  <a:pt x="140" y="117"/>
                </a:cubicBezTo>
                <a:cubicBezTo>
                  <a:pt x="140" y="117"/>
                  <a:pt x="140" y="116"/>
                  <a:pt x="140" y="116"/>
                </a:cubicBezTo>
                <a:cubicBezTo>
                  <a:pt x="139" y="116"/>
                  <a:pt x="139" y="115"/>
                  <a:pt x="139" y="115"/>
                </a:cubicBezTo>
                <a:cubicBezTo>
                  <a:pt x="139" y="114"/>
                  <a:pt x="138" y="114"/>
                  <a:pt x="138" y="113"/>
                </a:cubicBezTo>
                <a:cubicBezTo>
                  <a:pt x="138" y="113"/>
                  <a:pt x="138" y="113"/>
                  <a:pt x="137" y="112"/>
                </a:cubicBezTo>
                <a:cubicBezTo>
                  <a:pt x="138" y="112"/>
                  <a:pt x="138" y="112"/>
                  <a:pt x="138" y="112"/>
                </a:cubicBezTo>
                <a:cubicBezTo>
                  <a:pt x="138" y="111"/>
                  <a:pt x="138" y="111"/>
                  <a:pt x="138" y="111"/>
                </a:cubicBezTo>
                <a:cubicBezTo>
                  <a:pt x="138" y="111"/>
                  <a:pt x="138" y="111"/>
                  <a:pt x="137" y="111"/>
                </a:cubicBezTo>
                <a:cubicBezTo>
                  <a:pt x="137" y="111"/>
                  <a:pt x="137" y="112"/>
                  <a:pt x="137" y="112"/>
                </a:cubicBezTo>
                <a:cubicBezTo>
                  <a:pt x="137" y="112"/>
                  <a:pt x="137" y="112"/>
                  <a:pt x="137" y="112"/>
                </a:cubicBezTo>
                <a:cubicBezTo>
                  <a:pt x="137" y="111"/>
                  <a:pt x="137" y="111"/>
                  <a:pt x="137" y="111"/>
                </a:cubicBezTo>
                <a:cubicBezTo>
                  <a:pt x="136" y="111"/>
                  <a:pt x="136" y="111"/>
                  <a:pt x="135" y="110"/>
                </a:cubicBezTo>
                <a:cubicBezTo>
                  <a:pt x="135" y="110"/>
                  <a:pt x="135" y="110"/>
                  <a:pt x="135" y="110"/>
                </a:cubicBezTo>
                <a:cubicBezTo>
                  <a:pt x="135" y="110"/>
                  <a:pt x="134" y="111"/>
                  <a:pt x="133" y="111"/>
                </a:cubicBezTo>
                <a:cubicBezTo>
                  <a:pt x="132" y="111"/>
                  <a:pt x="133" y="109"/>
                  <a:pt x="132" y="110"/>
                </a:cubicBezTo>
                <a:cubicBezTo>
                  <a:pt x="132" y="110"/>
                  <a:pt x="130" y="109"/>
                  <a:pt x="130" y="109"/>
                </a:cubicBezTo>
                <a:cubicBezTo>
                  <a:pt x="131" y="108"/>
                  <a:pt x="129" y="108"/>
                  <a:pt x="129" y="108"/>
                </a:cubicBezTo>
                <a:cubicBezTo>
                  <a:pt x="129" y="107"/>
                  <a:pt x="129" y="107"/>
                  <a:pt x="129" y="107"/>
                </a:cubicBezTo>
                <a:cubicBezTo>
                  <a:pt x="128" y="107"/>
                  <a:pt x="128" y="107"/>
                  <a:pt x="128" y="108"/>
                </a:cubicBezTo>
                <a:cubicBezTo>
                  <a:pt x="127" y="108"/>
                  <a:pt x="127" y="108"/>
                  <a:pt x="127" y="108"/>
                </a:cubicBezTo>
                <a:cubicBezTo>
                  <a:pt x="127" y="108"/>
                  <a:pt x="127" y="107"/>
                  <a:pt x="128" y="106"/>
                </a:cubicBezTo>
                <a:cubicBezTo>
                  <a:pt x="128" y="106"/>
                  <a:pt x="127" y="105"/>
                  <a:pt x="126" y="106"/>
                </a:cubicBezTo>
                <a:cubicBezTo>
                  <a:pt x="124" y="108"/>
                  <a:pt x="124" y="106"/>
                  <a:pt x="123" y="107"/>
                </a:cubicBezTo>
                <a:cubicBezTo>
                  <a:pt x="121" y="107"/>
                  <a:pt x="121" y="109"/>
                  <a:pt x="121" y="109"/>
                </a:cubicBezTo>
                <a:cubicBezTo>
                  <a:pt x="120" y="108"/>
                  <a:pt x="119" y="109"/>
                  <a:pt x="119" y="109"/>
                </a:cubicBezTo>
                <a:cubicBezTo>
                  <a:pt x="119" y="109"/>
                  <a:pt x="118" y="107"/>
                  <a:pt x="117" y="107"/>
                </a:cubicBezTo>
                <a:cubicBezTo>
                  <a:pt x="116" y="107"/>
                  <a:pt x="116" y="108"/>
                  <a:pt x="114" y="107"/>
                </a:cubicBezTo>
                <a:cubicBezTo>
                  <a:pt x="113" y="107"/>
                  <a:pt x="113" y="104"/>
                  <a:pt x="113" y="104"/>
                </a:cubicBezTo>
                <a:cubicBezTo>
                  <a:pt x="113" y="103"/>
                  <a:pt x="113" y="103"/>
                  <a:pt x="113" y="103"/>
                </a:cubicBezTo>
                <a:cubicBezTo>
                  <a:pt x="114" y="102"/>
                  <a:pt x="114" y="102"/>
                  <a:pt x="114" y="102"/>
                </a:cubicBezTo>
                <a:cubicBezTo>
                  <a:pt x="114" y="101"/>
                  <a:pt x="114" y="101"/>
                  <a:pt x="114" y="100"/>
                </a:cubicBezTo>
                <a:cubicBezTo>
                  <a:pt x="114" y="100"/>
                  <a:pt x="115" y="100"/>
                  <a:pt x="115" y="100"/>
                </a:cubicBezTo>
                <a:cubicBezTo>
                  <a:pt x="115" y="99"/>
                  <a:pt x="115" y="99"/>
                  <a:pt x="115" y="98"/>
                </a:cubicBezTo>
                <a:cubicBezTo>
                  <a:pt x="115" y="98"/>
                  <a:pt x="115" y="98"/>
                  <a:pt x="114" y="98"/>
                </a:cubicBezTo>
                <a:cubicBezTo>
                  <a:pt x="114" y="97"/>
                  <a:pt x="114" y="97"/>
                  <a:pt x="114" y="97"/>
                </a:cubicBezTo>
                <a:cubicBezTo>
                  <a:pt x="113" y="97"/>
                  <a:pt x="113" y="97"/>
                  <a:pt x="112" y="96"/>
                </a:cubicBezTo>
                <a:cubicBezTo>
                  <a:pt x="112" y="96"/>
                  <a:pt x="110" y="96"/>
                  <a:pt x="109" y="96"/>
                </a:cubicBezTo>
                <a:cubicBezTo>
                  <a:pt x="109" y="96"/>
                  <a:pt x="109" y="95"/>
                  <a:pt x="110" y="95"/>
                </a:cubicBezTo>
                <a:cubicBezTo>
                  <a:pt x="111" y="95"/>
                  <a:pt x="111" y="93"/>
                  <a:pt x="111" y="93"/>
                </a:cubicBezTo>
                <a:cubicBezTo>
                  <a:pt x="111" y="92"/>
                  <a:pt x="111" y="92"/>
                  <a:pt x="112" y="92"/>
                </a:cubicBezTo>
                <a:cubicBezTo>
                  <a:pt x="112" y="92"/>
                  <a:pt x="112" y="90"/>
                  <a:pt x="112" y="90"/>
                </a:cubicBezTo>
                <a:cubicBezTo>
                  <a:pt x="113" y="90"/>
                  <a:pt x="113" y="89"/>
                  <a:pt x="113" y="89"/>
                </a:cubicBezTo>
                <a:cubicBezTo>
                  <a:pt x="113" y="89"/>
                  <a:pt x="113" y="89"/>
                  <a:pt x="113" y="88"/>
                </a:cubicBezTo>
                <a:cubicBezTo>
                  <a:pt x="112" y="88"/>
                  <a:pt x="112" y="88"/>
                  <a:pt x="111" y="88"/>
                </a:cubicBezTo>
                <a:cubicBezTo>
                  <a:pt x="111" y="88"/>
                  <a:pt x="110" y="88"/>
                  <a:pt x="110" y="88"/>
                </a:cubicBezTo>
                <a:cubicBezTo>
                  <a:pt x="110" y="88"/>
                  <a:pt x="110" y="88"/>
                  <a:pt x="109" y="88"/>
                </a:cubicBezTo>
                <a:cubicBezTo>
                  <a:pt x="109" y="88"/>
                  <a:pt x="109" y="88"/>
                  <a:pt x="109" y="88"/>
                </a:cubicBezTo>
                <a:cubicBezTo>
                  <a:pt x="108" y="88"/>
                  <a:pt x="108" y="89"/>
                  <a:pt x="108" y="89"/>
                </a:cubicBezTo>
                <a:cubicBezTo>
                  <a:pt x="108" y="89"/>
                  <a:pt x="108" y="90"/>
                  <a:pt x="107" y="90"/>
                </a:cubicBezTo>
                <a:cubicBezTo>
                  <a:pt x="106" y="90"/>
                  <a:pt x="105" y="91"/>
                  <a:pt x="105" y="91"/>
                </a:cubicBezTo>
                <a:cubicBezTo>
                  <a:pt x="105" y="91"/>
                  <a:pt x="104" y="90"/>
                  <a:pt x="104" y="90"/>
                </a:cubicBezTo>
                <a:cubicBezTo>
                  <a:pt x="104" y="90"/>
                  <a:pt x="103" y="89"/>
                  <a:pt x="102" y="89"/>
                </a:cubicBezTo>
                <a:cubicBezTo>
                  <a:pt x="102" y="89"/>
                  <a:pt x="102" y="87"/>
                  <a:pt x="102" y="87"/>
                </a:cubicBezTo>
                <a:cubicBezTo>
                  <a:pt x="101" y="86"/>
                  <a:pt x="101" y="85"/>
                  <a:pt x="101" y="85"/>
                </a:cubicBezTo>
                <a:cubicBezTo>
                  <a:pt x="101" y="85"/>
                  <a:pt x="100" y="84"/>
                  <a:pt x="102" y="83"/>
                </a:cubicBezTo>
                <a:cubicBezTo>
                  <a:pt x="103" y="81"/>
                  <a:pt x="102" y="81"/>
                  <a:pt x="103" y="80"/>
                </a:cubicBezTo>
                <a:cubicBezTo>
                  <a:pt x="104" y="79"/>
                  <a:pt x="102" y="77"/>
                  <a:pt x="104" y="77"/>
                </a:cubicBezTo>
                <a:cubicBezTo>
                  <a:pt x="106" y="76"/>
                  <a:pt x="108" y="75"/>
                  <a:pt x="108" y="75"/>
                </a:cubicBezTo>
                <a:cubicBezTo>
                  <a:pt x="108" y="75"/>
                  <a:pt x="109" y="75"/>
                  <a:pt x="110" y="76"/>
                </a:cubicBezTo>
                <a:cubicBezTo>
                  <a:pt x="111" y="77"/>
                  <a:pt x="113" y="78"/>
                  <a:pt x="113" y="77"/>
                </a:cubicBezTo>
                <a:cubicBezTo>
                  <a:pt x="113" y="77"/>
                  <a:pt x="113" y="78"/>
                  <a:pt x="114" y="78"/>
                </a:cubicBezTo>
                <a:cubicBezTo>
                  <a:pt x="114" y="78"/>
                  <a:pt x="114" y="76"/>
                  <a:pt x="114" y="76"/>
                </a:cubicBezTo>
                <a:cubicBezTo>
                  <a:pt x="114" y="76"/>
                  <a:pt x="115" y="77"/>
                  <a:pt x="117" y="77"/>
                </a:cubicBezTo>
                <a:cubicBezTo>
                  <a:pt x="118" y="77"/>
                  <a:pt x="118" y="78"/>
                  <a:pt x="118" y="78"/>
                </a:cubicBezTo>
                <a:cubicBezTo>
                  <a:pt x="118" y="78"/>
                  <a:pt x="119" y="79"/>
                  <a:pt x="120" y="79"/>
                </a:cubicBezTo>
                <a:cubicBezTo>
                  <a:pt x="120" y="78"/>
                  <a:pt x="121" y="80"/>
                  <a:pt x="120" y="81"/>
                </a:cubicBezTo>
                <a:cubicBezTo>
                  <a:pt x="120" y="82"/>
                  <a:pt x="121" y="82"/>
                  <a:pt x="121" y="83"/>
                </a:cubicBezTo>
                <a:cubicBezTo>
                  <a:pt x="121" y="84"/>
                  <a:pt x="121" y="84"/>
                  <a:pt x="121" y="85"/>
                </a:cubicBezTo>
                <a:cubicBezTo>
                  <a:pt x="121" y="87"/>
                  <a:pt x="122" y="87"/>
                  <a:pt x="123" y="85"/>
                </a:cubicBezTo>
                <a:cubicBezTo>
                  <a:pt x="123" y="83"/>
                  <a:pt x="124" y="83"/>
                  <a:pt x="123" y="82"/>
                </a:cubicBezTo>
                <a:cubicBezTo>
                  <a:pt x="123" y="82"/>
                  <a:pt x="124" y="81"/>
                  <a:pt x="123" y="80"/>
                </a:cubicBezTo>
                <a:cubicBezTo>
                  <a:pt x="123" y="79"/>
                  <a:pt x="123" y="77"/>
                  <a:pt x="124" y="77"/>
                </a:cubicBezTo>
                <a:cubicBezTo>
                  <a:pt x="125" y="77"/>
                  <a:pt x="126" y="76"/>
                  <a:pt x="127" y="76"/>
                </a:cubicBezTo>
                <a:cubicBezTo>
                  <a:pt x="127" y="76"/>
                  <a:pt x="127" y="75"/>
                  <a:pt x="129" y="75"/>
                </a:cubicBezTo>
                <a:cubicBezTo>
                  <a:pt x="130" y="75"/>
                  <a:pt x="132" y="74"/>
                  <a:pt x="131" y="73"/>
                </a:cubicBezTo>
                <a:cubicBezTo>
                  <a:pt x="131" y="72"/>
                  <a:pt x="132" y="71"/>
                  <a:pt x="132" y="71"/>
                </a:cubicBezTo>
                <a:cubicBezTo>
                  <a:pt x="132" y="71"/>
                  <a:pt x="133" y="71"/>
                  <a:pt x="133" y="70"/>
                </a:cubicBezTo>
                <a:cubicBezTo>
                  <a:pt x="133" y="70"/>
                  <a:pt x="134" y="70"/>
                  <a:pt x="134" y="68"/>
                </a:cubicBezTo>
                <a:cubicBezTo>
                  <a:pt x="134" y="68"/>
                  <a:pt x="136" y="69"/>
                  <a:pt x="137" y="68"/>
                </a:cubicBezTo>
                <a:cubicBezTo>
                  <a:pt x="137" y="68"/>
                  <a:pt x="138" y="68"/>
                  <a:pt x="138" y="69"/>
                </a:cubicBezTo>
                <a:cubicBezTo>
                  <a:pt x="138" y="69"/>
                  <a:pt x="139" y="69"/>
                  <a:pt x="139" y="68"/>
                </a:cubicBezTo>
                <a:cubicBezTo>
                  <a:pt x="139" y="68"/>
                  <a:pt x="139" y="68"/>
                  <a:pt x="138" y="68"/>
                </a:cubicBezTo>
                <a:cubicBezTo>
                  <a:pt x="138" y="68"/>
                  <a:pt x="138" y="68"/>
                  <a:pt x="138" y="67"/>
                </a:cubicBezTo>
                <a:cubicBezTo>
                  <a:pt x="138" y="67"/>
                  <a:pt x="138" y="67"/>
                  <a:pt x="139" y="66"/>
                </a:cubicBezTo>
                <a:cubicBezTo>
                  <a:pt x="139" y="66"/>
                  <a:pt x="140" y="66"/>
                  <a:pt x="140" y="66"/>
                </a:cubicBezTo>
                <a:cubicBezTo>
                  <a:pt x="140" y="66"/>
                  <a:pt x="141" y="66"/>
                  <a:pt x="141" y="66"/>
                </a:cubicBezTo>
                <a:cubicBezTo>
                  <a:pt x="141" y="66"/>
                  <a:pt x="142" y="66"/>
                  <a:pt x="142" y="66"/>
                </a:cubicBezTo>
                <a:cubicBezTo>
                  <a:pt x="143" y="66"/>
                  <a:pt x="143" y="65"/>
                  <a:pt x="143" y="65"/>
                </a:cubicBezTo>
                <a:cubicBezTo>
                  <a:pt x="144" y="66"/>
                  <a:pt x="144" y="65"/>
                  <a:pt x="145" y="66"/>
                </a:cubicBezTo>
                <a:cubicBezTo>
                  <a:pt x="145" y="66"/>
                  <a:pt x="144" y="66"/>
                  <a:pt x="144" y="66"/>
                </a:cubicBezTo>
                <a:cubicBezTo>
                  <a:pt x="143" y="67"/>
                  <a:pt x="143" y="67"/>
                  <a:pt x="144" y="68"/>
                </a:cubicBezTo>
                <a:cubicBezTo>
                  <a:pt x="144" y="68"/>
                  <a:pt x="145" y="68"/>
                  <a:pt x="145" y="67"/>
                </a:cubicBezTo>
                <a:cubicBezTo>
                  <a:pt x="146" y="67"/>
                  <a:pt x="146" y="68"/>
                  <a:pt x="147" y="67"/>
                </a:cubicBezTo>
                <a:cubicBezTo>
                  <a:pt x="147" y="67"/>
                  <a:pt x="148" y="68"/>
                  <a:pt x="148" y="67"/>
                </a:cubicBezTo>
                <a:cubicBezTo>
                  <a:pt x="148" y="67"/>
                  <a:pt x="149" y="68"/>
                  <a:pt x="149" y="67"/>
                </a:cubicBezTo>
                <a:cubicBezTo>
                  <a:pt x="149" y="67"/>
                  <a:pt x="150" y="68"/>
                  <a:pt x="150" y="67"/>
                </a:cubicBezTo>
                <a:cubicBezTo>
                  <a:pt x="150" y="67"/>
                  <a:pt x="150" y="66"/>
                  <a:pt x="150" y="66"/>
                </a:cubicBezTo>
                <a:cubicBezTo>
                  <a:pt x="150" y="66"/>
                  <a:pt x="150" y="66"/>
                  <a:pt x="150" y="66"/>
                </a:cubicBezTo>
                <a:cubicBezTo>
                  <a:pt x="149" y="65"/>
                  <a:pt x="149" y="66"/>
                  <a:pt x="149" y="66"/>
                </a:cubicBezTo>
                <a:cubicBezTo>
                  <a:pt x="149" y="66"/>
                  <a:pt x="148" y="66"/>
                  <a:pt x="148" y="67"/>
                </a:cubicBezTo>
                <a:cubicBezTo>
                  <a:pt x="148" y="67"/>
                  <a:pt x="148" y="66"/>
                  <a:pt x="147" y="66"/>
                </a:cubicBezTo>
                <a:cubicBezTo>
                  <a:pt x="147" y="66"/>
                  <a:pt x="148" y="66"/>
                  <a:pt x="148" y="66"/>
                </a:cubicBezTo>
                <a:cubicBezTo>
                  <a:pt x="148" y="65"/>
                  <a:pt x="147" y="65"/>
                  <a:pt x="147" y="65"/>
                </a:cubicBezTo>
                <a:cubicBezTo>
                  <a:pt x="147" y="65"/>
                  <a:pt x="147" y="65"/>
                  <a:pt x="146" y="65"/>
                </a:cubicBezTo>
                <a:cubicBezTo>
                  <a:pt x="146" y="64"/>
                  <a:pt x="146" y="64"/>
                  <a:pt x="146" y="64"/>
                </a:cubicBezTo>
                <a:cubicBezTo>
                  <a:pt x="146" y="64"/>
                  <a:pt x="146" y="64"/>
                  <a:pt x="146" y="64"/>
                </a:cubicBezTo>
                <a:cubicBezTo>
                  <a:pt x="146" y="64"/>
                  <a:pt x="146" y="64"/>
                  <a:pt x="146" y="65"/>
                </a:cubicBezTo>
                <a:cubicBezTo>
                  <a:pt x="146" y="64"/>
                  <a:pt x="146" y="64"/>
                  <a:pt x="146" y="64"/>
                </a:cubicBezTo>
                <a:cubicBezTo>
                  <a:pt x="146" y="64"/>
                  <a:pt x="145" y="63"/>
                  <a:pt x="146" y="63"/>
                </a:cubicBezTo>
                <a:cubicBezTo>
                  <a:pt x="146" y="63"/>
                  <a:pt x="145" y="63"/>
                  <a:pt x="145" y="62"/>
                </a:cubicBezTo>
                <a:cubicBezTo>
                  <a:pt x="145" y="62"/>
                  <a:pt x="145" y="63"/>
                  <a:pt x="146" y="62"/>
                </a:cubicBezTo>
                <a:cubicBezTo>
                  <a:pt x="146" y="62"/>
                  <a:pt x="146" y="63"/>
                  <a:pt x="146" y="62"/>
                </a:cubicBezTo>
                <a:cubicBezTo>
                  <a:pt x="147" y="61"/>
                  <a:pt x="145" y="61"/>
                  <a:pt x="145" y="61"/>
                </a:cubicBezTo>
                <a:cubicBezTo>
                  <a:pt x="145" y="61"/>
                  <a:pt x="145" y="61"/>
                  <a:pt x="144" y="60"/>
                </a:cubicBezTo>
                <a:cubicBezTo>
                  <a:pt x="144" y="60"/>
                  <a:pt x="142" y="60"/>
                  <a:pt x="141" y="61"/>
                </a:cubicBezTo>
                <a:cubicBezTo>
                  <a:pt x="141" y="61"/>
                  <a:pt x="142" y="59"/>
                  <a:pt x="143" y="60"/>
                </a:cubicBezTo>
                <a:cubicBezTo>
                  <a:pt x="143" y="60"/>
                  <a:pt x="144" y="59"/>
                  <a:pt x="145" y="59"/>
                </a:cubicBezTo>
                <a:cubicBezTo>
                  <a:pt x="145" y="59"/>
                  <a:pt x="148" y="60"/>
                  <a:pt x="149" y="61"/>
                </a:cubicBezTo>
                <a:cubicBezTo>
                  <a:pt x="150" y="62"/>
                  <a:pt x="151" y="62"/>
                  <a:pt x="151" y="62"/>
                </a:cubicBezTo>
                <a:cubicBezTo>
                  <a:pt x="151" y="62"/>
                  <a:pt x="153" y="61"/>
                  <a:pt x="154" y="62"/>
                </a:cubicBezTo>
                <a:cubicBezTo>
                  <a:pt x="154" y="62"/>
                  <a:pt x="155" y="61"/>
                  <a:pt x="155" y="61"/>
                </a:cubicBezTo>
                <a:cubicBezTo>
                  <a:pt x="155" y="61"/>
                  <a:pt x="155" y="60"/>
                  <a:pt x="155" y="60"/>
                </a:cubicBezTo>
                <a:cubicBezTo>
                  <a:pt x="155" y="59"/>
                  <a:pt x="155" y="59"/>
                  <a:pt x="154" y="59"/>
                </a:cubicBezTo>
                <a:cubicBezTo>
                  <a:pt x="154" y="59"/>
                  <a:pt x="154" y="58"/>
                  <a:pt x="154" y="58"/>
                </a:cubicBezTo>
                <a:cubicBezTo>
                  <a:pt x="154" y="58"/>
                  <a:pt x="154" y="58"/>
                  <a:pt x="154" y="58"/>
                </a:cubicBezTo>
                <a:cubicBezTo>
                  <a:pt x="153" y="57"/>
                  <a:pt x="153" y="57"/>
                  <a:pt x="153" y="57"/>
                </a:cubicBezTo>
                <a:cubicBezTo>
                  <a:pt x="153" y="57"/>
                  <a:pt x="153" y="57"/>
                  <a:pt x="153" y="56"/>
                </a:cubicBezTo>
                <a:cubicBezTo>
                  <a:pt x="152" y="56"/>
                  <a:pt x="152" y="56"/>
                  <a:pt x="152" y="56"/>
                </a:cubicBezTo>
                <a:cubicBezTo>
                  <a:pt x="151" y="55"/>
                  <a:pt x="151" y="55"/>
                  <a:pt x="151" y="55"/>
                </a:cubicBezTo>
                <a:cubicBezTo>
                  <a:pt x="151" y="55"/>
                  <a:pt x="151" y="55"/>
                  <a:pt x="151" y="55"/>
                </a:cubicBezTo>
                <a:cubicBezTo>
                  <a:pt x="151" y="55"/>
                  <a:pt x="151" y="54"/>
                  <a:pt x="151" y="53"/>
                </a:cubicBezTo>
                <a:cubicBezTo>
                  <a:pt x="151" y="52"/>
                  <a:pt x="150" y="52"/>
                  <a:pt x="150" y="52"/>
                </a:cubicBezTo>
                <a:cubicBezTo>
                  <a:pt x="150" y="52"/>
                  <a:pt x="150" y="50"/>
                  <a:pt x="149" y="50"/>
                </a:cubicBezTo>
                <a:cubicBezTo>
                  <a:pt x="149" y="49"/>
                  <a:pt x="148" y="47"/>
                  <a:pt x="148" y="47"/>
                </a:cubicBezTo>
                <a:cubicBezTo>
                  <a:pt x="148" y="47"/>
                  <a:pt x="148" y="48"/>
                  <a:pt x="147" y="48"/>
                </a:cubicBezTo>
                <a:cubicBezTo>
                  <a:pt x="147" y="48"/>
                  <a:pt x="147" y="48"/>
                  <a:pt x="147" y="49"/>
                </a:cubicBezTo>
                <a:cubicBezTo>
                  <a:pt x="147" y="49"/>
                  <a:pt x="146" y="49"/>
                  <a:pt x="146" y="49"/>
                </a:cubicBezTo>
                <a:cubicBezTo>
                  <a:pt x="145" y="49"/>
                  <a:pt x="145" y="48"/>
                  <a:pt x="144" y="48"/>
                </a:cubicBezTo>
                <a:cubicBezTo>
                  <a:pt x="144" y="48"/>
                  <a:pt x="143" y="47"/>
                  <a:pt x="144" y="46"/>
                </a:cubicBezTo>
                <a:cubicBezTo>
                  <a:pt x="144" y="46"/>
                  <a:pt x="144" y="46"/>
                  <a:pt x="144" y="45"/>
                </a:cubicBezTo>
                <a:cubicBezTo>
                  <a:pt x="144" y="45"/>
                  <a:pt x="143" y="45"/>
                  <a:pt x="143" y="45"/>
                </a:cubicBezTo>
                <a:cubicBezTo>
                  <a:pt x="143" y="45"/>
                  <a:pt x="143" y="45"/>
                  <a:pt x="142" y="44"/>
                </a:cubicBezTo>
                <a:cubicBezTo>
                  <a:pt x="142" y="44"/>
                  <a:pt x="142" y="44"/>
                  <a:pt x="142" y="43"/>
                </a:cubicBezTo>
                <a:cubicBezTo>
                  <a:pt x="141" y="43"/>
                  <a:pt x="141" y="42"/>
                  <a:pt x="141" y="42"/>
                </a:cubicBezTo>
                <a:cubicBezTo>
                  <a:pt x="141" y="42"/>
                  <a:pt x="140" y="41"/>
                  <a:pt x="140" y="41"/>
                </a:cubicBezTo>
                <a:cubicBezTo>
                  <a:pt x="139" y="41"/>
                  <a:pt x="139" y="41"/>
                  <a:pt x="138" y="41"/>
                </a:cubicBezTo>
                <a:cubicBezTo>
                  <a:pt x="138" y="41"/>
                  <a:pt x="138" y="40"/>
                  <a:pt x="137" y="40"/>
                </a:cubicBezTo>
                <a:cubicBezTo>
                  <a:pt x="136" y="40"/>
                  <a:pt x="135" y="39"/>
                  <a:pt x="136" y="41"/>
                </a:cubicBezTo>
                <a:cubicBezTo>
                  <a:pt x="136" y="42"/>
                  <a:pt x="135" y="42"/>
                  <a:pt x="135" y="42"/>
                </a:cubicBezTo>
                <a:cubicBezTo>
                  <a:pt x="135" y="42"/>
                  <a:pt x="136" y="42"/>
                  <a:pt x="136" y="43"/>
                </a:cubicBezTo>
                <a:cubicBezTo>
                  <a:pt x="136" y="43"/>
                  <a:pt x="136" y="43"/>
                  <a:pt x="135" y="43"/>
                </a:cubicBezTo>
                <a:cubicBezTo>
                  <a:pt x="135" y="44"/>
                  <a:pt x="135" y="44"/>
                  <a:pt x="135" y="44"/>
                </a:cubicBezTo>
                <a:cubicBezTo>
                  <a:pt x="135" y="44"/>
                  <a:pt x="135" y="44"/>
                  <a:pt x="135" y="44"/>
                </a:cubicBezTo>
                <a:cubicBezTo>
                  <a:pt x="135" y="44"/>
                  <a:pt x="135" y="44"/>
                  <a:pt x="134" y="44"/>
                </a:cubicBezTo>
                <a:cubicBezTo>
                  <a:pt x="135" y="45"/>
                  <a:pt x="135" y="45"/>
                  <a:pt x="136" y="45"/>
                </a:cubicBezTo>
                <a:cubicBezTo>
                  <a:pt x="136" y="45"/>
                  <a:pt x="136" y="46"/>
                  <a:pt x="136" y="47"/>
                </a:cubicBezTo>
                <a:cubicBezTo>
                  <a:pt x="136" y="48"/>
                  <a:pt x="134" y="49"/>
                  <a:pt x="134" y="49"/>
                </a:cubicBezTo>
                <a:cubicBezTo>
                  <a:pt x="134" y="48"/>
                  <a:pt x="133" y="48"/>
                  <a:pt x="132" y="48"/>
                </a:cubicBezTo>
                <a:cubicBezTo>
                  <a:pt x="132" y="49"/>
                  <a:pt x="132" y="49"/>
                  <a:pt x="132" y="49"/>
                </a:cubicBezTo>
                <a:cubicBezTo>
                  <a:pt x="133" y="49"/>
                  <a:pt x="133" y="50"/>
                  <a:pt x="133" y="50"/>
                </a:cubicBezTo>
                <a:cubicBezTo>
                  <a:pt x="133" y="50"/>
                  <a:pt x="133" y="51"/>
                  <a:pt x="133" y="51"/>
                </a:cubicBezTo>
                <a:cubicBezTo>
                  <a:pt x="133" y="51"/>
                  <a:pt x="133" y="52"/>
                  <a:pt x="132" y="52"/>
                </a:cubicBezTo>
                <a:cubicBezTo>
                  <a:pt x="132" y="52"/>
                  <a:pt x="132" y="52"/>
                  <a:pt x="132" y="52"/>
                </a:cubicBezTo>
                <a:cubicBezTo>
                  <a:pt x="132" y="52"/>
                  <a:pt x="131" y="52"/>
                  <a:pt x="131" y="52"/>
                </a:cubicBezTo>
                <a:cubicBezTo>
                  <a:pt x="131" y="52"/>
                  <a:pt x="131" y="52"/>
                  <a:pt x="131" y="52"/>
                </a:cubicBezTo>
                <a:cubicBezTo>
                  <a:pt x="131" y="51"/>
                  <a:pt x="130" y="51"/>
                  <a:pt x="130" y="51"/>
                </a:cubicBezTo>
                <a:cubicBezTo>
                  <a:pt x="131" y="51"/>
                  <a:pt x="131" y="51"/>
                  <a:pt x="131" y="51"/>
                </a:cubicBezTo>
                <a:cubicBezTo>
                  <a:pt x="131" y="51"/>
                  <a:pt x="131" y="50"/>
                  <a:pt x="131" y="50"/>
                </a:cubicBezTo>
                <a:cubicBezTo>
                  <a:pt x="131" y="50"/>
                  <a:pt x="130" y="50"/>
                  <a:pt x="130" y="49"/>
                </a:cubicBezTo>
                <a:cubicBezTo>
                  <a:pt x="130" y="49"/>
                  <a:pt x="130" y="49"/>
                  <a:pt x="130" y="49"/>
                </a:cubicBezTo>
                <a:cubicBezTo>
                  <a:pt x="130" y="49"/>
                  <a:pt x="130" y="48"/>
                  <a:pt x="130" y="48"/>
                </a:cubicBezTo>
                <a:cubicBezTo>
                  <a:pt x="131" y="47"/>
                  <a:pt x="129" y="46"/>
                  <a:pt x="129" y="46"/>
                </a:cubicBezTo>
                <a:cubicBezTo>
                  <a:pt x="129" y="46"/>
                  <a:pt x="127" y="46"/>
                  <a:pt x="127" y="45"/>
                </a:cubicBezTo>
                <a:cubicBezTo>
                  <a:pt x="126" y="45"/>
                  <a:pt x="125" y="45"/>
                  <a:pt x="124" y="43"/>
                </a:cubicBezTo>
                <a:cubicBezTo>
                  <a:pt x="124" y="42"/>
                  <a:pt x="123" y="42"/>
                  <a:pt x="123" y="42"/>
                </a:cubicBezTo>
                <a:cubicBezTo>
                  <a:pt x="123" y="42"/>
                  <a:pt x="122" y="42"/>
                  <a:pt x="121" y="41"/>
                </a:cubicBezTo>
                <a:cubicBezTo>
                  <a:pt x="120" y="41"/>
                  <a:pt x="120" y="39"/>
                  <a:pt x="120" y="39"/>
                </a:cubicBezTo>
                <a:cubicBezTo>
                  <a:pt x="119" y="39"/>
                  <a:pt x="119" y="39"/>
                  <a:pt x="118" y="39"/>
                </a:cubicBezTo>
                <a:cubicBezTo>
                  <a:pt x="118" y="39"/>
                  <a:pt x="118" y="37"/>
                  <a:pt x="120" y="36"/>
                </a:cubicBezTo>
                <a:cubicBezTo>
                  <a:pt x="121" y="36"/>
                  <a:pt x="123" y="35"/>
                  <a:pt x="124" y="35"/>
                </a:cubicBezTo>
                <a:cubicBezTo>
                  <a:pt x="124" y="35"/>
                  <a:pt x="124" y="35"/>
                  <a:pt x="124" y="34"/>
                </a:cubicBezTo>
                <a:cubicBezTo>
                  <a:pt x="124" y="34"/>
                  <a:pt x="125" y="35"/>
                  <a:pt x="125" y="34"/>
                </a:cubicBezTo>
                <a:cubicBezTo>
                  <a:pt x="125" y="34"/>
                  <a:pt x="126" y="35"/>
                  <a:pt x="127" y="34"/>
                </a:cubicBezTo>
                <a:cubicBezTo>
                  <a:pt x="127" y="34"/>
                  <a:pt x="128" y="34"/>
                  <a:pt x="128" y="33"/>
                </a:cubicBezTo>
                <a:cubicBezTo>
                  <a:pt x="128" y="33"/>
                  <a:pt x="129" y="33"/>
                  <a:pt x="129" y="33"/>
                </a:cubicBezTo>
                <a:cubicBezTo>
                  <a:pt x="130" y="32"/>
                  <a:pt x="129" y="32"/>
                  <a:pt x="129" y="32"/>
                </a:cubicBezTo>
                <a:cubicBezTo>
                  <a:pt x="129" y="32"/>
                  <a:pt x="130" y="32"/>
                  <a:pt x="130" y="33"/>
                </a:cubicBezTo>
                <a:cubicBezTo>
                  <a:pt x="130" y="33"/>
                  <a:pt x="130" y="33"/>
                  <a:pt x="130" y="33"/>
                </a:cubicBezTo>
                <a:cubicBezTo>
                  <a:pt x="130" y="34"/>
                  <a:pt x="130" y="33"/>
                  <a:pt x="129" y="33"/>
                </a:cubicBezTo>
                <a:cubicBezTo>
                  <a:pt x="129" y="34"/>
                  <a:pt x="128" y="35"/>
                  <a:pt x="128" y="35"/>
                </a:cubicBezTo>
                <a:cubicBezTo>
                  <a:pt x="128" y="35"/>
                  <a:pt x="128" y="35"/>
                  <a:pt x="127" y="35"/>
                </a:cubicBezTo>
                <a:cubicBezTo>
                  <a:pt x="127" y="35"/>
                  <a:pt x="128" y="36"/>
                  <a:pt x="129" y="36"/>
                </a:cubicBezTo>
                <a:cubicBezTo>
                  <a:pt x="129" y="36"/>
                  <a:pt x="129" y="36"/>
                  <a:pt x="129" y="37"/>
                </a:cubicBezTo>
                <a:cubicBezTo>
                  <a:pt x="129" y="37"/>
                  <a:pt x="130" y="36"/>
                  <a:pt x="130" y="36"/>
                </a:cubicBezTo>
                <a:cubicBezTo>
                  <a:pt x="130" y="36"/>
                  <a:pt x="131" y="37"/>
                  <a:pt x="131" y="36"/>
                </a:cubicBezTo>
                <a:cubicBezTo>
                  <a:pt x="131" y="36"/>
                  <a:pt x="131" y="36"/>
                  <a:pt x="132" y="37"/>
                </a:cubicBezTo>
                <a:cubicBezTo>
                  <a:pt x="132" y="37"/>
                  <a:pt x="133" y="37"/>
                  <a:pt x="133" y="37"/>
                </a:cubicBezTo>
                <a:cubicBezTo>
                  <a:pt x="133" y="37"/>
                  <a:pt x="133" y="38"/>
                  <a:pt x="134" y="38"/>
                </a:cubicBezTo>
                <a:cubicBezTo>
                  <a:pt x="134" y="38"/>
                  <a:pt x="135" y="38"/>
                  <a:pt x="135" y="38"/>
                </a:cubicBezTo>
                <a:cubicBezTo>
                  <a:pt x="135" y="38"/>
                  <a:pt x="134" y="37"/>
                  <a:pt x="133" y="37"/>
                </a:cubicBezTo>
                <a:cubicBezTo>
                  <a:pt x="133" y="37"/>
                  <a:pt x="133" y="36"/>
                  <a:pt x="132" y="35"/>
                </a:cubicBezTo>
                <a:cubicBezTo>
                  <a:pt x="132" y="35"/>
                  <a:pt x="132" y="35"/>
                  <a:pt x="132" y="35"/>
                </a:cubicBezTo>
                <a:cubicBezTo>
                  <a:pt x="132" y="35"/>
                  <a:pt x="131" y="35"/>
                  <a:pt x="131" y="34"/>
                </a:cubicBezTo>
                <a:cubicBezTo>
                  <a:pt x="131" y="34"/>
                  <a:pt x="131" y="35"/>
                  <a:pt x="132" y="35"/>
                </a:cubicBezTo>
                <a:cubicBezTo>
                  <a:pt x="132" y="35"/>
                  <a:pt x="132" y="33"/>
                  <a:pt x="131" y="33"/>
                </a:cubicBezTo>
                <a:cubicBezTo>
                  <a:pt x="131" y="33"/>
                  <a:pt x="132" y="33"/>
                  <a:pt x="132" y="34"/>
                </a:cubicBezTo>
                <a:cubicBezTo>
                  <a:pt x="132" y="34"/>
                  <a:pt x="132" y="34"/>
                  <a:pt x="132" y="33"/>
                </a:cubicBezTo>
                <a:cubicBezTo>
                  <a:pt x="132" y="33"/>
                  <a:pt x="133" y="34"/>
                  <a:pt x="134" y="34"/>
                </a:cubicBezTo>
                <a:cubicBezTo>
                  <a:pt x="134" y="34"/>
                  <a:pt x="135" y="33"/>
                  <a:pt x="134" y="33"/>
                </a:cubicBezTo>
                <a:cubicBezTo>
                  <a:pt x="133" y="32"/>
                  <a:pt x="133" y="31"/>
                  <a:pt x="133" y="31"/>
                </a:cubicBezTo>
                <a:cubicBezTo>
                  <a:pt x="133" y="31"/>
                  <a:pt x="134" y="32"/>
                  <a:pt x="135" y="32"/>
                </a:cubicBezTo>
                <a:cubicBezTo>
                  <a:pt x="135" y="32"/>
                  <a:pt x="135" y="31"/>
                  <a:pt x="134" y="31"/>
                </a:cubicBezTo>
                <a:cubicBezTo>
                  <a:pt x="134" y="31"/>
                  <a:pt x="134" y="30"/>
                  <a:pt x="134" y="30"/>
                </a:cubicBezTo>
                <a:cubicBezTo>
                  <a:pt x="134" y="30"/>
                  <a:pt x="134" y="30"/>
                  <a:pt x="135" y="30"/>
                </a:cubicBezTo>
                <a:cubicBezTo>
                  <a:pt x="135" y="30"/>
                  <a:pt x="135" y="31"/>
                  <a:pt x="135" y="31"/>
                </a:cubicBezTo>
                <a:cubicBezTo>
                  <a:pt x="136" y="31"/>
                  <a:pt x="136" y="31"/>
                  <a:pt x="136" y="31"/>
                </a:cubicBezTo>
                <a:cubicBezTo>
                  <a:pt x="136" y="31"/>
                  <a:pt x="136" y="31"/>
                  <a:pt x="137" y="31"/>
                </a:cubicBezTo>
                <a:cubicBezTo>
                  <a:pt x="137" y="31"/>
                  <a:pt x="137" y="31"/>
                  <a:pt x="137" y="31"/>
                </a:cubicBezTo>
                <a:cubicBezTo>
                  <a:pt x="138" y="31"/>
                  <a:pt x="138" y="31"/>
                  <a:pt x="138" y="31"/>
                </a:cubicBezTo>
                <a:cubicBezTo>
                  <a:pt x="138" y="32"/>
                  <a:pt x="138" y="32"/>
                  <a:pt x="139" y="32"/>
                </a:cubicBezTo>
                <a:cubicBezTo>
                  <a:pt x="139" y="33"/>
                  <a:pt x="139" y="33"/>
                  <a:pt x="140" y="33"/>
                </a:cubicBezTo>
                <a:cubicBezTo>
                  <a:pt x="140" y="33"/>
                  <a:pt x="140" y="34"/>
                  <a:pt x="140" y="34"/>
                </a:cubicBezTo>
                <a:cubicBezTo>
                  <a:pt x="140" y="34"/>
                  <a:pt x="140" y="34"/>
                  <a:pt x="141" y="34"/>
                </a:cubicBezTo>
                <a:cubicBezTo>
                  <a:pt x="141" y="35"/>
                  <a:pt x="141" y="35"/>
                  <a:pt x="141" y="36"/>
                </a:cubicBezTo>
                <a:cubicBezTo>
                  <a:pt x="141" y="35"/>
                  <a:pt x="141" y="35"/>
                  <a:pt x="142" y="35"/>
                </a:cubicBezTo>
                <a:cubicBezTo>
                  <a:pt x="142" y="36"/>
                  <a:pt x="142" y="36"/>
                  <a:pt x="142" y="36"/>
                </a:cubicBezTo>
                <a:cubicBezTo>
                  <a:pt x="142" y="36"/>
                  <a:pt x="142" y="36"/>
                  <a:pt x="142" y="37"/>
                </a:cubicBezTo>
                <a:cubicBezTo>
                  <a:pt x="142" y="37"/>
                  <a:pt x="141" y="37"/>
                  <a:pt x="141" y="37"/>
                </a:cubicBezTo>
                <a:cubicBezTo>
                  <a:pt x="141" y="37"/>
                  <a:pt x="140" y="37"/>
                  <a:pt x="140" y="37"/>
                </a:cubicBezTo>
                <a:cubicBezTo>
                  <a:pt x="140" y="38"/>
                  <a:pt x="140" y="38"/>
                  <a:pt x="140" y="38"/>
                </a:cubicBezTo>
                <a:cubicBezTo>
                  <a:pt x="140" y="38"/>
                  <a:pt x="139" y="38"/>
                  <a:pt x="139" y="37"/>
                </a:cubicBezTo>
                <a:cubicBezTo>
                  <a:pt x="138" y="37"/>
                  <a:pt x="138" y="37"/>
                  <a:pt x="137" y="37"/>
                </a:cubicBezTo>
                <a:cubicBezTo>
                  <a:pt x="137" y="37"/>
                  <a:pt x="137" y="37"/>
                  <a:pt x="137" y="37"/>
                </a:cubicBezTo>
                <a:cubicBezTo>
                  <a:pt x="136" y="37"/>
                  <a:pt x="136" y="37"/>
                  <a:pt x="136" y="38"/>
                </a:cubicBezTo>
                <a:cubicBezTo>
                  <a:pt x="137" y="38"/>
                  <a:pt x="137" y="38"/>
                  <a:pt x="137" y="38"/>
                </a:cubicBezTo>
                <a:cubicBezTo>
                  <a:pt x="138" y="38"/>
                  <a:pt x="138" y="39"/>
                  <a:pt x="138" y="39"/>
                </a:cubicBezTo>
                <a:cubicBezTo>
                  <a:pt x="138" y="39"/>
                  <a:pt x="138" y="39"/>
                  <a:pt x="139" y="39"/>
                </a:cubicBezTo>
                <a:cubicBezTo>
                  <a:pt x="139" y="39"/>
                  <a:pt x="140" y="39"/>
                  <a:pt x="140" y="39"/>
                </a:cubicBezTo>
                <a:cubicBezTo>
                  <a:pt x="140" y="40"/>
                  <a:pt x="141" y="40"/>
                  <a:pt x="141" y="40"/>
                </a:cubicBezTo>
                <a:cubicBezTo>
                  <a:pt x="141" y="41"/>
                  <a:pt x="142" y="41"/>
                  <a:pt x="142" y="41"/>
                </a:cubicBezTo>
                <a:cubicBezTo>
                  <a:pt x="142" y="41"/>
                  <a:pt x="142" y="42"/>
                  <a:pt x="142" y="42"/>
                </a:cubicBezTo>
                <a:cubicBezTo>
                  <a:pt x="142" y="42"/>
                  <a:pt x="142" y="42"/>
                  <a:pt x="142" y="42"/>
                </a:cubicBezTo>
                <a:cubicBezTo>
                  <a:pt x="143" y="42"/>
                  <a:pt x="143" y="42"/>
                  <a:pt x="143" y="43"/>
                </a:cubicBezTo>
                <a:cubicBezTo>
                  <a:pt x="143" y="43"/>
                  <a:pt x="143" y="43"/>
                  <a:pt x="143" y="43"/>
                </a:cubicBezTo>
                <a:cubicBezTo>
                  <a:pt x="144" y="43"/>
                  <a:pt x="144" y="43"/>
                  <a:pt x="144" y="43"/>
                </a:cubicBezTo>
                <a:cubicBezTo>
                  <a:pt x="144" y="43"/>
                  <a:pt x="144" y="44"/>
                  <a:pt x="145" y="44"/>
                </a:cubicBezTo>
                <a:cubicBezTo>
                  <a:pt x="145" y="44"/>
                  <a:pt x="146" y="45"/>
                  <a:pt x="146" y="45"/>
                </a:cubicBezTo>
                <a:cubicBezTo>
                  <a:pt x="147" y="45"/>
                  <a:pt x="147" y="45"/>
                  <a:pt x="147" y="45"/>
                </a:cubicBezTo>
                <a:cubicBezTo>
                  <a:pt x="147" y="45"/>
                  <a:pt x="147" y="45"/>
                  <a:pt x="147" y="45"/>
                </a:cubicBezTo>
                <a:cubicBezTo>
                  <a:pt x="146" y="44"/>
                  <a:pt x="146" y="44"/>
                  <a:pt x="146" y="44"/>
                </a:cubicBezTo>
                <a:cubicBezTo>
                  <a:pt x="146" y="43"/>
                  <a:pt x="146" y="43"/>
                  <a:pt x="145" y="43"/>
                </a:cubicBezTo>
                <a:cubicBezTo>
                  <a:pt x="146" y="43"/>
                  <a:pt x="146" y="43"/>
                  <a:pt x="146" y="43"/>
                </a:cubicBezTo>
                <a:cubicBezTo>
                  <a:pt x="147" y="44"/>
                  <a:pt x="147" y="44"/>
                  <a:pt x="147" y="44"/>
                </a:cubicBezTo>
                <a:cubicBezTo>
                  <a:pt x="147" y="44"/>
                  <a:pt x="147" y="44"/>
                  <a:pt x="148" y="45"/>
                </a:cubicBezTo>
                <a:cubicBezTo>
                  <a:pt x="148" y="45"/>
                  <a:pt x="148" y="45"/>
                  <a:pt x="148" y="45"/>
                </a:cubicBezTo>
                <a:cubicBezTo>
                  <a:pt x="148" y="45"/>
                  <a:pt x="148" y="46"/>
                  <a:pt x="149" y="46"/>
                </a:cubicBezTo>
                <a:cubicBezTo>
                  <a:pt x="149" y="45"/>
                  <a:pt x="148" y="45"/>
                  <a:pt x="148" y="45"/>
                </a:cubicBezTo>
                <a:cubicBezTo>
                  <a:pt x="148" y="45"/>
                  <a:pt x="148" y="45"/>
                  <a:pt x="148" y="44"/>
                </a:cubicBezTo>
                <a:cubicBezTo>
                  <a:pt x="149" y="44"/>
                  <a:pt x="149" y="44"/>
                  <a:pt x="149" y="44"/>
                </a:cubicBezTo>
                <a:cubicBezTo>
                  <a:pt x="149" y="44"/>
                  <a:pt x="149" y="44"/>
                  <a:pt x="149" y="44"/>
                </a:cubicBezTo>
                <a:cubicBezTo>
                  <a:pt x="149" y="44"/>
                  <a:pt x="149" y="44"/>
                  <a:pt x="149" y="44"/>
                </a:cubicBezTo>
                <a:cubicBezTo>
                  <a:pt x="149" y="43"/>
                  <a:pt x="149" y="43"/>
                  <a:pt x="149" y="43"/>
                </a:cubicBezTo>
                <a:cubicBezTo>
                  <a:pt x="148" y="43"/>
                  <a:pt x="148" y="43"/>
                  <a:pt x="148" y="43"/>
                </a:cubicBezTo>
                <a:cubicBezTo>
                  <a:pt x="148" y="43"/>
                  <a:pt x="148" y="43"/>
                  <a:pt x="148" y="42"/>
                </a:cubicBezTo>
                <a:cubicBezTo>
                  <a:pt x="148" y="42"/>
                  <a:pt x="148" y="42"/>
                  <a:pt x="147" y="42"/>
                </a:cubicBezTo>
                <a:cubicBezTo>
                  <a:pt x="147" y="42"/>
                  <a:pt x="147" y="41"/>
                  <a:pt x="147" y="41"/>
                </a:cubicBezTo>
                <a:cubicBezTo>
                  <a:pt x="147" y="41"/>
                  <a:pt x="147" y="41"/>
                  <a:pt x="147" y="40"/>
                </a:cubicBezTo>
                <a:cubicBezTo>
                  <a:pt x="147" y="40"/>
                  <a:pt x="147" y="40"/>
                  <a:pt x="147" y="40"/>
                </a:cubicBezTo>
                <a:cubicBezTo>
                  <a:pt x="147" y="40"/>
                  <a:pt x="147" y="40"/>
                  <a:pt x="147" y="40"/>
                </a:cubicBezTo>
                <a:cubicBezTo>
                  <a:pt x="148" y="40"/>
                  <a:pt x="148" y="41"/>
                  <a:pt x="148" y="41"/>
                </a:cubicBezTo>
                <a:cubicBezTo>
                  <a:pt x="148" y="41"/>
                  <a:pt x="148" y="41"/>
                  <a:pt x="148" y="41"/>
                </a:cubicBezTo>
                <a:cubicBezTo>
                  <a:pt x="148" y="42"/>
                  <a:pt x="148" y="42"/>
                  <a:pt x="148" y="42"/>
                </a:cubicBezTo>
                <a:cubicBezTo>
                  <a:pt x="149" y="42"/>
                  <a:pt x="149" y="42"/>
                  <a:pt x="149" y="42"/>
                </a:cubicBezTo>
                <a:cubicBezTo>
                  <a:pt x="149" y="43"/>
                  <a:pt x="149" y="43"/>
                  <a:pt x="149" y="43"/>
                </a:cubicBezTo>
                <a:cubicBezTo>
                  <a:pt x="149" y="43"/>
                  <a:pt x="150" y="43"/>
                  <a:pt x="150" y="43"/>
                </a:cubicBezTo>
                <a:cubicBezTo>
                  <a:pt x="150" y="43"/>
                  <a:pt x="150" y="43"/>
                  <a:pt x="150" y="42"/>
                </a:cubicBezTo>
                <a:cubicBezTo>
                  <a:pt x="150" y="43"/>
                  <a:pt x="150" y="43"/>
                  <a:pt x="151" y="43"/>
                </a:cubicBezTo>
                <a:cubicBezTo>
                  <a:pt x="151" y="43"/>
                  <a:pt x="151" y="43"/>
                  <a:pt x="151" y="42"/>
                </a:cubicBezTo>
                <a:cubicBezTo>
                  <a:pt x="151" y="42"/>
                  <a:pt x="152" y="42"/>
                  <a:pt x="152" y="42"/>
                </a:cubicBezTo>
                <a:cubicBezTo>
                  <a:pt x="152" y="42"/>
                  <a:pt x="151" y="41"/>
                  <a:pt x="150" y="41"/>
                </a:cubicBezTo>
                <a:cubicBezTo>
                  <a:pt x="150" y="41"/>
                  <a:pt x="150" y="40"/>
                  <a:pt x="150" y="40"/>
                </a:cubicBezTo>
                <a:cubicBezTo>
                  <a:pt x="150" y="40"/>
                  <a:pt x="150" y="40"/>
                  <a:pt x="149" y="39"/>
                </a:cubicBezTo>
                <a:cubicBezTo>
                  <a:pt x="149" y="39"/>
                  <a:pt x="149" y="39"/>
                  <a:pt x="148" y="38"/>
                </a:cubicBezTo>
                <a:cubicBezTo>
                  <a:pt x="147" y="38"/>
                  <a:pt x="147" y="37"/>
                  <a:pt x="147" y="37"/>
                </a:cubicBezTo>
                <a:cubicBezTo>
                  <a:pt x="147" y="37"/>
                  <a:pt x="147" y="37"/>
                  <a:pt x="148" y="37"/>
                </a:cubicBezTo>
                <a:cubicBezTo>
                  <a:pt x="147" y="37"/>
                  <a:pt x="147" y="37"/>
                  <a:pt x="147" y="36"/>
                </a:cubicBezTo>
                <a:cubicBezTo>
                  <a:pt x="147" y="36"/>
                  <a:pt x="147" y="36"/>
                  <a:pt x="147" y="36"/>
                </a:cubicBezTo>
                <a:cubicBezTo>
                  <a:pt x="147" y="35"/>
                  <a:pt x="147" y="35"/>
                  <a:pt x="146" y="35"/>
                </a:cubicBezTo>
                <a:cubicBezTo>
                  <a:pt x="146" y="35"/>
                  <a:pt x="146" y="35"/>
                  <a:pt x="146" y="34"/>
                </a:cubicBezTo>
                <a:cubicBezTo>
                  <a:pt x="146" y="34"/>
                  <a:pt x="146" y="34"/>
                  <a:pt x="146" y="34"/>
                </a:cubicBezTo>
                <a:cubicBezTo>
                  <a:pt x="145" y="34"/>
                  <a:pt x="145" y="34"/>
                  <a:pt x="145" y="33"/>
                </a:cubicBezTo>
                <a:cubicBezTo>
                  <a:pt x="145" y="33"/>
                  <a:pt x="145" y="33"/>
                  <a:pt x="144" y="33"/>
                </a:cubicBezTo>
                <a:cubicBezTo>
                  <a:pt x="144" y="33"/>
                  <a:pt x="144" y="33"/>
                  <a:pt x="144" y="32"/>
                </a:cubicBezTo>
                <a:cubicBezTo>
                  <a:pt x="144" y="32"/>
                  <a:pt x="142" y="31"/>
                  <a:pt x="142" y="31"/>
                </a:cubicBezTo>
                <a:cubicBezTo>
                  <a:pt x="142" y="31"/>
                  <a:pt x="142" y="31"/>
                  <a:pt x="142" y="31"/>
                </a:cubicBezTo>
                <a:cubicBezTo>
                  <a:pt x="141" y="30"/>
                  <a:pt x="141" y="30"/>
                  <a:pt x="141" y="30"/>
                </a:cubicBezTo>
                <a:cubicBezTo>
                  <a:pt x="141" y="30"/>
                  <a:pt x="141" y="30"/>
                  <a:pt x="141" y="29"/>
                </a:cubicBezTo>
                <a:cubicBezTo>
                  <a:pt x="140" y="29"/>
                  <a:pt x="140" y="29"/>
                  <a:pt x="140" y="29"/>
                </a:cubicBezTo>
                <a:cubicBezTo>
                  <a:pt x="140" y="29"/>
                  <a:pt x="140" y="29"/>
                  <a:pt x="140" y="29"/>
                </a:cubicBezTo>
                <a:cubicBezTo>
                  <a:pt x="140" y="29"/>
                  <a:pt x="140" y="29"/>
                  <a:pt x="140" y="29"/>
                </a:cubicBezTo>
                <a:cubicBezTo>
                  <a:pt x="140" y="28"/>
                  <a:pt x="139" y="28"/>
                  <a:pt x="139" y="28"/>
                </a:cubicBezTo>
                <a:cubicBezTo>
                  <a:pt x="139" y="27"/>
                  <a:pt x="139" y="27"/>
                  <a:pt x="138" y="27"/>
                </a:cubicBezTo>
                <a:cubicBezTo>
                  <a:pt x="138" y="27"/>
                  <a:pt x="138" y="27"/>
                  <a:pt x="137" y="27"/>
                </a:cubicBezTo>
                <a:cubicBezTo>
                  <a:pt x="137" y="26"/>
                  <a:pt x="136" y="26"/>
                  <a:pt x="136" y="26"/>
                </a:cubicBezTo>
                <a:cubicBezTo>
                  <a:pt x="136" y="26"/>
                  <a:pt x="136" y="26"/>
                  <a:pt x="136" y="26"/>
                </a:cubicBezTo>
                <a:cubicBezTo>
                  <a:pt x="136" y="27"/>
                  <a:pt x="136" y="27"/>
                  <a:pt x="137" y="27"/>
                </a:cubicBezTo>
                <a:cubicBezTo>
                  <a:pt x="137" y="27"/>
                  <a:pt x="137" y="28"/>
                  <a:pt x="137" y="28"/>
                </a:cubicBezTo>
                <a:cubicBezTo>
                  <a:pt x="138" y="28"/>
                  <a:pt x="138" y="28"/>
                  <a:pt x="138" y="28"/>
                </a:cubicBezTo>
                <a:cubicBezTo>
                  <a:pt x="138" y="28"/>
                  <a:pt x="138" y="28"/>
                  <a:pt x="137" y="28"/>
                </a:cubicBezTo>
                <a:cubicBezTo>
                  <a:pt x="137" y="28"/>
                  <a:pt x="137" y="28"/>
                  <a:pt x="136" y="28"/>
                </a:cubicBezTo>
                <a:cubicBezTo>
                  <a:pt x="136" y="28"/>
                  <a:pt x="136" y="28"/>
                  <a:pt x="135" y="28"/>
                </a:cubicBezTo>
                <a:cubicBezTo>
                  <a:pt x="135" y="28"/>
                  <a:pt x="136" y="28"/>
                  <a:pt x="136" y="27"/>
                </a:cubicBezTo>
                <a:cubicBezTo>
                  <a:pt x="136" y="27"/>
                  <a:pt x="136" y="26"/>
                  <a:pt x="136" y="26"/>
                </a:cubicBezTo>
                <a:cubicBezTo>
                  <a:pt x="135" y="26"/>
                  <a:pt x="135" y="25"/>
                  <a:pt x="134" y="25"/>
                </a:cubicBezTo>
                <a:cubicBezTo>
                  <a:pt x="134" y="25"/>
                  <a:pt x="134" y="25"/>
                  <a:pt x="133" y="25"/>
                </a:cubicBezTo>
                <a:cubicBezTo>
                  <a:pt x="133" y="25"/>
                  <a:pt x="133" y="25"/>
                  <a:pt x="132" y="25"/>
                </a:cubicBezTo>
                <a:cubicBezTo>
                  <a:pt x="132" y="25"/>
                  <a:pt x="132" y="25"/>
                  <a:pt x="132" y="25"/>
                </a:cubicBezTo>
                <a:cubicBezTo>
                  <a:pt x="131" y="25"/>
                  <a:pt x="131" y="26"/>
                  <a:pt x="131" y="26"/>
                </a:cubicBezTo>
                <a:cubicBezTo>
                  <a:pt x="132" y="26"/>
                  <a:pt x="132" y="26"/>
                  <a:pt x="132" y="26"/>
                </a:cubicBezTo>
                <a:cubicBezTo>
                  <a:pt x="132" y="26"/>
                  <a:pt x="131" y="26"/>
                  <a:pt x="131" y="26"/>
                </a:cubicBezTo>
                <a:cubicBezTo>
                  <a:pt x="131" y="26"/>
                  <a:pt x="131" y="27"/>
                  <a:pt x="132" y="27"/>
                </a:cubicBezTo>
                <a:cubicBezTo>
                  <a:pt x="132" y="27"/>
                  <a:pt x="130" y="27"/>
                  <a:pt x="131" y="26"/>
                </a:cubicBezTo>
                <a:cubicBezTo>
                  <a:pt x="131" y="25"/>
                  <a:pt x="131" y="25"/>
                  <a:pt x="131" y="25"/>
                </a:cubicBezTo>
                <a:cubicBezTo>
                  <a:pt x="131" y="25"/>
                  <a:pt x="132" y="24"/>
                  <a:pt x="132" y="24"/>
                </a:cubicBezTo>
                <a:cubicBezTo>
                  <a:pt x="132" y="24"/>
                  <a:pt x="131" y="24"/>
                  <a:pt x="130" y="24"/>
                </a:cubicBezTo>
                <a:cubicBezTo>
                  <a:pt x="130" y="24"/>
                  <a:pt x="129" y="24"/>
                  <a:pt x="128" y="24"/>
                </a:cubicBezTo>
                <a:cubicBezTo>
                  <a:pt x="127" y="25"/>
                  <a:pt x="127" y="26"/>
                  <a:pt x="127" y="26"/>
                </a:cubicBezTo>
                <a:cubicBezTo>
                  <a:pt x="128" y="26"/>
                  <a:pt x="128" y="26"/>
                  <a:pt x="129" y="26"/>
                </a:cubicBezTo>
                <a:cubicBezTo>
                  <a:pt x="128" y="26"/>
                  <a:pt x="128" y="26"/>
                  <a:pt x="127" y="26"/>
                </a:cubicBezTo>
                <a:cubicBezTo>
                  <a:pt x="127" y="26"/>
                  <a:pt x="128" y="27"/>
                  <a:pt x="129" y="27"/>
                </a:cubicBezTo>
                <a:cubicBezTo>
                  <a:pt x="129" y="27"/>
                  <a:pt x="129" y="28"/>
                  <a:pt x="130" y="28"/>
                </a:cubicBezTo>
                <a:cubicBezTo>
                  <a:pt x="130" y="28"/>
                  <a:pt x="130" y="28"/>
                  <a:pt x="131" y="29"/>
                </a:cubicBezTo>
                <a:cubicBezTo>
                  <a:pt x="131" y="29"/>
                  <a:pt x="130" y="31"/>
                  <a:pt x="130" y="31"/>
                </a:cubicBezTo>
                <a:cubicBezTo>
                  <a:pt x="130" y="31"/>
                  <a:pt x="130" y="30"/>
                  <a:pt x="129" y="30"/>
                </a:cubicBezTo>
                <a:cubicBezTo>
                  <a:pt x="129" y="30"/>
                  <a:pt x="129" y="31"/>
                  <a:pt x="129" y="31"/>
                </a:cubicBezTo>
                <a:cubicBezTo>
                  <a:pt x="129" y="31"/>
                  <a:pt x="128" y="31"/>
                  <a:pt x="128" y="30"/>
                </a:cubicBezTo>
                <a:cubicBezTo>
                  <a:pt x="128" y="29"/>
                  <a:pt x="129" y="30"/>
                  <a:pt x="128" y="29"/>
                </a:cubicBezTo>
                <a:cubicBezTo>
                  <a:pt x="128" y="29"/>
                  <a:pt x="128" y="29"/>
                  <a:pt x="127" y="28"/>
                </a:cubicBezTo>
                <a:cubicBezTo>
                  <a:pt x="127" y="28"/>
                  <a:pt x="126" y="28"/>
                  <a:pt x="126" y="29"/>
                </a:cubicBezTo>
                <a:cubicBezTo>
                  <a:pt x="126" y="29"/>
                  <a:pt x="125" y="29"/>
                  <a:pt x="126" y="28"/>
                </a:cubicBezTo>
                <a:cubicBezTo>
                  <a:pt x="127" y="27"/>
                  <a:pt x="126" y="27"/>
                  <a:pt x="126" y="27"/>
                </a:cubicBezTo>
                <a:cubicBezTo>
                  <a:pt x="125" y="27"/>
                  <a:pt x="125" y="27"/>
                  <a:pt x="125" y="27"/>
                </a:cubicBezTo>
                <a:cubicBezTo>
                  <a:pt x="125" y="27"/>
                  <a:pt x="125" y="27"/>
                  <a:pt x="124" y="27"/>
                </a:cubicBezTo>
                <a:cubicBezTo>
                  <a:pt x="124" y="26"/>
                  <a:pt x="125" y="26"/>
                  <a:pt x="125" y="26"/>
                </a:cubicBezTo>
                <a:cubicBezTo>
                  <a:pt x="125" y="26"/>
                  <a:pt x="125" y="26"/>
                  <a:pt x="124" y="25"/>
                </a:cubicBezTo>
                <a:cubicBezTo>
                  <a:pt x="124" y="25"/>
                  <a:pt x="124" y="25"/>
                  <a:pt x="123" y="24"/>
                </a:cubicBezTo>
                <a:cubicBezTo>
                  <a:pt x="123" y="24"/>
                  <a:pt x="124" y="24"/>
                  <a:pt x="124" y="23"/>
                </a:cubicBezTo>
                <a:cubicBezTo>
                  <a:pt x="124" y="23"/>
                  <a:pt x="125" y="23"/>
                  <a:pt x="125" y="23"/>
                </a:cubicBezTo>
                <a:cubicBezTo>
                  <a:pt x="125" y="23"/>
                  <a:pt x="125" y="23"/>
                  <a:pt x="126" y="23"/>
                </a:cubicBezTo>
                <a:cubicBezTo>
                  <a:pt x="126" y="23"/>
                  <a:pt x="127" y="23"/>
                  <a:pt x="128" y="23"/>
                </a:cubicBezTo>
                <a:cubicBezTo>
                  <a:pt x="128" y="23"/>
                  <a:pt x="128" y="22"/>
                  <a:pt x="127" y="22"/>
                </a:cubicBezTo>
                <a:cubicBezTo>
                  <a:pt x="126" y="23"/>
                  <a:pt x="126" y="22"/>
                  <a:pt x="126" y="22"/>
                </a:cubicBezTo>
                <a:cubicBezTo>
                  <a:pt x="126" y="22"/>
                  <a:pt x="123" y="21"/>
                  <a:pt x="123" y="21"/>
                </a:cubicBezTo>
                <a:cubicBezTo>
                  <a:pt x="122" y="21"/>
                  <a:pt x="122" y="22"/>
                  <a:pt x="122" y="22"/>
                </a:cubicBezTo>
                <a:cubicBezTo>
                  <a:pt x="122" y="22"/>
                  <a:pt x="122" y="22"/>
                  <a:pt x="122" y="23"/>
                </a:cubicBezTo>
                <a:cubicBezTo>
                  <a:pt x="122" y="23"/>
                  <a:pt x="122" y="23"/>
                  <a:pt x="122" y="23"/>
                </a:cubicBezTo>
                <a:cubicBezTo>
                  <a:pt x="122" y="23"/>
                  <a:pt x="122" y="23"/>
                  <a:pt x="121" y="24"/>
                </a:cubicBezTo>
                <a:cubicBezTo>
                  <a:pt x="121" y="23"/>
                  <a:pt x="121" y="23"/>
                  <a:pt x="121" y="23"/>
                </a:cubicBezTo>
                <a:cubicBezTo>
                  <a:pt x="121" y="23"/>
                  <a:pt x="121" y="23"/>
                  <a:pt x="121" y="23"/>
                </a:cubicBezTo>
                <a:cubicBezTo>
                  <a:pt x="121" y="22"/>
                  <a:pt x="121" y="22"/>
                  <a:pt x="121" y="21"/>
                </a:cubicBezTo>
                <a:cubicBezTo>
                  <a:pt x="121" y="21"/>
                  <a:pt x="121" y="21"/>
                  <a:pt x="120" y="21"/>
                </a:cubicBezTo>
                <a:cubicBezTo>
                  <a:pt x="120" y="20"/>
                  <a:pt x="120" y="20"/>
                  <a:pt x="120" y="20"/>
                </a:cubicBezTo>
                <a:cubicBezTo>
                  <a:pt x="120" y="20"/>
                  <a:pt x="119" y="20"/>
                  <a:pt x="119" y="20"/>
                </a:cubicBezTo>
                <a:cubicBezTo>
                  <a:pt x="118" y="20"/>
                  <a:pt x="118" y="20"/>
                  <a:pt x="118" y="20"/>
                </a:cubicBezTo>
                <a:cubicBezTo>
                  <a:pt x="117" y="20"/>
                  <a:pt x="117" y="20"/>
                  <a:pt x="117" y="20"/>
                </a:cubicBezTo>
                <a:cubicBezTo>
                  <a:pt x="117" y="20"/>
                  <a:pt x="117" y="20"/>
                  <a:pt x="117" y="21"/>
                </a:cubicBezTo>
                <a:cubicBezTo>
                  <a:pt x="117" y="21"/>
                  <a:pt x="117" y="21"/>
                  <a:pt x="117" y="21"/>
                </a:cubicBezTo>
                <a:cubicBezTo>
                  <a:pt x="117" y="21"/>
                  <a:pt x="117" y="21"/>
                  <a:pt x="116" y="20"/>
                </a:cubicBezTo>
                <a:cubicBezTo>
                  <a:pt x="116" y="20"/>
                  <a:pt x="116" y="20"/>
                  <a:pt x="116" y="21"/>
                </a:cubicBezTo>
                <a:cubicBezTo>
                  <a:pt x="115" y="21"/>
                  <a:pt x="115" y="21"/>
                  <a:pt x="115" y="21"/>
                </a:cubicBezTo>
                <a:cubicBezTo>
                  <a:pt x="116" y="21"/>
                  <a:pt x="116" y="21"/>
                  <a:pt x="116" y="22"/>
                </a:cubicBezTo>
                <a:cubicBezTo>
                  <a:pt x="117" y="22"/>
                  <a:pt x="117" y="22"/>
                  <a:pt x="117" y="22"/>
                </a:cubicBezTo>
                <a:cubicBezTo>
                  <a:pt x="118" y="22"/>
                  <a:pt x="118" y="23"/>
                  <a:pt x="118" y="23"/>
                </a:cubicBezTo>
                <a:cubicBezTo>
                  <a:pt x="118" y="23"/>
                  <a:pt x="119" y="23"/>
                  <a:pt x="119" y="23"/>
                </a:cubicBezTo>
                <a:cubicBezTo>
                  <a:pt x="119" y="23"/>
                  <a:pt x="120" y="23"/>
                  <a:pt x="120" y="23"/>
                </a:cubicBezTo>
                <a:cubicBezTo>
                  <a:pt x="120" y="24"/>
                  <a:pt x="120" y="24"/>
                  <a:pt x="121" y="24"/>
                </a:cubicBezTo>
                <a:cubicBezTo>
                  <a:pt x="121" y="24"/>
                  <a:pt x="120" y="24"/>
                  <a:pt x="120" y="25"/>
                </a:cubicBezTo>
                <a:cubicBezTo>
                  <a:pt x="120" y="25"/>
                  <a:pt x="121" y="25"/>
                  <a:pt x="120" y="26"/>
                </a:cubicBezTo>
                <a:cubicBezTo>
                  <a:pt x="120" y="26"/>
                  <a:pt x="120" y="25"/>
                  <a:pt x="120" y="25"/>
                </a:cubicBezTo>
                <a:cubicBezTo>
                  <a:pt x="120" y="25"/>
                  <a:pt x="119" y="25"/>
                  <a:pt x="119" y="25"/>
                </a:cubicBezTo>
                <a:cubicBezTo>
                  <a:pt x="118" y="25"/>
                  <a:pt x="118" y="26"/>
                  <a:pt x="118" y="26"/>
                </a:cubicBezTo>
                <a:cubicBezTo>
                  <a:pt x="118" y="26"/>
                  <a:pt x="118" y="26"/>
                  <a:pt x="118" y="26"/>
                </a:cubicBezTo>
                <a:cubicBezTo>
                  <a:pt x="118" y="26"/>
                  <a:pt x="118" y="26"/>
                  <a:pt x="117" y="27"/>
                </a:cubicBezTo>
                <a:cubicBezTo>
                  <a:pt x="117" y="27"/>
                  <a:pt x="116" y="27"/>
                  <a:pt x="115" y="27"/>
                </a:cubicBezTo>
                <a:cubicBezTo>
                  <a:pt x="114" y="26"/>
                  <a:pt x="112" y="25"/>
                  <a:pt x="112" y="25"/>
                </a:cubicBezTo>
                <a:cubicBezTo>
                  <a:pt x="111" y="24"/>
                  <a:pt x="110" y="24"/>
                  <a:pt x="109" y="24"/>
                </a:cubicBezTo>
                <a:cubicBezTo>
                  <a:pt x="109" y="24"/>
                  <a:pt x="108" y="24"/>
                  <a:pt x="108" y="24"/>
                </a:cubicBezTo>
                <a:cubicBezTo>
                  <a:pt x="107" y="25"/>
                  <a:pt x="109" y="25"/>
                  <a:pt x="108" y="27"/>
                </a:cubicBezTo>
                <a:cubicBezTo>
                  <a:pt x="108" y="27"/>
                  <a:pt x="109" y="25"/>
                  <a:pt x="107" y="25"/>
                </a:cubicBezTo>
                <a:cubicBezTo>
                  <a:pt x="107" y="25"/>
                  <a:pt x="107" y="25"/>
                  <a:pt x="106" y="25"/>
                </a:cubicBezTo>
                <a:cubicBezTo>
                  <a:pt x="106" y="25"/>
                  <a:pt x="107" y="24"/>
                  <a:pt x="106" y="24"/>
                </a:cubicBezTo>
                <a:cubicBezTo>
                  <a:pt x="106" y="24"/>
                  <a:pt x="105" y="25"/>
                  <a:pt x="104" y="25"/>
                </a:cubicBezTo>
                <a:cubicBezTo>
                  <a:pt x="102" y="24"/>
                  <a:pt x="101" y="24"/>
                  <a:pt x="101" y="24"/>
                </a:cubicBezTo>
                <a:cubicBezTo>
                  <a:pt x="102" y="24"/>
                  <a:pt x="102" y="24"/>
                  <a:pt x="103" y="23"/>
                </a:cubicBezTo>
                <a:cubicBezTo>
                  <a:pt x="103" y="23"/>
                  <a:pt x="103" y="23"/>
                  <a:pt x="101" y="22"/>
                </a:cubicBezTo>
                <a:cubicBezTo>
                  <a:pt x="100" y="22"/>
                  <a:pt x="99" y="22"/>
                  <a:pt x="99" y="22"/>
                </a:cubicBezTo>
                <a:cubicBezTo>
                  <a:pt x="99" y="22"/>
                  <a:pt x="99" y="22"/>
                  <a:pt x="98" y="22"/>
                </a:cubicBezTo>
                <a:cubicBezTo>
                  <a:pt x="97" y="21"/>
                  <a:pt x="97" y="21"/>
                  <a:pt x="97" y="21"/>
                </a:cubicBezTo>
                <a:cubicBezTo>
                  <a:pt x="96" y="21"/>
                  <a:pt x="96" y="21"/>
                  <a:pt x="96" y="21"/>
                </a:cubicBezTo>
                <a:cubicBezTo>
                  <a:pt x="96" y="21"/>
                  <a:pt x="94" y="20"/>
                  <a:pt x="94" y="21"/>
                </a:cubicBezTo>
                <a:cubicBezTo>
                  <a:pt x="94" y="21"/>
                  <a:pt x="94" y="21"/>
                  <a:pt x="93" y="21"/>
                </a:cubicBezTo>
                <a:cubicBezTo>
                  <a:pt x="93" y="21"/>
                  <a:pt x="94" y="21"/>
                  <a:pt x="94" y="20"/>
                </a:cubicBezTo>
                <a:cubicBezTo>
                  <a:pt x="93" y="20"/>
                  <a:pt x="93" y="20"/>
                  <a:pt x="93" y="20"/>
                </a:cubicBezTo>
                <a:cubicBezTo>
                  <a:pt x="93" y="20"/>
                  <a:pt x="93" y="20"/>
                  <a:pt x="93" y="20"/>
                </a:cubicBezTo>
                <a:cubicBezTo>
                  <a:pt x="93" y="20"/>
                  <a:pt x="92" y="21"/>
                  <a:pt x="92" y="21"/>
                </a:cubicBezTo>
                <a:cubicBezTo>
                  <a:pt x="91" y="21"/>
                  <a:pt x="91" y="20"/>
                  <a:pt x="91" y="20"/>
                </a:cubicBezTo>
                <a:cubicBezTo>
                  <a:pt x="91" y="20"/>
                  <a:pt x="90" y="19"/>
                  <a:pt x="90" y="20"/>
                </a:cubicBezTo>
                <a:cubicBezTo>
                  <a:pt x="89" y="20"/>
                  <a:pt x="89" y="20"/>
                  <a:pt x="89" y="20"/>
                </a:cubicBezTo>
                <a:cubicBezTo>
                  <a:pt x="89" y="20"/>
                  <a:pt x="89" y="20"/>
                  <a:pt x="89" y="20"/>
                </a:cubicBezTo>
                <a:cubicBezTo>
                  <a:pt x="88" y="20"/>
                  <a:pt x="88" y="20"/>
                  <a:pt x="87" y="20"/>
                </a:cubicBezTo>
                <a:cubicBezTo>
                  <a:pt x="87" y="20"/>
                  <a:pt x="87" y="20"/>
                  <a:pt x="87" y="20"/>
                </a:cubicBezTo>
                <a:cubicBezTo>
                  <a:pt x="86" y="20"/>
                  <a:pt x="86" y="20"/>
                  <a:pt x="86" y="20"/>
                </a:cubicBezTo>
                <a:cubicBezTo>
                  <a:pt x="85" y="20"/>
                  <a:pt x="85" y="20"/>
                  <a:pt x="85" y="20"/>
                </a:cubicBezTo>
                <a:cubicBezTo>
                  <a:pt x="85" y="20"/>
                  <a:pt x="84" y="20"/>
                  <a:pt x="84" y="20"/>
                </a:cubicBezTo>
                <a:cubicBezTo>
                  <a:pt x="84" y="20"/>
                  <a:pt x="83" y="20"/>
                  <a:pt x="82" y="20"/>
                </a:cubicBezTo>
                <a:cubicBezTo>
                  <a:pt x="81" y="20"/>
                  <a:pt x="80" y="21"/>
                  <a:pt x="80" y="21"/>
                </a:cubicBezTo>
                <a:cubicBezTo>
                  <a:pt x="80" y="21"/>
                  <a:pt x="80" y="21"/>
                  <a:pt x="80" y="20"/>
                </a:cubicBezTo>
                <a:cubicBezTo>
                  <a:pt x="80" y="20"/>
                  <a:pt x="79" y="20"/>
                  <a:pt x="79" y="20"/>
                </a:cubicBezTo>
                <a:cubicBezTo>
                  <a:pt x="79" y="20"/>
                  <a:pt x="78" y="20"/>
                  <a:pt x="78" y="20"/>
                </a:cubicBezTo>
                <a:cubicBezTo>
                  <a:pt x="78" y="20"/>
                  <a:pt x="77" y="20"/>
                  <a:pt x="77" y="20"/>
                </a:cubicBezTo>
                <a:cubicBezTo>
                  <a:pt x="76" y="20"/>
                  <a:pt x="76" y="20"/>
                  <a:pt x="75" y="20"/>
                </a:cubicBezTo>
                <a:cubicBezTo>
                  <a:pt x="74" y="20"/>
                  <a:pt x="73" y="20"/>
                  <a:pt x="73" y="20"/>
                </a:cubicBezTo>
                <a:cubicBezTo>
                  <a:pt x="73" y="20"/>
                  <a:pt x="73" y="20"/>
                  <a:pt x="72" y="20"/>
                </a:cubicBezTo>
                <a:cubicBezTo>
                  <a:pt x="72" y="20"/>
                  <a:pt x="68" y="20"/>
                  <a:pt x="68" y="20"/>
                </a:cubicBezTo>
                <a:cubicBezTo>
                  <a:pt x="68" y="20"/>
                  <a:pt x="68" y="20"/>
                  <a:pt x="68" y="20"/>
                </a:cubicBezTo>
                <a:cubicBezTo>
                  <a:pt x="67" y="20"/>
                  <a:pt x="67" y="20"/>
                  <a:pt x="66" y="20"/>
                </a:cubicBezTo>
                <a:cubicBezTo>
                  <a:pt x="66" y="20"/>
                  <a:pt x="66" y="20"/>
                  <a:pt x="66" y="20"/>
                </a:cubicBezTo>
                <a:cubicBezTo>
                  <a:pt x="65" y="20"/>
                  <a:pt x="65" y="20"/>
                  <a:pt x="64" y="20"/>
                </a:cubicBezTo>
                <a:cubicBezTo>
                  <a:pt x="64" y="20"/>
                  <a:pt x="64" y="20"/>
                  <a:pt x="64" y="21"/>
                </a:cubicBezTo>
                <a:cubicBezTo>
                  <a:pt x="63" y="21"/>
                  <a:pt x="63" y="21"/>
                  <a:pt x="62" y="21"/>
                </a:cubicBezTo>
                <a:cubicBezTo>
                  <a:pt x="62" y="21"/>
                  <a:pt x="62" y="21"/>
                  <a:pt x="61" y="21"/>
                </a:cubicBezTo>
                <a:cubicBezTo>
                  <a:pt x="61" y="21"/>
                  <a:pt x="61" y="21"/>
                  <a:pt x="60" y="22"/>
                </a:cubicBezTo>
                <a:cubicBezTo>
                  <a:pt x="60" y="22"/>
                  <a:pt x="60" y="22"/>
                  <a:pt x="60" y="22"/>
                </a:cubicBezTo>
                <a:cubicBezTo>
                  <a:pt x="79" y="12"/>
                  <a:pt x="102" y="9"/>
                  <a:pt x="124" y="15"/>
                </a:cubicBezTo>
                <a:cubicBezTo>
                  <a:pt x="124" y="15"/>
                  <a:pt x="124" y="15"/>
                  <a:pt x="124" y="15"/>
                </a:cubicBezTo>
                <a:cubicBezTo>
                  <a:pt x="124" y="15"/>
                  <a:pt x="124" y="15"/>
                  <a:pt x="124" y="15"/>
                </a:cubicBezTo>
                <a:cubicBezTo>
                  <a:pt x="124" y="15"/>
                  <a:pt x="124" y="15"/>
                  <a:pt x="124" y="15"/>
                </a:cubicBezTo>
                <a:cubicBezTo>
                  <a:pt x="125" y="16"/>
                  <a:pt x="125" y="16"/>
                  <a:pt x="125" y="16"/>
                </a:cubicBezTo>
                <a:cubicBezTo>
                  <a:pt x="125" y="16"/>
                  <a:pt x="125" y="16"/>
                  <a:pt x="125" y="16"/>
                </a:cubicBezTo>
                <a:cubicBezTo>
                  <a:pt x="125" y="16"/>
                  <a:pt x="125" y="16"/>
                  <a:pt x="126" y="16"/>
                </a:cubicBezTo>
                <a:cubicBezTo>
                  <a:pt x="126" y="17"/>
                  <a:pt x="126" y="17"/>
                  <a:pt x="126" y="17"/>
                </a:cubicBezTo>
                <a:cubicBezTo>
                  <a:pt x="127" y="17"/>
                  <a:pt x="127" y="18"/>
                  <a:pt x="127" y="18"/>
                </a:cubicBezTo>
                <a:cubicBezTo>
                  <a:pt x="128" y="18"/>
                  <a:pt x="128" y="18"/>
                  <a:pt x="128" y="18"/>
                </a:cubicBezTo>
                <a:cubicBezTo>
                  <a:pt x="129" y="18"/>
                  <a:pt x="129" y="18"/>
                  <a:pt x="129" y="18"/>
                </a:cubicBezTo>
                <a:cubicBezTo>
                  <a:pt x="130" y="18"/>
                  <a:pt x="130" y="19"/>
                  <a:pt x="130" y="19"/>
                </a:cubicBezTo>
                <a:cubicBezTo>
                  <a:pt x="130" y="19"/>
                  <a:pt x="130" y="19"/>
                  <a:pt x="131" y="19"/>
                </a:cubicBezTo>
                <a:cubicBezTo>
                  <a:pt x="131" y="19"/>
                  <a:pt x="131" y="18"/>
                  <a:pt x="132" y="18"/>
                </a:cubicBezTo>
                <a:cubicBezTo>
                  <a:pt x="132" y="18"/>
                  <a:pt x="131" y="18"/>
                  <a:pt x="131" y="19"/>
                </a:cubicBezTo>
                <a:cubicBezTo>
                  <a:pt x="131" y="19"/>
                  <a:pt x="131" y="19"/>
                  <a:pt x="132" y="19"/>
                </a:cubicBezTo>
                <a:cubicBezTo>
                  <a:pt x="132" y="19"/>
                  <a:pt x="132" y="20"/>
                  <a:pt x="133" y="20"/>
                </a:cubicBezTo>
                <a:cubicBezTo>
                  <a:pt x="133" y="20"/>
                  <a:pt x="133" y="20"/>
                  <a:pt x="133" y="21"/>
                </a:cubicBezTo>
                <a:cubicBezTo>
                  <a:pt x="133" y="20"/>
                  <a:pt x="133" y="20"/>
                  <a:pt x="133" y="20"/>
                </a:cubicBezTo>
                <a:cubicBezTo>
                  <a:pt x="132" y="20"/>
                  <a:pt x="132" y="20"/>
                  <a:pt x="132" y="20"/>
                </a:cubicBezTo>
                <a:cubicBezTo>
                  <a:pt x="132" y="19"/>
                  <a:pt x="131" y="19"/>
                  <a:pt x="131" y="19"/>
                </a:cubicBezTo>
                <a:cubicBezTo>
                  <a:pt x="131" y="19"/>
                  <a:pt x="131" y="19"/>
                  <a:pt x="130" y="19"/>
                </a:cubicBezTo>
                <a:cubicBezTo>
                  <a:pt x="131" y="19"/>
                  <a:pt x="131" y="19"/>
                  <a:pt x="131" y="19"/>
                </a:cubicBezTo>
                <a:cubicBezTo>
                  <a:pt x="131" y="20"/>
                  <a:pt x="131" y="20"/>
                  <a:pt x="131" y="20"/>
                </a:cubicBezTo>
                <a:cubicBezTo>
                  <a:pt x="131" y="20"/>
                  <a:pt x="131" y="20"/>
                  <a:pt x="131" y="20"/>
                </a:cubicBezTo>
                <a:cubicBezTo>
                  <a:pt x="131" y="20"/>
                  <a:pt x="130" y="20"/>
                  <a:pt x="130" y="20"/>
                </a:cubicBezTo>
                <a:cubicBezTo>
                  <a:pt x="130" y="20"/>
                  <a:pt x="129" y="20"/>
                  <a:pt x="129" y="20"/>
                </a:cubicBezTo>
                <a:cubicBezTo>
                  <a:pt x="129" y="19"/>
                  <a:pt x="129" y="20"/>
                  <a:pt x="129" y="20"/>
                </a:cubicBezTo>
                <a:cubicBezTo>
                  <a:pt x="129" y="20"/>
                  <a:pt x="128" y="19"/>
                  <a:pt x="128" y="20"/>
                </a:cubicBezTo>
                <a:cubicBezTo>
                  <a:pt x="128" y="20"/>
                  <a:pt x="128" y="20"/>
                  <a:pt x="128" y="20"/>
                </a:cubicBezTo>
                <a:cubicBezTo>
                  <a:pt x="128" y="20"/>
                  <a:pt x="128" y="20"/>
                  <a:pt x="127" y="19"/>
                </a:cubicBezTo>
                <a:cubicBezTo>
                  <a:pt x="127" y="19"/>
                  <a:pt x="127" y="19"/>
                  <a:pt x="127" y="19"/>
                </a:cubicBezTo>
                <a:cubicBezTo>
                  <a:pt x="126" y="19"/>
                  <a:pt x="126" y="19"/>
                  <a:pt x="126" y="19"/>
                </a:cubicBezTo>
                <a:cubicBezTo>
                  <a:pt x="126" y="19"/>
                  <a:pt x="126" y="19"/>
                  <a:pt x="126" y="19"/>
                </a:cubicBezTo>
                <a:cubicBezTo>
                  <a:pt x="126" y="19"/>
                  <a:pt x="126" y="18"/>
                  <a:pt x="125" y="18"/>
                </a:cubicBezTo>
                <a:cubicBezTo>
                  <a:pt x="125" y="18"/>
                  <a:pt x="125" y="18"/>
                  <a:pt x="124" y="18"/>
                </a:cubicBezTo>
                <a:cubicBezTo>
                  <a:pt x="124" y="18"/>
                  <a:pt x="124" y="18"/>
                  <a:pt x="123" y="18"/>
                </a:cubicBezTo>
                <a:cubicBezTo>
                  <a:pt x="123" y="18"/>
                  <a:pt x="123" y="18"/>
                  <a:pt x="122" y="17"/>
                </a:cubicBezTo>
                <a:cubicBezTo>
                  <a:pt x="122" y="17"/>
                  <a:pt x="122" y="17"/>
                  <a:pt x="122" y="17"/>
                </a:cubicBezTo>
                <a:cubicBezTo>
                  <a:pt x="122" y="17"/>
                  <a:pt x="123" y="18"/>
                  <a:pt x="123" y="18"/>
                </a:cubicBezTo>
                <a:cubicBezTo>
                  <a:pt x="123" y="19"/>
                  <a:pt x="124" y="19"/>
                  <a:pt x="124" y="19"/>
                </a:cubicBezTo>
                <a:cubicBezTo>
                  <a:pt x="124" y="19"/>
                  <a:pt x="124" y="19"/>
                  <a:pt x="125" y="19"/>
                </a:cubicBezTo>
                <a:cubicBezTo>
                  <a:pt x="125" y="19"/>
                  <a:pt x="125" y="19"/>
                  <a:pt x="126" y="19"/>
                </a:cubicBezTo>
                <a:cubicBezTo>
                  <a:pt x="126" y="20"/>
                  <a:pt x="126" y="20"/>
                  <a:pt x="126" y="20"/>
                </a:cubicBezTo>
                <a:cubicBezTo>
                  <a:pt x="126" y="20"/>
                  <a:pt x="126" y="20"/>
                  <a:pt x="126" y="20"/>
                </a:cubicBezTo>
                <a:cubicBezTo>
                  <a:pt x="126" y="20"/>
                  <a:pt x="126" y="20"/>
                  <a:pt x="126" y="20"/>
                </a:cubicBezTo>
                <a:cubicBezTo>
                  <a:pt x="126" y="21"/>
                  <a:pt x="126" y="21"/>
                  <a:pt x="126" y="21"/>
                </a:cubicBezTo>
                <a:cubicBezTo>
                  <a:pt x="126" y="21"/>
                  <a:pt x="126" y="21"/>
                  <a:pt x="126" y="21"/>
                </a:cubicBezTo>
                <a:cubicBezTo>
                  <a:pt x="127" y="21"/>
                  <a:pt x="127" y="22"/>
                  <a:pt x="127" y="22"/>
                </a:cubicBezTo>
                <a:cubicBezTo>
                  <a:pt x="127" y="22"/>
                  <a:pt x="127" y="22"/>
                  <a:pt x="128" y="22"/>
                </a:cubicBezTo>
                <a:cubicBezTo>
                  <a:pt x="128" y="22"/>
                  <a:pt x="128" y="22"/>
                  <a:pt x="129" y="22"/>
                </a:cubicBezTo>
                <a:cubicBezTo>
                  <a:pt x="129" y="22"/>
                  <a:pt x="129" y="22"/>
                  <a:pt x="129" y="22"/>
                </a:cubicBezTo>
                <a:cubicBezTo>
                  <a:pt x="130" y="23"/>
                  <a:pt x="130" y="23"/>
                  <a:pt x="131" y="23"/>
                </a:cubicBezTo>
                <a:cubicBezTo>
                  <a:pt x="132" y="24"/>
                  <a:pt x="133" y="24"/>
                  <a:pt x="134" y="24"/>
                </a:cubicBezTo>
                <a:cubicBezTo>
                  <a:pt x="134" y="24"/>
                  <a:pt x="135" y="25"/>
                  <a:pt x="135" y="25"/>
                </a:cubicBezTo>
                <a:cubicBezTo>
                  <a:pt x="135" y="25"/>
                  <a:pt x="135" y="25"/>
                  <a:pt x="136" y="25"/>
                </a:cubicBezTo>
                <a:cubicBezTo>
                  <a:pt x="136" y="25"/>
                  <a:pt x="136" y="25"/>
                  <a:pt x="137" y="25"/>
                </a:cubicBezTo>
                <a:cubicBezTo>
                  <a:pt x="137" y="25"/>
                  <a:pt x="137" y="25"/>
                  <a:pt x="137" y="25"/>
                </a:cubicBezTo>
                <a:cubicBezTo>
                  <a:pt x="137" y="25"/>
                  <a:pt x="137" y="25"/>
                  <a:pt x="137" y="25"/>
                </a:cubicBezTo>
                <a:cubicBezTo>
                  <a:pt x="137" y="24"/>
                  <a:pt x="137" y="24"/>
                  <a:pt x="137" y="24"/>
                </a:cubicBezTo>
                <a:cubicBezTo>
                  <a:pt x="136" y="24"/>
                  <a:pt x="136" y="24"/>
                  <a:pt x="136" y="23"/>
                </a:cubicBezTo>
                <a:cubicBezTo>
                  <a:pt x="135" y="23"/>
                  <a:pt x="135" y="23"/>
                  <a:pt x="134" y="23"/>
                </a:cubicBezTo>
                <a:cubicBezTo>
                  <a:pt x="133" y="23"/>
                  <a:pt x="133" y="23"/>
                  <a:pt x="132" y="22"/>
                </a:cubicBezTo>
                <a:cubicBezTo>
                  <a:pt x="132" y="22"/>
                  <a:pt x="131" y="23"/>
                  <a:pt x="131" y="22"/>
                </a:cubicBezTo>
                <a:cubicBezTo>
                  <a:pt x="130" y="21"/>
                  <a:pt x="129" y="21"/>
                  <a:pt x="129" y="21"/>
                </a:cubicBezTo>
                <a:cubicBezTo>
                  <a:pt x="129" y="21"/>
                  <a:pt x="129" y="21"/>
                  <a:pt x="128" y="20"/>
                </a:cubicBezTo>
                <a:cubicBezTo>
                  <a:pt x="128" y="20"/>
                  <a:pt x="129" y="20"/>
                  <a:pt x="129" y="21"/>
                </a:cubicBezTo>
                <a:cubicBezTo>
                  <a:pt x="129" y="21"/>
                  <a:pt x="129" y="21"/>
                  <a:pt x="130" y="20"/>
                </a:cubicBezTo>
                <a:cubicBezTo>
                  <a:pt x="130" y="21"/>
                  <a:pt x="130" y="21"/>
                  <a:pt x="131" y="21"/>
                </a:cubicBezTo>
                <a:cubicBezTo>
                  <a:pt x="132" y="21"/>
                  <a:pt x="132" y="21"/>
                  <a:pt x="132" y="22"/>
                </a:cubicBezTo>
                <a:cubicBezTo>
                  <a:pt x="133" y="22"/>
                  <a:pt x="133" y="22"/>
                  <a:pt x="133" y="22"/>
                </a:cubicBezTo>
                <a:cubicBezTo>
                  <a:pt x="133" y="22"/>
                  <a:pt x="134" y="22"/>
                  <a:pt x="134" y="22"/>
                </a:cubicBezTo>
                <a:cubicBezTo>
                  <a:pt x="134" y="22"/>
                  <a:pt x="135" y="22"/>
                  <a:pt x="135" y="22"/>
                </a:cubicBezTo>
                <a:cubicBezTo>
                  <a:pt x="136" y="23"/>
                  <a:pt x="136" y="23"/>
                  <a:pt x="136" y="23"/>
                </a:cubicBezTo>
                <a:cubicBezTo>
                  <a:pt x="136" y="23"/>
                  <a:pt x="136" y="23"/>
                  <a:pt x="136" y="23"/>
                </a:cubicBezTo>
                <a:cubicBezTo>
                  <a:pt x="137" y="24"/>
                  <a:pt x="137" y="24"/>
                  <a:pt x="137" y="24"/>
                </a:cubicBezTo>
                <a:cubicBezTo>
                  <a:pt x="137" y="24"/>
                  <a:pt x="138" y="24"/>
                  <a:pt x="138" y="25"/>
                </a:cubicBezTo>
                <a:cubicBezTo>
                  <a:pt x="138" y="24"/>
                  <a:pt x="138" y="24"/>
                  <a:pt x="138" y="24"/>
                </a:cubicBezTo>
                <a:cubicBezTo>
                  <a:pt x="139" y="24"/>
                  <a:pt x="139" y="24"/>
                  <a:pt x="139" y="24"/>
                </a:cubicBezTo>
                <a:cubicBezTo>
                  <a:pt x="139" y="24"/>
                  <a:pt x="139" y="24"/>
                  <a:pt x="139" y="23"/>
                </a:cubicBezTo>
                <a:cubicBezTo>
                  <a:pt x="139" y="23"/>
                  <a:pt x="139" y="23"/>
                  <a:pt x="139" y="23"/>
                </a:cubicBezTo>
                <a:cubicBezTo>
                  <a:pt x="139" y="23"/>
                  <a:pt x="139" y="23"/>
                  <a:pt x="139" y="23"/>
                </a:cubicBezTo>
                <a:cubicBezTo>
                  <a:pt x="140" y="23"/>
                  <a:pt x="140" y="23"/>
                  <a:pt x="141" y="23"/>
                </a:cubicBezTo>
                <a:cubicBezTo>
                  <a:pt x="141" y="23"/>
                  <a:pt x="141" y="23"/>
                  <a:pt x="141" y="23"/>
                </a:cubicBezTo>
                <a:cubicBezTo>
                  <a:pt x="142" y="23"/>
                  <a:pt x="142" y="23"/>
                  <a:pt x="142" y="23"/>
                </a:cubicBezTo>
                <a:cubicBezTo>
                  <a:pt x="142" y="23"/>
                  <a:pt x="142" y="23"/>
                  <a:pt x="143" y="23"/>
                </a:cubicBezTo>
                <a:cubicBezTo>
                  <a:pt x="142" y="23"/>
                  <a:pt x="142" y="23"/>
                  <a:pt x="142" y="22"/>
                </a:cubicBezTo>
                <a:cubicBezTo>
                  <a:pt x="142" y="22"/>
                  <a:pt x="143" y="22"/>
                  <a:pt x="143" y="22"/>
                </a:cubicBezTo>
                <a:cubicBezTo>
                  <a:pt x="143" y="22"/>
                  <a:pt x="143" y="22"/>
                  <a:pt x="143" y="22"/>
                </a:cubicBezTo>
                <a:cubicBezTo>
                  <a:pt x="143" y="22"/>
                  <a:pt x="143" y="23"/>
                  <a:pt x="143" y="23"/>
                </a:cubicBezTo>
                <a:cubicBezTo>
                  <a:pt x="144" y="23"/>
                  <a:pt x="144" y="23"/>
                  <a:pt x="144" y="23"/>
                </a:cubicBezTo>
                <a:cubicBezTo>
                  <a:pt x="144" y="23"/>
                  <a:pt x="144" y="23"/>
                  <a:pt x="144" y="23"/>
                </a:cubicBezTo>
                <a:cubicBezTo>
                  <a:pt x="146" y="24"/>
                  <a:pt x="148" y="25"/>
                  <a:pt x="150" y="26"/>
                </a:cubicBezTo>
                <a:cubicBezTo>
                  <a:pt x="150" y="27"/>
                  <a:pt x="150" y="27"/>
                  <a:pt x="150" y="27"/>
                </a:cubicBezTo>
                <a:cubicBezTo>
                  <a:pt x="150" y="26"/>
                  <a:pt x="149" y="26"/>
                  <a:pt x="149" y="26"/>
                </a:cubicBezTo>
                <a:cubicBezTo>
                  <a:pt x="148" y="25"/>
                  <a:pt x="147" y="25"/>
                  <a:pt x="147" y="25"/>
                </a:cubicBezTo>
                <a:cubicBezTo>
                  <a:pt x="146" y="25"/>
                  <a:pt x="146" y="25"/>
                  <a:pt x="146" y="25"/>
                </a:cubicBezTo>
                <a:cubicBezTo>
                  <a:pt x="145" y="24"/>
                  <a:pt x="145" y="24"/>
                  <a:pt x="144" y="24"/>
                </a:cubicBezTo>
                <a:cubicBezTo>
                  <a:pt x="144" y="24"/>
                  <a:pt x="144" y="24"/>
                  <a:pt x="143" y="24"/>
                </a:cubicBezTo>
                <a:cubicBezTo>
                  <a:pt x="144" y="25"/>
                  <a:pt x="144" y="25"/>
                  <a:pt x="145" y="25"/>
                </a:cubicBezTo>
                <a:cubicBezTo>
                  <a:pt x="145" y="26"/>
                  <a:pt x="145" y="26"/>
                  <a:pt x="146" y="26"/>
                </a:cubicBezTo>
                <a:cubicBezTo>
                  <a:pt x="146" y="26"/>
                  <a:pt x="146" y="26"/>
                  <a:pt x="147" y="27"/>
                </a:cubicBezTo>
                <a:cubicBezTo>
                  <a:pt x="146" y="26"/>
                  <a:pt x="146" y="26"/>
                  <a:pt x="145" y="26"/>
                </a:cubicBezTo>
                <a:cubicBezTo>
                  <a:pt x="145" y="26"/>
                  <a:pt x="145" y="26"/>
                  <a:pt x="145" y="26"/>
                </a:cubicBezTo>
                <a:cubicBezTo>
                  <a:pt x="145" y="27"/>
                  <a:pt x="145" y="27"/>
                  <a:pt x="146" y="27"/>
                </a:cubicBezTo>
                <a:cubicBezTo>
                  <a:pt x="146" y="27"/>
                  <a:pt x="146" y="27"/>
                  <a:pt x="146" y="28"/>
                </a:cubicBezTo>
                <a:cubicBezTo>
                  <a:pt x="146" y="28"/>
                  <a:pt x="146" y="28"/>
                  <a:pt x="147" y="28"/>
                </a:cubicBezTo>
                <a:cubicBezTo>
                  <a:pt x="147" y="29"/>
                  <a:pt x="147" y="29"/>
                  <a:pt x="148" y="29"/>
                </a:cubicBezTo>
                <a:cubicBezTo>
                  <a:pt x="148" y="29"/>
                  <a:pt x="149" y="29"/>
                  <a:pt x="149" y="29"/>
                </a:cubicBezTo>
                <a:cubicBezTo>
                  <a:pt x="150" y="30"/>
                  <a:pt x="150" y="30"/>
                  <a:pt x="150" y="30"/>
                </a:cubicBezTo>
                <a:cubicBezTo>
                  <a:pt x="150" y="30"/>
                  <a:pt x="151" y="30"/>
                  <a:pt x="151" y="31"/>
                </a:cubicBezTo>
                <a:cubicBezTo>
                  <a:pt x="152" y="31"/>
                  <a:pt x="152" y="31"/>
                  <a:pt x="153" y="32"/>
                </a:cubicBezTo>
                <a:cubicBezTo>
                  <a:pt x="153" y="32"/>
                  <a:pt x="153" y="32"/>
                  <a:pt x="153" y="33"/>
                </a:cubicBezTo>
                <a:cubicBezTo>
                  <a:pt x="154" y="33"/>
                  <a:pt x="154" y="33"/>
                  <a:pt x="154" y="33"/>
                </a:cubicBezTo>
                <a:cubicBezTo>
                  <a:pt x="155" y="34"/>
                  <a:pt x="155" y="34"/>
                  <a:pt x="155" y="34"/>
                </a:cubicBezTo>
                <a:cubicBezTo>
                  <a:pt x="155" y="35"/>
                  <a:pt x="155" y="35"/>
                  <a:pt x="156" y="36"/>
                </a:cubicBezTo>
                <a:cubicBezTo>
                  <a:pt x="156" y="37"/>
                  <a:pt x="156" y="37"/>
                  <a:pt x="156" y="37"/>
                </a:cubicBezTo>
                <a:cubicBezTo>
                  <a:pt x="156" y="37"/>
                  <a:pt x="156" y="38"/>
                  <a:pt x="157" y="38"/>
                </a:cubicBezTo>
                <a:cubicBezTo>
                  <a:pt x="157" y="38"/>
                  <a:pt x="157" y="38"/>
                  <a:pt x="157" y="38"/>
                </a:cubicBezTo>
                <a:cubicBezTo>
                  <a:pt x="157" y="39"/>
                  <a:pt x="157" y="39"/>
                  <a:pt x="157" y="40"/>
                </a:cubicBezTo>
                <a:cubicBezTo>
                  <a:pt x="157" y="40"/>
                  <a:pt x="157" y="40"/>
                  <a:pt x="158" y="40"/>
                </a:cubicBezTo>
                <a:cubicBezTo>
                  <a:pt x="158" y="41"/>
                  <a:pt x="158" y="41"/>
                  <a:pt x="158" y="41"/>
                </a:cubicBezTo>
                <a:cubicBezTo>
                  <a:pt x="157" y="41"/>
                  <a:pt x="157" y="41"/>
                  <a:pt x="157" y="41"/>
                </a:cubicBezTo>
                <a:cubicBezTo>
                  <a:pt x="157" y="42"/>
                  <a:pt x="157" y="42"/>
                  <a:pt x="157" y="42"/>
                </a:cubicBezTo>
                <a:cubicBezTo>
                  <a:pt x="158" y="42"/>
                  <a:pt x="158" y="42"/>
                  <a:pt x="158" y="42"/>
                </a:cubicBezTo>
                <a:cubicBezTo>
                  <a:pt x="158" y="43"/>
                  <a:pt x="158" y="43"/>
                  <a:pt x="159" y="43"/>
                </a:cubicBezTo>
                <a:cubicBezTo>
                  <a:pt x="159" y="43"/>
                  <a:pt x="159" y="43"/>
                  <a:pt x="159" y="43"/>
                </a:cubicBezTo>
                <a:cubicBezTo>
                  <a:pt x="159" y="43"/>
                  <a:pt x="159" y="43"/>
                  <a:pt x="159" y="43"/>
                </a:cubicBezTo>
                <a:cubicBezTo>
                  <a:pt x="159" y="43"/>
                  <a:pt x="159" y="43"/>
                  <a:pt x="160" y="43"/>
                </a:cubicBezTo>
                <a:cubicBezTo>
                  <a:pt x="160" y="43"/>
                  <a:pt x="160" y="43"/>
                  <a:pt x="160" y="43"/>
                </a:cubicBezTo>
                <a:cubicBezTo>
                  <a:pt x="160" y="44"/>
                  <a:pt x="160" y="44"/>
                  <a:pt x="160" y="45"/>
                </a:cubicBezTo>
                <a:cubicBezTo>
                  <a:pt x="160" y="44"/>
                  <a:pt x="160" y="44"/>
                  <a:pt x="159" y="44"/>
                </a:cubicBezTo>
                <a:cubicBezTo>
                  <a:pt x="159" y="44"/>
                  <a:pt x="159" y="44"/>
                  <a:pt x="158" y="44"/>
                </a:cubicBezTo>
                <a:cubicBezTo>
                  <a:pt x="158" y="44"/>
                  <a:pt x="158" y="44"/>
                  <a:pt x="158" y="45"/>
                </a:cubicBezTo>
                <a:cubicBezTo>
                  <a:pt x="158" y="45"/>
                  <a:pt x="158" y="45"/>
                  <a:pt x="158" y="45"/>
                </a:cubicBezTo>
                <a:cubicBezTo>
                  <a:pt x="158" y="45"/>
                  <a:pt x="158" y="45"/>
                  <a:pt x="158" y="45"/>
                </a:cubicBezTo>
                <a:cubicBezTo>
                  <a:pt x="158" y="46"/>
                  <a:pt x="158" y="46"/>
                  <a:pt x="158" y="46"/>
                </a:cubicBezTo>
                <a:cubicBezTo>
                  <a:pt x="158" y="47"/>
                  <a:pt x="158" y="47"/>
                  <a:pt x="159" y="47"/>
                </a:cubicBezTo>
                <a:cubicBezTo>
                  <a:pt x="159" y="48"/>
                  <a:pt x="159" y="48"/>
                  <a:pt x="159" y="48"/>
                </a:cubicBezTo>
                <a:cubicBezTo>
                  <a:pt x="159" y="49"/>
                  <a:pt x="159" y="49"/>
                  <a:pt x="159" y="49"/>
                </a:cubicBezTo>
                <a:cubicBezTo>
                  <a:pt x="159" y="49"/>
                  <a:pt x="160" y="50"/>
                  <a:pt x="160" y="50"/>
                </a:cubicBezTo>
                <a:cubicBezTo>
                  <a:pt x="160" y="50"/>
                  <a:pt x="160" y="50"/>
                  <a:pt x="160" y="51"/>
                </a:cubicBezTo>
                <a:cubicBezTo>
                  <a:pt x="160" y="51"/>
                  <a:pt x="160" y="51"/>
                  <a:pt x="161" y="51"/>
                </a:cubicBezTo>
                <a:cubicBezTo>
                  <a:pt x="161" y="52"/>
                  <a:pt x="161" y="52"/>
                  <a:pt x="161" y="53"/>
                </a:cubicBezTo>
                <a:cubicBezTo>
                  <a:pt x="161" y="53"/>
                  <a:pt x="161" y="53"/>
                  <a:pt x="162" y="54"/>
                </a:cubicBezTo>
                <a:cubicBezTo>
                  <a:pt x="162" y="54"/>
                  <a:pt x="162" y="54"/>
                  <a:pt x="162" y="54"/>
                </a:cubicBezTo>
                <a:cubicBezTo>
                  <a:pt x="162" y="55"/>
                  <a:pt x="162" y="55"/>
                  <a:pt x="162" y="55"/>
                </a:cubicBezTo>
                <a:cubicBezTo>
                  <a:pt x="162" y="55"/>
                  <a:pt x="163" y="55"/>
                  <a:pt x="163" y="55"/>
                </a:cubicBezTo>
                <a:cubicBezTo>
                  <a:pt x="163" y="56"/>
                  <a:pt x="163" y="56"/>
                  <a:pt x="164" y="56"/>
                </a:cubicBezTo>
                <a:cubicBezTo>
                  <a:pt x="164" y="56"/>
                  <a:pt x="164" y="56"/>
                  <a:pt x="164" y="56"/>
                </a:cubicBezTo>
                <a:cubicBezTo>
                  <a:pt x="164" y="56"/>
                  <a:pt x="164" y="57"/>
                  <a:pt x="165" y="57"/>
                </a:cubicBezTo>
                <a:cubicBezTo>
                  <a:pt x="165" y="57"/>
                  <a:pt x="165" y="57"/>
                  <a:pt x="165" y="57"/>
                </a:cubicBezTo>
                <a:cubicBezTo>
                  <a:pt x="165" y="57"/>
                  <a:pt x="165" y="57"/>
                  <a:pt x="165" y="58"/>
                </a:cubicBezTo>
                <a:cubicBezTo>
                  <a:pt x="165" y="58"/>
                  <a:pt x="165" y="58"/>
                  <a:pt x="166" y="58"/>
                </a:cubicBezTo>
                <a:cubicBezTo>
                  <a:pt x="166" y="58"/>
                  <a:pt x="166" y="58"/>
                  <a:pt x="166" y="58"/>
                </a:cubicBezTo>
                <a:cubicBezTo>
                  <a:pt x="167" y="58"/>
                  <a:pt x="167" y="57"/>
                  <a:pt x="167" y="57"/>
                </a:cubicBezTo>
                <a:cubicBezTo>
                  <a:pt x="167" y="56"/>
                  <a:pt x="167" y="56"/>
                  <a:pt x="167" y="56"/>
                </a:cubicBezTo>
                <a:cubicBezTo>
                  <a:pt x="167" y="56"/>
                  <a:pt x="167" y="56"/>
                  <a:pt x="168" y="56"/>
                </a:cubicBezTo>
                <a:cubicBezTo>
                  <a:pt x="168" y="56"/>
                  <a:pt x="168" y="56"/>
                  <a:pt x="168" y="55"/>
                </a:cubicBezTo>
                <a:cubicBezTo>
                  <a:pt x="168" y="55"/>
                  <a:pt x="168" y="55"/>
                  <a:pt x="168" y="54"/>
                </a:cubicBezTo>
                <a:cubicBezTo>
                  <a:pt x="169" y="54"/>
                  <a:pt x="169" y="54"/>
                  <a:pt x="169" y="54"/>
                </a:cubicBezTo>
                <a:cubicBezTo>
                  <a:pt x="170" y="55"/>
                  <a:pt x="170" y="55"/>
                  <a:pt x="170" y="55"/>
                </a:cubicBezTo>
                <a:cubicBezTo>
                  <a:pt x="170" y="55"/>
                  <a:pt x="170" y="55"/>
                  <a:pt x="170" y="55"/>
                </a:cubicBezTo>
                <a:cubicBezTo>
                  <a:pt x="170" y="55"/>
                  <a:pt x="170" y="55"/>
                  <a:pt x="171" y="55"/>
                </a:cubicBezTo>
                <a:cubicBezTo>
                  <a:pt x="171" y="55"/>
                  <a:pt x="171" y="55"/>
                  <a:pt x="172" y="56"/>
                </a:cubicBezTo>
                <a:cubicBezTo>
                  <a:pt x="172" y="56"/>
                  <a:pt x="172" y="56"/>
                  <a:pt x="172" y="56"/>
                </a:cubicBezTo>
                <a:cubicBezTo>
                  <a:pt x="173" y="56"/>
                  <a:pt x="173" y="56"/>
                  <a:pt x="173" y="56"/>
                </a:cubicBezTo>
                <a:cubicBezTo>
                  <a:pt x="174" y="56"/>
                  <a:pt x="174" y="56"/>
                  <a:pt x="174" y="56"/>
                </a:cubicBezTo>
                <a:cubicBezTo>
                  <a:pt x="174" y="55"/>
                  <a:pt x="174" y="55"/>
                  <a:pt x="173" y="54"/>
                </a:cubicBezTo>
                <a:cubicBezTo>
                  <a:pt x="174" y="55"/>
                  <a:pt x="174" y="55"/>
                  <a:pt x="175" y="56"/>
                </a:cubicBezTo>
                <a:cubicBezTo>
                  <a:pt x="175" y="57"/>
                  <a:pt x="175" y="57"/>
                  <a:pt x="175" y="57"/>
                </a:cubicBezTo>
                <a:cubicBezTo>
                  <a:pt x="176" y="57"/>
                  <a:pt x="176" y="57"/>
                  <a:pt x="176" y="57"/>
                </a:cubicBezTo>
                <a:cubicBezTo>
                  <a:pt x="176" y="58"/>
                  <a:pt x="177" y="58"/>
                  <a:pt x="177" y="58"/>
                </a:cubicBezTo>
                <a:cubicBezTo>
                  <a:pt x="177" y="58"/>
                  <a:pt x="178" y="58"/>
                  <a:pt x="178" y="59"/>
                </a:cubicBezTo>
                <a:cubicBezTo>
                  <a:pt x="178" y="59"/>
                  <a:pt x="178" y="59"/>
                  <a:pt x="178" y="58"/>
                </a:cubicBezTo>
                <a:cubicBezTo>
                  <a:pt x="179" y="59"/>
                  <a:pt x="179" y="59"/>
                  <a:pt x="180" y="60"/>
                </a:cubicBezTo>
                <a:cubicBezTo>
                  <a:pt x="180" y="60"/>
                  <a:pt x="180" y="60"/>
                  <a:pt x="180" y="60"/>
                </a:cubicBezTo>
                <a:cubicBezTo>
                  <a:pt x="181" y="61"/>
                  <a:pt x="181" y="63"/>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5"/>
                  <a:pt x="182" y="65"/>
                  <a:pt x="182" y="65"/>
                </a:cubicBezTo>
                <a:cubicBezTo>
                  <a:pt x="182" y="64"/>
                  <a:pt x="182" y="64"/>
                  <a:pt x="181" y="64"/>
                </a:cubicBezTo>
                <a:cubicBezTo>
                  <a:pt x="181" y="64"/>
                  <a:pt x="181" y="64"/>
                  <a:pt x="181" y="64"/>
                </a:cubicBezTo>
                <a:cubicBezTo>
                  <a:pt x="181" y="63"/>
                  <a:pt x="181" y="63"/>
                  <a:pt x="181" y="63"/>
                </a:cubicBezTo>
                <a:cubicBezTo>
                  <a:pt x="180" y="63"/>
                  <a:pt x="180" y="62"/>
                  <a:pt x="180" y="62"/>
                </a:cubicBezTo>
                <a:cubicBezTo>
                  <a:pt x="180" y="62"/>
                  <a:pt x="180" y="62"/>
                  <a:pt x="180" y="62"/>
                </a:cubicBezTo>
                <a:cubicBezTo>
                  <a:pt x="180" y="63"/>
                  <a:pt x="180" y="63"/>
                  <a:pt x="179" y="63"/>
                </a:cubicBezTo>
                <a:cubicBezTo>
                  <a:pt x="180" y="63"/>
                  <a:pt x="180" y="63"/>
                  <a:pt x="180" y="63"/>
                </a:cubicBezTo>
                <a:cubicBezTo>
                  <a:pt x="180" y="64"/>
                  <a:pt x="181" y="64"/>
                  <a:pt x="181" y="64"/>
                </a:cubicBezTo>
                <a:cubicBezTo>
                  <a:pt x="181" y="64"/>
                  <a:pt x="181" y="64"/>
                  <a:pt x="181" y="64"/>
                </a:cubicBezTo>
                <a:cubicBezTo>
                  <a:pt x="181" y="64"/>
                  <a:pt x="181" y="64"/>
                  <a:pt x="180" y="64"/>
                </a:cubicBezTo>
                <a:cubicBezTo>
                  <a:pt x="180" y="64"/>
                  <a:pt x="180" y="64"/>
                  <a:pt x="180" y="64"/>
                </a:cubicBezTo>
                <a:cubicBezTo>
                  <a:pt x="180" y="64"/>
                  <a:pt x="180" y="64"/>
                  <a:pt x="180" y="64"/>
                </a:cubicBezTo>
                <a:cubicBezTo>
                  <a:pt x="181" y="64"/>
                  <a:pt x="181" y="64"/>
                  <a:pt x="181" y="65"/>
                </a:cubicBezTo>
                <a:cubicBezTo>
                  <a:pt x="181" y="65"/>
                  <a:pt x="181" y="65"/>
                  <a:pt x="181" y="65"/>
                </a:cubicBezTo>
                <a:cubicBezTo>
                  <a:pt x="181" y="65"/>
                  <a:pt x="181" y="65"/>
                  <a:pt x="182" y="65"/>
                </a:cubicBezTo>
                <a:cubicBezTo>
                  <a:pt x="181" y="65"/>
                  <a:pt x="181" y="65"/>
                  <a:pt x="181" y="65"/>
                </a:cubicBezTo>
                <a:cubicBezTo>
                  <a:pt x="181" y="65"/>
                  <a:pt x="181" y="65"/>
                  <a:pt x="181" y="65"/>
                </a:cubicBezTo>
                <a:cubicBezTo>
                  <a:pt x="181" y="66"/>
                  <a:pt x="181" y="66"/>
                  <a:pt x="182" y="66"/>
                </a:cubicBezTo>
                <a:cubicBezTo>
                  <a:pt x="182" y="66"/>
                  <a:pt x="182" y="66"/>
                  <a:pt x="182" y="66"/>
                </a:cubicBezTo>
                <a:cubicBezTo>
                  <a:pt x="182" y="67"/>
                  <a:pt x="182" y="67"/>
                  <a:pt x="183" y="67"/>
                </a:cubicBezTo>
                <a:cubicBezTo>
                  <a:pt x="183" y="67"/>
                  <a:pt x="183" y="68"/>
                  <a:pt x="183" y="68"/>
                </a:cubicBezTo>
                <a:cubicBezTo>
                  <a:pt x="183" y="68"/>
                  <a:pt x="183" y="68"/>
                  <a:pt x="184" y="68"/>
                </a:cubicBezTo>
                <a:cubicBezTo>
                  <a:pt x="190" y="85"/>
                  <a:pt x="191" y="104"/>
                  <a:pt x="186" y="122"/>
                </a:cubicBezTo>
                <a:cubicBezTo>
                  <a:pt x="183" y="132"/>
                  <a:pt x="178" y="141"/>
                  <a:pt x="172" y="149"/>
                </a:cubicBezTo>
                <a:cubicBezTo>
                  <a:pt x="155" y="171"/>
                  <a:pt x="128" y="185"/>
                  <a:pt x="99" y="184"/>
                </a:cubicBezTo>
                <a:close/>
                <a:moveTo>
                  <a:pt x="128" y="59"/>
                </a:moveTo>
                <a:cubicBezTo>
                  <a:pt x="128" y="59"/>
                  <a:pt x="129" y="59"/>
                  <a:pt x="129" y="59"/>
                </a:cubicBezTo>
                <a:cubicBezTo>
                  <a:pt x="129" y="60"/>
                  <a:pt x="129" y="60"/>
                  <a:pt x="129" y="61"/>
                </a:cubicBezTo>
                <a:cubicBezTo>
                  <a:pt x="129" y="61"/>
                  <a:pt x="129" y="61"/>
                  <a:pt x="129" y="61"/>
                </a:cubicBezTo>
                <a:cubicBezTo>
                  <a:pt x="128" y="60"/>
                  <a:pt x="128" y="60"/>
                  <a:pt x="128" y="60"/>
                </a:cubicBezTo>
                <a:cubicBezTo>
                  <a:pt x="128" y="60"/>
                  <a:pt x="128" y="60"/>
                  <a:pt x="128" y="60"/>
                </a:cubicBezTo>
                <a:cubicBezTo>
                  <a:pt x="128" y="61"/>
                  <a:pt x="127" y="61"/>
                  <a:pt x="127" y="61"/>
                </a:cubicBezTo>
                <a:cubicBezTo>
                  <a:pt x="127" y="61"/>
                  <a:pt x="127" y="61"/>
                  <a:pt x="127" y="62"/>
                </a:cubicBezTo>
                <a:cubicBezTo>
                  <a:pt x="127" y="62"/>
                  <a:pt x="126" y="62"/>
                  <a:pt x="126" y="62"/>
                </a:cubicBezTo>
                <a:cubicBezTo>
                  <a:pt x="126" y="62"/>
                  <a:pt x="127" y="61"/>
                  <a:pt x="126" y="61"/>
                </a:cubicBezTo>
                <a:cubicBezTo>
                  <a:pt x="125" y="60"/>
                  <a:pt x="126" y="60"/>
                  <a:pt x="126" y="60"/>
                </a:cubicBezTo>
                <a:cubicBezTo>
                  <a:pt x="126" y="60"/>
                  <a:pt x="126" y="58"/>
                  <a:pt x="125" y="58"/>
                </a:cubicBezTo>
                <a:cubicBezTo>
                  <a:pt x="125" y="58"/>
                  <a:pt x="126" y="58"/>
                  <a:pt x="127" y="59"/>
                </a:cubicBezTo>
                <a:cubicBezTo>
                  <a:pt x="128" y="60"/>
                  <a:pt x="128" y="59"/>
                  <a:pt x="128" y="59"/>
                </a:cubicBezTo>
                <a:close/>
                <a:moveTo>
                  <a:pt x="130" y="64"/>
                </a:moveTo>
                <a:cubicBezTo>
                  <a:pt x="129" y="64"/>
                  <a:pt x="129" y="64"/>
                  <a:pt x="128" y="64"/>
                </a:cubicBezTo>
                <a:cubicBezTo>
                  <a:pt x="128" y="64"/>
                  <a:pt x="127" y="64"/>
                  <a:pt x="127" y="64"/>
                </a:cubicBezTo>
                <a:cubicBezTo>
                  <a:pt x="127" y="64"/>
                  <a:pt x="126" y="64"/>
                  <a:pt x="126" y="64"/>
                </a:cubicBezTo>
                <a:cubicBezTo>
                  <a:pt x="126" y="64"/>
                  <a:pt x="126" y="64"/>
                  <a:pt x="125" y="64"/>
                </a:cubicBezTo>
                <a:cubicBezTo>
                  <a:pt x="125" y="64"/>
                  <a:pt x="126" y="63"/>
                  <a:pt x="126" y="63"/>
                </a:cubicBezTo>
                <a:cubicBezTo>
                  <a:pt x="127" y="63"/>
                  <a:pt x="127" y="63"/>
                  <a:pt x="128" y="63"/>
                </a:cubicBezTo>
                <a:cubicBezTo>
                  <a:pt x="129" y="63"/>
                  <a:pt x="130" y="64"/>
                  <a:pt x="130" y="64"/>
                </a:cubicBezTo>
                <a:close/>
                <a:moveTo>
                  <a:pt x="129" y="62"/>
                </a:moveTo>
                <a:cubicBezTo>
                  <a:pt x="129" y="62"/>
                  <a:pt x="130" y="62"/>
                  <a:pt x="131" y="62"/>
                </a:cubicBezTo>
                <a:cubicBezTo>
                  <a:pt x="131" y="63"/>
                  <a:pt x="132" y="63"/>
                  <a:pt x="132" y="63"/>
                </a:cubicBezTo>
                <a:cubicBezTo>
                  <a:pt x="132" y="63"/>
                  <a:pt x="132" y="63"/>
                  <a:pt x="133" y="63"/>
                </a:cubicBezTo>
                <a:cubicBezTo>
                  <a:pt x="133" y="63"/>
                  <a:pt x="133" y="63"/>
                  <a:pt x="133" y="64"/>
                </a:cubicBezTo>
                <a:cubicBezTo>
                  <a:pt x="133" y="64"/>
                  <a:pt x="133" y="64"/>
                  <a:pt x="133" y="64"/>
                </a:cubicBezTo>
                <a:cubicBezTo>
                  <a:pt x="132" y="64"/>
                  <a:pt x="132" y="64"/>
                  <a:pt x="131" y="64"/>
                </a:cubicBezTo>
                <a:cubicBezTo>
                  <a:pt x="131" y="63"/>
                  <a:pt x="131" y="63"/>
                  <a:pt x="131" y="63"/>
                </a:cubicBezTo>
                <a:cubicBezTo>
                  <a:pt x="130" y="63"/>
                  <a:pt x="130" y="63"/>
                  <a:pt x="129" y="62"/>
                </a:cubicBezTo>
                <a:close/>
                <a:moveTo>
                  <a:pt x="135" y="99"/>
                </a:moveTo>
                <a:cubicBezTo>
                  <a:pt x="134" y="99"/>
                  <a:pt x="134" y="100"/>
                  <a:pt x="134" y="100"/>
                </a:cubicBezTo>
                <a:cubicBezTo>
                  <a:pt x="135" y="100"/>
                  <a:pt x="135" y="100"/>
                  <a:pt x="136" y="100"/>
                </a:cubicBezTo>
                <a:cubicBezTo>
                  <a:pt x="136" y="100"/>
                  <a:pt x="136" y="100"/>
                  <a:pt x="135" y="99"/>
                </a:cubicBezTo>
                <a:close/>
                <a:moveTo>
                  <a:pt x="109" y="14"/>
                </a:moveTo>
                <a:cubicBezTo>
                  <a:pt x="109" y="14"/>
                  <a:pt x="109" y="14"/>
                  <a:pt x="108" y="13"/>
                </a:cubicBezTo>
                <a:cubicBezTo>
                  <a:pt x="108" y="13"/>
                  <a:pt x="108" y="13"/>
                  <a:pt x="107" y="13"/>
                </a:cubicBezTo>
                <a:cubicBezTo>
                  <a:pt x="108" y="14"/>
                  <a:pt x="108" y="14"/>
                  <a:pt x="108" y="14"/>
                </a:cubicBezTo>
                <a:cubicBezTo>
                  <a:pt x="108" y="14"/>
                  <a:pt x="108" y="14"/>
                  <a:pt x="107" y="14"/>
                </a:cubicBezTo>
                <a:cubicBezTo>
                  <a:pt x="108" y="14"/>
                  <a:pt x="108" y="14"/>
                  <a:pt x="108" y="14"/>
                </a:cubicBezTo>
                <a:cubicBezTo>
                  <a:pt x="108" y="14"/>
                  <a:pt x="109" y="14"/>
                  <a:pt x="109" y="15"/>
                </a:cubicBezTo>
                <a:cubicBezTo>
                  <a:pt x="109" y="14"/>
                  <a:pt x="109" y="14"/>
                  <a:pt x="110" y="14"/>
                </a:cubicBezTo>
                <a:cubicBezTo>
                  <a:pt x="110" y="14"/>
                  <a:pt x="110" y="15"/>
                  <a:pt x="111" y="14"/>
                </a:cubicBezTo>
                <a:cubicBezTo>
                  <a:pt x="111" y="14"/>
                  <a:pt x="112" y="13"/>
                  <a:pt x="112" y="13"/>
                </a:cubicBezTo>
                <a:cubicBezTo>
                  <a:pt x="112" y="13"/>
                  <a:pt x="112" y="13"/>
                  <a:pt x="111" y="13"/>
                </a:cubicBezTo>
                <a:cubicBezTo>
                  <a:pt x="111" y="13"/>
                  <a:pt x="111" y="13"/>
                  <a:pt x="111" y="13"/>
                </a:cubicBezTo>
                <a:cubicBezTo>
                  <a:pt x="110" y="13"/>
                  <a:pt x="110" y="13"/>
                  <a:pt x="110" y="13"/>
                </a:cubicBezTo>
                <a:cubicBezTo>
                  <a:pt x="109" y="13"/>
                  <a:pt x="109" y="13"/>
                  <a:pt x="109" y="13"/>
                </a:cubicBezTo>
                <a:cubicBezTo>
                  <a:pt x="109" y="13"/>
                  <a:pt x="108" y="13"/>
                  <a:pt x="108" y="13"/>
                </a:cubicBezTo>
                <a:cubicBezTo>
                  <a:pt x="108" y="13"/>
                  <a:pt x="108" y="13"/>
                  <a:pt x="108" y="13"/>
                </a:cubicBezTo>
                <a:cubicBezTo>
                  <a:pt x="108" y="13"/>
                  <a:pt x="108" y="13"/>
                  <a:pt x="108" y="13"/>
                </a:cubicBezTo>
                <a:cubicBezTo>
                  <a:pt x="109" y="13"/>
                  <a:pt x="109" y="14"/>
                  <a:pt x="109" y="14"/>
                </a:cubicBezTo>
                <a:close/>
                <a:moveTo>
                  <a:pt x="107" y="14"/>
                </a:moveTo>
                <a:cubicBezTo>
                  <a:pt x="107" y="13"/>
                  <a:pt x="107" y="13"/>
                  <a:pt x="107" y="13"/>
                </a:cubicBezTo>
                <a:cubicBezTo>
                  <a:pt x="107" y="13"/>
                  <a:pt x="106" y="13"/>
                  <a:pt x="106" y="13"/>
                </a:cubicBezTo>
                <a:cubicBezTo>
                  <a:pt x="106" y="13"/>
                  <a:pt x="106" y="13"/>
                  <a:pt x="106" y="13"/>
                </a:cubicBezTo>
                <a:cubicBezTo>
                  <a:pt x="106" y="14"/>
                  <a:pt x="106" y="14"/>
                  <a:pt x="106" y="14"/>
                </a:cubicBezTo>
                <a:cubicBezTo>
                  <a:pt x="107" y="14"/>
                  <a:pt x="107" y="14"/>
                  <a:pt x="107" y="14"/>
                </a:cubicBezTo>
                <a:close/>
                <a:moveTo>
                  <a:pt x="114" y="15"/>
                </a:moveTo>
                <a:cubicBezTo>
                  <a:pt x="114" y="15"/>
                  <a:pt x="114" y="15"/>
                  <a:pt x="114" y="15"/>
                </a:cubicBezTo>
                <a:cubicBezTo>
                  <a:pt x="115" y="15"/>
                  <a:pt x="115" y="16"/>
                  <a:pt x="116" y="16"/>
                </a:cubicBezTo>
                <a:cubicBezTo>
                  <a:pt x="115" y="15"/>
                  <a:pt x="115" y="15"/>
                  <a:pt x="115" y="15"/>
                </a:cubicBezTo>
                <a:cubicBezTo>
                  <a:pt x="115" y="15"/>
                  <a:pt x="114" y="15"/>
                  <a:pt x="114" y="15"/>
                </a:cubicBezTo>
                <a:close/>
                <a:moveTo>
                  <a:pt x="110" y="15"/>
                </a:moveTo>
                <a:cubicBezTo>
                  <a:pt x="109" y="15"/>
                  <a:pt x="109" y="15"/>
                  <a:pt x="109" y="16"/>
                </a:cubicBezTo>
                <a:cubicBezTo>
                  <a:pt x="109" y="16"/>
                  <a:pt x="110" y="16"/>
                  <a:pt x="110" y="16"/>
                </a:cubicBezTo>
                <a:cubicBezTo>
                  <a:pt x="110" y="16"/>
                  <a:pt x="110" y="16"/>
                  <a:pt x="110" y="16"/>
                </a:cubicBezTo>
                <a:cubicBezTo>
                  <a:pt x="110" y="16"/>
                  <a:pt x="110" y="16"/>
                  <a:pt x="109" y="16"/>
                </a:cubicBezTo>
                <a:cubicBezTo>
                  <a:pt x="110" y="16"/>
                  <a:pt x="110" y="16"/>
                  <a:pt x="110" y="16"/>
                </a:cubicBezTo>
                <a:cubicBezTo>
                  <a:pt x="110" y="16"/>
                  <a:pt x="110" y="16"/>
                  <a:pt x="109" y="16"/>
                </a:cubicBezTo>
                <a:cubicBezTo>
                  <a:pt x="109" y="16"/>
                  <a:pt x="109" y="16"/>
                  <a:pt x="108" y="16"/>
                </a:cubicBezTo>
                <a:cubicBezTo>
                  <a:pt x="108" y="16"/>
                  <a:pt x="108" y="16"/>
                  <a:pt x="108" y="15"/>
                </a:cubicBezTo>
                <a:cubicBezTo>
                  <a:pt x="107" y="15"/>
                  <a:pt x="107" y="15"/>
                  <a:pt x="107" y="15"/>
                </a:cubicBezTo>
                <a:cubicBezTo>
                  <a:pt x="107" y="15"/>
                  <a:pt x="107" y="15"/>
                  <a:pt x="106" y="15"/>
                </a:cubicBezTo>
                <a:cubicBezTo>
                  <a:pt x="106" y="15"/>
                  <a:pt x="106" y="15"/>
                  <a:pt x="106" y="15"/>
                </a:cubicBezTo>
                <a:cubicBezTo>
                  <a:pt x="106" y="15"/>
                  <a:pt x="106" y="15"/>
                  <a:pt x="106" y="15"/>
                </a:cubicBezTo>
                <a:cubicBezTo>
                  <a:pt x="106" y="15"/>
                  <a:pt x="107" y="15"/>
                  <a:pt x="107" y="15"/>
                </a:cubicBezTo>
                <a:cubicBezTo>
                  <a:pt x="107" y="15"/>
                  <a:pt x="107" y="14"/>
                  <a:pt x="107" y="14"/>
                </a:cubicBezTo>
                <a:cubicBezTo>
                  <a:pt x="107" y="14"/>
                  <a:pt x="107" y="14"/>
                  <a:pt x="107" y="14"/>
                </a:cubicBezTo>
                <a:cubicBezTo>
                  <a:pt x="107" y="14"/>
                  <a:pt x="107" y="14"/>
                  <a:pt x="106" y="14"/>
                </a:cubicBezTo>
                <a:cubicBezTo>
                  <a:pt x="106" y="14"/>
                  <a:pt x="106" y="14"/>
                  <a:pt x="106" y="15"/>
                </a:cubicBezTo>
                <a:cubicBezTo>
                  <a:pt x="106" y="15"/>
                  <a:pt x="105" y="14"/>
                  <a:pt x="104" y="15"/>
                </a:cubicBezTo>
                <a:cubicBezTo>
                  <a:pt x="104" y="15"/>
                  <a:pt x="104" y="15"/>
                  <a:pt x="104" y="15"/>
                </a:cubicBezTo>
                <a:cubicBezTo>
                  <a:pt x="104" y="15"/>
                  <a:pt x="104" y="15"/>
                  <a:pt x="103" y="15"/>
                </a:cubicBezTo>
                <a:cubicBezTo>
                  <a:pt x="102" y="15"/>
                  <a:pt x="102" y="16"/>
                  <a:pt x="102" y="16"/>
                </a:cubicBezTo>
                <a:cubicBezTo>
                  <a:pt x="103" y="16"/>
                  <a:pt x="103" y="16"/>
                  <a:pt x="103" y="16"/>
                </a:cubicBezTo>
                <a:cubicBezTo>
                  <a:pt x="103" y="16"/>
                  <a:pt x="104" y="17"/>
                  <a:pt x="104" y="16"/>
                </a:cubicBezTo>
                <a:cubicBezTo>
                  <a:pt x="104" y="16"/>
                  <a:pt x="104" y="17"/>
                  <a:pt x="105" y="16"/>
                </a:cubicBezTo>
                <a:cubicBezTo>
                  <a:pt x="106" y="16"/>
                  <a:pt x="106" y="16"/>
                  <a:pt x="106" y="16"/>
                </a:cubicBezTo>
                <a:cubicBezTo>
                  <a:pt x="106" y="16"/>
                  <a:pt x="106" y="16"/>
                  <a:pt x="106" y="16"/>
                </a:cubicBezTo>
                <a:cubicBezTo>
                  <a:pt x="106" y="17"/>
                  <a:pt x="106" y="17"/>
                  <a:pt x="105" y="17"/>
                </a:cubicBezTo>
                <a:cubicBezTo>
                  <a:pt x="105" y="17"/>
                  <a:pt x="105" y="17"/>
                  <a:pt x="105" y="17"/>
                </a:cubicBezTo>
                <a:cubicBezTo>
                  <a:pt x="105" y="17"/>
                  <a:pt x="106" y="17"/>
                  <a:pt x="106" y="17"/>
                </a:cubicBezTo>
                <a:cubicBezTo>
                  <a:pt x="106" y="17"/>
                  <a:pt x="106" y="17"/>
                  <a:pt x="107" y="17"/>
                </a:cubicBezTo>
                <a:cubicBezTo>
                  <a:pt x="107" y="17"/>
                  <a:pt x="107" y="17"/>
                  <a:pt x="108" y="17"/>
                </a:cubicBezTo>
                <a:cubicBezTo>
                  <a:pt x="108" y="17"/>
                  <a:pt x="108" y="17"/>
                  <a:pt x="109" y="17"/>
                </a:cubicBezTo>
                <a:cubicBezTo>
                  <a:pt x="109" y="17"/>
                  <a:pt x="109" y="17"/>
                  <a:pt x="110" y="17"/>
                </a:cubicBezTo>
                <a:cubicBezTo>
                  <a:pt x="111" y="17"/>
                  <a:pt x="111" y="17"/>
                  <a:pt x="112" y="18"/>
                </a:cubicBezTo>
                <a:cubicBezTo>
                  <a:pt x="112" y="18"/>
                  <a:pt x="113" y="18"/>
                  <a:pt x="113" y="18"/>
                </a:cubicBezTo>
                <a:cubicBezTo>
                  <a:pt x="114" y="17"/>
                  <a:pt x="114" y="17"/>
                  <a:pt x="114" y="17"/>
                </a:cubicBezTo>
                <a:cubicBezTo>
                  <a:pt x="114" y="17"/>
                  <a:pt x="114" y="17"/>
                  <a:pt x="114" y="16"/>
                </a:cubicBezTo>
                <a:cubicBezTo>
                  <a:pt x="113" y="16"/>
                  <a:pt x="113" y="16"/>
                  <a:pt x="113" y="17"/>
                </a:cubicBezTo>
                <a:cubicBezTo>
                  <a:pt x="112" y="16"/>
                  <a:pt x="112" y="16"/>
                  <a:pt x="112" y="16"/>
                </a:cubicBezTo>
                <a:cubicBezTo>
                  <a:pt x="112" y="16"/>
                  <a:pt x="112" y="16"/>
                  <a:pt x="112" y="16"/>
                </a:cubicBezTo>
                <a:cubicBezTo>
                  <a:pt x="112" y="16"/>
                  <a:pt x="112" y="15"/>
                  <a:pt x="112" y="15"/>
                </a:cubicBezTo>
                <a:cubicBezTo>
                  <a:pt x="111" y="15"/>
                  <a:pt x="111" y="15"/>
                  <a:pt x="111" y="15"/>
                </a:cubicBezTo>
                <a:cubicBezTo>
                  <a:pt x="111" y="15"/>
                  <a:pt x="111" y="15"/>
                  <a:pt x="110" y="15"/>
                </a:cubicBezTo>
                <a:cubicBezTo>
                  <a:pt x="110" y="15"/>
                  <a:pt x="110" y="15"/>
                  <a:pt x="110" y="15"/>
                </a:cubicBezTo>
                <a:close/>
                <a:moveTo>
                  <a:pt x="40" y="36"/>
                </a:moveTo>
                <a:cubicBezTo>
                  <a:pt x="40" y="36"/>
                  <a:pt x="40" y="36"/>
                  <a:pt x="40" y="37"/>
                </a:cubicBezTo>
                <a:cubicBezTo>
                  <a:pt x="40" y="37"/>
                  <a:pt x="40" y="36"/>
                  <a:pt x="40" y="36"/>
                </a:cubicBezTo>
                <a:cubicBezTo>
                  <a:pt x="41" y="36"/>
                  <a:pt x="41" y="36"/>
                  <a:pt x="41" y="36"/>
                </a:cubicBezTo>
                <a:cubicBezTo>
                  <a:pt x="40" y="36"/>
                  <a:pt x="40" y="36"/>
                  <a:pt x="40" y="36"/>
                </a:cubicBezTo>
                <a:close/>
                <a:moveTo>
                  <a:pt x="99" y="15"/>
                </a:moveTo>
                <a:cubicBezTo>
                  <a:pt x="99" y="15"/>
                  <a:pt x="99" y="15"/>
                  <a:pt x="100" y="15"/>
                </a:cubicBezTo>
                <a:cubicBezTo>
                  <a:pt x="100" y="15"/>
                  <a:pt x="100" y="15"/>
                  <a:pt x="100" y="15"/>
                </a:cubicBezTo>
                <a:cubicBezTo>
                  <a:pt x="100" y="15"/>
                  <a:pt x="100" y="15"/>
                  <a:pt x="101" y="15"/>
                </a:cubicBezTo>
                <a:cubicBezTo>
                  <a:pt x="101" y="15"/>
                  <a:pt x="101" y="15"/>
                  <a:pt x="101" y="15"/>
                </a:cubicBezTo>
                <a:cubicBezTo>
                  <a:pt x="102" y="15"/>
                  <a:pt x="102" y="15"/>
                  <a:pt x="102" y="15"/>
                </a:cubicBezTo>
                <a:cubicBezTo>
                  <a:pt x="102" y="15"/>
                  <a:pt x="102" y="14"/>
                  <a:pt x="103" y="14"/>
                </a:cubicBezTo>
                <a:cubicBezTo>
                  <a:pt x="103" y="14"/>
                  <a:pt x="103" y="14"/>
                  <a:pt x="103" y="15"/>
                </a:cubicBezTo>
                <a:cubicBezTo>
                  <a:pt x="103" y="15"/>
                  <a:pt x="103" y="15"/>
                  <a:pt x="103" y="15"/>
                </a:cubicBezTo>
                <a:cubicBezTo>
                  <a:pt x="103" y="15"/>
                  <a:pt x="103" y="15"/>
                  <a:pt x="103" y="15"/>
                </a:cubicBezTo>
                <a:cubicBezTo>
                  <a:pt x="103" y="15"/>
                  <a:pt x="103" y="15"/>
                  <a:pt x="104" y="14"/>
                </a:cubicBezTo>
                <a:cubicBezTo>
                  <a:pt x="104" y="14"/>
                  <a:pt x="104" y="14"/>
                  <a:pt x="104" y="14"/>
                </a:cubicBezTo>
                <a:cubicBezTo>
                  <a:pt x="105" y="14"/>
                  <a:pt x="105" y="14"/>
                  <a:pt x="105" y="14"/>
                </a:cubicBezTo>
                <a:cubicBezTo>
                  <a:pt x="105" y="14"/>
                  <a:pt x="105" y="14"/>
                  <a:pt x="105" y="14"/>
                </a:cubicBezTo>
                <a:cubicBezTo>
                  <a:pt x="105" y="14"/>
                  <a:pt x="105" y="14"/>
                  <a:pt x="105" y="14"/>
                </a:cubicBezTo>
                <a:cubicBezTo>
                  <a:pt x="105" y="14"/>
                  <a:pt x="105" y="14"/>
                  <a:pt x="105" y="14"/>
                </a:cubicBezTo>
                <a:cubicBezTo>
                  <a:pt x="105" y="13"/>
                  <a:pt x="105" y="13"/>
                  <a:pt x="104" y="13"/>
                </a:cubicBezTo>
                <a:cubicBezTo>
                  <a:pt x="104" y="13"/>
                  <a:pt x="104" y="13"/>
                  <a:pt x="104" y="14"/>
                </a:cubicBezTo>
                <a:cubicBezTo>
                  <a:pt x="104" y="14"/>
                  <a:pt x="103" y="14"/>
                  <a:pt x="103" y="13"/>
                </a:cubicBezTo>
                <a:cubicBezTo>
                  <a:pt x="103" y="13"/>
                  <a:pt x="103" y="13"/>
                  <a:pt x="102" y="13"/>
                </a:cubicBezTo>
                <a:cubicBezTo>
                  <a:pt x="102" y="13"/>
                  <a:pt x="102" y="13"/>
                  <a:pt x="102" y="13"/>
                </a:cubicBezTo>
                <a:cubicBezTo>
                  <a:pt x="102" y="14"/>
                  <a:pt x="102" y="14"/>
                  <a:pt x="101" y="14"/>
                </a:cubicBezTo>
                <a:cubicBezTo>
                  <a:pt x="101" y="14"/>
                  <a:pt x="101" y="14"/>
                  <a:pt x="101" y="14"/>
                </a:cubicBezTo>
                <a:cubicBezTo>
                  <a:pt x="100" y="14"/>
                  <a:pt x="100" y="14"/>
                  <a:pt x="99" y="14"/>
                </a:cubicBezTo>
                <a:cubicBezTo>
                  <a:pt x="99" y="14"/>
                  <a:pt x="99" y="14"/>
                  <a:pt x="98" y="14"/>
                </a:cubicBezTo>
                <a:cubicBezTo>
                  <a:pt x="98" y="14"/>
                  <a:pt x="98" y="14"/>
                  <a:pt x="98" y="14"/>
                </a:cubicBezTo>
                <a:cubicBezTo>
                  <a:pt x="98" y="15"/>
                  <a:pt x="98" y="15"/>
                  <a:pt x="98" y="15"/>
                </a:cubicBezTo>
                <a:cubicBezTo>
                  <a:pt x="98" y="15"/>
                  <a:pt x="99" y="15"/>
                  <a:pt x="99" y="15"/>
                </a:cubicBezTo>
                <a:close/>
                <a:moveTo>
                  <a:pt x="44" y="35"/>
                </a:moveTo>
                <a:cubicBezTo>
                  <a:pt x="44" y="35"/>
                  <a:pt x="44" y="35"/>
                  <a:pt x="43" y="35"/>
                </a:cubicBezTo>
                <a:cubicBezTo>
                  <a:pt x="43" y="35"/>
                  <a:pt x="43" y="35"/>
                  <a:pt x="43" y="36"/>
                </a:cubicBezTo>
                <a:cubicBezTo>
                  <a:pt x="43" y="36"/>
                  <a:pt x="43" y="36"/>
                  <a:pt x="42" y="36"/>
                </a:cubicBezTo>
                <a:cubicBezTo>
                  <a:pt x="42" y="36"/>
                  <a:pt x="42" y="36"/>
                  <a:pt x="41" y="36"/>
                </a:cubicBezTo>
                <a:cubicBezTo>
                  <a:pt x="41" y="36"/>
                  <a:pt x="41" y="36"/>
                  <a:pt x="41" y="36"/>
                </a:cubicBezTo>
                <a:cubicBezTo>
                  <a:pt x="41" y="36"/>
                  <a:pt x="42" y="36"/>
                  <a:pt x="43" y="36"/>
                </a:cubicBezTo>
                <a:cubicBezTo>
                  <a:pt x="43" y="36"/>
                  <a:pt x="44" y="35"/>
                  <a:pt x="44" y="35"/>
                </a:cubicBezTo>
                <a:cubicBezTo>
                  <a:pt x="44" y="35"/>
                  <a:pt x="44" y="35"/>
                  <a:pt x="45" y="35"/>
                </a:cubicBezTo>
                <a:cubicBezTo>
                  <a:pt x="45" y="35"/>
                  <a:pt x="45" y="35"/>
                  <a:pt x="44" y="35"/>
                </a:cubicBezTo>
                <a:close/>
                <a:moveTo>
                  <a:pt x="122" y="16"/>
                </a:moveTo>
                <a:cubicBezTo>
                  <a:pt x="122" y="16"/>
                  <a:pt x="122" y="16"/>
                  <a:pt x="122" y="16"/>
                </a:cubicBezTo>
                <a:cubicBezTo>
                  <a:pt x="122" y="17"/>
                  <a:pt x="122" y="17"/>
                  <a:pt x="123" y="17"/>
                </a:cubicBezTo>
                <a:cubicBezTo>
                  <a:pt x="123" y="17"/>
                  <a:pt x="123" y="17"/>
                  <a:pt x="124" y="18"/>
                </a:cubicBezTo>
                <a:cubicBezTo>
                  <a:pt x="124" y="18"/>
                  <a:pt x="124" y="18"/>
                  <a:pt x="124" y="18"/>
                </a:cubicBezTo>
                <a:cubicBezTo>
                  <a:pt x="124" y="18"/>
                  <a:pt x="125" y="18"/>
                  <a:pt x="125" y="18"/>
                </a:cubicBezTo>
                <a:cubicBezTo>
                  <a:pt x="125" y="18"/>
                  <a:pt x="125" y="18"/>
                  <a:pt x="126" y="18"/>
                </a:cubicBezTo>
                <a:cubicBezTo>
                  <a:pt x="126" y="18"/>
                  <a:pt x="126" y="18"/>
                  <a:pt x="126" y="18"/>
                </a:cubicBezTo>
                <a:cubicBezTo>
                  <a:pt x="126" y="18"/>
                  <a:pt x="126" y="18"/>
                  <a:pt x="126" y="18"/>
                </a:cubicBezTo>
                <a:cubicBezTo>
                  <a:pt x="125" y="17"/>
                  <a:pt x="125" y="17"/>
                  <a:pt x="125" y="17"/>
                </a:cubicBezTo>
                <a:cubicBezTo>
                  <a:pt x="125" y="17"/>
                  <a:pt x="125" y="17"/>
                  <a:pt x="125" y="17"/>
                </a:cubicBezTo>
                <a:cubicBezTo>
                  <a:pt x="125" y="17"/>
                  <a:pt x="125" y="17"/>
                  <a:pt x="125" y="17"/>
                </a:cubicBezTo>
                <a:cubicBezTo>
                  <a:pt x="125" y="16"/>
                  <a:pt x="125" y="16"/>
                  <a:pt x="125" y="16"/>
                </a:cubicBezTo>
                <a:cubicBezTo>
                  <a:pt x="124" y="16"/>
                  <a:pt x="124" y="16"/>
                  <a:pt x="124" y="16"/>
                </a:cubicBezTo>
                <a:cubicBezTo>
                  <a:pt x="124" y="16"/>
                  <a:pt x="123" y="16"/>
                  <a:pt x="123" y="16"/>
                </a:cubicBezTo>
                <a:cubicBezTo>
                  <a:pt x="123" y="16"/>
                  <a:pt x="123" y="16"/>
                  <a:pt x="123" y="15"/>
                </a:cubicBezTo>
                <a:cubicBezTo>
                  <a:pt x="122" y="15"/>
                  <a:pt x="122" y="15"/>
                  <a:pt x="122" y="15"/>
                </a:cubicBezTo>
                <a:cubicBezTo>
                  <a:pt x="122" y="15"/>
                  <a:pt x="122" y="15"/>
                  <a:pt x="121" y="16"/>
                </a:cubicBezTo>
                <a:cubicBezTo>
                  <a:pt x="121" y="16"/>
                  <a:pt x="121" y="16"/>
                  <a:pt x="121" y="16"/>
                </a:cubicBezTo>
                <a:cubicBezTo>
                  <a:pt x="121" y="16"/>
                  <a:pt x="122" y="16"/>
                  <a:pt x="122" y="16"/>
                </a:cubicBezTo>
                <a:close/>
                <a:moveTo>
                  <a:pt x="48" y="30"/>
                </a:moveTo>
                <a:cubicBezTo>
                  <a:pt x="48" y="30"/>
                  <a:pt x="47" y="30"/>
                  <a:pt x="47" y="30"/>
                </a:cubicBezTo>
                <a:cubicBezTo>
                  <a:pt x="47" y="31"/>
                  <a:pt x="47" y="31"/>
                  <a:pt x="47" y="31"/>
                </a:cubicBezTo>
                <a:cubicBezTo>
                  <a:pt x="48" y="31"/>
                  <a:pt x="48" y="31"/>
                  <a:pt x="48" y="31"/>
                </a:cubicBezTo>
                <a:cubicBezTo>
                  <a:pt x="48" y="30"/>
                  <a:pt x="48" y="30"/>
                  <a:pt x="49" y="30"/>
                </a:cubicBezTo>
                <a:cubicBezTo>
                  <a:pt x="49" y="30"/>
                  <a:pt x="49" y="30"/>
                  <a:pt x="49" y="30"/>
                </a:cubicBezTo>
                <a:cubicBezTo>
                  <a:pt x="48" y="30"/>
                  <a:pt x="48" y="30"/>
                  <a:pt x="48" y="30"/>
                </a:cubicBezTo>
                <a:close/>
                <a:moveTo>
                  <a:pt x="60" y="31"/>
                </a:moveTo>
                <a:cubicBezTo>
                  <a:pt x="59" y="31"/>
                  <a:pt x="59" y="31"/>
                  <a:pt x="59" y="31"/>
                </a:cubicBezTo>
                <a:cubicBezTo>
                  <a:pt x="59" y="31"/>
                  <a:pt x="58" y="31"/>
                  <a:pt x="58" y="32"/>
                </a:cubicBezTo>
                <a:cubicBezTo>
                  <a:pt x="58" y="32"/>
                  <a:pt x="58" y="32"/>
                  <a:pt x="58" y="32"/>
                </a:cubicBezTo>
                <a:cubicBezTo>
                  <a:pt x="57" y="32"/>
                  <a:pt x="57" y="32"/>
                  <a:pt x="57" y="32"/>
                </a:cubicBezTo>
                <a:cubicBezTo>
                  <a:pt x="57" y="32"/>
                  <a:pt x="57" y="32"/>
                  <a:pt x="57" y="32"/>
                </a:cubicBezTo>
                <a:cubicBezTo>
                  <a:pt x="57" y="32"/>
                  <a:pt x="57" y="33"/>
                  <a:pt x="56" y="33"/>
                </a:cubicBezTo>
                <a:cubicBezTo>
                  <a:pt x="57" y="33"/>
                  <a:pt x="57" y="33"/>
                  <a:pt x="57" y="33"/>
                </a:cubicBezTo>
                <a:cubicBezTo>
                  <a:pt x="57" y="33"/>
                  <a:pt x="58" y="33"/>
                  <a:pt x="58" y="32"/>
                </a:cubicBezTo>
                <a:cubicBezTo>
                  <a:pt x="58" y="32"/>
                  <a:pt x="58" y="32"/>
                  <a:pt x="59" y="32"/>
                </a:cubicBezTo>
                <a:cubicBezTo>
                  <a:pt x="59" y="32"/>
                  <a:pt x="59" y="32"/>
                  <a:pt x="59" y="32"/>
                </a:cubicBezTo>
                <a:cubicBezTo>
                  <a:pt x="59" y="32"/>
                  <a:pt x="60" y="31"/>
                  <a:pt x="60" y="31"/>
                </a:cubicBezTo>
                <a:cubicBezTo>
                  <a:pt x="60" y="31"/>
                  <a:pt x="60" y="31"/>
                  <a:pt x="60" y="31"/>
                </a:cubicBezTo>
                <a:close/>
                <a:moveTo>
                  <a:pt x="115" y="14"/>
                </a:moveTo>
                <a:cubicBezTo>
                  <a:pt x="116" y="14"/>
                  <a:pt x="116" y="14"/>
                  <a:pt x="116" y="14"/>
                </a:cubicBezTo>
                <a:cubicBezTo>
                  <a:pt x="116" y="14"/>
                  <a:pt x="116" y="14"/>
                  <a:pt x="115" y="14"/>
                </a:cubicBezTo>
                <a:cubicBezTo>
                  <a:pt x="115" y="14"/>
                  <a:pt x="115" y="14"/>
                  <a:pt x="115" y="14"/>
                </a:cubicBezTo>
                <a:cubicBezTo>
                  <a:pt x="116" y="15"/>
                  <a:pt x="116" y="15"/>
                  <a:pt x="116" y="15"/>
                </a:cubicBezTo>
                <a:cubicBezTo>
                  <a:pt x="116" y="15"/>
                  <a:pt x="116" y="15"/>
                  <a:pt x="116" y="15"/>
                </a:cubicBezTo>
                <a:cubicBezTo>
                  <a:pt x="117" y="15"/>
                  <a:pt x="117" y="15"/>
                  <a:pt x="117" y="15"/>
                </a:cubicBezTo>
                <a:cubicBezTo>
                  <a:pt x="117" y="15"/>
                  <a:pt x="117" y="15"/>
                  <a:pt x="118" y="15"/>
                </a:cubicBezTo>
                <a:cubicBezTo>
                  <a:pt x="118" y="15"/>
                  <a:pt x="118" y="15"/>
                  <a:pt x="118" y="15"/>
                </a:cubicBezTo>
                <a:cubicBezTo>
                  <a:pt x="119" y="15"/>
                  <a:pt x="119" y="15"/>
                  <a:pt x="119" y="15"/>
                </a:cubicBezTo>
                <a:cubicBezTo>
                  <a:pt x="119" y="16"/>
                  <a:pt x="119" y="16"/>
                  <a:pt x="120" y="16"/>
                </a:cubicBezTo>
                <a:cubicBezTo>
                  <a:pt x="120" y="16"/>
                  <a:pt x="120" y="16"/>
                  <a:pt x="121" y="16"/>
                </a:cubicBezTo>
                <a:cubicBezTo>
                  <a:pt x="121" y="16"/>
                  <a:pt x="121" y="16"/>
                  <a:pt x="121" y="16"/>
                </a:cubicBezTo>
                <a:cubicBezTo>
                  <a:pt x="121" y="16"/>
                  <a:pt x="121" y="16"/>
                  <a:pt x="121" y="16"/>
                </a:cubicBezTo>
                <a:cubicBezTo>
                  <a:pt x="121" y="16"/>
                  <a:pt x="121" y="16"/>
                  <a:pt x="121" y="15"/>
                </a:cubicBezTo>
                <a:cubicBezTo>
                  <a:pt x="120" y="15"/>
                  <a:pt x="120" y="15"/>
                  <a:pt x="120" y="15"/>
                </a:cubicBezTo>
                <a:cubicBezTo>
                  <a:pt x="120" y="15"/>
                  <a:pt x="120" y="15"/>
                  <a:pt x="120" y="15"/>
                </a:cubicBezTo>
                <a:cubicBezTo>
                  <a:pt x="119" y="15"/>
                  <a:pt x="119" y="15"/>
                  <a:pt x="119" y="14"/>
                </a:cubicBezTo>
                <a:cubicBezTo>
                  <a:pt x="119" y="14"/>
                  <a:pt x="119" y="14"/>
                  <a:pt x="119" y="14"/>
                </a:cubicBezTo>
                <a:cubicBezTo>
                  <a:pt x="118" y="14"/>
                  <a:pt x="118" y="14"/>
                  <a:pt x="118" y="14"/>
                </a:cubicBezTo>
                <a:cubicBezTo>
                  <a:pt x="118" y="14"/>
                  <a:pt x="118" y="14"/>
                  <a:pt x="118" y="14"/>
                </a:cubicBezTo>
                <a:cubicBezTo>
                  <a:pt x="117" y="14"/>
                  <a:pt x="117" y="13"/>
                  <a:pt x="116" y="13"/>
                </a:cubicBezTo>
                <a:cubicBezTo>
                  <a:pt x="116" y="13"/>
                  <a:pt x="116" y="13"/>
                  <a:pt x="115" y="13"/>
                </a:cubicBezTo>
                <a:cubicBezTo>
                  <a:pt x="115" y="13"/>
                  <a:pt x="115" y="13"/>
                  <a:pt x="115" y="13"/>
                </a:cubicBezTo>
                <a:cubicBezTo>
                  <a:pt x="115" y="13"/>
                  <a:pt x="115" y="13"/>
                  <a:pt x="115" y="14"/>
                </a:cubicBezTo>
                <a:cubicBezTo>
                  <a:pt x="115" y="14"/>
                  <a:pt x="115" y="14"/>
                  <a:pt x="115" y="14"/>
                </a:cubicBezTo>
                <a:close/>
                <a:moveTo>
                  <a:pt x="145" y="46"/>
                </a:moveTo>
                <a:cubicBezTo>
                  <a:pt x="145" y="46"/>
                  <a:pt x="145" y="46"/>
                  <a:pt x="145" y="46"/>
                </a:cubicBezTo>
                <a:cubicBezTo>
                  <a:pt x="145" y="46"/>
                  <a:pt x="145" y="46"/>
                  <a:pt x="145" y="46"/>
                </a:cubicBezTo>
                <a:cubicBezTo>
                  <a:pt x="145" y="46"/>
                  <a:pt x="145" y="46"/>
                  <a:pt x="145" y="46"/>
                </a:cubicBezTo>
                <a:cubicBezTo>
                  <a:pt x="145" y="46"/>
                  <a:pt x="145" y="46"/>
                  <a:pt x="145" y="46"/>
                </a:cubicBezTo>
                <a:close/>
                <a:moveTo>
                  <a:pt x="148" y="46"/>
                </a:moveTo>
                <a:cubicBezTo>
                  <a:pt x="148" y="46"/>
                  <a:pt x="148" y="46"/>
                  <a:pt x="148" y="47"/>
                </a:cubicBezTo>
                <a:cubicBezTo>
                  <a:pt x="148" y="46"/>
                  <a:pt x="148" y="46"/>
                  <a:pt x="148" y="46"/>
                </a:cubicBezTo>
                <a:cubicBezTo>
                  <a:pt x="148" y="46"/>
                  <a:pt x="148" y="46"/>
                  <a:pt x="148" y="45"/>
                </a:cubicBezTo>
                <a:cubicBezTo>
                  <a:pt x="148" y="46"/>
                  <a:pt x="148" y="46"/>
                  <a:pt x="148" y="46"/>
                </a:cubicBezTo>
                <a:close/>
                <a:moveTo>
                  <a:pt x="123" y="96"/>
                </a:moveTo>
                <a:cubicBezTo>
                  <a:pt x="121" y="95"/>
                  <a:pt x="121" y="96"/>
                  <a:pt x="123" y="97"/>
                </a:cubicBezTo>
                <a:cubicBezTo>
                  <a:pt x="124" y="98"/>
                  <a:pt x="124" y="97"/>
                  <a:pt x="124" y="97"/>
                </a:cubicBezTo>
                <a:cubicBezTo>
                  <a:pt x="124" y="97"/>
                  <a:pt x="124" y="96"/>
                  <a:pt x="123" y="96"/>
                </a:cubicBezTo>
                <a:close/>
                <a:moveTo>
                  <a:pt x="134" y="39"/>
                </a:moveTo>
                <a:cubicBezTo>
                  <a:pt x="134" y="40"/>
                  <a:pt x="134" y="40"/>
                  <a:pt x="134" y="40"/>
                </a:cubicBezTo>
                <a:cubicBezTo>
                  <a:pt x="134" y="40"/>
                  <a:pt x="135" y="41"/>
                  <a:pt x="135" y="40"/>
                </a:cubicBezTo>
                <a:cubicBezTo>
                  <a:pt x="135" y="39"/>
                  <a:pt x="134" y="39"/>
                  <a:pt x="134" y="39"/>
                </a:cubicBezTo>
                <a:close/>
                <a:moveTo>
                  <a:pt x="132" y="47"/>
                </a:moveTo>
                <a:cubicBezTo>
                  <a:pt x="132" y="47"/>
                  <a:pt x="133" y="47"/>
                  <a:pt x="134" y="47"/>
                </a:cubicBezTo>
                <a:cubicBezTo>
                  <a:pt x="134" y="47"/>
                  <a:pt x="134" y="47"/>
                  <a:pt x="134" y="46"/>
                </a:cubicBezTo>
                <a:cubicBezTo>
                  <a:pt x="133" y="46"/>
                  <a:pt x="133" y="47"/>
                  <a:pt x="133" y="47"/>
                </a:cubicBezTo>
                <a:cubicBezTo>
                  <a:pt x="132" y="47"/>
                  <a:pt x="132" y="47"/>
                  <a:pt x="132" y="47"/>
                </a:cubicBezTo>
                <a:close/>
                <a:moveTo>
                  <a:pt x="157" y="68"/>
                </a:moveTo>
                <a:cubicBezTo>
                  <a:pt x="157" y="67"/>
                  <a:pt x="157" y="67"/>
                  <a:pt x="157" y="67"/>
                </a:cubicBezTo>
                <a:cubicBezTo>
                  <a:pt x="157" y="66"/>
                  <a:pt x="157" y="66"/>
                  <a:pt x="157" y="66"/>
                </a:cubicBezTo>
                <a:cubicBezTo>
                  <a:pt x="156" y="66"/>
                  <a:pt x="156" y="65"/>
                  <a:pt x="156" y="65"/>
                </a:cubicBezTo>
                <a:cubicBezTo>
                  <a:pt x="155" y="65"/>
                  <a:pt x="155" y="65"/>
                  <a:pt x="155" y="65"/>
                </a:cubicBezTo>
                <a:cubicBezTo>
                  <a:pt x="155" y="64"/>
                  <a:pt x="155" y="64"/>
                  <a:pt x="155" y="64"/>
                </a:cubicBezTo>
                <a:cubicBezTo>
                  <a:pt x="154" y="64"/>
                  <a:pt x="154" y="64"/>
                  <a:pt x="154" y="64"/>
                </a:cubicBezTo>
                <a:cubicBezTo>
                  <a:pt x="154" y="63"/>
                  <a:pt x="155" y="63"/>
                  <a:pt x="155" y="63"/>
                </a:cubicBezTo>
                <a:cubicBezTo>
                  <a:pt x="155" y="62"/>
                  <a:pt x="155" y="62"/>
                  <a:pt x="155" y="62"/>
                </a:cubicBezTo>
                <a:cubicBezTo>
                  <a:pt x="154" y="62"/>
                  <a:pt x="154" y="62"/>
                  <a:pt x="153" y="63"/>
                </a:cubicBezTo>
                <a:cubicBezTo>
                  <a:pt x="153" y="63"/>
                  <a:pt x="152" y="64"/>
                  <a:pt x="152" y="64"/>
                </a:cubicBezTo>
                <a:cubicBezTo>
                  <a:pt x="151" y="64"/>
                  <a:pt x="151" y="64"/>
                  <a:pt x="151" y="64"/>
                </a:cubicBezTo>
                <a:cubicBezTo>
                  <a:pt x="151" y="64"/>
                  <a:pt x="151" y="64"/>
                  <a:pt x="152" y="65"/>
                </a:cubicBezTo>
                <a:cubicBezTo>
                  <a:pt x="151" y="65"/>
                  <a:pt x="151" y="65"/>
                  <a:pt x="151" y="66"/>
                </a:cubicBezTo>
                <a:cubicBezTo>
                  <a:pt x="151" y="66"/>
                  <a:pt x="152" y="66"/>
                  <a:pt x="152" y="66"/>
                </a:cubicBezTo>
                <a:cubicBezTo>
                  <a:pt x="153" y="66"/>
                  <a:pt x="153" y="66"/>
                  <a:pt x="153" y="67"/>
                </a:cubicBezTo>
                <a:cubicBezTo>
                  <a:pt x="154" y="67"/>
                  <a:pt x="154" y="67"/>
                  <a:pt x="155" y="67"/>
                </a:cubicBezTo>
                <a:cubicBezTo>
                  <a:pt x="154" y="67"/>
                  <a:pt x="154" y="67"/>
                  <a:pt x="153" y="67"/>
                </a:cubicBezTo>
                <a:cubicBezTo>
                  <a:pt x="154" y="68"/>
                  <a:pt x="154" y="68"/>
                  <a:pt x="155" y="68"/>
                </a:cubicBezTo>
                <a:cubicBezTo>
                  <a:pt x="155" y="68"/>
                  <a:pt x="155" y="68"/>
                  <a:pt x="156" y="68"/>
                </a:cubicBezTo>
                <a:cubicBezTo>
                  <a:pt x="156" y="68"/>
                  <a:pt x="156" y="68"/>
                  <a:pt x="156" y="69"/>
                </a:cubicBezTo>
                <a:cubicBezTo>
                  <a:pt x="156" y="69"/>
                  <a:pt x="156" y="69"/>
                  <a:pt x="157" y="69"/>
                </a:cubicBezTo>
                <a:cubicBezTo>
                  <a:pt x="157" y="69"/>
                  <a:pt x="157" y="69"/>
                  <a:pt x="157" y="68"/>
                </a:cubicBezTo>
                <a:cubicBezTo>
                  <a:pt x="157" y="68"/>
                  <a:pt x="157" y="68"/>
                  <a:pt x="157" y="68"/>
                </a:cubicBezTo>
                <a:close/>
                <a:moveTo>
                  <a:pt x="132" y="98"/>
                </a:moveTo>
                <a:cubicBezTo>
                  <a:pt x="132" y="98"/>
                  <a:pt x="132" y="97"/>
                  <a:pt x="131" y="96"/>
                </a:cubicBezTo>
                <a:cubicBezTo>
                  <a:pt x="130" y="96"/>
                  <a:pt x="129" y="96"/>
                  <a:pt x="129" y="96"/>
                </a:cubicBezTo>
                <a:cubicBezTo>
                  <a:pt x="129" y="95"/>
                  <a:pt x="128" y="96"/>
                  <a:pt x="128" y="96"/>
                </a:cubicBezTo>
                <a:cubicBezTo>
                  <a:pt x="128" y="96"/>
                  <a:pt x="129" y="96"/>
                  <a:pt x="128" y="97"/>
                </a:cubicBezTo>
                <a:cubicBezTo>
                  <a:pt x="127" y="97"/>
                  <a:pt x="129" y="97"/>
                  <a:pt x="129" y="97"/>
                </a:cubicBezTo>
                <a:cubicBezTo>
                  <a:pt x="129" y="97"/>
                  <a:pt x="128" y="98"/>
                  <a:pt x="128" y="97"/>
                </a:cubicBezTo>
                <a:cubicBezTo>
                  <a:pt x="127" y="97"/>
                  <a:pt x="126" y="96"/>
                  <a:pt x="126" y="97"/>
                </a:cubicBezTo>
                <a:cubicBezTo>
                  <a:pt x="126" y="98"/>
                  <a:pt x="127" y="98"/>
                  <a:pt x="127" y="98"/>
                </a:cubicBezTo>
                <a:cubicBezTo>
                  <a:pt x="128" y="98"/>
                  <a:pt x="128" y="98"/>
                  <a:pt x="129" y="98"/>
                </a:cubicBezTo>
                <a:cubicBezTo>
                  <a:pt x="129" y="98"/>
                  <a:pt x="129" y="99"/>
                  <a:pt x="129" y="99"/>
                </a:cubicBezTo>
                <a:cubicBezTo>
                  <a:pt x="130" y="99"/>
                  <a:pt x="130" y="98"/>
                  <a:pt x="130" y="98"/>
                </a:cubicBezTo>
                <a:cubicBezTo>
                  <a:pt x="131" y="99"/>
                  <a:pt x="131" y="99"/>
                  <a:pt x="131" y="99"/>
                </a:cubicBezTo>
                <a:cubicBezTo>
                  <a:pt x="131" y="99"/>
                  <a:pt x="133" y="100"/>
                  <a:pt x="133" y="99"/>
                </a:cubicBezTo>
                <a:cubicBezTo>
                  <a:pt x="133" y="98"/>
                  <a:pt x="132" y="98"/>
                  <a:pt x="132" y="98"/>
                </a:cubicBezTo>
                <a:close/>
                <a:moveTo>
                  <a:pt x="127" y="94"/>
                </a:moveTo>
                <a:cubicBezTo>
                  <a:pt x="127" y="94"/>
                  <a:pt x="126" y="93"/>
                  <a:pt x="126" y="93"/>
                </a:cubicBezTo>
                <a:cubicBezTo>
                  <a:pt x="126" y="93"/>
                  <a:pt x="125" y="93"/>
                  <a:pt x="125" y="92"/>
                </a:cubicBezTo>
                <a:cubicBezTo>
                  <a:pt x="124" y="91"/>
                  <a:pt x="124" y="91"/>
                  <a:pt x="124" y="90"/>
                </a:cubicBezTo>
                <a:cubicBezTo>
                  <a:pt x="123" y="90"/>
                  <a:pt x="123" y="90"/>
                  <a:pt x="123" y="90"/>
                </a:cubicBezTo>
                <a:cubicBezTo>
                  <a:pt x="123" y="90"/>
                  <a:pt x="123" y="89"/>
                  <a:pt x="121" y="88"/>
                </a:cubicBezTo>
                <a:cubicBezTo>
                  <a:pt x="119" y="87"/>
                  <a:pt x="116" y="88"/>
                  <a:pt x="116" y="88"/>
                </a:cubicBezTo>
                <a:cubicBezTo>
                  <a:pt x="116" y="88"/>
                  <a:pt x="116" y="89"/>
                  <a:pt x="117" y="89"/>
                </a:cubicBezTo>
                <a:cubicBezTo>
                  <a:pt x="117" y="89"/>
                  <a:pt x="118" y="89"/>
                  <a:pt x="119" y="89"/>
                </a:cubicBezTo>
                <a:cubicBezTo>
                  <a:pt x="120" y="89"/>
                  <a:pt x="120" y="90"/>
                  <a:pt x="120" y="90"/>
                </a:cubicBezTo>
                <a:cubicBezTo>
                  <a:pt x="120" y="90"/>
                  <a:pt x="121" y="90"/>
                  <a:pt x="121" y="91"/>
                </a:cubicBezTo>
                <a:cubicBezTo>
                  <a:pt x="121" y="91"/>
                  <a:pt x="122" y="91"/>
                  <a:pt x="122" y="91"/>
                </a:cubicBezTo>
                <a:cubicBezTo>
                  <a:pt x="122" y="91"/>
                  <a:pt x="123" y="93"/>
                  <a:pt x="123" y="93"/>
                </a:cubicBezTo>
                <a:cubicBezTo>
                  <a:pt x="124" y="93"/>
                  <a:pt x="124" y="93"/>
                  <a:pt x="124" y="93"/>
                </a:cubicBezTo>
                <a:cubicBezTo>
                  <a:pt x="124" y="93"/>
                  <a:pt x="124" y="93"/>
                  <a:pt x="123" y="93"/>
                </a:cubicBezTo>
                <a:cubicBezTo>
                  <a:pt x="123" y="94"/>
                  <a:pt x="123" y="94"/>
                  <a:pt x="123" y="94"/>
                </a:cubicBezTo>
                <a:cubicBezTo>
                  <a:pt x="124" y="94"/>
                  <a:pt x="124" y="94"/>
                  <a:pt x="125" y="95"/>
                </a:cubicBezTo>
                <a:cubicBezTo>
                  <a:pt x="125" y="95"/>
                  <a:pt x="127" y="95"/>
                  <a:pt x="127" y="95"/>
                </a:cubicBezTo>
                <a:cubicBezTo>
                  <a:pt x="127" y="95"/>
                  <a:pt x="127" y="95"/>
                  <a:pt x="127" y="94"/>
                </a:cubicBezTo>
                <a:close/>
                <a:moveTo>
                  <a:pt x="124" y="19"/>
                </a:moveTo>
                <a:cubicBezTo>
                  <a:pt x="124" y="19"/>
                  <a:pt x="124" y="20"/>
                  <a:pt x="123" y="19"/>
                </a:cubicBezTo>
                <a:cubicBezTo>
                  <a:pt x="123" y="19"/>
                  <a:pt x="123" y="19"/>
                  <a:pt x="123" y="19"/>
                </a:cubicBezTo>
                <a:cubicBezTo>
                  <a:pt x="123" y="19"/>
                  <a:pt x="122" y="19"/>
                  <a:pt x="122" y="19"/>
                </a:cubicBezTo>
                <a:cubicBezTo>
                  <a:pt x="122" y="19"/>
                  <a:pt x="122" y="19"/>
                  <a:pt x="122" y="19"/>
                </a:cubicBezTo>
                <a:cubicBezTo>
                  <a:pt x="122" y="19"/>
                  <a:pt x="121" y="19"/>
                  <a:pt x="121" y="18"/>
                </a:cubicBezTo>
                <a:cubicBezTo>
                  <a:pt x="121" y="18"/>
                  <a:pt x="121" y="18"/>
                  <a:pt x="121" y="18"/>
                </a:cubicBezTo>
                <a:cubicBezTo>
                  <a:pt x="121" y="18"/>
                  <a:pt x="121" y="18"/>
                  <a:pt x="121" y="17"/>
                </a:cubicBezTo>
                <a:cubicBezTo>
                  <a:pt x="121" y="17"/>
                  <a:pt x="121" y="17"/>
                  <a:pt x="120" y="17"/>
                </a:cubicBezTo>
                <a:cubicBezTo>
                  <a:pt x="120" y="17"/>
                  <a:pt x="120" y="17"/>
                  <a:pt x="120" y="17"/>
                </a:cubicBezTo>
                <a:cubicBezTo>
                  <a:pt x="120" y="17"/>
                  <a:pt x="120" y="17"/>
                  <a:pt x="120" y="17"/>
                </a:cubicBezTo>
                <a:cubicBezTo>
                  <a:pt x="120" y="17"/>
                  <a:pt x="119" y="17"/>
                  <a:pt x="119" y="17"/>
                </a:cubicBezTo>
                <a:cubicBezTo>
                  <a:pt x="119" y="17"/>
                  <a:pt x="119" y="17"/>
                  <a:pt x="118" y="17"/>
                </a:cubicBezTo>
                <a:cubicBezTo>
                  <a:pt x="118" y="17"/>
                  <a:pt x="119" y="18"/>
                  <a:pt x="119" y="18"/>
                </a:cubicBezTo>
                <a:cubicBezTo>
                  <a:pt x="119" y="18"/>
                  <a:pt x="118" y="17"/>
                  <a:pt x="118" y="17"/>
                </a:cubicBezTo>
                <a:cubicBezTo>
                  <a:pt x="118" y="17"/>
                  <a:pt x="118" y="17"/>
                  <a:pt x="118" y="17"/>
                </a:cubicBezTo>
                <a:cubicBezTo>
                  <a:pt x="118" y="17"/>
                  <a:pt x="117" y="17"/>
                  <a:pt x="117" y="17"/>
                </a:cubicBezTo>
                <a:cubicBezTo>
                  <a:pt x="117" y="17"/>
                  <a:pt x="117" y="17"/>
                  <a:pt x="117" y="17"/>
                </a:cubicBezTo>
                <a:cubicBezTo>
                  <a:pt x="117" y="17"/>
                  <a:pt x="117" y="17"/>
                  <a:pt x="117" y="17"/>
                </a:cubicBezTo>
                <a:cubicBezTo>
                  <a:pt x="117" y="17"/>
                  <a:pt x="117" y="17"/>
                  <a:pt x="116" y="17"/>
                </a:cubicBezTo>
                <a:cubicBezTo>
                  <a:pt x="116" y="16"/>
                  <a:pt x="116" y="16"/>
                  <a:pt x="116" y="16"/>
                </a:cubicBezTo>
                <a:cubicBezTo>
                  <a:pt x="116" y="16"/>
                  <a:pt x="116" y="16"/>
                  <a:pt x="116" y="16"/>
                </a:cubicBezTo>
                <a:cubicBezTo>
                  <a:pt x="115" y="16"/>
                  <a:pt x="115" y="16"/>
                  <a:pt x="115" y="16"/>
                </a:cubicBezTo>
                <a:cubicBezTo>
                  <a:pt x="115" y="16"/>
                  <a:pt x="115" y="16"/>
                  <a:pt x="115" y="16"/>
                </a:cubicBezTo>
                <a:cubicBezTo>
                  <a:pt x="115" y="16"/>
                  <a:pt x="115" y="16"/>
                  <a:pt x="115" y="17"/>
                </a:cubicBezTo>
                <a:cubicBezTo>
                  <a:pt x="115" y="17"/>
                  <a:pt x="115" y="17"/>
                  <a:pt x="115" y="17"/>
                </a:cubicBezTo>
                <a:cubicBezTo>
                  <a:pt x="115" y="17"/>
                  <a:pt x="115" y="17"/>
                  <a:pt x="116" y="17"/>
                </a:cubicBezTo>
                <a:cubicBezTo>
                  <a:pt x="116" y="17"/>
                  <a:pt x="116" y="17"/>
                  <a:pt x="116" y="18"/>
                </a:cubicBezTo>
                <a:cubicBezTo>
                  <a:pt x="116" y="18"/>
                  <a:pt x="116" y="18"/>
                  <a:pt x="116" y="18"/>
                </a:cubicBezTo>
                <a:cubicBezTo>
                  <a:pt x="117" y="18"/>
                  <a:pt x="117" y="18"/>
                  <a:pt x="117" y="18"/>
                </a:cubicBezTo>
                <a:cubicBezTo>
                  <a:pt x="118" y="18"/>
                  <a:pt x="118" y="18"/>
                  <a:pt x="118" y="18"/>
                </a:cubicBezTo>
                <a:cubicBezTo>
                  <a:pt x="118" y="19"/>
                  <a:pt x="118" y="19"/>
                  <a:pt x="118" y="19"/>
                </a:cubicBezTo>
                <a:cubicBezTo>
                  <a:pt x="119" y="19"/>
                  <a:pt x="119" y="19"/>
                  <a:pt x="119" y="19"/>
                </a:cubicBezTo>
                <a:cubicBezTo>
                  <a:pt x="119" y="19"/>
                  <a:pt x="119" y="19"/>
                  <a:pt x="120" y="19"/>
                </a:cubicBezTo>
                <a:cubicBezTo>
                  <a:pt x="120" y="19"/>
                  <a:pt x="120" y="19"/>
                  <a:pt x="121" y="20"/>
                </a:cubicBezTo>
                <a:cubicBezTo>
                  <a:pt x="121" y="19"/>
                  <a:pt x="121" y="19"/>
                  <a:pt x="121" y="19"/>
                </a:cubicBezTo>
                <a:cubicBezTo>
                  <a:pt x="121" y="19"/>
                  <a:pt x="121" y="19"/>
                  <a:pt x="121" y="19"/>
                </a:cubicBezTo>
                <a:cubicBezTo>
                  <a:pt x="121" y="19"/>
                  <a:pt x="122" y="19"/>
                  <a:pt x="122" y="19"/>
                </a:cubicBezTo>
                <a:cubicBezTo>
                  <a:pt x="122" y="19"/>
                  <a:pt x="122" y="19"/>
                  <a:pt x="122" y="19"/>
                </a:cubicBezTo>
                <a:cubicBezTo>
                  <a:pt x="122" y="19"/>
                  <a:pt x="122" y="19"/>
                  <a:pt x="122" y="20"/>
                </a:cubicBezTo>
                <a:cubicBezTo>
                  <a:pt x="122" y="20"/>
                  <a:pt x="122" y="20"/>
                  <a:pt x="122" y="20"/>
                </a:cubicBezTo>
                <a:cubicBezTo>
                  <a:pt x="122" y="20"/>
                  <a:pt x="122" y="20"/>
                  <a:pt x="122" y="20"/>
                </a:cubicBezTo>
                <a:cubicBezTo>
                  <a:pt x="123" y="20"/>
                  <a:pt x="123" y="21"/>
                  <a:pt x="123" y="21"/>
                </a:cubicBezTo>
                <a:cubicBezTo>
                  <a:pt x="123" y="21"/>
                  <a:pt x="123" y="21"/>
                  <a:pt x="123" y="21"/>
                </a:cubicBezTo>
                <a:cubicBezTo>
                  <a:pt x="124" y="21"/>
                  <a:pt x="124" y="21"/>
                  <a:pt x="125" y="21"/>
                </a:cubicBezTo>
                <a:cubicBezTo>
                  <a:pt x="125" y="21"/>
                  <a:pt x="125" y="21"/>
                  <a:pt x="125" y="20"/>
                </a:cubicBezTo>
                <a:cubicBezTo>
                  <a:pt x="125" y="20"/>
                  <a:pt x="124" y="19"/>
                  <a:pt x="124" y="19"/>
                </a:cubicBezTo>
                <a:close/>
                <a:moveTo>
                  <a:pt x="139" y="35"/>
                </a:moveTo>
                <a:cubicBezTo>
                  <a:pt x="139" y="35"/>
                  <a:pt x="139" y="35"/>
                  <a:pt x="140" y="35"/>
                </a:cubicBezTo>
                <a:cubicBezTo>
                  <a:pt x="140" y="35"/>
                  <a:pt x="140" y="35"/>
                  <a:pt x="140" y="35"/>
                </a:cubicBezTo>
                <a:cubicBezTo>
                  <a:pt x="140" y="34"/>
                  <a:pt x="139" y="34"/>
                  <a:pt x="139" y="34"/>
                </a:cubicBezTo>
                <a:cubicBezTo>
                  <a:pt x="139" y="34"/>
                  <a:pt x="138" y="34"/>
                  <a:pt x="138" y="34"/>
                </a:cubicBezTo>
                <a:cubicBezTo>
                  <a:pt x="138" y="34"/>
                  <a:pt x="138" y="34"/>
                  <a:pt x="138" y="34"/>
                </a:cubicBezTo>
                <a:cubicBezTo>
                  <a:pt x="138" y="35"/>
                  <a:pt x="138" y="35"/>
                  <a:pt x="139" y="35"/>
                </a:cubicBezTo>
                <a:close/>
                <a:moveTo>
                  <a:pt x="117" y="24"/>
                </a:moveTo>
                <a:cubicBezTo>
                  <a:pt x="117" y="24"/>
                  <a:pt x="117" y="24"/>
                  <a:pt x="117" y="24"/>
                </a:cubicBezTo>
                <a:cubicBezTo>
                  <a:pt x="117" y="24"/>
                  <a:pt x="117" y="24"/>
                  <a:pt x="117" y="23"/>
                </a:cubicBezTo>
                <a:cubicBezTo>
                  <a:pt x="117" y="23"/>
                  <a:pt x="117" y="23"/>
                  <a:pt x="116" y="23"/>
                </a:cubicBezTo>
                <a:cubicBezTo>
                  <a:pt x="116" y="23"/>
                  <a:pt x="116" y="23"/>
                  <a:pt x="116" y="24"/>
                </a:cubicBezTo>
                <a:cubicBezTo>
                  <a:pt x="116" y="24"/>
                  <a:pt x="117" y="24"/>
                  <a:pt x="117" y="24"/>
                </a:cubicBezTo>
                <a:close/>
                <a:moveTo>
                  <a:pt x="116" y="18"/>
                </a:moveTo>
                <a:cubicBezTo>
                  <a:pt x="116" y="17"/>
                  <a:pt x="115" y="17"/>
                  <a:pt x="115" y="17"/>
                </a:cubicBezTo>
                <a:cubicBezTo>
                  <a:pt x="114" y="17"/>
                  <a:pt x="114" y="17"/>
                  <a:pt x="114" y="18"/>
                </a:cubicBezTo>
                <a:cubicBezTo>
                  <a:pt x="114" y="18"/>
                  <a:pt x="114" y="18"/>
                  <a:pt x="114" y="18"/>
                </a:cubicBezTo>
                <a:cubicBezTo>
                  <a:pt x="114" y="18"/>
                  <a:pt x="115" y="19"/>
                  <a:pt x="116" y="18"/>
                </a:cubicBezTo>
                <a:close/>
                <a:moveTo>
                  <a:pt x="113" y="21"/>
                </a:moveTo>
                <a:cubicBezTo>
                  <a:pt x="113" y="21"/>
                  <a:pt x="113" y="21"/>
                  <a:pt x="113" y="21"/>
                </a:cubicBezTo>
                <a:cubicBezTo>
                  <a:pt x="113" y="20"/>
                  <a:pt x="113" y="20"/>
                  <a:pt x="113" y="20"/>
                </a:cubicBezTo>
                <a:cubicBezTo>
                  <a:pt x="114" y="20"/>
                  <a:pt x="114" y="20"/>
                  <a:pt x="114" y="20"/>
                </a:cubicBezTo>
                <a:cubicBezTo>
                  <a:pt x="114" y="20"/>
                  <a:pt x="114" y="19"/>
                  <a:pt x="114" y="19"/>
                </a:cubicBezTo>
                <a:cubicBezTo>
                  <a:pt x="113" y="19"/>
                  <a:pt x="113" y="19"/>
                  <a:pt x="113" y="19"/>
                </a:cubicBezTo>
                <a:cubicBezTo>
                  <a:pt x="113" y="19"/>
                  <a:pt x="112" y="19"/>
                  <a:pt x="112" y="19"/>
                </a:cubicBezTo>
                <a:cubicBezTo>
                  <a:pt x="112" y="19"/>
                  <a:pt x="112" y="19"/>
                  <a:pt x="112" y="19"/>
                </a:cubicBezTo>
                <a:cubicBezTo>
                  <a:pt x="111" y="19"/>
                  <a:pt x="111" y="19"/>
                  <a:pt x="111" y="19"/>
                </a:cubicBezTo>
                <a:cubicBezTo>
                  <a:pt x="111" y="19"/>
                  <a:pt x="111" y="19"/>
                  <a:pt x="110" y="19"/>
                </a:cubicBezTo>
                <a:cubicBezTo>
                  <a:pt x="110" y="20"/>
                  <a:pt x="110" y="21"/>
                  <a:pt x="110" y="21"/>
                </a:cubicBezTo>
                <a:cubicBezTo>
                  <a:pt x="110" y="21"/>
                  <a:pt x="110" y="21"/>
                  <a:pt x="110" y="21"/>
                </a:cubicBezTo>
                <a:cubicBezTo>
                  <a:pt x="110" y="21"/>
                  <a:pt x="110" y="21"/>
                  <a:pt x="110" y="20"/>
                </a:cubicBezTo>
                <a:cubicBezTo>
                  <a:pt x="110" y="20"/>
                  <a:pt x="110" y="20"/>
                  <a:pt x="110" y="20"/>
                </a:cubicBezTo>
                <a:cubicBezTo>
                  <a:pt x="110" y="20"/>
                  <a:pt x="110" y="20"/>
                  <a:pt x="109" y="20"/>
                </a:cubicBezTo>
                <a:cubicBezTo>
                  <a:pt x="110" y="20"/>
                  <a:pt x="110" y="20"/>
                  <a:pt x="110" y="20"/>
                </a:cubicBezTo>
                <a:cubicBezTo>
                  <a:pt x="110" y="20"/>
                  <a:pt x="110" y="20"/>
                  <a:pt x="110" y="20"/>
                </a:cubicBezTo>
                <a:cubicBezTo>
                  <a:pt x="109" y="20"/>
                  <a:pt x="109" y="20"/>
                  <a:pt x="109" y="19"/>
                </a:cubicBezTo>
                <a:cubicBezTo>
                  <a:pt x="109" y="19"/>
                  <a:pt x="109" y="19"/>
                  <a:pt x="109" y="19"/>
                </a:cubicBezTo>
                <a:cubicBezTo>
                  <a:pt x="109" y="19"/>
                  <a:pt x="109" y="19"/>
                  <a:pt x="109" y="19"/>
                </a:cubicBezTo>
                <a:cubicBezTo>
                  <a:pt x="108" y="19"/>
                  <a:pt x="108" y="19"/>
                  <a:pt x="108" y="19"/>
                </a:cubicBezTo>
                <a:cubicBezTo>
                  <a:pt x="108" y="19"/>
                  <a:pt x="108" y="19"/>
                  <a:pt x="108" y="19"/>
                </a:cubicBezTo>
                <a:cubicBezTo>
                  <a:pt x="108" y="19"/>
                  <a:pt x="108" y="19"/>
                  <a:pt x="108" y="19"/>
                </a:cubicBezTo>
                <a:cubicBezTo>
                  <a:pt x="107" y="19"/>
                  <a:pt x="107" y="19"/>
                  <a:pt x="107" y="19"/>
                </a:cubicBezTo>
                <a:cubicBezTo>
                  <a:pt x="107" y="19"/>
                  <a:pt x="106" y="19"/>
                  <a:pt x="106" y="19"/>
                </a:cubicBezTo>
                <a:cubicBezTo>
                  <a:pt x="106" y="19"/>
                  <a:pt x="106" y="19"/>
                  <a:pt x="105" y="18"/>
                </a:cubicBezTo>
                <a:cubicBezTo>
                  <a:pt x="105" y="19"/>
                  <a:pt x="105" y="19"/>
                  <a:pt x="105" y="19"/>
                </a:cubicBezTo>
                <a:cubicBezTo>
                  <a:pt x="105" y="19"/>
                  <a:pt x="105" y="18"/>
                  <a:pt x="105" y="18"/>
                </a:cubicBezTo>
                <a:cubicBezTo>
                  <a:pt x="105" y="18"/>
                  <a:pt x="105" y="18"/>
                  <a:pt x="104" y="18"/>
                </a:cubicBezTo>
                <a:cubicBezTo>
                  <a:pt x="104" y="18"/>
                  <a:pt x="104" y="18"/>
                  <a:pt x="104" y="18"/>
                </a:cubicBezTo>
                <a:cubicBezTo>
                  <a:pt x="104" y="18"/>
                  <a:pt x="104" y="18"/>
                  <a:pt x="103" y="17"/>
                </a:cubicBezTo>
                <a:cubicBezTo>
                  <a:pt x="103" y="17"/>
                  <a:pt x="103" y="17"/>
                  <a:pt x="103" y="17"/>
                </a:cubicBezTo>
                <a:cubicBezTo>
                  <a:pt x="102" y="17"/>
                  <a:pt x="102" y="17"/>
                  <a:pt x="102" y="17"/>
                </a:cubicBezTo>
                <a:cubicBezTo>
                  <a:pt x="101" y="17"/>
                  <a:pt x="101" y="17"/>
                  <a:pt x="101" y="16"/>
                </a:cubicBezTo>
                <a:cubicBezTo>
                  <a:pt x="100" y="16"/>
                  <a:pt x="99" y="16"/>
                  <a:pt x="99" y="16"/>
                </a:cubicBezTo>
                <a:cubicBezTo>
                  <a:pt x="98" y="16"/>
                  <a:pt x="98" y="16"/>
                  <a:pt x="97" y="16"/>
                </a:cubicBezTo>
                <a:cubicBezTo>
                  <a:pt x="96" y="16"/>
                  <a:pt x="96" y="16"/>
                  <a:pt x="95" y="16"/>
                </a:cubicBezTo>
                <a:cubicBezTo>
                  <a:pt x="95" y="16"/>
                  <a:pt x="95" y="16"/>
                  <a:pt x="95" y="17"/>
                </a:cubicBezTo>
                <a:cubicBezTo>
                  <a:pt x="96" y="17"/>
                  <a:pt x="96" y="17"/>
                  <a:pt x="96" y="17"/>
                </a:cubicBezTo>
                <a:cubicBezTo>
                  <a:pt x="95" y="17"/>
                  <a:pt x="95" y="17"/>
                  <a:pt x="95" y="17"/>
                </a:cubicBezTo>
                <a:cubicBezTo>
                  <a:pt x="95" y="17"/>
                  <a:pt x="95" y="17"/>
                  <a:pt x="95" y="17"/>
                </a:cubicBezTo>
                <a:cubicBezTo>
                  <a:pt x="94" y="17"/>
                  <a:pt x="94" y="17"/>
                  <a:pt x="94" y="18"/>
                </a:cubicBezTo>
                <a:cubicBezTo>
                  <a:pt x="94" y="18"/>
                  <a:pt x="93" y="18"/>
                  <a:pt x="93" y="18"/>
                </a:cubicBezTo>
                <a:cubicBezTo>
                  <a:pt x="94" y="18"/>
                  <a:pt x="94" y="19"/>
                  <a:pt x="94" y="19"/>
                </a:cubicBezTo>
                <a:cubicBezTo>
                  <a:pt x="95" y="19"/>
                  <a:pt x="95" y="19"/>
                  <a:pt x="95" y="19"/>
                </a:cubicBezTo>
                <a:cubicBezTo>
                  <a:pt x="95" y="19"/>
                  <a:pt x="95" y="19"/>
                  <a:pt x="95" y="19"/>
                </a:cubicBezTo>
                <a:cubicBezTo>
                  <a:pt x="95" y="19"/>
                  <a:pt x="95" y="20"/>
                  <a:pt x="96" y="20"/>
                </a:cubicBezTo>
                <a:cubicBezTo>
                  <a:pt x="96" y="19"/>
                  <a:pt x="96" y="19"/>
                  <a:pt x="96" y="19"/>
                </a:cubicBezTo>
                <a:cubicBezTo>
                  <a:pt x="97" y="19"/>
                  <a:pt x="97" y="19"/>
                  <a:pt x="97" y="19"/>
                </a:cubicBezTo>
                <a:cubicBezTo>
                  <a:pt x="98" y="19"/>
                  <a:pt x="98" y="19"/>
                  <a:pt x="98" y="19"/>
                </a:cubicBezTo>
                <a:cubicBezTo>
                  <a:pt x="98" y="19"/>
                  <a:pt x="98" y="19"/>
                  <a:pt x="98" y="19"/>
                </a:cubicBezTo>
                <a:cubicBezTo>
                  <a:pt x="99" y="19"/>
                  <a:pt x="99" y="19"/>
                  <a:pt x="99" y="19"/>
                </a:cubicBezTo>
                <a:cubicBezTo>
                  <a:pt x="100" y="18"/>
                  <a:pt x="100" y="18"/>
                  <a:pt x="100" y="18"/>
                </a:cubicBezTo>
                <a:cubicBezTo>
                  <a:pt x="101" y="18"/>
                  <a:pt x="102" y="18"/>
                  <a:pt x="102" y="18"/>
                </a:cubicBezTo>
                <a:cubicBezTo>
                  <a:pt x="102" y="18"/>
                  <a:pt x="101" y="18"/>
                  <a:pt x="101" y="18"/>
                </a:cubicBezTo>
                <a:cubicBezTo>
                  <a:pt x="100" y="19"/>
                  <a:pt x="100" y="19"/>
                  <a:pt x="100" y="19"/>
                </a:cubicBezTo>
                <a:cubicBezTo>
                  <a:pt x="100" y="19"/>
                  <a:pt x="99" y="19"/>
                  <a:pt x="99" y="19"/>
                </a:cubicBezTo>
                <a:cubicBezTo>
                  <a:pt x="99" y="19"/>
                  <a:pt x="100" y="19"/>
                  <a:pt x="100" y="20"/>
                </a:cubicBezTo>
                <a:cubicBezTo>
                  <a:pt x="100" y="20"/>
                  <a:pt x="100" y="20"/>
                  <a:pt x="101" y="20"/>
                </a:cubicBezTo>
                <a:cubicBezTo>
                  <a:pt x="100" y="20"/>
                  <a:pt x="100" y="20"/>
                  <a:pt x="100" y="20"/>
                </a:cubicBezTo>
                <a:cubicBezTo>
                  <a:pt x="100" y="20"/>
                  <a:pt x="100" y="20"/>
                  <a:pt x="101" y="20"/>
                </a:cubicBezTo>
                <a:cubicBezTo>
                  <a:pt x="102" y="21"/>
                  <a:pt x="103" y="21"/>
                  <a:pt x="105" y="21"/>
                </a:cubicBezTo>
                <a:cubicBezTo>
                  <a:pt x="104" y="21"/>
                  <a:pt x="103" y="21"/>
                  <a:pt x="101" y="21"/>
                </a:cubicBezTo>
                <a:cubicBezTo>
                  <a:pt x="100" y="21"/>
                  <a:pt x="100" y="21"/>
                  <a:pt x="100" y="21"/>
                </a:cubicBezTo>
                <a:cubicBezTo>
                  <a:pt x="100" y="21"/>
                  <a:pt x="100" y="21"/>
                  <a:pt x="100" y="22"/>
                </a:cubicBezTo>
                <a:cubicBezTo>
                  <a:pt x="101" y="22"/>
                  <a:pt x="101" y="22"/>
                  <a:pt x="101" y="22"/>
                </a:cubicBezTo>
                <a:cubicBezTo>
                  <a:pt x="101" y="22"/>
                  <a:pt x="103" y="22"/>
                  <a:pt x="103" y="23"/>
                </a:cubicBezTo>
                <a:cubicBezTo>
                  <a:pt x="103" y="23"/>
                  <a:pt x="104" y="23"/>
                  <a:pt x="104" y="23"/>
                </a:cubicBezTo>
                <a:cubicBezTo>
                  <a:pt x="105" y="23"/>
                  <a:pt x="105" y="24"/>
                  <a:pt x="106" y="24"/>
                </a:cubicBezTo>
                <a:cubicBezTo>
                  <a:pt x="106" y="24"/>
                  <a:pt x="107" y="24"/>
                  <a:pt x="107" y="24"/>
                </a:cubicBezTo>
                <a:cubicBezTo>
                  <a:pt x="108" y="24"/>
                  <a:pt x="108" y="24"/>
                  <a:pt x="108" y="24"/>
                </a:cubicBezTo>
                <a:cubicBezTo>
                  <a:pt x="108" y="24"/>
                  <a:pt x="109" y="24"/>
                  <a:pt x="109" y="24"/>
                </a:cubicBezTo>
                <a:cubicBezTo>
                  <a:pt x="110" y="24"/>
                  <a:pt x="110" y="24"/>
                  <a:pt x="110" y="24"/>
                </a:cubicBezTo>
                <a:cubicBezTo>
                  <a:pt x="111" y="24"/>
                  <a:pt x="111" y="24"/>
                  <a:pt x="111" y="24"/>
                </a:cubicBezTo>
                <a:cubicBezTo>
                  <a:pt x="112" y="24"/>
                  <a:pt x="112" y="24"/>
                  <a:pt x="112" y="24"/>
                </a:cubicBezTo>
                <a:cubicBezTo>
                  <a:pt x="112" y="25"/>
                  <a:pt x="112" y="25"/>
                  <a:pt x="113" y="25"/>
                </a:cubicBezTo>
                <a:cubicBezTo>
                  <a:pt x="113" y="25"/>
                  <a:pt x="114" y="25"/>
                  <a:pt x="114" y="25"/>
                </a:cubicBezTo>
                <a:cubicBezTo>
                  <a:pt x="114" y="25"/>
                  <a:pt x="114" y="25"/>
                  <a:pt x="115" y="26"/>
                </a:cubicBezTo>
                <a:cubicBezTo>
                  <a:pt x="115" y="25"/>
                  <a:pt x="115" y="25"/>
                  <a:pt x="115" y="25"/>
                </a:cubicBezTo>
                <a:cubicBezTo>
                  <a:pt x="116" y="25"/>
                  <a:pt x="116" y="25"/>
                  <a:pt x="116" y="25"/>
                </a:cubicBezTo>
                <a:cubicBezTo>
                  <a:pt x="116" y="24"/>
                  <a:pt x="116" y="24"/>
                  <a:pt x="116" y="24"/>
                </a:cubicBezTo>
                <a:cubicBezTo>
                  <a:pt x="116" y="24"/>
                  <a:pt x="115" y="24"/>
                  <a:pt x="115" y="24"/>
                </a:cubicBezTo>
                <a:cubicBezTo>
                  <a:pt x="115" y="23"/>
                  <a:pt x="115" y="23"/>
                  <a:pt x="115" y="23"/>
                </a:cubicBezTo>
                <a:cubicBezTo>
                  <a:pt x="114" y="23"/>
                  <a:pt x="114" y="23"/>
                  <a:pt x="114" y="23"/>
                </a:cubicBezTo>
                <a:cubicBezTo>
                  <a:pt x="114" y="22"/>
                  <a:pt x="114" y="22"/>
                  <a:pt x="113" y="22"/>
                </a:cubicBezTo>
                <a:cubicBezTo>
                  <a:pt x="113" y="22"/>
                  <a:pt x="113" y="22"/>
                  <a:pt x="113" y="21"/>
                </a:cubicBezTo>
                <a:close/>
                <a:moveTo>
                  <a:pt x="131" y="37"/>
                </a:moveTo>
                <a:cubicBezTo>
                  <a:pt x="130" y="37"/>
                  <a:pt x="130" y="38"/>
                  <a:pt x="130" y="38"/>
                </a:cubicBezTo>
                <a:cubicBezTo>
                  <a:pt x="131" y="39"/>
                  <a:pt x="132" y="39"/>
                  <a:pt x="132" y="39"/>
                </a:cubicBezTo>
                <a:cubicBezTo>
                  <a:pt x="132" y="38"/>
                  <a:pt x="132" y="38"/>
                  <a:pt x="132" y="38"/>
                </a:cubicBezTo>
                <a:cubicBezTo>
                  <a:pt x="132" y="38"/>
                  <a:pt x="132" y="37"/>
                  <a:pt x="131" y="37"/>
                </a:cubicBezTo>
                <a:close/>
                <a:moveTo>
                  <a:pt x="136" y="32"/>
                </a:moveTo>
                <a:cubicBezTo>
                  <a:pt x="136" y="32"/>
                  <a:pt x="136" y="32"/>
                  <a:pt x="136" y="33"/>
                </a:cubicBezTo>
                <a:cubicBezTo>
                  <a:pt x="136" y="33"/>
                  <a:pt x="136" y="33"/>
                  <a:pt x="137" y="33"/>
                </a:cubicBezTo>
                <a:cubicBezTo>
                  <a:pt x="137" y="33"/>
                  <a:pt x="137" y="32"/>
                  <a:pt x="137" y="32"/>
                </a:cubicBezTo>
                <a:cubicBezTo>
                  <a:pt x="137" y="32"/>
                  <a:pt x="138" y="32"/>
                  <a:pt x="138" y="32"/>
                </a:cubicBezTo>
                <a:cubicBezTo>
                  <a:pt x="138" y="31"/>
                  <a:pt x="137" y="31"/>
                  <a:pt x="137" y="31"/>
                </a:cubicBezTo>
                <a:cubicBezTo>
                  <a:pt x="137" y="32"/>
                  <a:pt x="136" y="32"/>
                  <a:pt x="136" y="32"/>
                </a:cubicBezTo>
                <a:close/>
                <a:moveTo>
                  <a:pt x="116" y="25"/>
                </a:moveTo>
                <a:cubicBezTo>
                  <a:pt x="116" y="26"/>
                  <a:pt x="115" y="26"/>
                  <a:pt x="115" y="26"/>
                </a:cubicBezTo>
                <a:cubicBezTo>
                  <a:pt x="116" y="26"/>
                  <a:pt x="116" y="26"/>
                  <a:pt x="116" y="26"/>
                </a:cubicBezTo>
                <a:cubicBezTo>
                  <a:pt x="116" y="26"/>
                  <a:pt x="116" y="26"/>
                  <a:pt x="116" y="26"/>
                </a:cubicBezTo>
                <a:cubicBezTo>
                  <a:pt x="116" y="26"/>
                  <a:pt x="117" y="26"/>
                  <a:pt x="117" y="26"/>
                </a:cubicBezTo>
                <a:cubicBezTo>
                  <a:pt x="117" y="26"/>
                  <a:pt x="117" y="25"/>
                  <a:pt x="116" y="25"/>
                </a:cubicBezTo>
                <a:cubicBezTo>
                  <a:pt x="116" y="25"/>
                  <a:pt x="116" y="25"/>
                  <a:pt x="116" y="25"/>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3" name="Freeform 96"/>
          <p:cNvSpPr>
            <a:spLocks noEditPoints="1"/>
          </p:cNvSpPr>
          <p:nvPr/>
        </p:nvSpPr>
        <p:spPr bwMode="auto">
          <a:xfrm>
            <a:off x="6819900" y="3422651"/>
            <a:ext cx="300038" cy="341313"/>
          </a:xfrm>
          <a:custGeom>
            <a:avLst/>
            <a:gdLst>
              <a:gd name="T0" fmla="*/ 92 w 133"/>
              <a:gd name="T1" fmla="*/ 135 h 151"/>
              <a:gd name="T2" fmla="*/ 11 w 133"/>
              <a:gd name="T3" fmla="*/ 45 h 151"/>
              <a:gd name="T4" fmla="*/ 24 w 133"/>
              <a:gd name="T5" fmla="*/ 124 h 151"/>
              <a:gd name="T6" fmla="*/ 83 w 133"/>
              <a:gd name="T7" fmla="*/ 144 h 151"/>
              <a:gd name="T8" fmla="*/ 133 w 133"/>
              <a:gd name="T9" fmla="*/ 135 h 151"/>
              <a:gd name="T10" fmla="*/ 92 w 133"/>
              <a:gd name="T11" fmla="*/ 135 h 151"/>
              <a:gd name="T12" fmla="*/ 22 w 133"/>
              <a:gd name="T13" fmla="*/ 0 h 151"/>
              <a:gd name="T14" fmla="*/ 20 w 133"/>
              <a:gd name="T15" fmla="*/ 52 h 151"/>
              <a:gd name="T16" fmla="*/ 27 w 133"/>
              <a:gd name="T17" fmla="*/ 36 h 151"/>
              <a:gd name="T18" fmla="*/ 24 w 133"/>
              <a:gd name="T19" fmla="*/ 69 h 151"/>
              <a:gd name="T20" fmla="*/ 35 w 133"/>
              <a:gd name="T21" fmla="*/ 89 h 151"/>
              <a:gd name="T22" fmla="*/ 43 w 133"/>
              <a:gd name="T23" fmla="*/ 56 h 151"/>
              <a:gd name="T24" fmla="*/ 46 w 133"/>
              <a:gd name="T25" fmla="*/ 101 h 151"/>
              <a:gd name="T26" fmla="*/ 62 w 133"/>
              <a:gd name="T27" fmla="*/ 114 h 151"/>
              <a:gd name="T28" fmla="*/ 64 w 133"/>
              <a:gd name="T29" fmla="*/ 73 h 151"/>
              <a:gd name="T30" fmla="*/ 75 w 133"/>
              <a:gd name="T31" fmla="*/ 121 h 151"/>
              <a:gd name="T32" fmla="*/ 98 w 133"/>
              <a:gd name="T33" fmla="*/ 129 h 151"/>
              <a:gd name="T34" fmla="*/ 70 w 133"/>
              <a:gd name="T35" fmla="*/ 50 h 151"/>
              <a:gd name="T36" fmla="*/ 22 w 133"/>
              <a:gd name="T37"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3" h="151">
                <a:moveTo>
                  <a:pt x="92" y="135"/>
                </a:moveTo>
                <a:cubicBezTo>
                  <a:pt x="80" y="132"/>
                  <a:pt x="16" y="113"/>
                  <a:pt x="11" y="45"/>
                </a:cubicBezTo>
                <a:cubicBezTo>
                  <a:pt x="11" y="45"/>
                  <a:pt x="0" y="86"/>
                  <a:pt x="24" y="124"/>
                </a:cubicBezTo>
                <a:cubicBezTo>
                  <a:pt x="42" y="151"/>
                  <a:pt x="68" y="150"/>
                  <a:pt x="83" y="144"/>
                </a:cubicBezTo>
                <a:cubicBezTo>
                  <a:pt x="114" y="146"/>
                  <a:pt x="133" y="135"/>
                  <a:pt x="133" y="135"/>
                </a:cubicBezTo>
                <a:cubicBezTo>
                  <a:pt x="119" y="140"/>
                  <a:pt x="96" y="136"/>
                  <a:pt x="92" y="135"/>
                </a:cubicBezTo>
                <a:close/>
                <a:moveTo>
                  <a:pt x="22" y="0"/>
                </a:moveTo>
                <a:cubicBezTo>
                  <a:pt x="17" y="21"/>
                  <a:pt x="17" y="38"/>
                  <a:pt x="20" y="52"/>
                </a:cubicBezTo>
                <a:cubicBezTo>
                  <a:pt x="22" y="41"/>
                  <a:pt x="27" y="36"/>
                  <a:pt x="27" y="36"/>
                </a:cubicBezTo>
                <a:cubicBezTo>
                  <a:pt x="22" y="49"/>
                  <a:pt x="24" y="64"/>
                  <a:pt x="24" y="69"/>
                </a:cubicBezTo>
                <a:cubicBezTo>
                  <a:pt x="27" y="77"/>
                  <a:pt x="31" y="83"/>
                  <a:pt x="35" y="89"/>
                </a:cubicBezTo>
                <a:cubicBezTo>
                  <a:pt x="35" y="68"/>
                  <a:pt x="43" y="56"/>
                  <a:pt x="43" y="56"/>
                </a:cubicBezTo>
                <a:cubicBezTo>
                  <a:pt x="39" y="76"/>
                  <a:pt x="44" y="96"/>
                  <a:pt x="46" y="101"/>
                </a:cubicBezTo>
                <a:cubicBezTo>
                  <a:pt x="51" y="106"/>
                  <a:pt x="56" y="111"/>
                  <a:pt x="62" y="114"/>
                </a:cubicBezTo>
                <a:cubicBezTo>
                  <a:pt x="57" y="89"/>
                  <a:pt x="64" y="73"/>
                  <a:pt x="64" y="73"/>
                </a:cubicBezTo>
                <a:cubicBezTo>
                  <a:pt x="63" y="94"/>
                  <a:pt x="72" y="114"/>
                  <a:pt x="75" y="121"/>
                </a:cubicBezTo>
                <a:cubicBezTo>
                  <a:pt x="88" y="127"/>
                  <a:pt x="98" y="129"/>
                  <a:pt x="98" y="129"/>
                </a:cubicBezTo>
                <a:cubicBezTo>
                  <a:pt x="98" y="129"/>
                  <a:pt x="115" y="82"/>
                  <a:pt x="70" y="50"/>
                </a:cubicBezTo>
                <a:cubicBezTo>
                  <a:pt x="36" y="26"/>
                  <a:pt x="22" y="0"/>
                  <a:pt x="22"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4" name="Freeform 97"/>
          <p:cNvSpPr/>
          <p:nvPr/>
        </p:nvSpPr>
        <p:spPr bwMode="auto">
          <a:xfrm>
            <a:off x="7542214" y="3638550"/>
            <a:ext cx="147637" cy="171450"/>
          </a:xfrm>
          <a:custGeom>
            <a:avLst/>
            <a:gdLst>
              <a:gd name="T0" fmla="*/ 18 w 65"/>
              <a:gd name="T1" fmla="*/ 10 h 76"/>
              <a:gd name="T2" fmla="*/ 28 w 65"/>
              <a:gd name="T3" fmla="*/ 76 h 76"/>
              <a:gd name="T4" fmla="*/ 33 w 65"/>
              <a:gd name="T5" fmla="*/ 0 h 76"/>
              <a:gd name="T6" fmla="*/ 29 w 65"/>
              <a:gd name="T7" fmla="*/ 40 h 76"/>
              <a:gd name="T8" fmla="*/ 18 w 65"/>
              <a:gd name="T9" fmla="*/ 10 h 76"/>
            </a:gdLst>
            <a:ahLst/>
            <a:cxnLst>
              <a:cxn ang="0">
                <a:pos x="T0" y="T1"/>
              </a:cxn>
              <a:cxn ang="0">
                <a:pos x="T2" y="T3"/>
              </a:cxn>
              <a:cxn ang="0">
                <a:pos x="T4" y="T5"/>
              </a:cxn>
              <a:cxn ang="0">
                <a:pos x="T6" y="T7"/>
              </a:cxn>
              <a:cxn ang="0">
                <a:pos x="T8" y="T9"/>
              </a:cxn>
            </a:cxnLst>
            <a:rect l="0" t="0" r="r" b="b"/>
            <a:pathLst>
              <a:path w="65" h="76">
                <a:moveTo>
                  <a:pt x="18" y="10"/>
                </a:moveTo>
                <a:cubicBezTo>
                  <a:pt x="18" y="10"/>
                  <a:pt x="0" y="52"/>
                  <a:pt x="28" y="76"/>
                </a:cubicBezTo>
                <a:cubicBezTo>
                  <a:pt x="28" y="76"/>
                  <a:pt x="65" y="40"/>
                  <a:pt x="33" y="0"/>
                </a:cubicBezTo>
                <a:cubicBezTo>
                  <a:pt x="33" y="0"/>
                  <a:pt x="38" y="23"/>
                  <a:pt x="29" y="40"/>
                </a:cubicBezTo>
                <a:cubicBezTo>
                  <a:pt x="29" y="40"/>
                  <a:pt x="27" y="18"/>
                  <a:pt x="18" y="1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5" name="Freeform 98"/>
          <p:cNvSpPr/>
          <p:nvPr/>
        </p:nvSpPr>
        <p:spPr bwMode="auto">
          <a:xfrm>
            <a:off x="7643813" y="3559176"/>
            <a:ext cx="165100" cy="144463"/>
          </a:xfrm>
          <a:custGeom>
            <a:avLst/>
            <a:gdLst>
              <a:gd name="T0" fmla="*/ 5 w 73"/>
              <a:gd name="T1" fmla="*/ 34 h 64"/>
              <a:gd name="T2" fmla="*/ 73 w 73"/>
              <a:gd name="T3" fmla="*/ 45 h 64"/>
              <a:gd name="T4" fmla="*/ 0 w 73"/>
              <a:gd name="T5" fmla="*/ 17 h 64"/>
              <a:gd name="T6" fmla="*/ 38 w 73"/>
              <a:gd name="T7" fmla="*/ 33 h 64"/>
              <a:gd name="T8" fmla="*/ 5 w 73"/>
              <a:gd name="T9" fmla="*/ 34 h 64"/>
            </a:gdLst>
            <a:ahLst/>
            <a:cxnLst>
              <a:cxn ang="0">
                <a:pos x="T0" y="T1"/>
              </a:cxn>
              <a:cxn ang="0">
                <a:pos x="T2" y="T3"/>
              </a:cxn>
              <a:cxn ang="0">
                <a:pos x="T4" y="T5"/>
              </a:cxn>
              <a:cxn ang="0">
                <a:pos x="T6" y="T7"/>
              </a:cxn>
              <a:cxn ang="0">
                <a:pos x="T8" y="T9"/>
              </a:cxn>
            </a:cxnLst>
            <a:rect l="0" t="0" r="r" b="b"/>
            <a:pathLst>
              <a:path w="73" h="64">
                <a:moveTo>
                  <a:pt x="5" y="34"/>
                </a:moveTo>
                <a:cubicBezTo>
                  <a:pt x="5" y="34"/>
                  <a:pt x="40" y="64"/>
                  <a:pt x="73" y="45"/>
                </a:cubicBezTo>
                <a:cubicBezTo>
                  <a:pt x="73" y="45"/>
                  <a:pt x="49" y="0"/>
                  <a:pt x="0" y="17"/>
                </a:cubicBezTo>
                <a:cubicBezTo>
                  <a:pt x="0" y="17"/>
                  <a:pt x="25" y="19"/>
                  <a:pt x="38" y="33"/>
                </a:cubicBezTo>
                <a:cubicBezTo>
                  <a:pt x="38" y="33"/>
                  <a:pt x="16" y="28"/>
                  <a:pt x="5" y="3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6" name="Freeform 99"/>
          <p:cNvSpPr/>
          <p:nvPr/>
        </p:nvSpPr>
        <p:spPr bwMode="auto">
          <a:xfrm>
            <a:off x="7610475" y="3425825"/>
            <a:ext cx="134938" cy="134938"/>
          </a:xfrm>
          <a:custGeom>
            <a:avLst/>
            <a:gdLst>
              <a:gd name="T0" fmla="*/ 20 w 60"/>
              <a:gd name="T1" fmla="*/ 60 h 60"/>
              <a:gd name="T2" fmla="*/ 51 w 60"/>
              <a:gd name="T3" fmla="*/ 0 h 60"/>
              <a:gd name="T4" fmla="*/ 1 w 60"/>
              <a:gd name="T5" fmla="*/ 59 h 60"/>
              <a:gd name="T6" fmla="*/ 29 w 60"/>
              <a:gd name="T7" fmla="*/ 29 h 60"/>
              <a:gd name="T8" fmla="*/ 20 w 60"/>
              <a:gd name="T9" fmla="*/ 60 h 60"/>
            </a:gdLst>
            <a:ahLst/>
            <a:cxnLst>
              <a:cxn ang="0">
                <a:pos x="T0" y="T1"/>
              </a:cxn>
              <a:cxn ang="0">
                <a:pos x="T2" y="T3"/>
              </a:cxn>
              <a:cxn ang="0">
                <a:pos x="T4" y="T5"/>
              </a:cxn>
              <a:cxn ang="0">
                <a:pos x="T6" y="T7"/>
              </a:cxn>
              <a:cxn ang="0">
                <a:pos x="T8" y="T9"/>
              </a:cxn>
            </a:cxnLst>
            <a:rect l="0" t="0" r="r" b="b"/>
            <a:pathLst>
              <a:path w="60" h="60">
                <a:moveTo>
                  <a:pt x="20" y="60"/>
                </a:moveTo>
                <a:cubicBezTo>
                  <a:pt x="20" y="60"/>
                  <a:pt x="60" y="36"/>
                  <a:pt x="51" y="0"/>
                </a:cubicBezTo>
                <a:cubicBezTo>
                  <a:pt x="51" y="0"/>
                  <a:pt x="0" y="8"/>
                  <a:pt x="1" y="59"/>
                </a:cubicBezTo>
                <a:cubicBezTo>
                  <a:pt x="1" y="59"/>
                  <a:pt x="11" y="37"/>
                  <a:pt x="29" y="29"/>
                </a:cubicBezTo>
                <a:cubicBezTo>
                  <a:pt x="29" y="29"/>
                  <a:pt x="17" y="48"/>
                  <a:pt x="20" y="6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7" name="Freeform 100"/>
          <p:cNvSpPr/>
          <p:nvPr/>
        </p:nvSpPr>
        <p:spPr bwMode="auto">
          <a:xfrm>
            <a:off x="7454900" y="3432176"/>
            <a:ext cx="127000" cy="144463"/>
          </a:xfrm>
          <a:custGeom>
            <a:avLst/>
            <a:gdLst>
              <a:gd name="T0" fmla="*/ 56 w 56"/>
              <a:gd name="T1" fmla="*/ 47 h 64"/>
              <a:gd name="T2" fmla="*/ 8 w 56"/>
              <a:gd name="T3" fmla="*/ 0 h 64"/>
              <a:gd name="T4" fmla="*/ 50 w 56"/>
              <a:gd name="T5" fmla="*/ 64 h 64"/>
              <a:gd name="T6" fmla="*/ 29 w 56"/>
              <a:gd name="T7" fmla="*/ 29 h 64"/>
              <a:gd name="T8" fmla="*/ 56 w 56"/>
              <a:gd name="T9" fmla="*/ 47 h 64"/>
            </a:gdLst>
            <a:ahLst/>
            <a:cxnLst>
              <a:cxn ang="0">
                <a:pos x="T0" y="T1"/>
              </a:cxn>
              <a:cxn ang="0">
                <a:pos x="T2" y="T3"/>
              </a:cxn>
              <a:cxn ang="0">
                <a:pos x="T4" y="T5"/>
              </a:cxn>
              <a:cxn ang="0">
                <a:pos x="T6" y="T7"/>
              </a:cxn>
              <a:cxn ang="0">
                <a:pos x="T8" y="T9"/>
              </a:cxn>
            </a:cxnLst>
            <a:rect l="0" t="0" r="r" b="b"/>
            <a:pathLst>
              <a:path w="56" h="64">
                <a:moveTo>
                  <a:pt x="56" y="47"/>
                </a:moveTo>
                <a:cubicBezTo>
                  <a:pt x="56" y="47"/>
                  <a:pt x="45" y="2"/>
                  <a:pt x="8" y="0"/>
                </a:cubicBezTo>
                <a:cubicBezTo>
                  <a:pt x="8" y="0"/>
                  <a:pt x="0" y="49"/>
                  <a:pt x="50" y="64"/>
                </a:cubicBezTo>
                <a:cubicBezTo>
                  <a:pt x="50" y="64"/>
                  <a:pt x="31" y="47"/>
                  <a:pt x="29" y="29"/>
                </a:cubicBezTo>
                <a:cubicBezTo>
                  <a:pt x="29" y="29"/>
                  <a:pt x="44" y="46"/>
                  <a:pt x="56" y="4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8" name="Freeform 101"/>
          <p:cNvSpPr/>
          <p:nvPr/>
        </p:nvSpPr>
        <p:spPr bwMode="auto">
          <a:xfrm>
            <a:off x="7397750" y="3590925"/>
            <a:ext cx="171450" cy="128588"/>
          </a:xfrm>
          <a:custGeom>
            <a:avLst/>
            <a:gdLst>
              <a:gd name="T0" fmla="*/ 61 w 76"/>
              <a:gd name="T1" fmla="*/ 4 h 57"/>
              <a:gd name="T2" fmla="*/ 0 w 76"/>
              <a:gd name="T3" fmla="*/ 34 h 57"/>
              <a:gd name="T4" fmla="*/ 76 w 76"/>
              <a:gd name="T5" fmla="*/ 15 h 57"/>
              <a:gd name="T6" fmla="*/ 35 w 76"/>
              <a:gd name="T7" fmla="*/ 24 h 57"/>
              <a:gd name="T8" fmla="*/ 61 w 76"/>
              <a:gd name="T9" fmla="*/ 4 h 57"/>
            </a:gdLst>
            <a:ahLst/>
            <a:cxnLst>
              <a:cxn ang="0">
                <a:pos x="T0" y="T1"/>
              </a:cxn>
              <a:cxn ang="0">
                <a:pos x="T2" y="T3"/>
              </a:cxn>
              <a:cxn ang="0">
                <a:pos x="T4" y="T5"/>
              </a:cxn>
              <a:cxn ang="0">
                <a:pos x="T6" y="T7"/>
              </a:cxn>
              <a:cxn ang="0">
                <a:pos x="T8" y="T9"/>
              </a:cxn>
            </a:cxnLst>
            <a:rect l="0" t="0" r="r" b="b"/>
            <a:pathLst>
              <a:path w="76" h="57">
                <a:moveTo>
                  <a:pt x="61" y="4"/>
                </a:moveTo>
                <a:cubicBezTo>
                  <a:pt x="61" y="4"/>
                  <a:pt x="15" y="0"/>
                  <a:pt x="0" y="34"/>
                </a:cubicBezTo>
                <a:cubicBezTo>
                  <a:pt x="0" y="34"/>
                  <a:pt x="46" y="57"/>
                  <a:pt x="76" y="15"/>
                </a:cubicBezTo>
                <a:cubicBezTo>
                  <a:pt x="76" y="15"/>
                  <a:pt x="54" y="27"/>
                  <a:pt x="35" y="24"/>
                </a:cubicBezTo>
                <a:cubicBezTo>
                  <a:pt x="35" y="24"/>
                  <a:pt x="57" y="15"/>
                  <a:pt x="61" y="4"/>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99" name="Freeform 102"/>
          <p:cNvSpPr/>
          <p:nvPr/>
        </p:nvSpPr>
        <p:spPr bwMode="auto">
          <a:xfrm>
            <a:off x="8102600" y="3521075"/>
            <a:ext cx="212725" cy="173038"/>
          </a:xfrm>
          <a:custGeom>
            <a:avLst/>
            <a:gdLst>
              <a:gd name="T0" fmla="*/ 0 w 94"/>
              <a:gd name="T1" fmla="*/ 37 h 77"/>
              <a:gd name="T2" fmla="*/ 94 w 94"/>
              <a:gd name="T3" fmla="*/ 36 h 77"/>
              <a:gd name="T4" fmla="*/ 94 w 94"/>
              <a:gd name="T5" fmla="*/ 36 h 77"/>
              <a:gd name="T6" fmla="*/ 0 w 94"/>
              <a:gd name="T7" fmla="*/ 37 h 77"/>
            </a:gdLst>
            <a:ahLst/>
            <a:cxnLst>
              <a:cxn ang="0">
                <a:pos x="T0" y="T1"/>
              </a:cxn>
              <a:cxn ang="0">
                <a:pos x="T2" y="T3"/>
              </a:cxn>
              <a:cxn ang="0">
                <a:pos x="T4" y="T5"/>
              </a:cxn>
              <a:cxn ang="0">
                <a:pos x="T6" y="T7"/>
              </a:cxn>
            </a:cxnLst>
            <a:rect l="0" t="0" r="r" b="b"/>
            <a:pathLst>
              <a:path w="94" h="77">
                <a:moveTo>
                  <a:pt x="0" y="37"/>
                </a:moveTo>
                <a:cubicBezTo>
                  <a:pt x="21" y="0"/>
                  <a:pt x="68" y="53"/>
                  <a:pt x="94" y="36"/>
                </a:cubicBezTo>
                <a:cubicBezTo>
                  <a:pt x="94" y="36"/>
                  <a:pt x="94" y="36"/>
                  <a:pt x="94" y="36"/>
                </a:cubicBezTo>
                <a:cubicBezTo>
                  <a:pt x="81" y="77"/>
                  <a:pt x="25" y="24"/>
                  <a:pt x="0" y="3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0" name="Freeform 103"/>
          <p:cNvSpPr/>
          <p:nvPr/>
        </p:nvSpPr>
        <p:spPr bwMode="auto">
          <a:xfrm>
            <a:off x="8143875" y="3473450"/>
            <a:ext cx="211138" cy="173038"/>
          </a:xfrm>
          <a:custGeom>
            <a:avLst/>
            <a:gdLst>
              <a:gd name="T0" fmla="*/ 0 w 94"/>
              <a:gd name="T1" fmla="*/ 37 h 77"/>
              <a:gd name="T2" fmla="*/ 94 w 94"/>
              <a:gd name="T3" fmla="*/ 36 h 77"/>
              <a:gd name="T4" fmla="*/ 94 w 94"/>
              <a:gd name="T5" fmla="*/ 36 h 77"/>
              <a:gd name="T6" fmla="*/ 0 w 94"/>
              <a:gd name="T7" fmla="*/ 37 h 77"/>
            </a:gdLst>
            <a:ahLst/>
            <a:cxnLst>
              <a:cxn ang="0">
                <a:pos x="T0" y="T1"/>
              </a:cxn>
              <a:cxn ang="0">
                <a:pos x="T2" y="T3"/>
              </a:cxn>
              <a:cxn ang="0">
                <a:pos x="T4" y="T5"/>
              </a:cxn>
              <a:cxn ang="0">
                <a:pos x="T6" y="T7"/>
              </a:cxn>
            </a:cxnLst>
            <a:rect l="0" t="0" r="r" b="b"/>
            <a:pathLst>
              <a:path w="94" h="77">
                <a:moveTo>
                  <a:pt x="0" y="37"/>
                </a:moveTo>
                <a:cubicBezTo>
                  <a:pt x="21" y="0"/>
                  <a:pt x="68" y="53"/>
                  <a:pt x="94" y="36"/>
                </a:cubicBezTo>
                <a:cubicBezTo>
                  <a:pt x="94" y="36"/>
                  <a:pt x="94" y="36"/>
                  <a:pt x="94" y="36"/>
                </a:cubicBezTo>
                <a:cubicBezTo>
                  <a:pt x="81" y="77"/>
                  <a:pt x="25" y="25"/>
                  <a:pt x="0" y="3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1" name="Freeform 104"/>
          <p:cNvSpPr/>
          <p:nvPr/>
        </p:nvSpPr>
        <p:spPr bwMode="auto">
          <a:xfrm>
            <a:off x="8183564" y="3427414"/>
            <a:ext cx="212725" cy="174625"/>
          </a:xfrm>
          <a:custGeom>
            <a:avLst/>
            <a:gdLst>
              <a:gd name="T0" fmla="*/ 0 w 94"/>
              <a:gd name="T1" fmla="*/ 37 h 77"/>
              <a:gd name="T2" fmla="*/ 94 w 94"/>
              <a:gd name="T3" fmla="*/ 36 h 77"/>
              <a:gd name="T4" fmla="*/ 94 w 94"/>
              <a:gd name="T5" fmla="*/ 36 h 77"/>
              <a:gd name="T6" fmla="*/ 0 w 94"/>
              <a:gd name="T7" fmla="*/ 37 h 77"/>
            </a:gdLst>
            <a:ahLst/>
            <a:cxnLst>
              <a:cxn ang="0">
                <a:pos x="T0" y="T1"/>
              </a:cxn>
              <a:cxn ang="0">
                <a:pos x="T2" y="T3"/>
              </a:cxn>
              <a:cxn ang="0">
                <a:pos x="T4" y="T5"/>
              </a:cxn>
              <a:cxn ang="0">
                <a:pos x="T6" y="T7"/>
              </a:cxn>
            </a:cxnLst>
            <a:rect l="0" t="0" r="r" b="b"/>
            <a:pathLst>
              <a:path w="94" h="77">
                <a:moveTo>
                  <a:pt x="0" y="37"/>
                </a:moveTo>
                <a:cubicBezTo>
                  <a:pt x="21" y="0"/>
                  <a:pt x="68" y="53"/>
                  <a:pt x="94" y="36"/>
                </a:cubicBezTo>
                <a:cubicBezTo>
                  <a:pt x="94" y="36"/>
                  <a:pt x="94" y="36"/>
                  <a:pt x="94" y="36"/>
                </a:cubicBezTo>
                <a:cubicBezTo>
                  <a:pt x="81" y="77"/>
                  <a:pt x="25" y="24"/>
                  <a:pt x="0" y="3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2" name="Freeform 105"/>
          <p:cNvSpPr/>
          <p:nvPr/>
        </p:nvSpPr>
        <p:spPr bwMode="auto">
          <a:xfrm>
            <a:off x="8231189" y="3406775"/>
            <a:ext cx="117475" cy="77788"/>
          </a:xfrm>
          <a:custGeom>
            <a:avLst/>
            <a:gdLst>
              <a:gd name="T0" fmla="*/ 0 w 52"/>
              <a:gd name="T1" fmla="*/ 26 h 34"/>
              <a:gd name="T2" fmla="*/ 25 w 52"/>
              <a:gd name="T3" fmla="*/ 27 h 34"/>
              <a:gd name="T4" fmla="*/ 49 w 52"/>
              <a:gd name="T5" fmla="*/ 26 h 34"/>
              <a:gd name="T6" fmla="*/ 0 w 52"/>
              <a:gd name="T7" fmla="*/ 26 h 34"/>
            </a:gdLst>
            <a:ahLst/>
            <a:cxnLst>
              <a:cxn ang="0">
                <a:pos x="T0" y="T1"/>
              </a:cxn>
              <a:cxn ang="0">
                <a:pos x="T2" y="T3"/>
              </a:cxn>
              <a:cxn ang="0">
                <a:pos x="T4" y="T5"/>
              </a:cxn>
              <a:cxn ang="0">
                <a:pos x="T6" y="T7"/>
              </a:cxn>
            </a:cxnLst>
            <a:rect l="0" t="0" r="r" b="b"/>
            <a:pathLst>
              <a:path w="52" h="34">
                <a:moveTo>
                  <a:pt x="0" y="26"/>
                </a:moveTo>
                <a:cubicBezTo>
                  <a:pt x="0" y="26"/>
                  <a:pt x="4" y="20"/>
                  <a:pt x="25" y="27"/>
                </a:cubicBezTo>
                <a:cubicBezTo>
                  <a:pt x="45" y="34"/>
                  <a:pt x="46" y="31"/>
                  <a:pt x="49" y="26"/>
                </a:cubicBezTo>
                <a:cubicBezTo>
                  <a:pt x="52" y="17"/>
                  <a:pt x="7" y="0"/>
                  <a:pt x="0" y="2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3" name="Freeform 106"/>
          <p:cNvSpPr/>
          <p:nvPr/>
        </p:nvSpPr>
        <p:spPr bwMode="auto">
          <a:xfrm>
            <a:off x="8124825" y="3654426"/>
            <a:ext cx="128588" cy="74613"/>
          </a:xfrm>
          <a:custGeom>
            <a:avLst/>
            <a:gdLst>
              <a:gd name="T0" fmla="*/ 42 w 57"/>
              <a:gd name="T1" fmla="*/ 0 h 33"/>
              <a:gd name="T2" fmla="*/ 0 w 57"/>
              <a:gd name="T3" fmla="*/ 20 h 33"/>
              <a:gd name="T4" fmla="*/ 13 w 57"/>
              <a:gd name="T5" fmla="*/ 33 h 33"/>
              <a:gd name="T6" fmla="*/ 29 w 57"/>
              <a:gd name="T7" fmla="*/ 28 h 33"/>
              <a:gd name="T8" fmla="*/ 57 w 57"/>
              <a:gd name="T9" fmla="*/ 5 h 33"/>
              <a:gd name="T10" fmla="*/ 42 w 57"/>
              <a:gd name="T11" fmla="*/ 0 h 33"/>
            </a:gdLst>
            <a:ahLst/>
            <a:cxnLst>
              <a:cxn ang="0">
                <a:pos x="T0" y="T1"/>
              </a:cxn>
              <a:cxn ang="0">
                <a:pos x="T2" y="T3"/>
              </a:cxn>
              <a:cxn ang="0">
                <a:pos x="T4" y="T5"/>
              </a:cxn>
              <a:cxn ang="0">
                <a:pos x="T6" y="T7"/>
              </a:cxn>
              <a:cxn ang="0">
                <a:pos x="T8" y="T9"/>
              </a:cxn>
              <a:cxn ang="0">
                <a:pos x="T10" y="T11"/>
              </a:cxn>
            </a:cxnLst>
            <a:rect l="0" t="0" r="r" b="b"/>
            <a:pathLst>
              <a:path w="57" h="33">
                <a:moveTo>
                  <a:pt x="42" y="0"/>
                </a:moveTo>
                <a:cubicBezTo>
                  <a:pt x="37" y="25"/>
                  <a:pt x="13" y="6"/>
                  <a:pt x="0" y="20"/>
                </a:cubicBezTo>
                <a:cubicBezTo>
                  <a:pt x="13" y="33"/>
                  <a:pt x="13" y="33"/>
                  <a:pt x="13" y="33"/>
                </a:cubicBezTo>
                <a:cubicBezTo>
                  <a:pt x="13" y="33"/>
                  <a:pt x="15" y="27"/>
                  <a:pt x="29" y="28"/>
                </a:cubicBezTo>
                <a:cubicBezTo>
                  <a:pt x="47" y="29"/>
                  <a:pt x="57" y="14"/>
                  <a:pt x="57" y="5"/>
                </a:cubicBezTo>
                <a:lnTo>
                  <a:pt x="42"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4" name="Freeform 107"/>
          <p:cNvSpPr/>
          <p:nvPr/>
        </p:nvSpPr>
        <p:spPr bwMode="auto">
          <a:xfrm>
            <a:off x="8096251" y="3608388"/>
            <a:ext cx="60325" cy="80962"/>
          </a:xfrm>
          <a:custGeom>
            <a:avLst/>
            <a:gdLst>
              <a:gd name="T0" fmla="*/ 27 w 27"/>
              <a:gd name="T1" fmla="*/ 6 h 36"/>
              <a:gd name="T2" fmla="*/ 9 w 27"/>
              <a:gd name="T3" fmla="*/ 0 h 36"/>
              <a:gd name="T4" fmla="*/ 6 w 27"/>
              <a:gd name="T5" fmla="*/ 18 h 36"/>
              <a:gd name="T6" fmla="*/ 6 w 27"/>
              <a:gd name="T7" fmla="*/ 33 h 36"/>
              <a:gd name="T8" fmla="*/ 9 w 27"/>
              <a:gd name="T9" fmla="*/ 36 h 36"/>
              <a:gd name="T10" fmla="*/ 22 w 27"/>
              <a:gd name="T11" fmla="*/ 29 h 36"/>
              <a:gd name="T12" fmla="*/ 27 w 27"/>
              <a:gd name="T13" fmla="*/ 6 h 36"/>
            </a:gdLst>
            <a:ahLst/>
            <a:cxnLst>
              <a:cxn ang="0">
                <a:pos x="T0" y="T1"/>
              </a:cxn>
              <a:cxn ang="0">
                <a:pos x="T2" y="T3"/>
              </a:cxn>
              <a:cxn ang="0">
                <a:pos x="T4" y="T5"/>
              </a:cxn>
              <a:cxn ang="0">
                <a:pos x="T6" y="T7"/>
              </a:cxn>
              <a:cxn ang="0">
                <a:pos x="T8" y="T9"/>
              </a:cxn>
              <a:cxn ang="0">
                <a:pos x="T10" y="T11"/>
              </a:cxn>
              <a:cxn ang="0">
                <a:pos x="T12" y="T13"/>
              </a:cxn>
            </a:cxnLst>
            <a:rect l="0" t="0" r="r" b="b"/>
            <a:pathLst>
              <a:path w="27" h="36">
                <a:moveTo>
                  <a:pt x="27" y="6"/>
                </a:moveTo>
                <a:cubicBezTo>
                  <a:pt x="9" y="0"/>
                  <a:pt x="9" y="0"/>
                  <a:pt x="9" y="0"/>
                </a:cubicBezTo>
                <a:cubicBezTo>
                  <a:pt x="0" y="1"/>
                  <a:pt x="5" y="12"/>
                  <a:pt x="6" y="18"/>
                </a:cubicBezTo>
                <a:cubicBezTo>
                  <a:pt x="9" y="31"/>
                  <a:pt x="6" y="33"/>
                  <a:pt x="6" y="33"/>
                </a:cubicBezTo>
                <a:cubicBezTo>
                  <a:pt x="9" y="36"/>
                  <a:pt x="9" y="36"/>
                  <a:pt x="9" y="36"/>
                </a:cubicBezTo>
                <a:cubicBezTo>
                  <a:pt x="13" y="31"/>
                  <a:pt x="17" y="30"/>
                  <a:pt x="22" y="29"/>
                </a:cubicBezTo>
                <a:cubicBezTo>
                  <a:pt x="21" y="20"/>
                  <a:pt x="17" y="12"/>
                  <a:pt x="27" y="6"/>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5" name="Freeform 108"/>
          <p:cNvSpPr/>
          <p:nvPr/>
        </p:nvSpPr>
        <p:spPr bwMode="auto">
          <a:xfrm>
            <a:off x="8064500" y="3703638"/>
            <a:ext cx="71438" cy="69850"/>
          </a:xfrm>
          <a:custGeom>
            <a:avLst/>
            <a:gdLst>
              <a:gd name="T0" fmla="*/ 30 w 32"/>
              <a:gd name="T1" fmla="*/ 30 h 31"/>
              <a:gd name="T2" fmla="*/ 26 w 32"/>
              <a:gd name="T3" fmla="*/ 30 h 31"/>
              <a:gd name="T4" fmla="*/ 1 w 32"/>
              <a:gd name="T5" fmla="*/ 5 h 31"/>
              <a:gd name="T6" fmla="*/ 1 w 32"/>
              <a:gd name="T7" fmla="*/ 1 h 31"/>
              <a:gd name="T8" fmla="*/ 1 w 32"/>
              <a:gd name="T9" fmla="*/ 1 h 31"/>
              <a:gd name="T10" fmla="*/ 6 w 32"/>
              <a:gd name="T11" fmla="*/ 1 h 31"/>
              <a:gd name="T12" fmla="*/ 31 w 32"/>
              <a:gd name="T13" fmla="*/ 26 h 31"/>
              <a:gd name="T14" fmla="*/ 30 w 32"/>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1">
                <a:moveTo>
                  <a:pt x="30" y="30"/>
                </a:moveTo>
                <a:cubicBezTo>
                  <a:pt x="29" y="31"/>
                  <a:pt x="27" y="31"/>
                  <a:pt x="26" y="30"/>
                </a:cubicBezTo>
                <a:cubicBezTo>
                  <a:pt x="1" y="5"/>
                  <a:pt x="1" y="5"/>
                  <a:pt x="1" y="5"/>
                </a:cubicBezTo>
                <a:cubicBezTo>
                  <a:pt x="0" y="4"/>
                  <a:pt x="0" y="2"/>
                  <a:pt x="1" y="1"/>
                </a:cubicBezTo>
                <a:cubicBezTo>
                  <a:pt x="1" y="1"/>
                  <a:pt x="1" y="1"/>
                  <a:pt x="1" y="1"/>
                </a:cubicBezTo>
                <a:cubicBezTo>
                  <a:pt x="3" y="0"/>
                  <a:pt x="4" y="0"/>
                  <a:pt x="6" y="1"/>
                </a:cubicBezTo>
                <a:cubicBezTo>
                  <a:pt x="31" y="26"/>
                  <a:pt x="31" y="26"/>
                  <a:pt x="31" y="26"/>
                </a:cubicBezTo>
                <a:cubicBezTo>
                  <a:pt x="32" y="27"/>
                  <a:pt x="32" y="29"/>
                  <a:pt x="30" y="3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6" name="Freeform 109"/>
          <p:cNvSpPr/>
          <p:nvPr/>
        </p:nvSpPr>
        <p:spPr bwMode="auto">
          <a:xfrm>
            <a:off x="8058151" y="3713163"/>
            <a:ext cx="69850" cy="69850"/>
          </a:xfrm>
          <a:custGeom>
            <a:avLst/>
            <a:gdLst>
              <a:gd name="T0" fmla="*/ 30 w 31"/>
              <a:gd name="T1" fmla="*/ 30 h 31"/>
              <a:gd name="T2" fmla="*/ 26 w 31"/>
              <a:gd name="T3" fmla="*/ 30 h 31"/>
              <a:gd name="T4" fmla="*/ 1 w 31"/>
              <a:gd name="T5" fmla="*/ 5 h 31"/>
              <a:gd name="T6" fmla="*/ 1 w 31"/>
              <a:gd name="T7" fmla="*/ 1 h 31"/>
              <a:gd name="T8" fmla="*/ 1 w 31"/>
              <a:gd name="T9" fmla="*/ 1 h 31"/>
              <a:gd name="T10" fmla="*/ 5 w 31"/>
              <a:gd name="T11" fmla="*/ 1 h 31"/>
              <a:gd name="T12" fmla="*/ 30 w 31"/>
              <a:gd name="T13" fmla="*/ 26 h 31"/>
              <a:gd name="T14" fmla="*/ 30 w 31"/>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30" y="30"/>
                </a:moveTo>
                <a:cubicBezTo>
                  <a:pt x="29" y="31"/>
                  <a:pt x="27" y="31"/>
                  <a:pt x="26" y="30"/>
                </a:cubicBezTo>
                <a:cubicBezTo>
                  <a:pt x="1" y="5"/>
                  <a:pt x="1" y="5"/>
                  <a:pt x="1" y="5"/>
                </a:cubicBezTo>
                <a:cubicBezTo>
                  <a:pt x="0" y="4"/>
                  <a:pt x="0" y="2"/>
                  <a:pt x="1" y="1"/>
                </a:cubicBezTo>
                <a:cubicBezTo>
                  <a:pt x="1" y="1"/>
                  <a:pt x="1" y="1"/>
                  <a:pt x="1" y="1"/>
                </a:cubicBezTo>
                <a:cubicBezTo>
                  <a:pt x="2" y="0"/>
                  <a:pt x="4" y="0"/>
                  <a:pt x="5" y="1"/>
                </a:cubicBezTo>
                <a:cubicBezTo>
                  <a:pt x="30" y="26"/>
                  <a:pt x="30" y="26"/>
                  <a:pt x="30" y="26"/>
                </a:cubicBezTo>
                <a:cubicBezTo>
                  <a:pt x="31" y="27"/>
                  <a:pt x="31" y="29"/>
                  <a:pt x="30" y="3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7" name="Freeform 110"/>
          <p:cNvSpPr/>
          <p:nvPr/>
        </p:nvSpPr>
        <p:spPr bwMode="auto">
          <a:xfrm>
            <a:off x="8074025" y="3694113"/>
            <a:ext cx="69850" cy="69850"/>
          </a:xfrm>
          <a:custGeom>
            <a:avLst/>
            <a:gdLst>
              <a:gd name="T0" fmla="*/ 30 w 31"/>
              <a:gd name="T1" fmla="*/ 30 h 31"/>
              <a:gd name="T2" fmla="*/ 26 w 31"/>
              <a:gd name="T3" fmla="*/ 30 h 31"/>
              <a:gd name="T4" fmla="*/ 1 w 31"/>
              <a:gd name="T5" fmla="*/ 5 h 31"/>
              <a:gd name="T6" fmla="*/ 1 w 31"/>
              <a:gd name="T7" fmla="*/ 1 h 31"/>
              <a:gd name="T8" fmla="*/ 1 w 31"/>
              <a:gd name="T9" fmla="*/ 1 h 31"/>
              <a:gd name="T10" fmla="*/ 5 w 31"/>
              <a:gd name="T11" fmla="*/ 1 h 31"/>
              <a:gd name="T12" fmla="*/ 30 w 31"/>
              <a:gd name="T13" fmla="*/ 26 h 31"/>
              <a:gd name="T14" fmla="*/ 30 w 31"/>
              <a:gd name="T15" fmla="*/ 30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31">
                <a:moveTo>
                  <a:pt x="30" y="30"/>
                </a:moveTo>
                <a:cubicBezTo>
                  <a:pt x="29" y="31"/>
                  <a:pt x="27" y="31"/>
                  <a:pt x="26" y="30"/>
                </a:cubicBezTo>
                <a:cubicBezTo>
                  <a:pt x="1" y="5"/>
                  <a:pt x="1" y="5"/>
                  <a:pt x="1" y="5"/>
                </a:cubicBezTo>
                <a:cubicBezTo>
                  <a:pt x="0" y="4"/>
                  <a:pt x="0" y="2"/>
                  <a:pt x="1" y="1"/>
                </a:cubicBezTo>
                <a:cubicBezTo>
                  <a:pt x="1" y="1"/>
                  <a:pt x="1" y="1"/>
                  <a:pt x="1" y="1"/>
                </a:cubicBezTo>
                <a:cubicBezTo>
                  <a:pt x="2" y="0"/>
                  <a:pt x="4" y="0"/>
                  <a:pt x="5" y="1"/>
                </a:cubicBezTo>
                <a:cubicBezTo>
                  <a:pt x="30" y="26"/>
                  <a:pt x="30" y="26"/>
                  <a:pt x="30" y="26"/>
                </a:cubicBezTo>
                <a:cubicBezTo>
                  <a:pt x="31" y="27"/>
                  <a:pt x="31" y="29"/>
                  <a:pt x="30" y="3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8" name="Freeform 111"/>
          <p:cNvSpPr/>
          <p:nvPr/>
        </p:nvSpPr>
        <p:spPr bwMode="auto">
          <a:xfrm>
            <a:off x="8080375" y="3683001"/>
            <a:ext cx="71438" cy="73025"/>
          </a:xfrm>
          <a:custGeom>
            <a:avLst/>
            <a:gdLst>
              <a:gd name="T0" fmla="*/ 31 w 32"/>
              <a:gd name="T1" fmla="*/ 31 h 32"/>
              <a:gd name="T2" fmla="*/ 26 w 32"/>
              <a:gd name="T3" fmla="*/ 31 h 32"/>
              <a:gd name="T4" fmla="*/ 2 w 32"/>
              <a:gd name="T5" fmla="*/ 6 h 32"/>
              <a:gd name="T6" fmla="*/ 2 w 32"/>
              <a:gd name="T7" fmla="*/ 2 h 32"/>
              <a:gd name="T8" fmla="*/ 2 w 32"/>
              <a:gd name="T9" fmla="*/ 2 h 32"/>
              <a:gd name="T10" fmla="*/ 6 w 32"/>
              <a:gd name="T11" fmla="*/ 2 h 32"/>
              <a:gd name="T12" fmla="*/ 31 w 32"/>
              <a:gd name="T13" fmla="*/ 27 h 32"/>
              <a:gd name="T14" fmla="*/ 31 w 32"/>
              <a:gd name="T15" fmla="*/ 31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31" y="31"/>
                </a:moveTo>
                <a:cubicBezTo>
                  <a:pt x="29" y="32"/>
                  <a:pt x="28" y="32"/>
                  <a:pt x="26" y="31"/>
                </a:cubicBezTo>
                <a:cubicBezTo>
                  <a:pt x="2" y="6"/>
                  <a:pt x="2" y="6"/>
                  <a:pt x="2" y="6"/>
                </a:cubicBezTo>
                <a:cubicBezTo>
                  <a:pt x="0" y="5"/>
                  <a:pt x="0" y="3"/>
                  <a:pt x="2" y="2"/>
                </a:cubicBezTo>
                <a:cubicBezTo>
                  <a:pt x="2" y="2"/>
                  <a:pt x="2" y="2"/>
                  <a:pt x="2" y="2"/>
                </a:cubicBezTo>
                <a:cubicBezTo>
                  <a:pt x="3" y="0"/>
                  <a:pt x="5" y="1"/>
                  <a:pt x="6" y="2"/>
                </a:cubicBezTo>
                <a:cubicBezTo>
                  <a:pt x="31" y="27"/>
                  <a:pt x="31" y="27"/>
                  <a:pt x="31" y="27"/>
                </a:cubicBezTo>
                <a:cubicBezTo>
                  <a:pt x="32" y="28"/>
                  <a:pt x="32" y="30"/>
                  <a:pt x="31" y="31"/>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09" name="Freeform 112"/>
          <p:cNvSpPr/>
          <p:nvPr/>
        </p:nvSpPr>
        <p:spPr bwMode="auto">
          <a:xfrm>
            <a:off x="8066088" y="3736975"/>
            <a:ext cx="36512" cy="38100"/>
          </a:xfrm>
          <a:custGeom>
            <a:avLst/>
            <a:gdLst>
              <a:gd name="T0" fmla="*/ 9 w 16"/>
              <a:gd name="T1" fmla="*/ 16 h 17"/>
              <a:gd name="T2" fmla="*/ 8 w 16"/>
              <a:gd name="T3" fmla="*/ 16 h 17"/>
              <a:gd name="T4" fmla="*/ 0 w 16"/>
              <a:gd name="T5" fmla="*/ 10 h 17"/>
              <a:gd name="T6" fmla="*/ 0 w 16"/>
              <a:gd name="T7" fmla="*/ 9 h 17"/>
              <a:gd name="T8" fmla="*/ 7 w 16"/>
              <a:gd name="T9" fmla="*/ 1 h 17"/>
              <a:gd name="T10" fmla="*/ 8 w 16"/>
              <a:gd name="T11" fmla="*/ 1 h 17"/>
              <a:gd name="T12" fmla="*/ 16 w 16"/>
              <a:gd name="T13" fmla="*/ 7 h 17"/>
              <a:gd name="T14" fmla="*/ 16 w 16"/>
              <a:gd name="T15" fmla="*/ 8 h 17"/>
              <a:gd name="T16" fmla="*/ 9 w 16"/>
              <a:gd name="T1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7">
                <a:moveTo>
                  <a:pt x="9" y="16"/>
                </a:moveTo>
                <a:cubicBezTo>
                  <a:pt x="9" y="17"/>
                  <a:pt x="8" y="17"/>
                  <a:pt x="8" y="16"/>
                </a:cubicBezTo>
                <a:cubicBezTo>
                  <a:pt x="0" y="10"/>
                  <a:pt x="0" y="10"/>
                  <a:pt x="0" y="10"/>
                </a:cubicBezTo>
                <a:cubicBezTo>
                  <a:pt x="0" y="10"/>
                  <a:pt x="0" y="9"/>
                  <a:pt x="0" y="9"/>
                </a:cubicBezTo>
                <a:cubicBezTo>
                  <a:pt x="7" y="1"/>
                  <a:pt x="7" y="1"/>
                  <a:pt x="7" y="1"/>
                </a:cubicBezTo>
                <a:cubicBezTo>
                  <a:pt x="8" y="0"/>
                  <a:pt x="8" y="0"/>
                  <a:pt x="8" y="1"/>
                </a:cubicBezTo>
                <a:cubicBezTo>
                  <a:pt x="16" y="7"/>
                  <a:pt x="16" y="7"/>
                  <a:pt x="16" y="7"/>
                </a:cubicBezTo>
                <a:cubicBezTo>
                  <a:pt x="16" y="7"/>
                  <a:pt x="16" y="8"/>
                  <a:pt x="16" y="8"/>
                </a:cubicBezTo>
                <a:lnTo>
                  <a:pt x="9" y="16"/>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0" name="Freeform 113"/>
          <p:cNvSpPr/>
          <p:nvPr/>
        </p:nvSpPr>
        <p:spPr bwMode="auto">
          <a:xfrm>
            <a:off x="971551" y="4003675"/>
            <a:ext cx="423863" cy="363538"/>
          </a:xfrm>
          <a:custGeom>
            <a:avLst/>
            <a:gdLst>
              <a:gd name="T0" fmla="*/ 117 w 188"/>
              <a:gd name="T1" fmla="*/ 107 h 161"/>
              <a:gd name="T2" fmla="*/ 112 w 188"/>
              <a:gd name="T3" fmla="*/ 111 h 161"/>
              <a:gd name="T4" fmla="*/ 105 w 188"/>
              <a:gd name="T5" fmla="*/ 108 h 161"/>
              <a:gd name="T6" fmla="*/ 106 w 188"/>
              <a:gd name="T7" fmla="*/ 105 h 161"/>
              <a:gd name="T8" fmla="*/ 97 w 188"/>
              <a:gd name="T9" fmla="*/ 95 h 161"/>
              <a:gd name="T10" fmla="*/ 98 w 188"/>
              <a:gd name="T11" fmla="*/ 87 h 161"/>
              <a:gd name="T12" fmla="*/ 105 w 188"/>
              <a:gd name="T13" fmla="*/ 85 h 161"/>
              <a:gd name="T14" fmla="*/ 99 w 188"/>
              <a:gd name="T15" fmla="*/ 2 h 161"/>
              <a:gd name="T16" fmla="*/ 91 w 188"/>
              <a:gd name="T17" fmla="*/ 2 h 161"/>
              <a:gd name="T18" fmla="*/ 85 w 188"/>
              <a:gd name="T19" fmla="*/ 85 h 161"/>
              <a:gd name="T20" fmla="*/ 91 w 188"/>
              <a:gd name="T21" fmla="*/ 87 h 161"/>
              <a:gd name="T22" fmla="*/ 92 w 188"/>
              <a:gd name="T23" fmla="*/ 95 h 161"/>
              <a:gd name="T24" fmla="*/ 83 w 188"/>
              <a:gd name="T25" fmla="*/ 105 h 161"/>
              <a:gd name="T26" fmla="*/ 84 w 188"/>
              <a:gd name="T27" fmla="*/ 108 h 161"/>
              <a:gd name="T28" fmla="*/ 76 w 188"/>
              <a:gd name="T29" fmla="*/ 111 h 161"/>
              <a:gd name="T30" fmla="*/ 72 w 188"/>
              <a:gd name="T31" fmla="*/ 107 h 161"/>
              <a:gd name="T32" fmla="*/ 0 w 188"/>
              <a:gd name="T33" fmla="*/ 153 h 161"/>
              <a:gd name="T34" fmla="*/ 5 w 188"/>
              <a:gd name="T35" fmla="*/ 160 h 161"/>
              <a:gd name="T36" fmla="*/ 82 w 188"/>
              <a:gd name="T37" fmla="*/ 123 h 161"/>
              <a:gd name="T38" fmla="*/ 80 w 188"/>
              <a:gd name="T39" fmla="*/ 117 h 161"/>
              <a:gd name="T40" fmla="*/ 86 w 188"/>
              <a:gd name="T41" fmla="*/ 113 h 161"/>
              <a:gd name="T42" fmla="*/ 95 w 188"/>
              <a:gd name="T43" fmla="*/ 116 h 161"/>
              <a:gd name="T44" fmla="*/ 103 w 188"/>
              <a:gd name="T45" fmla="*/ 113 h 161"/>
              <a:gd name="T46" fmla="*/ 109 w 188"/>
              <a:gd name="T47" fmla="*/ 118 h 161"/>
              <a:gd name="T48" fmla="*/ 107 w 188"/>
              <a:gd name="T49" fmla="*/ 124 h 161"/>
              <a:gd name="T50" fmla="*/ 184 w 188"/>
              <a:gd name="T51" fmla="*/ 161 h 161"/>
              <a:gd name="T52" fmla="*/ 188 w 188"/>
              <a:gd name="T53" fmla="*/ 154 h 161"/>
              <a:gd name="T54" fmla="*/ 117 w 188"/>
              <a:gd name="T55" fmla="*/ 10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161">
                <a:moveTo>
                  <a:pt x="117" y="107"/>
                </a:moveTo>
                <a:cubicBezTo>
                  <a:pt x="117" y="107"/>
                  <a:pt x="115" y="108"/>
                  <a:pt x="112" y="111"/>
                </a:cubicBezTo>
                <a:cubicBezTo>
                  <a:pt x="105" y="108"/>
                  <a:pt x="105" y="108"/>
                  <a:pt x="105" y="108"/>
                </a:cubicBezTo>
                <a:cubicBezTo>
                  <a:pt x="106" y="107"/>
                  <a:pt x="106" y="106"/>
                  <a:pt x="106" y="105"/>
                </a:cubicBezTo>
                <a:cubicBezTo>
                  <a:pt x="106" y="100"/>
                  <a:pt x="102" y="96"/>
                  <a:pt x="97" y="95"/>
                </a:cubicBezTo>
                <a:cubicBezTo>
                  <a:pt x="98" y="87"/>
                  <a:pt x="98" y="87"/>
                  <a:pt x="98" y="87"/>
                </a:cubicBezTo>
                <a:cubicBezTo>
                  <a:pt x="100" y="86"/>
                  <a:pt x="103" y="86"/>
                  <a:pt x="105" y="85"/>
                </a:cubicBezTo>
                <a:cubicBezTo>
                  <a:pt x="99" y="2"/>
                  <a:pt x="99" y="2"/>
                  <a:pt x="99" y="2"/>
                </a:cubicBezTo>
                <a:cubicBezTo>
                  <a:pt x="99" y="2"/>
                  <a:pt x="95" y="0"/>
                  <a:pt x="91" y="2"/>
                </a:cubicBezTo>
                <a:cubicBezTo>
                  <a:pt x="85" y="85"/>
                  <a:pt x="85" y="85"/>
                  <a:pt x="85" y="85"/>
                </a:cubicBezTo>
                <a:cubicBezTo>
                  <a:pt x="85" y="85"/>
                  <a:pt x="87" y="86"/>
                  <a:pt x="91" y="87"/>
                </a:cubicBezTo>
                <a:cubicBezTo>
                  <a:pt x="92" y="95"/>
                  <a:pt x="92" y="95"/>
                  <a:pt x="92" y="95"/>
                </a:cubicBezTo>
                <a:cubicBezTo>
                  <a:pt x="87" y="96"/>
                  <a:pt x="83" y="100"/>
                  <a:pt x="83" y="105"/>
                </a:cubicBezTo>
                <a:cubicBezTo>
                  <a:pt x="83" y="106"/>
                  <a:pt x="83" y="107"/>
                  <a:pt x="84" y="108"/>
                </a:cubicBezTo>
                <a:cubicBezTo>
                  <a:pt x="76" y="111"/>
                  <a:pt x="76" y="111"/>
                  <a:pt x="76" y="111"/>
                </a:cubicBezTo>
                <a:cubicBezTo>
                  <a:pt x="75" y="110"/>
                  <a:pt x="73" y="108"/>
                  <a:pt x="72" y="107"/>
                </a:cubicBezTo>
                <a:cubicBezTo>
                  <a:pt x="0" y="153"/>
                  <a:pt x="0" y="153"/>
                  <a:pt x="0" y="153"/>
                </a:cubicBezTo>
                <a:cubicBezTo>
                  <a:pt x="0" y="153"/>
                  <a:pt x="1" y="157"/>
                  <a:pt x="5" y="160"/>
                </a:cubicBezTo>
                <a:cubicBezTo>
                  <a:pt x="82" y="123"/>
                  <a:pt x="82" y="123"/>
                  <a:pt x="82" y="123"/>
                </a:cubicBezTo>
                <a:cubicBezTo>
                  <a:pt x="82" y="123"/>
                  <a:pt x="82" y="121"/>
                  <a:pt x="80" y="117"/>
                </a:cubicBezTo>
                <a:cubicBezTo>
                  <a:pt x="86" y="113"/>
                  <a:pt x="86" y="113"/>
                  <a:pt x="86" y="113"/>
                </a:cubicBezTo>
                <a:cubicBezTo>
                  <a:pt x="89" y="115"/>
                  <a:pt x="91" y="116"/>
                  <a:pt x="95" y="116"/>
                </a:cubicBezTo>
                <a:cubicBezTo>
                  <a:pt x="98" y="116"/>
                  <a:pt x="101" y="115"/>
                  <a:pt x="103" y="113"/>
                </a:cubicBezTo>
                <a:cubicBezTo>
                  <a:pt x="109" y="118"/>
                  <a:pt x="109" y="118"/>
                  <a:pt x="109" y="118"/>
                </a:cubicBezTo>
                <a:cubicBezTo>
                  <a:pt x="108" y="119"/>
                  <a:pt x="108" y="122"/>
                  <a:pt x="107" y="124"/>
                </a:cubicBezTo>
                <a:cubicBezTo>
                  <a:pt x="184" y="161"/>
                  <a:pt x="184" y="161"/>
                  <a:pt x="184" y="161"/>
                </a:cubicBezTo>
                <a:cubicBezTo>
                  <a:pt x="184" y="161"/>
                  <a:pt x="188" y="158"/>
                  <a:pt x="188" y="154"/>
                </a:cubicBezTo>
                <a:lnTo>
                  <a:pt x="117" y="10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1" name="Freeform 114"/>
          <p:cNvSpPr/>
          <p:nvPr/>
        </p:nvSpPr>
        <p:spPr bwMode="auto">
          <a:xfrm>
            <a:off x="1666875" y="4173539"/>
            <a:ext cx="379413" cy="122237"/>
          </a:xfrm>
          <a:custGeom>
            <a:avLst/>
            <a:gdLst>
              <a:gd name="T0" fmla="*/ 168 w 168"/>
              <a:gd name="T1" fmla="*/ 8 h 54"/>
              <a:gd name="T2" fmla="*/ 130 w 168"/>
              <a:gd name="T3" fmla="*/ 8 h 54"/>
              <a:gd name="T4" fmla="*/ 130 w 168"/>
              <a:gd name="T5" fmla="*/ 0 h 54"/>
              <a:gd name="T6" fmla="*/ 77 w 168"/>
              <a:gd name="T7" fmla="*/ 0 h 54"/>
              <a:gd name="T8" fmla="*/ 77 w 168"/>
              <a:gd name="T9" fmla="*/ 8 h 54"/>
              <a:gd name="T10" fmla="*/ 51 w 168"/>
              <a:gd name="T11" fmla="*/ 8 h 54"/>
              <a:gd name="T12" fmla="*/ 0 w 168"/>
              <a:gd name="T13" fmla="*/ 54 h 54"/>
              <a:gd name="T14" fmla="*/ 28 w 168"/>
              <a:gd name="T15" fmla="*/ 54 h 54"/>
              <a:gd name="T16" fmla="*/ 51 w 168"/>
              <a:gd name="T17" fmla="*/ 35 h 54"/>
              <a:gd name="T18" fmla="*/ 77 w 168"/>
              <a:gd name="T19" fmla="*/ 35 h 54"/>
              <a:gd name="T20" fmla="*/ 77 w 168"/>
              <a:gd name="T21" fmla="*/ 43 h 54"/>
              <a:gd name="T22" fmla="*/ 130 w 168"/>
              <a:gd name="T23" fmla="*/ 43 h 54"/>
              <a:gd name="T24" fmla="*/ 130 w 168"/>
              <a:gd name="T25" fmla="*/ 35 h 54"/>
              <a:gd name="T26" fmla="*/ 168 w 168"/>
              <a:gd name="T27" fmla="*/ 35 h 54"/>
              <a:gd name="T28" fmla="*/ 168 w 168"/>
              <a:gd name="T29"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8" h="54">
                <a:moveTo>
                  <a:pt x="168" y="8"/>
                </a:moveTo>
                <a:cubicBezTo>
                  <a:pt x="130" y="8"/>
                  <a:pt x="130" y="8"/>
                  <a:pt x="130" y="8"/>
                </a:cubicBezTo>
                <a:cubicBezTo>
                  <a:pt x="130" y="0"/>
                  <a:pt x="130" y="0"/>
                  <a:pt x="130" y="0"/>
                </a:cubicBezTo>
                <a:cubicBezTo>
                  <a:pt x="77" y="0"/>
                  <a:pt x="77" y="0"/>
                  <a:pt x="77" y="0"/>
                </a:cubicBezTo>
                <a:cubicBezTo>
                  <a:pt x="77" y="8"/>
                  <a:pt x="77" y="8"/>
                  <a:pt x="77" y="8"/>
                </a:cubicBezTo>
                <a:cubicBezTo>
                  <a:pt x="51" y="8"/>
                  <a:pt x="51" y="8"/>
                  <a:pt x="51" y="8"/>
                </a:cubicBezTo>
                <a:cubicBezTo>
                  <a:pt x="24" y="8"/>
                  <a:pt x="2" y="28"/>
                  <a:pt x="0" y="54"/>
                </a:cubicBezTo>
                <a:cubicBezTo>
                  <a:pt x="28" y="54"/>
                  <a:pt x="28" y="54"/>
                  <a:pt x="28" y="54"/>
                </a:cubicBezTo>
                <a:cubicBezTo>
                  <a:pt x="30" y="43"/>
                  <a:pt x="40" y="35"/>
                  <a:pt x="51" y="35"/>
                </a:cubicBezTo>
                <a:cubicBezTo>
                  <a:pt x="77" y="35"/>
                  <a:pt x="77" y="35"/>
                  <a:pt x="77" y="35"/>
                </a:cubicBezTo>
                <a:cubicBezTo>
                  <a:pt x="77" y="43"/>
                  <a:pt x="77" y="43"/>
                  <a:pt x="77" y="43"/>
                </a:cubicBezTo>
                <a:cubicBezTo>
                  <a:pt x="130" y="43"/>
                  <a:pt x="130" y="43"/>
                  <a:pt x="130" y="43"/>
                </a:cubicBezTo>
                <a:cubicBezTo>
                  <a:pt x="130" y="35"/>
                  <a:pt x="130" y="35"/>
                  <a:pt x="130" y="35"/>
                </a:cubicBezTo>
                <a:cubicBezTo>
                  <a:pt x="168" y="35"/>
                  <a:pt x="168" y="35"/>
                  <a:pt x="168" y="35"/>
                </a:cubicBezTo>
                <a:lnTo>
                  <a:pt x="168" y="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2" name="Rectangle 115"/>
          <p:cNvSpPr>
            <a:spLocks noChangeArrowheads="1"/>
          </p:cNvSpPr>
          <p:nvPr/>
        </p:nvSpPr>
        <p:spPr bwMode="auto">
          <a:xfrm>
            <a:off x="1657351" y="4321175"/>
            <a:ext cx="84138" cy="444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3" name="Oval 116"/>
          <p:cNvSpPr>
            <a:spLocks noChangeArrowheads="1"/>
          </p:cNvSpPr>
          <p:nvPr/>
        </p:nvSpPr>
        <p:spPr bwMode="auto">
          <a:xfrm>
            <a:off x="1860551" y="4081463"/>
            <a:ext cx="79375" cy="76200"/>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4" name="Freeform 117"/>
          <p:cNvSpPr>
            <a:spLocks noEditPoints="1"/>
          </p:cNvSpPr>
          <p:nvPr/>
        </p:nvSpPr>
        <p:spPr bwMode="auto">
          <a:xfrm>
            <a:off x="1789114" y="4100513"/>
            <a:ext cx="227012" cy="42862"/>
          </a:xfrm>
          <a:custGeom>
            <a:avLst/>
            <a:gdLst>
              <a:gd name="T0" fmla="*/ 29 w 101"/>
              <a:gd name="T1" fmla="*/ 0 h 19"/>
              <a:gd name="T2" fmla="*/ 9 w 101"/>
              <a:gd name="T3" fmla="*/ 0 h 19"/>
              <a:gd name="T4" fmla="*/ 0 w 101"/>
              <a:gd name="T5" fmla="*/ 10 h 19"/>
              <a:gd name="T6" fmla="*/ 9 w 101"/>
              <a:gd name="T7" fmla="*/ 19 h 19"/>
              <a:gd name="T8" fmla="*/ 30 w 101"/>
              <a:gd name="T9" fmla="*/ 19 h 19"/>
              <a:gd name="T10" fmla="*/ 27 w 101"/>
              <a:gd name="T11" fmla="*/ 8 h 19"/>
              <a:gd name="T12" fmla="*/ 29 w 101"/>
              <a:gd name="T13" fmla="*/ 0 h 19"/>
              <a:gd name="T14" fmla="*/ 91 w 101"/>
              <a:gd name="T15" fmla="*/ 0 h 19"/>
              <a:gd name="T16" fmla="*/ 71 w 101"/>
              <a:gd name="T17" fmla="*/ 0 h 19"/>
              <a:gd name="T18" fmla="*/ 73 w 101"/>
              <a:gd name="T19" fmla="*/ 8 h 19"/>
              <a:gd name="T20" fmla="*/ 70 w 101"/>
              <a:gd name="T21" fmla="*/ 19 h 19"/>
              <a:gd name="T22" fmla="*/ 91 w 101"/>
              <a:gd name="T23" fmla="*/ 19 h 19"/>
              <a:gd name="T24" fmla="*/ 101 w 101"/>
              <a:gd name="T25" fmla="*/ 10 h 19"/>
              <a:gd name="T26" fmla="*/ 91 w 101"/>
              <a:gd name="T2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19">
                <a:moveTo>
                  <a:pt x="29" y="0"/>
                </a:moveTo>
                <a:cubicBezTo>
                  <a:pt x="9" y="0"/>
                  <a:pt x="9" y="0"/>
                  <a:pt x="9" y="0"/>
                </a:cubicBezTo>
                <a:cubicBezTo>
                  <a:pt x="4" y="0"/>
                  <a:pt x="0" y="4"/>
                  <a:pt x="0" y="10"/>
                </a:cubicBezTo>
                <a:cubicBezTo>
                  <a:pt x="0" y="15"/>
                  <a:pt x="4" y="19"/>
                  <a:pt x="9" y="19"/>
                </a:cubicBezTo>
                <a:cubicBezTo>
                  <a:pt x="30" y="19"/>
                  <a:pt x="30" y="19"/>
                  <a:pt x="30" y="19"/>
                </a:cubicBezTo>
                <a:cubicBezTo>
                  <a:pt x="28" y="16"/>
                  <a:pt x="27" y="12"/>
                  <a:pt x="27" y="8"/>
                </a:cubicBezTo>
                <a:cubicBezTo>
                  <a:pt x="27" y="5"/>
                  <a:pt x="28" y="3"/>
                  <a:pt x="29" y="0"/>
                </a:cubicBezTo>
                <a:close/>
                <a:moveTo>
                  <a:pt x="91" y="0"/>
                </a:moveTo>
                <a:cubicBezTo>
                  <a:pt x="71" y="0"/>
                  <a:pt x="71" y="0"/>
                  <a:pt x="71" y="0"/>
                </a:cubicBezTo>
                <a:cubicBezTo>
                  <a:pt x="72" y="3"/>
                  <a:pt x="73" y="5"/>
                  <a:pt x="73" y="8"/>
                </a:cubicBezTo>
                <a:cubicBezTo>
                  <a:pt x="73" y="12"/>
                  <a:pt x="71" y="16"/>
                  <a:pt x="70" y="19"/>
                </a:cubicBezTo>
                <a:cubicBezTo>
                  <a:pt x="91" y="19"/>
                  <a:pt x="91" y="19"/>
                  <a:pt x="91" y="19"/>
                </a:cubicBezTo>
                <a:cubicBezTo>
                  <a:pt x="97" y="19"/>
                  <a:pt x="101" y="15"/>
                  <a:pt x="101" y="10"/>
                </a:cubicBezTo>
                <a:cubicBezTo>
                  <a:pt x="101" y="4"/>
                  <a:pt x="97" y="0"/>
                  <a:pt x="91" y="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5" name="Freeform 118"/>
          <p:cNvSpPr/>
          <p:nvPr/>
        </p:nvSpPr>
        <p:spPr bwMode="auto">
          <a:xfrm>
            <a:off x="2501900" y="4184650"/>
            <a:ext cx="161925" cy="219075"/>
          </a:xfrm>
          <a:custGeom>
            <a:avLst/>
            <a:gdLst>
              <a:gd name="T0" fmla="*/ 24 w 102"/>
              <a:gd name="T1" fmla="*/ 0 h 138"/>
              <a:gd name="T2" fmla="*/ 0 w 102"/>
              <a:gd name="T3" fmla="*/ 138 h 138"/>
              <a:gd name="T4" fmla="*/ 56 w 102"/>
              <a:gd name="T5" fmla="*/ 58 h 138"/>
              <a:gd name="T6" fmla="*/ 75 w 102"/>
              <a:gd name="T7" fmla="*/ 137 h 138"/>
              <a:gd name="T8" fmla="*/ 102 w 102"/>
              <a:gd name="T9" fmla="*/ 0 h 138"/>
              <a:gd name="T10" fmla="*/ 24 w 102"/>
              <a:gd name="T11" fmla="*/ 0 h 138"/>
            </a:gdLst>
            <a:ahLst/>
            <a:cxnLst>
              <a:cxn ang="0">
                <a:pos x="T0" y="T1"/>
              </a:cxn>
              <a:cxn ang="0">
                <a:pos x="T2" y="T3"/>
              </a:cxn>
              <a:cxn ang="0">
                <a:pos x="T4" y="T5"/>
              </a:cxn>
              <a:cxn ang="0">
                <a:pos x="T6" y="T7"/>
              </a:cxn>
              <a:cxn ang="0">
                <a:pos x="T8" y="T9"/>
              </a:cxn>
              <a:cxn ang="0">
                <a:pos x="T10" y="T11"/>
              </a:cxn>
            </a:cxnLst>
            <a:rect l="0" t="0" r="r" b="b"/>
            <a:pathLst>
              <a:path w="102" h="138">
                <a:moveTo>
                  <a:pt x="24" y="0"/>
                </a:moveTo>
                <a:lnTo>
                  <a:pt x="0" y="138"/>
                </a:lnTo>
                <a:lnTo>
                  <a:pt x="56" y="58"/>
                </a:lnTo>
                <a:lnTo>
                  <a:pt x="75" y="137"/>
                </a:lnTo>
                <a:lnTo>
                  <a:pt x="102" y="0"/>
                </a:lnTo>
                <a:lnTo>
                  <a:pt x="2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6" name="Freeform 119"/>
          <p:cNvSpPr/>
          <p:nvPr/>
        </p:nvSpPr>
        <p:spPr bwMode="auto">
          <a:xfrm>
            <a:off x="2374900" y="4054476"/>
            <a:ext cx="287338" cy="112713"/>
          </a:xfrm>
          <a:custGeom>
            <a:avLst/>
            <a:gdLst>
              <a:gd name="T0" fmla="*/ 103 w 181"/>
              <a:gd name="T1" fmla="*/ 71 h 71"/>
              <a:gd name="T2" fmla="*/ 89 w 181"/>
              <a:gd name="T3" fmla="*/ 29 h 71"/>
              <a:gd name="T4" fmla="*/ 0 w 181"/>
              <a:gd name="T5" fmla="*/ 14 h 71"/>
              <a:gd name="T6" fmla="*/ 158 w 181"/>
              <a:gd name="T7" fmla="*/ 0 h 71"/>
              <a:gd name="T8" fmla="*/ 181 w 181"/>
              <a:gd name="T9" fmla="*/ 69 h 71"/>
              <a:gd name="T10" fmla="*/ 103 w 181"/>
              <a:gd name="T11" fmla="*/ 71 h 71"/>
            </a:gdLst>
            <a:ahLst/>
            <a:cxnLst>
              <a:cxn ang="0">
                <a:pos x="T0" y="T1"/>
              </a:cxn>
              <a:cxn ang="0">
                <a:pos x="T2" y="T3"/>
              </a:cxn>
              <a:cxn ang="0">
                <a:pos x="T4" y="T5"/>
              </a:cxn>
              <a:cxn ang="0">
                <a:pos x="T6" y="T7"/>
              </a:cxn>
              <a:cxn ang="0">
                <a:pos x="T8" y="T9"/>
              </a:cxn>
              <a:cxn ang="0">
                <a:pos x="T10" y="T11"/>
              </a:cxn>
            </a:cxnLst>
            <a:rect l="0" t="0" r="r" b="b"/>
            <a:pathLst>
              <a:path w="181" h="71">
                <a:moveTo>
                  <a:pt x="103" y="71"/>
                </a:moveTo>
                <a:lnTo>
                  <a:pt x="89" y="29"/>
                </a:lnTo>
                <a:lnTo>
                  <a:pt x="0" y="14"/>
                </a:lnTo>
                <a:lnTo>
                  <a:pt x="158" y="0"/>
                </a:lnTo>
                <a:lnTo>
                  <a:pt x="181" y="69"/>
                </a:lnTo>
                <a:lnTo>
                  <a:pt x="103" y="7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7" name="Oval 120"/>
          <p:cNvSpPr>
            <a:spLocks noChangeArrowheads="1"/>
          </p:cNvSpPr>
          <p:nvPr/>
        </p:nvSpPr>
        <p:spPr bwMode="auto">
          <a:xfrm>
            <a:off x="2511425" y="3967164"/>
            <a:ext cx="82550" cy="79375"/>
          </a:xfrm>
          <a:prstGeom prst="ellipse">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8" name="Freeform 121"/>
          <p:cNvSpPr>
            <a:spLocks noEditPoints="1"/>
          </p:cNvSpPr>
          <p:nvPr/>
        </p:nvSpPr>
        <p:spPr bwMode="auto">
          <a:xfrm>
            <a:off x="2303463" y="4206876"/>
            <a:ext cx="176212" cy="200025"/>
          </a:xfrm>
          <a:custGeom>
            <a:avLst/>
            <a:gdLst>
              <a:gd name="T0" fmla="*/ 1 w 111"/>
              <a:gd name="T1" fmla="*/ 6 h 126"/>
              <a:gd name="T2" fmla="*/ 1 w 111"/>
              <a:gd name="T3" fmla="*/ 6 h 126"/>
              <a:gd name="T4" fmla="*/ 23 w 111"/>
              <a:gd name="T5" fmla="*/ 126 h 126"/>
              <a:gd name="T6" fmla="*/ 109 w 111"/>
              <a:gd name="T7" fmla="*/ 6 h 126"/>
              <a:gd name="T8" fmla="*/ 0 w 111"/>
              <a:gd name="T9" fmla="*/ 0 h 126"/>
              <a:gd name="T10" fmla="*/ 47 w 111"/>
              <a:gd name="T11" fmla="*/ 109 h 126"/>
              <a:gd name="T12" fmla="*/ 70 w 111"/>
              <a:gd name="T13" fmla="*/ 109 h 126"/>
              <a:gd name="T14" fmla="*/ 55 w 111"/>
              <a:gd name="T15" fmla="*/ 121 h 126"/>
              <a:gd name="T16" fmla="*/ 18 w 111"/>
              <a:gd name="T17" fmla="*/ 67 h 126"/>
              <a:gd name="T18" fmla="*/ 40 w 111"/>
              <a:gd name="T19" fmla="*/ 69 h 126"/>
              <a:gd name="T20" fmla="*/ 18 w 111"/>
              <a:gd name="T21" fmla="*/ 72 h 126"/>
              <a:gd name="T22" fmla="*/ 23 w 111"/>
              <a:gd name="T23" fmla="*/ 91 h 126"/>
              <a:gd name="T24" fmla="*/ 24 w 111"/>
              <a:gd name="T25" fmla="*/ 89 h 126"/>
              <a:gd name="T26" fmla="*/ 70 w 111"/>
              <a:gd name="T27" fmla="*/ 69 h 126"/>
              <a:gd name="T28" fmla="*/ 47 w 111"/>
              <a:gd name="T29" fmla="*/ 69 h 126"/>
              <a:gd name="T30" fmla="*/ 43 w 111"/>
              <a:gd name="T31" fmla="*/ 64 h 126"/>
              <a:gd name="T32" fmla="*/ 43 w 111"/>
              <a:gd name="T33" fmla="*/ 35 h 126"/>
              <a:gd name="T34" fmla="*/ 43 w 111"/>
              <a:gd name="T35" fmla="*/ 64 h 126"/>
              <a:gd name="T36" fmla="*/ 84 w 111"/>
              <a:gd name="T37" fmla="*/ 89 h 126"/>
              <a:gd name="T38" fmla="*/ 61 w 111"/>
              <a:gd name="T39" fmla="*/ 89 h 126"/>
              <a:gd name="T40" fmla="*/ 61 w 111"/>
              <a:gd name="T41" fmla="*/ 49 h 126"/>
              <a:gd name="T42" fmla="*/ 84 w 111"/>
              <a:gd name="T43" fmla="*/ 49 h 126"/>
              <a:gd name="T44" fmla="*/ 61 w 111"/>
              <a:gd name="T45" fmla="*/ 49 h 126"/>
              <a:gd name="T46" fmla="*/ 47 w 111"/>
              <a:gd name="T47" fmla="*/ 30 h 126"/>
              <a:gd name="T48" fmla="*/ 70 w 111"/>
              <a:gd name="T49" fmla="*/ 30 h 126"/>
              <a:gd name="T50" fmla="*/ 54 w 111"/>
              <a:gd name="T51" fmla="*/ 10 h 126"/>
              <a:gd name="T52" fmla="*/ 31 w 111"/>
              <a:gd name="T53" fmla="*/ 10 h 126"/>
              <a:gd name="T54" fmla="*/ 51 w 111"/>
              <a:gd name="T55" fmla="*/ 6 h 126"/>
              <a:gd name="T56" fmla="*/ 40 w 111"/>
              <a:gd name="T57" fmla="*/ 30 h 126"/>
              <a:gd name="T58" fmla="*/ 17 w 111"/>
              <a:gd name="T59" fmla="*/ 30 h 126"/>
              <a:gd name="T60" fmla="*/ 40 w 111"/>
              <a:gd name="T61" fmla="*/ 30 h 126"/>
              <a:gd name="T62" fmla="*/ 17 w 111"/>
              <a:gd name="T63" fmla="*/ 60 h 126"/>
              <a:gd name="T64" fmla="*/ 13 w 111"/>
              <a:gd name="T65" fmla="*/ 35 h 126"/>
              <a:gd name="T66" fmla="*/ 43 w 111"/>
              <a:gd name="T67" fmla="*/ 73 h 126"/>
              <a:gd name="T68" fmla="*/ 43 w 111"/>
              <a:gd name="T69" fmla="*/ 104 h 126"/>
              <a:gd name="T70" fmla="*/ 43 w 111"/>
              <a:gd name="T71" fmla="*/ 73 h 126"/>
              <a:gd name="T72" fmla="*/ 37 w 111"/>
              <a:gd name="T73" fmla="*/ 121 h 126"/>
              <a:gd name="T74" fmla="*/ 50 w 111"/>
              <a:gd name="T75" fmla="*/ 121 h 126"/>
              <a:gd name="T76" fmla="*/ 78 w 111"/>
              <a:gd name="T77" fmla="*/ 121 h 126"/>
              <a:gd name="T78" fmla="*/ 72 w 111"/>
              <a:gd name="T79" fmla="*/ 113 h 126"/>
              <a:gd name="T80" fmla="*/ 87 w 111"/>
              <a:gd name="T81" fmla="*/ 93 h 126"/>
              <a:gd name="T82" fmla="*/ 84 w 111"/>
              <a:gd name="T83" fmla="*/ 120 h 126"/>
              <a:gd name="T84" fmla="*/ 87 w 111"/>
              <a:gd name="T85" fmla="*/ 84 h 126"/>
              <a:gd name="T86" fmla="*/ 87 w 111"/>
              <a:gd name="T87" fmla="*/ 54 h 126"/>
              <a:gd name="T88" fmla="*/ 91 w 111"/>
              <a:gd name="T89" fmla="*/ 79 h 126"/>
              <a:gd name="T90" fmla="*/ 91 w 111"/>
              <a:gd name="T91" fmla="*/ 49 h 126"/>
              <a:gd name="T92" fmla="*/ 95 w 111"/>
              <a:gd name="T93" fmla="*/ 56 h 126"/>
              <a:gd name="T94" fmla="*/ 87 w 111"/>
              <a:gd name="T95" fmla="*/ 44 h 126"/>
              <a:gd name="T96" fmla="*/ 87 w 111"/>
              <a:gd name="T97" fmla="*/ 15 h 126"/>
              <a:gd name="T98" fmla="*/ 87 w 111"/>
              <a:gd name="T99" fmla="*/ 44 h 126"/>
              <a:gd name="T100" fmla="*/ 72 w 111"/>
              <a:gd name="T101" fmla="*/ 26 h 126"/>
              <a:gd name="T102" fmla="*/ 64 w 111"/>
              <a:gd name="T103" fmla="*/ 6 h 126"/>
              <a:gd name="T104" fmla="*/ 84 w 111"/>
              <a:gd name="T105" fmla="*/ 10 h 126"/>
              <a:gd name="T106" fmla="*/ 24 w 111"/>
              <a:gd name="T107" fmla="*/ 10 h 126"/>
              <a:gd name="T108" fmla="*/ 10 w 111"/>
              <a:gd name="T109" fmla="*/ 20 h 126"/>
              <a:gd name="T110" fmla="*/ 21 w 111"/>
              <a:gd name="T111" fmla="*/ 6 h 126"/>
              <a:gd name="T112" fmla="*/ 28 w 111"/>
              <a:gd name="T113" fmla="*/ 93 h 126"/>
              <a:gd name="T114" fmla="*/ 30 w 111"/>
              <a:gd name="T115" fmla="*/ 121 h 126"/>
              <a:gd name="T116" fmla="*/ 24 w 111"/>
              <a:gd name="T117" fmla="*/ 99 h 126"/>
              <a:gd name="T118" fmla="*/ 91 w 111"/>
              <a:gd name="T119" fmla="*/ 10 h 126"/>
              <a:gd name="T120" fmla="*/ 104 w 111"/>
              <a:gd name="T121"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126">
                <a:moveTo>
                  <a:pt x="0" y="0"/>
                </a:moveTo>
                <a:lnTo>
                  <a:pt x="1" y="6"/>
                </a:lnTo>
                <a:lnTo>
                  <a:pt x="1" y="6"/>
                </a:lnTo>
                <a:lnTo>
                  <a:pt x="1" y="6"/>
                </a:lnTo>
                <a:lnTo>
                  <a:pt x="1" y="6"/>
                </a:lnTo>
                <a:lnTo>
                  <a:pt x="23" y="126"/>
                </a:lnTo>
                <a:lnTo>
                  <a:pt x="88" y="126"/>
                </a:lnTo>
                <a:lnTo>
                  <a:pt x="109" y="6"/>
                </a:lnTo>
                <a:lnTo>
                  <a:pt x="111" y="0"/>
                </a:lnTo>
                <a:lnTo>
                  <a:pt x="0" y="0"/>
                </a:lnTo>
                <a:close/>
                <a:moveTo>
                  <a:pt x="55" y="121"/>
                </a:moveTo>
                <a:lnTo>
                  <a:pt x="47" y="109"/>
                </a:lnTo>
                <a:lnTo>
                  <a:pt x="58" y="93"/>
                </a:lnTo>
                <a:lnTo>
                  <a:pt x="70" y="109"/>
                </a:lnTo>
                <a:lnTo>
                  <a:pt x="60" y="121"/>
                </a:lnTo>
                <a:lnTo>
                  <a:pt x="55" y="121"/>
                </a:lnTo>
                <a:close/>
                <a:moveTo>
                  <a:pt x="18" y="72"/>
                </a:moveTo>
                <a:lnTo>
                  <a:pt x="18" y="67"/>
                </a:lnTo>
                <a:lnTo>
                  <a:pt x="28" y="54"/>
                </a:lnTo>
                <a:lnTo>
                  <a:pt x="40" y="69"/>
                </a:lnTo>
                <a:lnTo>
                  <a:pt x="28" y="84"/>
                </a:lnTo>
                <a:lnTo>
                  <a:pt x="18" y="72"/>
                </a:lnTo>
                <a:close/>
                <a:moveTo>
                  <a:pt x="24" y="89"/>
                </a:moveTo>
                <a:lnTo>
                  <a:pt x="23" y="91"/>
                </a:lnTo>
                <a:lnTo>
                  <a:pt x="21" y="83"/>
                </a:lnTo>
                <a:lnTo>
                  <a:pt x="24" y="89"/>
                </a:lnTo>
                <a:close/>
                <a:moveTo>
                  <a:pt x="58" y="54"/>
                </a:moveTo>
                <a:lnTo>
                  <a:pt x="70" y="69"/>
                </a:lnTo>
                <a:lnTo>
                  <a:pt x="58" y="84"/>
                </a:lnTo>
                <a:lnTo>
                  <a:pt x="47" y="69"/>
                </a:lnTo>
                <a:lnTo>
                  <a:pt x="58" y="54"/>
                </a:lnTo>
                <a:close/>
                <a:moveTo>
                  <a:pt x="43" y="64"/>
                </a:moveTo>
                <a:lnTo>
                  <a:pt x="31" y="49"/>
                </a:lnTo>
                <a:lnTo>
                  <a:pt x="43" y="35"/>
                </a:lnTo>
                <a:lnTo>
                  <a:pt x="54" y="49"/>
                </a:lnTo>
                <a:lnTo>
                  <a:pt x="43" y="64"/>
                </a:lnTo>
                <a:close/>
                <a:moveTo>
                  <a:pt x="72" y="73"/>
                </a:moveTo>
                <a:lnTo>
                  <a:pt x="84" y="89"/>
                </a:lnTo>
                <a:lnTo>
                  <a:pt x="72" y="104"/>
                </a:lnTo>
                <a:lnTo>
                  <a:pt x="61" y="89"/>
                </a:lnTo>
                <a:lnTo>
                  <a:pt x="72" y="73"/>
                </a:lnTo>
                <a:close/>
                <a:moveTo>
                  <a:pt x="61" y="49"/>
                </a:moveTo>
                <a:lnTo>
                  <a:pt x="72" y="35"/>
                </a:lnTo>
                <a:lnTo>
                  <a:pt x="84" y="49"/>
                </a:lnTo>
                <a:lnTo>
                  <a:pt x="72" y="64"/>
                </a:lnTo>
                <a:lnTo>
                  <a:pt x="61" y="49"/>
                </a:lnTo>
                <a:close/>
                <a:moveTo>
                  <a:pt x="58" y="44"/>
                </a:moveTo>
                <a:lnTo>
                  <a:pt x="47" y="30"/>
                </a:lnTo>
                <a:lnTo>
                  <a:pt x="58" y="15"/>
                </a:lnTo>
                <a:lnTo>
                  <a:pt x="70" y="30"/>
                </a:lnTo>
                <a:lnTo>
                  <a:pt x="58" y="44"/>
                </a:lnTo>
                <a:close/>
                <a:moveTo>
                  <a:pt x="54" y="10"/>
                </a:moveTo>
                <a:lnTo>
                  <a:pt x="43" y="26"/>
                </a:lnTo>
                <a:lnTo>
                  <a:pt x="31" y="10"/>
                </a:lnTo>
                <a:lnTo>
                  <a:pt x="34" y="6"/>
                </a:lnTo>
                <a:lnTo>
                  <a:pt x="51" y="6"/>
                </a:lnTo>
                <a:lnTo>
                  <a:pt x="54" y="10"/>
                </a:lnTo>
                <a:close/>
                <a:moveTo>
                  <a:pt x="40" y="30"/>
                </a:moveTo>
                <a:lnTo>
                  <a:pt x="28" y="44"/>
                </a:lnTo>
                <a:lnTo>
                  <a:pt x="17" y="30"/>
                </a:lnTo>
                <a:lnTo>
                  <a:pt x="28" y="15"/>
                </a:lnTo>
                <a:lnTo>
                  <a:pt x="40" y="30"/>
                </a:lnTo>
                <a:close/>
                <a:moveTo>
                  <a:pt x="24" y="49"/>
                </a:moveTo>
                <a:lnTo>
                  <a:pt x="17" y="60"/>
                </a:lnTo>
                <a:lnTo>
                  <a:pt x="13" y="36"/>
                </a:lnTo>
                <a:lnTo>
                  <a:pt x="13" y="35"/>
                </a:lnTo>
                <a:lnTo>
                  <a:pt x="24" y="49"/>
                </a:lnTo>
                <a:close/>
                <a:moveTo>
                  <a:pt x="43" y="73"/>
                </a:moveTo>
                <a:lnTo>
                  <a:pt x="54" y="89"/>
                </a:lnTo>
                <a:lnTo>
                  <a:pt x="43" y="104"/>
                </a:lnTo>
                <a:lnTo>
                  <a:pt x="31" y="89"/>
                </a:lnTo>
                <a:lnTo>
                  <a:pt x="43" y="73"/>
                </a:lnTo>
                <a:close/>
                <a:moveTo>
                  <a:pt x="50" y="121"/>
                </a:moveTo>
                <a:lnTo>
                  <a:pt x="37" y="121"/>
                </a:lnTo>
                <a:lnTo>
                  <a:pt x="43" y="113"/>
                </a:lnTo>
                <a:lnTo>
                  <a:pt x="50" y="121"/>
                </a:lnTo>
                <a:close/>
                <a:moveTo>
                  <a:pt x="72" y="113"/>
                </a:moveTo>
                <a:lnTo>
                  <a:pt x="78" y="121"/>
                </a:lnTo>
                <a:lnTo>
                  <a:pt x="65" y="121"/>
                </a:lnTo>
                <a:lnTo>
                  <a:pt x="72" y="113"/>
                </a:lnTo>
                <a:close/>
                <a:moveTo>
                  <a:pt x="75" y="109"/>
                </a:moveTo>
                <a:lnTo>
                  <a:pt x="87" y="93"/>
                </a:lnTo>
                <a:lnTo>
                  <a:pt x="88" y="94"/>
                </a:lnTo>
                <a:lnTo>
                  <a:pt x="84" y="120"/>
                </a:lnTo>
                <a:lnTo>
                  <a:pt x="75" y="109"/>
                </a:lnTo>
                <a:close/>
                <a:moveTo>
                  <a:pt x="87" y="84"/>
                </a:moveTo>
                <a:lnTo>
                  <a:pt x="75" y="69"/>
                </a:lnTo>
                <a:lnTo>
                  <a:pt x="87" y="54"/>
                </a:lnTo>
                <a:lnTo>
                  <a:pt x="94" y="63"/>
                </a:lnTo>
                <a:lnTo>
                  <a:pt x="91" y="79"/>
                </a:lnTo>
                <a:lnTo>
                  <a:pt x="87" y="84"/>
                </a:lnTo>
                <a:close/>
                <a:moveTo>
                  <a:pt x="91" y="49"/>
                </a:moveTo>
                <a:lnTo>
                  <a:pt x="98" y="39"/>
                </a:lnTo>
                <a:lnTo>
                  <a:pt x="95" y="56"/>
                </a:lnTo>
                <a:lnTo>
                  <a:pt x="91" y="49"/>
                </a:lnTo>
                <a:close/>
                <a:moveTo>
                  <a:pt x="87" y="44"/>
                </a:moveTo>
                <a:lnTo>
                  <a:pt x="75" y="30"/>
                </a:lnTo>
                <a:lnTo>
                  <a:pt x="87" y="15"/>
                </a:lnTo>
                <a:lnTo>
                  <a:pt x="98" y="30"/>
                </a:lnTo>
                <a:lnTo>
                  <a:pt x="87" y="44"/>
                </a:lnTo>
                <a:close/>
                <a:moveTo>
                  <a:pt x="84" y="10"/>
                </a:moveTo>
                <a:lnTo>
                  <a:pt x="72" y="26"/>
                </a:lnTo>
                <a:lnTo>
                  <a:pt x="61" y="10"/>
                </a:lnTo>
                <a:lnTo>
                  <a:pt x="64" y="6"/>
                </a:lnTo>
                <a:lnTo>
                  <a:pt x="81" y="6"/>
                </a:lnTo>
                <a:lnTo>
                  <a:pt x="84" y="10"/>
                </a:lnTo>
                <a:close/>
                <a:moveTo>
                  <a:pt x="21" y="6"/>
                </a:moveTo>
                <a:lnTo>
                  <a:pt x="24" y="10"/>
                </a:lnTo>
                <a:lnTo>
                  <a:pt x="13" y="26"/>
                </a:lnTo>
                <a:lnTo>
                  <a:pt x="10" y="20"/>
                </a:lnTo>
                <a:lnTo>
                  <a:pt x="7" y="6"/>
                </a:lnTo>
                <a:lnTo>
                  <a:pt x="21" y="6"/>
                </a:lnTo>
                <a:close/>
                <a:moveTo>
                  <a:pt x="24" y="99"/>
                </a:moveTo>
                <a:lnTo>
                  <a:pt x="28" y="93"/>
                </a:lnTo>
                <a:lnTo>
                  <a:pt x="40" y="109"/>
                </a:lnTo>
                <a:lnTo>
                  <a:pt x="30" y="121"/>
                </a:lnTo>
                <a:lnTo>
                  <a:pt x="27" y="121"/>
                </a:lnTo>
                <a:lnTo>
                  <a:pt x="24" y="99"/>
                </a:lnTo>
                <a:close/>
                <a:moveTo>
                  <a:pt x="101" y="23"/>
                </a:moveTo>
                <a:lnTo>
                  <a:pt x="91" y="10"/>
                </a:lnTo>
                <a:lnTo>
                  <a:pt x="94" y="6"/>
                </a:lnTo>
                <a:lnTo>
                  <a:pt x="104" y="6"/>
                </a:lnTo>
                <a:lnTo>
                  <a:pt x="101" y="23"/>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19" name="Freeform 122"/>
          <p:cNvSpPr/>
          <p:nvPr/>
        </p:nvSpPr>
        <p:spPr bwMode="auto">
          <a:xfrm>
            <a:off x="2347913" y="4129089"/>
            <a:ext cx="69850" cy="53975"/>
          </a:xfrm>
          <a:custGeom>
            <a:avLst/>
            <a:gdLst>
              <a:gd name="T0" fmla="*/ 12 w 44"/>
              <a:gd name="T1" fmla="*/ 17 h 34"/>
              <a:gd name="T2" fmla="*/ 0 w 44"/>
              <a:gd name="T3" fmla="*/ 4 h 34"/>
              <a:gd name="T4" fmla="*/ 17 w 44"/>
              <a:gd name="T5" fmla="*/ 7 h 34"/>
              <a:gd name="T6" fmla="*/ 44 w 44"/>
              <a:gd name="T7" fmla="*/ 0 h 34"/>
              <a:gd name="T8" fmla="*/ 26 w 44"/>
              <a:gd name="T9" fmla="*/ 17 h 34"/>
              <a:gd name="T10" fmla="*/ 32 w 44"/>
              <a:gd name="T11" fmla="*/ 34 h 34"/>
              <a:gd name="T12" fmla="*/ 20 w 44"/>
              <a:gd name="T13" fmla="*/ 27 h 34"/>
              <a:gd name="T14" fmla="*/ 12 w 44"/>
              <a:gd name="T15" fmla="*/ 34 h 34"/>
              <a:gd name="T16" fmla="*/ 12 w 44"/>
              <a:gd name="T17" fmla="*/ 29 h 34"/>
              <a:gd name="T18" fmla="*/ 3 w 44"/>
              <a:gd name="T19" fmla="*/ 28 h 34"/>
              <a:gd name="T20" fmla="*/ 12 w 44"/>
              <a:gd name="T21"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 h="34">
                <a:moveTo>
                  <a:pt x="12" y="17"/>
                </a:moveTo>
                <a:lnTo>
                  <a:pt x="0" y="4"/>
                </a:lnTo>
                <a:lnTo>
                  <a:pt x="17" y="7"/>
                </a:lnTo>
                <a:lnTo>
                  <a:pt x="44" y="0"/>
                </a:lnTo>
                <a:lnTo>
                  <a:pt x="26" y="17"/>
                </a:lnTo>
                <a:lnTo>
                  <a:pt x="32" y="34"/>
                </a:lnTo>
                <a:lnTo>
                  <a:pt x="20" y="27"/>
                </a:lnTo>
                <a:lnTo>
                  <a:pt x="12" y="34"/>
                </a:lnTo>
                <a:lnTo>
                  <a:pt x="12" y="29"/>
                </a:lnTo>
                <a:lnTo>
                  <a:pt x="3" y="28"/>
                </a:lnTo>
                <a:lnTo>
                  <a:pt x="12" y="1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0" name="Freeform 123"/>
          <p:cNvSpPr/>
          <p:nvPr/>
        </p:nvSpPr>
        <p:spPr bwMode="auto">
          <a:xfrm>
            <a:off x="2940050" y="4022726"/>
            <a:ext cx="322263" cy="258763"/>
          </a:xfrm>
          <a:custGeom>
            <a:avLst/>
            <a:gdLst>
              <a:gd name="T0" fmla="*/ 116 w 143"/>
              <a:gd name="T1" fmla="*/ 7 h 115"/>
              <a:gd name="T2" fmla="*/ 114 w 143"/>
              <a:gd name="T3" fmla="*/ 1 h 115"/>
              <a:gd name="T4" fmla="*/ 107 w 143"/>
              <a:gd name="T5" fmla="*/ 3 h 115"/>
              <a:gd name="T6" fmla="*/ 62 w 143"/>
              <a:gd name="T7" fmla="*/ 80 h 115"/>
              <a:gd name="T8" fmla="*/ 47 w 143"/>
              <a:gd name="T9" fmla="*/ 64 h 115"/>
              <a:gd name="T10" fmla="*/ 7 w 143"/>
              <a:gd name="T11" fmla="*/ 70 h 115"/>
              <a:gd name="T12" fmla="*/ 22 w 143"/>
              <a:gd name="T13" fmla="*/ 107 h 115"/>
              <a:gd name="T14" fmla="*/ 62 w 143"/>
              <a:gd name="T15" fmla="*/ 101 h 115"/>
              <a:gd name="T16" fmla="*/ 63 w 143"/>
              <a:gd name="T17" fmla="*/ 100 h 115"/>
              <a:gd name="T18" fmla="*/ 63 w 143"/>
              <a:gd name="T19" fmla="*/ 99 h 115"/>
              <a:gd name="T20" fmla="*/ 100 w 143"/>
              <a:gd name="T21" fmla="*/ 35 h 115"/>
              <a:gd name="T22" fmla="*/ 143 w 143"/>
              <a:gd name="T23" fmla="*/ 48 h 115"/>
              <a:gd name="T24" fmla="*/ 116 w 143"/>
              <a:gd name="T25"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115">
                <a:moveTo>
                  <a:pt x="116" y="7"/>
                </a:moveTo>
                <a:cubicBezTo>
                  <a:pt x="116" y="5"/>
                  <a:pt x="116" y="2"/>
                  <a:pt x="114" y="1"/>
                </a:cubicBezTo>
                <a:cubicBezTo>
                  <a:pt x="111" y="0"/>
                  <a:pt x="108" y="1"/>
                  <a:pt x="107" y="3"/>
                </a:cubicBezTo>
                <a:cubicBezTo>
                  <a:pt x="62" y="80"/>
                  <a:pt x="62" y="80"/>
                  <a:pt x="62" y="80"/>
                </a:cubicBezTo>
                <a:cubicBezTo>
                  <a:pt x="60" y="73"/>
                  <a:pt x="54" y="68"/>
                  <a:pt x="47" y="64"/>
                </a:cubicBezTo>
                <a:cubicBezTo>
                  <a:pt x="32" y="55"/>
                  <a:pt x="14" y="58"/>
                  <a:pt x="7" y="70"/>
                </a:cubicBezTo>
                <a:cubicBezTo>
                  <a:pt x="0" y="82"/>
                  <a:pt x="7" y="99"/>
                  <a:pt x="22" y="107"/>
                </a:cubicBezTo>
                <a:cubicBezTo>
                  <a:pt x="37" y="115"/>
                  <a:pt x="55" y="112"/>
                  <a:pt x="62" y="101"/>
                </a:cubicBezTo>
                <a:cubicBezTo>
                  <a:pt x="62" y="100"/>
                  <a:pt x="62" y="100"/>
                  <a:pt x="63" y="100"/>
                </a:cubicBezTo>
                <a:cubicBezTo>
                  <a:pt x="63" y="99"/>
                  <a:pt x="63" y="99"/>
                  <a:pt x="63" y="99"/>
                </a:cubicBezTo>
                <a:cubicBezTo>
                  <a:pt x="100" y="35"/>
                  <a:pt x="100" y="35"/>
                  <a:pt x="100" y="35"/>
                </a:cubicBezTo>
                <a:cubicBezTo>
                  <a:pt x="116" y="55"/>
                  <a:pt x="143" y="48"/>
                  <a:pt x="143" y="48"/>
                </a:cubicBezTo>
                <a:cubicBezTo>
                  <a:pt x="115" y="40"/>
                  <a:pt x="116" y="12"/>
                  <a:pt x="116" y="7"/>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1" name="Freeform 124"/>
          <p:cNvSpPr>
            <a:spLocks noEditPoints="1"/>
          </p:cNvSpPr>
          <p:nvPr/>
        </p:nvSpPr>
        <p:spPr bwMode="auto">
          <a:xfrm>
            <a:off x="3054350" y="4146551"/>
            <a:ext cx="228600" cy="220663"/>
          </a:xfrm>
          <a:custGeom>
            <a:avLst/>
            <a:gdLst>
              <a:gd name="T0" fmla="*/ 83 w 101"/>
              <a:gd name="T1" fmla="*/ 7 h 98"/>
              <a:gd name="T2" fmla="*/ 53 w 101"/>
              <a:gd name="T3" fmla="*/ 0 h 98"/>
              <a:gd name="T4" fmla="*/ 18 w 101"/>
              <a:gd name="T5" fmla="*/ 59 h 98"/>
              <a:gd name="T6" fmla="*/ 0 w 101"/>
              <a:gd name="T7" fmla="*/ 70 h 98"/>
              <a:gd name="T8" fmla="*/ 47 w 101"/>
              <a:gd name="T9" fmla="*/ 98 h 98"/>
              <a:gd name="T10" fmla="*/ 101 w 101"/>
              <a:gd name="T11" fmla="*/ 46 h 98"/>
              <a:gd name="T12" fmla="*/ 83 w 101"/>
              <a:gd name="T13" fmla="*/ 7 h 98"/>
              <a:gd name="T14" fmla="*/ 47 w 101"/>
              <a:gd name="T15" fmla="*/ 62 h 98"/>
              <a:gd name="T16" fmla="*/ 31 w 101"/>
              <a:gd name="T17" fmla="*/ 46 h 98"/>
              <a:gd name="T18" fmla="*/ 47 w 101"/>
              <a:gd name="T19" fmla="*/ 30 h 98"/>
              <a:gd name="T20" fmla="*/ 63 w 101"/>
              <a:gd name="T21" fmla="*/ 46 h 98"/>
              <a:gd name="T22" fmla="*/ 47 w 101"/>
              <a:gd name="T23" fmla="*/ 62 h 98"/>
              <a:gd name="T24" fmla="*/ 81 w 101"/>
              <a:gd name="T25" fmla="*/ 79 h 98"/>
              <a:gd name="T26" fmla="*/ 63 w 101"/>
              <a:gd name="T27" fmla="*/ 60 h 98"/>
              <a:gd name="T28" fmla="*/ 67 w 101"/>
              <a:gd name="T29" fmla="*/ 55 h 98"/>
              <a:gd name="T30" fmla="*/ 89 w 101"/>
              <a:gd name="T31" fmla="*/ 68 h 98"/>
              <a:gd name="T32" fmla="*/ 81 w 101"/>
              <a:gd name="T33" fmla="*/ 79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98">
                <a:moveTo>
                  <a:pt x="83" y="7"/>
                </a:moveTo>
                <a:cubicBezTo>
                  <a:pt x="65" y="9"/>
                  <a:pt x="53" y="0"/>
                  <a:pt x="53" y="0"/>
                </a:cubicBezTo>
                <a:cubicBezTo>
                  <a:pt x="53" y="0"/>
                  <a:pt x="24" y="51"/>
                  <a:pt x="18" y="59"/>
                </a:cubicBezTo>
                <a:cubicBezTo>
                  <a:pt x="14" y="64"/>
                  <a:pt x="5" y="69"/>
                  <a:pt x="0" y="70"/>
                </a:cubicBezTo>
                <a:cubicBezTo>
                  <a:pt x="9" y="87"/>
                  <a:pt x="27" y="98"/>
                  <a:pt x="47" y="98"/>
                </a:cubicBezTo>
                <a:cubicBezTo>
                  <a:pt x="77" y="98"/>
                  <a:pt x="101" y="75"/>
                  <a:pt x="101" y="46"/>
                </a:cubicBezTo>
                <a:cubicBezTo>
                  <a:pt x="101" y="31"/>
                  <a:pt x="94" y="17"/>
                  <a:pt x="83" y="7"/>
                </a:cubicBezTo>
                <a:close/>
                <a:moveTo>
                  <a:pt x="47" y="62"/>
                </a:moveTo>
                <a:cubicBezTo>
                  <a:pt x="38" y="62"/>
                  <a:pt x="31" y="55"/>
                  <a:pt x="31" y="46"/>
                </a:cubicBezTo>
                <a:cubicBezTo>
                  <a:pt x="31" y="37"/>
                  <a:pt x="38" y="30"/>
                  <a:pt x="47" y="30"/>
                </a:cubicBezTo>
                <a:cubicBezTo>
                  <a:pt x="56" y="30"/>
                  <a:pt x="63" y="37"/>
                  <a:pt x="63" y="46"/>
                </a:cubicBezTo>
                <a:cubicBezTo>
                  <a:pt x="63" y="55"/>
                  <a:pt x="56" y="62"/>
                  <a:pt x="47" y="62"/>
                </a:cubicBezTo>
                <a:close/>
                <a:moveTo>
                  <a:pt x="81" y="79"/>
                </a:moveTo>
                <a:cubicBezTo>
                  <a:pt x="63" y="60"/>
                  <a:pt x="63" y="60"/>
                  <a:pt x="63" y="60"/>
                </a:cubicBezTo>
                <a:cubicBezTo>
                  <a:pt x="63" y="60"/>
                  <a:pt x="65" y="58"/>
                  <a:pt x="67" y="55"/>
                </a:cubicBezTo>
                <a:cubicBezTo>
                  <a:pt x="89" y="68"/>
                  <a:pt x="89" y="68"/>
                  <a:pt x="89" y="68"/>
                </a:cubicBezTo>
                <a:cubicBezTo>
                  <a:pt x="89" y="68"/>
                  <a:pt x="86" y="74"/>
                  <a:pt x="81" y="7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2" name="Freeform 125"/>
          <p:cNvSpPr>
            <a:spLocks noEditPoints="1"/>
          </p:cNvSpPr>
          <p:nvPr/>
        </p:nvSpPr>
        <p:spPr bwMode="auto">
          <a:xfrm>
            <a:off x="3549650" y="4116389"/>
            <a:ext cx="396875" cy="212725"/>
          </a:xfrm>
          <a:custGeom>
            <a:avLst/>
            <a:gdLst>
              <a:gd name="T0" fmla="*/ 99 w 176"/>
              <a:gd name="T1" fmla="*/ 37 h 94"/>
              <a:gd name="T2" fmla="*/ 86 w 176"/>
              <a:gd name="T3" fmla="*/ 50 h 94"/>
              <a:gd name="T4" fmla="*/ 93 w 176"/>
              <a:gd name="T5" fmla="*/ 61 h 94"/>
              <a:gd name="T6" fmla="*/ 105 w 176"/>
              <a:gd name="T7" fmla="*/ 61 h 94"/>
              <a:gd name="T8" fmla="*/ 111 w 176"/>
              <a:gd name="T9" fmla="*/ 50 h 94"/>
              <a:gd name="T10" fmla="*/ 105 w 176"/>
              <a:gd name="T11" fmla="*/ 39 h 94"/>
              <a:gd name="T12" fmla="*/ 42 w 176"/>
              <a:gd name="T13" fmla="*/ 0 h 94"/>
              <a:gd name="T14" fmla="*/ 0 w 176"/>
              <a:gd name="T15" fmla="*/ 52 h 94"/>
              <a:gd name="T16" fmla="*/ 134 w 176"/>
              <a:gd name="T17" fmla="*/ 94 h 94"/>
              <a:gd name="T18" fmla="*/ 176 w 176"/>
              <a:gd name="T19" fmla="*/ 42 h 94"/>
              <a:gd name="T20" fmla="*/ 74 w 176"/>
              <a:gd name="T21" fmla="*/ 65 h 94"/>
              <a:gd name="T22" fmla="*/ 70 w 176"/>
              <a:gd name="T23" fmla="*/ 48 h 94"/>
              <a:gd name="T24" fmla="*/ 67 w 176"/>
              <a:gd name="T25" fmla="*/ 39 h 94"/>
              <a:gd name="T26" fmla="*/ 57 w 176"/>
              <a:gd name="T27" fmla="*/ 39 h 94"/>
              <a:gd name="T28" fmla="*/ 53 w 176"/>
              <a:gd name="T29" fmla="*/ 53 h 94"/>
              <a:gd name="T30" fmla="*/ 49 w 176"/>
              <a:gd name="T31" fmla="*/ 65 h 94"/>
              <a:gd name="T32" fmla="*/ 48 w 176"/>
              <a:gd name="T33" fmla="*/ 42 h 94"/>
              <a:gd name="T34" fmla="*/ 41 w 176"/>
              <a:gd name="T35" fmla="*/ 37 h 94"/>
              <a:gd name="T36" fmla="*/ 32 w 176"/>
              <a:gd name="T37" fmla="*/ 43 h 94"/>
              <a:gd name="T38" fmla="*/ 31 w 176"/>
              <a:gd name="T39" fmla="*/ 65 h 94"/>
              <a:gd name="T40" fmla="*/ 27 w 176"/>
              <a:gd name="T41" fmla="*/ 34 h 94"/>
              <a:gd name="T42" fmla="*/ 31 w 176"/>
              <a:gd name="T43" fmla="*/ 40 h 94"/>
              <a:gd name="T44" fmla="*/ 42 w 176"/>
              <a:gd name="T45" fmla="*/ 34 h 94"/>
              <a:gd name="T46" fmla="*/ 50 w 176"/>
              <a:gd name="T47" fmla="*/ 37 h 94"/>
              <a:gd name="T48" fmla="*/ 57 w 176"/>
              <a:gd name="T49" fmla="*/ 35 h 94"/>
              <a:gd name="T50" fmla="*/ 69 w 176"/>
              <a:gd name="T51" fmla="*/ 35 h 94"/>
              <a:gd name="T52" fmla="*/ 74 w 176"/>
              <a:gd name="T53" fmla="*/ 48 h 94"/>
              <a:gd name="T54" fmla="*/ 111 w 176"/>
              <a:gd name="T55" fmla="*/ 61 h 94"/>
              <a:gd name="T56" fmla="*/ 92 w 176"/>
              <a:gd name="T57" fmla="*/ 64 h 94"/>
              <a:gd name="T58" fmla="*/ 87 w 176"/>
              <a:gd name="T59" fmla="*/ 76 h 94"/>
              <a:gd name="T60" fmla="*/ 83 w 176"/>
              <a:gd name="T61" fmla="*/ 34 h 94"/>
              <a:gd name="T62" fmla="*/ 87 w 176"/>
              <a:gd name="T63" fmla="*/ 40 h 94"/>
              <a:gd name="T64" fmla="*/ 99 w 176"/>
              <a:gd name="T65" fmla="*/ 34 h 94"/>
              <a:gd name="T66" fmla="*/ 115 w 176"/>
              <a:gd name="T67" fmla="*/ 50 h 94"/>
              <a:gd name="T68" fmla="*/ 147 w 176"/>
              <a:gd name="T69" fmla="*/ 59 h 94"/>
              <a:gd name="T70" fmla="*/ 135 w 176"/>
              <a:gd name="T71" fmla="*/ 66 h 94"/>
              <a:gd name="T72" fmla="*/ 121 w 176"/>
              <a:gd name="T73" fmla="*/ 54 h 94"/>
              <a:gd name="T74" fmla="*/ 128 w 176"/>
              <a:gd name="T75" fmla="*/ 60 h 94"/>
              <a:gd name="T76" fmla="*/ 142 w 176"/>
              <a:gd name="T77" fmla="*/ 59 h 94"/>
              <a:gd name="T78" fmla="*/ 143 w 176"/>
              <a:gd name="T79" fmla="*/ 48 h 94"/>
              <a:gd name="T80" fmla="*/ 132 w 176"/>
              <a:gd name="T81" fmla="*/ 44 h 94"/>
              <a:gd name="T82" fmla="*/ 138 w 176"/>
              <a:gd name="T83" fmla="*/ 39 h 94"/>
              <a:gd name="T84" fmla="*/ 142 w 176"/>
              <a:gd name="T85" fmla="*/ 33 h 94"/>
              <a:gd name="T86" fmla="*/ 134 w 176"/>
              <a:gd name="T87" fmla="*/ 26 h 94"/>
              <a:gd name="T88" fmla="*/ 126 w 176"/>
              <a:gd name="T89" fmla="*/ 33 h 94"/>
              <a:gd name="T90" fmla="*/ 127 w 176"/>
              <a:gd name="T91" fmla="*/ 25 h 94"/>
              <a:gd name="T92" fmla="*/ 141 w 176"/>
              <a:gd name="T93" fmla="*/ 24 h 94"/>
              <a:gd name="T94" fmla="*/ 147 w 176"/>
              <a:gd name="T95" fmla="*/ 33 h 94"/>
              <a:gd name="T96" fmla="*/ 146 w 176"/>
              <a:gd name="T97" fmla="*/ 45 h 94"/>
              <a:gd name="T98" fmla="*/ 147 w 176"/>
              <a:gd name="T99" fmla="*/ 5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6" h="94">
                <a:moveTo>
                  <a:pt x="105" y="39"/>
                </a:moveTo>
                <a:cubicBezTo>
                  <a:pt x="103" y="38"/>
                  <a:pt x="101" y="37"/>
                  <a:pt x="99" y="37"/>
                </a:cubicBezTo>
                <a:cubicBezTo>
                  <a:pt x="95" y="37"/>
                  <a:pt x="92" y="39"/>
                  <a:pt x="90" y="41"/>
                </a:cubicBezTo>
                <a:cubicBezTo>
                  <a:pt x="88" y="43"/>
                  <a:pt x="86" y="46"/>
                  <a:pt x="86" y="50"/>
                </a:cubicBezTo>
                <a:cubicBezTo>
                  <a:pt x="86" y="52"/>
                  <a:pt x="87" y="54"/>
                  <a:pt x="88" y="56"/>
                </a:cubicBezTo>
                <a:cubicBezTo>
                  <a:pt x="89" y="58"/>
                  <a:pt x="91" y="59"/>
                  <a:pt x="93" y="61"/>
                </a:cubicBezTo>
                <a:cubicBezTo>
                  <a:pt x="95" y="62"/>
                  <a:pt x="97" y="62"/>
                  <a:pt x="99" y="62"/>
                </a:cubicBezTo>
                <a:cubicBezTo>
                  <a:pt x="101" y="62"/>
                  <a:pt x="103" y="62"/>
                  <a:pt x="105" y="61"/>
                </a:cubicBezTo>
                <a:cubicBezTo>
                  <a:pt x="107" y="59"/>
                  <a:pt x="109" y="58"/>
                  <a:pt x="110" y="56"/>
                </a:cubicBezTo>
                <a:cubicBezTo>
                  <a:pt x="111" y="54"/>
                  <a:pt x="111" y="52"/>
                  <a:pt x="111" y="50"/>
                </a:cubicBezTo>
                <a:cubicBezTo>
                  <a:pt x="111" y="48"/>
                  <a:pt x="111" y="45"/>
                  <a:pt x="110" y="44"/>
                </a:cubicBezTo>
                <a:cubicBezTo>
                  <a:pt x="109" y="42"/>
                  <a:pt x="107" y="40"/>
                  <a:pt x="105" y="39"/>
                </a:cubicBezTo>
                <a:close/>
                <a:moveTo>
                  <a:pt x="134" y="0"/>
                </a:moveTo>
                <a:cubicBezTo>
                  <a:pt x="42" y="0"/>
                  <a:pt x="42" y="0"/>
                  <a:pt x="42" y="0"/>
                </a:cubicBezTo>
                <a:cubicBezTo>
                  <a:pt x="19" y="0"/>
                  <a:pt x="0" y="19"/>
                  <a:pt x="0" y="42"/>
                </a:cubicBezTo>
                <a:cubicBezTo>
                  <a:pt x="0" y="52"/>
                  <a:pt x="0" y="52"/>
                  <a:pt x="0" y="52"/>
                </a:cubicBezTo>
                <a:cubicBezTo>
                  <a:pt x="0" y="75"/>
                  <a:pt x="19" y="94"/>
                  <a:pt x="42" y="94"/>
                </a:cubicBezTo>
                <a:cubicBezTo>
                  <a:pt x="134" y="94"/>
                  <a:pt x="134" y="94"/>
                  <a:pt x="134" y="94"/>
                </a:cubicBezTo>
                <a:cubicBezTo>
                  <a:pt x="157" y="94"/>
                  <a:pt x="176" y="75"/>
                  <a:pt x="176" y="52"/>
                </a:cubicBezTo>
                <a:cubicBezTo>
                  <a:pt x="176" y="42"/>
                  <a:pt x="176" y="42"/>
                  <a:pt x="176" y="42"/>
                </a:cubicBezTo>
                <a:cubicBezTo>
                  <a:pt x="176" y="19"/>
                  <a:pt x="157" y="0"/>
                  <a:pt x="134" y="0"/>
                </a:cubicBezTo>
                <a:close/>
                <a:moveTo>
                  <a:pt x="74" y="65"/>
                </a:moveTo>
                <a:cubicBezTo>
                  <a:pt x="70" y="65"/>
                  <a:pt x="70" y="65"/>
                  <a:pt x="70" y="65"/>
                </a:cubicBezTo>
                <a:cubicBezTo>
                  <a:pt x="70" y="48"/>
                  <a:pt x="70" y="48"/>
                  <a:pt x="70" y="48"/>
                </a:cubicBezTo>
                <a:cubicBezTo>
                  <a:pt x="70" y="45"/>
                  <a:pt x="70" y="43"/>
                  <a:pt x="69" y="41"/>
                </a:cubicBezTo>
                <a:cubicBezTo>
                  <a:pt x="69" y="40"/>
                  <a:pt x="68" y="39"/>
                  <a:pt x="67" y="39"/>
                </a:cubicBezTo>
                <a:cubicBezTo>
                  <a:pt x="66" y="38"/>
                  <a:pt x="64" y="37"/>
                  <a:pt x="63" y="37"/>
                </a:cubicBezTo>
                <a:cubicBezTo>
                  <a:pt x="61" y="37"/>
                  <a:pt x="59" y="38"/>
                  <a:pt x="57" y="39"/>
                </a:cubicBezTo>
                <a:cubicBezTo>
                  <a:pt x="56" y="40"/>
                  <a:pt x="54" y="42"/>
                  <a:pt x="54" y="44"/>
                </a:cubicBezTo>
                <a:cubicBezTo>
                  <a:pt x="53" y="45"/>
                  <a:pt x="53" y="49"/>
                  <a:pt x="53" y="53"/>
                </a:cubicBezTo>
                <a:cubicBezTo>
                  <a:pt x="53" y="65"/>
                  <a:pt x="53" y="65"/>
                  <a:pt x="53" y="65"/>
                </a:cubicBezTo>
                <a:cubicBezTo>
                  <a:pt x="49" y="65"/>
                  <a:pt x="49" y="65"/>
                  <a:pt x="49" y="65"/>
                </a:cubicBezTo>
                <a:cubicBezTo>
                  <a:pt x="49" y="49"/>
                  <a:pt x="49" y="49"/>
                  <a:pt x="49" y="49"/>
                </a:cubicBezTo>
                <a:cubicBezTo>
                  <a:pt x="49" y="46"/>
                  <a:pt x="48" y="43"/>
                  <a:pt x="48" y="42"/>
                </a:cubicBezTo>
                <a:cubicBezTo>
                  <a:pt x="47" y="40"/>
                  <a:pt x="46" y="39"/>
                  <a:pt x="45" y="39"/>
                </a:cubicBezTo>
                <a:cubicBezTo>
                  <a:pt x="44" y="38"/>
                  <a:pt x="43" y="37"/>
                  <a:pt x="41" y="37"/>
                </a:cubicBezTo>
                <a:cubicBezTo>
                  <a:pt x="39" y="37"/>
                  <a:pt x="38" y="38"/>
                  <a:pt x="36" y="39"/>
                </a:cubicBezTo>
                <a:cubicBezTo>
                  <a:pt x="34" y="40"/>
                  <a:pt x="33" y="42"/>
                  <a:pt x="32" y="43"/>
                </a:cubicBezTo>
                <a:cubicBezTo>
                  <a:pt x="31" y="45"/>
                  <a:pt x="31" y="48"/>
                  <a:pt x="31" y="52"/>
                </a:cubicBezTo>
                <a:cubicBezTo>
                  <a:pt x="31" y="65"/>
                  <a:pt x="31" y="65"/>
                  <a:pt x="31" y="65"/>
                </a:cubicBezTo>
                <a:cubicBezTo>
                  <a:pt x="27" y="65"/>
                  <a:pt x="27" y="65"/>
                  <a:pt x="27" y="65"/>
                </a:cubicBezTo>
                <a:cubicBezTo>
                  <a:pt x="27" y="34"/>
                  <a:pt x="27" y="34"/>
                  <a:pt x="27" y="34"/>
                </a:cubicBezTo>
                <a:cubicBezTo>
                  <a:pt x="31" y="34"/>
                  <a:pt x="31" y="34"/>
                  <a:pt x="31" y="34"/>
                </a:cubicBezTo>
                <a:cubicBezTo>
                  <a:pt x="31" y="40"/>
                  <a:pt x="31" y="40"/>
                  <a:pt x="31" y="40"/>
                </a:cubicBezTo>
                <a:cubicBezTo>
                  <a:pt x="32" y="38"/>
                  <a:pt x="34" y="36"/>
                  <a:pt x="35" y="35"/>
                </a:cubicBezTo>
                <a:cubicBezTo>
                  <a:pt x="37" y="34"/>
                  <a:pt x="40" y="34"/>
                  <a:pt x="42" y="34"/>
                </a:cubicBezTo>
                <a:cubicBezTo>
                  <a:pt x="43" y="34"/>
                  <a:pt x="45" y="34"/>
                  <a:pt x="46" y="34"/>
                </a:cubicBezTo>
                <a:cubicBezTo>
                  <a:pt x="48" y="35"/>
                  <a:pt x="49" y="36"/>
                  <a:pt x="50" y="37"/>
                </a:cubicBezTo>
                <a:cubicBezTo>
                  <a:pt x="50" y="38"/>
                  <a:pt x="51" y="39"/>
                  <a:pt x="52" y="41"/>
                </a:cubicBezTo>
                <a:cubicBezTo>
                  <a:pt x="53" y="38"/>
                  <a:pt x="55" y="37"/>
                  <a:pt x="57" y="35"/>
                </a:cubicBezTo>
                <a:cubicBezTo>
                  <a:pt x="59" y="34"/>
                  <a:pt x="61" y="34"/>
                  <a:pt x="63" y="34"/>
                </a:cubicBezTo>
                <a:cubicBezTo>
                  <a:pt x="66" y="34"/>
                  <a:pt x="68" y="34"/>
                  <a:pt x="69" y="35"/>
                </a:cubicBezTo>
                <a:cubicBezTo>
                  <a:pt x="71" y="36"/>
                  <a:pt x="72" y="38"/>
                  <a:pt x="73" y="40"/>
                </a:cubicBezTo>
                <a:cubicBezTo>
                  <a:pt x="74" y="42"/>
                  <a:pt x="74" y="44"/>
                  <a:pt x="74" y="48"/>
                </a:cubicBezTo>
                <a:lnTo>
                  <a:pt x="74" y="65"/>
                </a:lnTo>
                <a:close/>
                <a:moveTo>
                  <a:pt x="111" y="61"/>
                </a:moveTo>
                <a:cubicBezTo>
                  <a:pt x="108" y="64"/>
                  <a:pt x="104" y="66"/>
                  <a:pt x="99" y="66"/>
                </a:cubicBezTo>
                <a:cubicBezTo>
                  <a:pt x="97" y="66"/>
                  <a:pt x="95" y="65"/>
                  <a:pt x="92" y="64"/>
                </a:cubicBezTo>
                <a:cubicBezTo>
                  <a:pt x="90" y="63"/>
                  <a:pt x="88" y="62"/>
                  <a:pt x="87" y="60"/>
                </a:cubicBezTo>
                <a:cubicBezTo>
                  <a:pt x="87" y="76"/>
                  <a:pt x="87" y="76"/>
                  <a:pt x="87" y="76"/>
                </a:cubicBezTo>
                <a:cubicBezTo>
                  <a:pt x="83" y="76"/>
                  <a:pt x="83" y="76"/>
                  <a:pt x="83" y="76"/>
                </a:cubicBezTo>
                <a:cubicBezTo>
                  <a:pt x="83" y="34"/>
                  <a:pt x="83" y="34"/>
                  <a:pt x="83" y="34"/>
                </a:cubicBezTo>
                <a:cubicBezTo>
                  <a:pt x="87" y="34"/>
                  <a:pt x="87" y="34"/>
                  <a:pt x="87" y="34"/>
                </a:cubicBezTo>
                <a:cubicBezTo>
                  <a:pt x="87" y="40"/>
                  <a:pt x="87" y="40"/>
                  <a:pt x="87" y="40"/>
                </a:cubicBezTo>
                <a:cubicBezTo>
                  <a:pt x="88" y="38"/>
                  <a:pt x="90" y="36"/>
                  <a:pt x="92" y="35"/>
                </a:cubicBezTo>
                <a:cubicBezTo>
                  <a:pt x="94" y="34"/>
                  <a:pt x="97" y="34"/>
                  <a:pt x="99" y="34"/>
                </a:cubicBezTo>
                <a:cubicBezTo>
                  <a:pt x="104" y="34"/>
                  <a:pt x="108" y="35"/>
                  <a:pt x="111" y="38"/>
                </a:cubicBezTo>
                <a:cubicBezTo>
                  <a:pt x="114" y="41"/>
                  <a:pt x="115" y="45"/>
                  <a:pt x="115" y="50"/>
                </a:cubicBezTo>
                <a:cubicBezTo>
                  <a:pt x="115" y="54"/>
                  <a:pt x="114" y="58"/>
                  <a:pt x="111" y="61"/>
                </a:cubicBezTo>
                <a:close/>
                <a:moveTo>
                  <a:pt x="147" y="59"/>
                </a:moveTo>
                <a:cubicBezTo>
                  <a:pt x="146" y="62"/>
                  <a:pt x="144" y="63"/>
                  <a:pt x="142" y="64"/>
                </a:cubicBezTo>
                <a:cubicBezTo>
                  <a:pt x="140" y="66"/>
                  <a:pt x="137" y="66"/>
                  <a:pt x="135" y="66"/>
                </a:cubicBezTo>
                <a:cubicBezTo>
                  <a:pt x="131" y="66"/>
                  <a:pt x="128" y="65"/>
                  <a:pt x="125" y="63"/>
                </a:cubicBezTo>
                <a:cubicBezTo>
                  <a:pt x="123" y="61"/>
                  <a:pt x="121" y="58"/>
                  <a:pt x="121" y="54"/>
                </a:cubicBezTo>
                <a:cubicBezTo>
                  <a:pt x="125" y="54"/>
                  <a:pt x="125" y="54"/>
                  <a:pt x="125" y="54"/>
                </a:cubicBezTo>
                <a:cubicBezTo>
                  <a:pt x="126" y="57"/>
                  <a:pt x="127" y="59"/>
                  <a:pt x="128" y="60"/>
                </a:cubicBezTo>
                <a:cubicBezTo>
                  <a:pt x="130" y="61"/>
                  <a:pt x="132" y="62"/>
                  <a:pt x="135" y="62"/>
                </a:cubicBezTo>
                <a:cubicBezTo>
                  <a:pt x="138" y="62"/>
                  <a:pt x="140" y="61"/>
                  <a:pt x="142" y="59"/>
                </a:cubicBezTo>
                <a:cubicBezTo>
                  <a:pt x="144" y="58"/>
                  <a:pt x="145" y="55"/>
                  <a:pt x="145" y="53"/>
                </a:cubicBezTo>
                <a:cubicBezTo>
                  <a:pt x="145" y="51"/>
                  <a:pt x="144" y="50"/>
                  <a:pt x="143" y="48"/>
                </a:cubicBezTo>
                <a:cubicBezTo>
                  <a:pt x="143" y="47"/>
                  <a:pt x="141" y="46"/>
                  <a:pt x="140" y="45"/>
                </a:cubicBezTo>
                <a:cubicBezTo>
                  <a:pt x="138" y="45"/>
                  <a:pt x="136" y="44"/>
                  <a:pt x="132" y="44"/>
                </a:cubicBezTo>
                <a:cubicBezTo>
                  <a:pt x="132" y="40"/>
                  <a:pt x="132" y="40"/>
                  <a:pt x="132" y="40"/>
                </a:cubicBezTo>
                <a:cubicBezTo>
                  <a:pt x="134" y="40"/>
                  <a:pt x="136" y="40"/>
                  <a:pt x="138" y="39"/>
                </a:cubicBezTo>
                <a:cubicBezTo>
                  <a:pt x="139" y="38"/>
                  <a:pt x="140" y="38"/>
                  <a:pt x="141" y="37"/>
                </a:cubicBezTo>
                <a:cubicBezTo>
                  <a:pt x="142" y="36"/>
                  <a:pt x="142" y="34"/>
                  <a:pt x="142" y="33"/>
                </a:cubicBezTo>
                <a:cubicBezTo>
                  <a:pt x="142" y="31"/>
                  <a:pt x="142" y="30"/>
                  <a:pt x="140" y="28"/>
                </a:cubicBezTo>
                <a:cubicBezTo>
                  <a:pt x="139" y="27"/>
                  <a:pt x="137" y="26"/>
                  <a:pt x="134" y="26"/>
                </a:cubicBezTo>
                <a:cubicBezTo>
                  <a:pt x="133" y="26"/>
                  <a:pt x="131" y="27"/>
                  <a:pt x="130" y="28"/>
                </a:cubicBezTo>
                <a:cubicBezTo>
                  <a:pt x="128" y="29"/>
                  <a:pt x="127" y="31"/>
                  <a:pt x="126" y="33"/>
                </a:cubicBezTo>
                <a:cubicBezTo>
                  <a:pt x="122" y="33"/>
                  <a:pt x="122" y="33"/>
                  <a:pt x="122" y="33"/>
                </a:cubicBezTo>
                <a:cubicBezTo>
                  <a:pt x="123" y="30"/>
                  <a:pt x="124" y="27"/>
                  <a:pt x="127" y="25"/>
                </a:cubicBezTo>
                <a:cubicBezTo>
                  <a:pt x="129" y="23"/>
                  <a:pt x="131" y="22"/>
                  <a:pt x="134" y="22"/>
                </a:cubicBezTo>
                <a:cubicBezTo>
                  <a:pt x="137" y="22"/>
                  <a:pt x="139" y="23"/>
                  <a:pt x="141" y="24"/>
                </a:cubicBezTo>
                <a:cubicBezTo>
                  <a:pt x="143" y="25"/>
                  <a:pt x="144" y="26"/>
                  <a:pt x="145" y="28"/>
                </a:cubicBezTo>
                <a:cubicBezTo>
                  <a:pt x="146" y="30"/>
                  <a:pt x="147" y="31"/>
                  <a:pt x="147" y="33"/>
                </a:cubicBezTo>
                <a:cubicBezTo>
                  <a:pt x="147" y="37"/>
                  <a:pt x="145" y="40"/>
                  <a:pt x="141" y="42"/>
                </a:cubicBezTo>
                <a:cubicBezTo>
                  <a:pt x="143" y="43"/>
                  <a:pt x="145" y="44"/>
                  <a:pt x="146" y="45"/>
                </a:cubicBezTo>
                <a:cubicBezTo>
                  <a:pt x="148" y="47"/>
                  <a:pt x="149" y="50"/>
                  <a:pt x="149" y="53"/>
                </a:cubicBezTo>
                <a:cubicBezTo>
                  <a:pt x="149" y="55"/>
                  <a:pt x="148" y="57"/>
                  <a:pt x="147" y="5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3" name="Freeform 126"/>
          <p:cNvSpPr>
            <a:spLocks noEditPoints="1"/>
          </p:cNvSpPr>
          <p:nvPr/>
        </p:nvSpPr>
        <p:spPr bwMode="auto">
          <a:xfrm>
            <a:off x="4197351" y="4046538"/>
            <a:ext cx="365125" cy="317500"/>
          </a:xfrm>
          <a:custGeom>
            <a:avLst/>
            <a:gdLst>
              <a:gd name="T0" fmla="*/ 0 w 230"/>
              <a:gd name="T1" fmla="*/ 0 h 200"/>
              <a:gd name="T2" fmla="*/ 0 w 230"/>
              <a:gd name="T3" fmla="*/ 200 h 200"/>
              <a:gd name="T4" fmla="*/ 230 w 230"/>
              <a:gd name="T5" fmla="*/ 200 h 200"/>
              <a:gd name="T6" fmla="*/ 230 w 230"/>
              <a:gd name="T7" fmla="*/ 0 h 200"/>
              <a:gd name="T8" fmla="*/ 0 w 230"/>
              <a:gd name="T9" fmla="*/ 0 h 200"/>
              <a:gd name="T10" fmla="*/ 218 w 230"/>
              <a:gd name="T11" fmla="*/ 187 h 200"/>
              <a:gd name="T12" fmla="*/ 13 w 230"/>
              <a:gd name="T13" fmla="*/ 187 h 200"/>
              <a:gd name="T14" fmla="*/ 13 w 230"/>
              <a:gd name="T15" fmla="*/ 16 h 200"/>
              <a:gd name="T16" fmla="*/ 218 w 230"/>
              <a:gd name="T17" fmla="*/ 16 h 200"/>
              <a:gd name="T18" fmla="*/ 218 w 230"/>
              <a:gd name="T19" fmla="*/ 18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200">
                <a:moveTo>
                  <a:pt x="0" y="0"/>
                </a:moveTo>
                <a:lnTo>
                  <a:pt x="0" y="200"/>
                </a:lnTo>
                <a:lnTo>
                  <a:pt x="230" y="200"/>
                </a:lnTo>
                <a:lnTo>
                  <a:pt x="230" y="0"/>
                </a:lnTo>
                <a:lnTo>
                  <a:pt x="0" y="0"/>
                </a:lnTo>
                <a:close/>
                <a:moveTo>
                  <a:pt x="218" y="187"/>
                </a:moveTo>
                <a:lnTo>
                  <a:pt x="13" y="187"/>
                </a:lnTo>
                <a:lnTo>
                  <a:pt x="13" y="16"/>
                </a:lnTo>
                <a:lnTo>
                  <a:pt x="218" y="16"/>
                </a:lnTo>
                <a:lnTo>
                  <a:pt x="218" y="18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4" name="Rectangle 127"/>
          <p:cNvSpPr>
            <a:spLocks noChangeArrowheads="1"/>
          </p:cNvSpPr>
          <p:nvPr/>
        </p:nvSpPr>
        <p:spPr bwMode="auto">
          <a:xfrm>
            <a:off x="4251326" y="4130676"/>
            <a:ext cx="42863" cy="412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5" name="Rectangle 128"/>
          <p:cNvSpPr>
            <a:spLocks noChangeArrowheads="1"/>
          </p:cNvSpPr>
          <p:nvPr/>
        </p:nvSpPr>
        <p:spPr bwMode="auto">
          <a:xfrm>
            <a:off x="4308476" y="4146550"/>
            <a:ext cx="204788"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6" name="Rectangle 129"/>
          <p:cNvSpPr>
            <a:spLocks noChangeArrowheads="1"/>
          </p:cNvSpPr>
          <p:nvPr/>
        </p:nvSpPr>
        <p:spPr bwMode="auto">
          <a:xfrm>
            <a:off x="4251326" y="4194176"/>
            <a:ext cx="42863" cy="42863"/>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7" name="Rectangle 130"/>
          <p:cNvSpPr>
            <a:spLocks noChangeArrowheads="1"/>
          </p:cNvSpPr>
          <p:nvPr/>
        </p:nvSpPr>
        <p:spPr bwMode="auto">
          <a:xfrm>
            <a:off x="4308476" y="4211638"/>
            <a:ext cx="204788"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8" name="Rectangle 131"/>
          <p:cNvSpPr>
            <a:spLocks noChangeArrowheads="1"/>
          </p:cNvSpPr>
          <p:nvPr/>
        </p:nvSpPr>
        <p:spPr bwMode="auto">
          <a:xfrm>
            <a:off x="4251326" y="4259264"/>
            <a:ext cx="42863" cy="412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29" name="Rectangle 132"/>
          <p:cNvSpPr>
            <a:spLocks noChangeArrowheads="1"/>
          </p:cNvSpPr>
          <p:nvPr/>
        </p:nvSpPr>
        <p:spPr bwMode="auto">
          <a:xfrm>
            <a:off x="4308476" y="4275139"/>
            <a:ext cx="204788" cy="952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0" name="Freeform 133"/>
          <p:cNvSpPr>
            <a:spLocks noEditPoints="1"/>
          </p:cNvSpPr>
          <p:nvPr/>
        </p:nvSpPr>
        <p:spPr bwMode="auto">
          <a:xfrm>
            <a:off x="4829176" y="4051301"/>
            <a:ext cx="347663" cy="307975"/>
          </a:xfrm>
          <a:custGeom>
            <a:avLst/>
            <a:gdLst>
              <a:gd name="T0" fmla="*/ 50 w 154"/>
              <a:gd name="T1" fmla="*/ 136 h 136"/>
              <a:gd name="T2" fmla="*/ 0 w 154"/>
              <a:gd name="T3" fmla="*/ 88 h 136"/>
              <a:gd name="T4" fmla="*/ 0 w 154"/>
              <a:gd name="T5" fmla="*/ 88 h 136"/>
              <a:gd name="T6" fmla="*/ 0 w 154"/>
              <a:gd name="T7" fmla="*/ 48 h 136"/>
              <a:gd name="T8" fmla="*/ 50 w 154"/>
              <a:gd name="T9" fmla="*/ 0 h 136"/>
              <a:gd name="T10" fmla="*/ 50 w 154"/>
              <a:gd name="T11" fmla="*/ 0 h 136"/>
              <a:gd name="T12" fmla="*/ 104 w 154"/>
              <a:gd name="T13" fmla="*/ 0 h 136"/>
              <a:gd name="T14" fmla="*/ 154 w 154"/>
              <a:gd name="T15" fmla="*/ 48 h 136"/>
              <a:gd name="T16" fmla="*/ 154 w 154"/>
              <a:gd name="T17" fmla="*/ 48 h 136"/>
              <a:gd name="T18" fmla="*/ 154 w 154"/>
              <a:gd name="T19" fmla="*/ 88 h 136"/>
              <a:gd name="T20" fmla="*/ 104 w 154"/>
              <a:gd name="T21" fmla="*/ 136 h 136"/>
              <a:gd name="T22" fmla="*/ 104 w 154"/>
              <a:gd name="T23" fmla="*/ 136 h 136"/>
              <a:gd name="T24" fmla="*/ 50 w 154"/>
              <a:gd name="T25" fmla="*/ 136 h 136"/>
              <a:gd name="T26" fmla="*/ 11 w 154"/>
              <a:gd name="T27" fmla="*/ 48 h 136"/>
              <a:gd name="T28" fmla="*/ 11 w 154"/>
              <a:gd name="T29" fmla="*/ 88 h 136"/>
              <a:gd name="T30" fmla="*/ 50 w 154"/>
              <a:gd name="T31" fmla="*/ 126 h 136"/>
              <a:gd name="T32" fmla="*/ 50 w 154"/>
              <a:gd name="T33" fmla="*/ 126 h 136"/>
              <a:gd name="T34" fmla="*/ 104 w 154"/>
              <a:gd name="T35" fmla="*/ 126 h 136"/>
              <a:gd name="T36" fmla="*/ 143 w 154"/>
              <a:gd name="T37" fmla="*/ 88 h 136"/>
              <a:gd name="T38" fmla="*/ 143 w 154"/>
              <a:gd name="T39" fmla="*/ 88 h 136"/>
              <a:gd name="T40" fmla="*/ 143 w 154"/>
              <a:gd name="T41" fmla="*/ 48 h 136"/>
              <a:gd name="T42" fmla="*/ 104 w 154"/>
              <a:gd name="T43" fmla="*/ 10 h 136"/>
              <a:gd name="T44" fmla="*/ 104 w 154"/>
              <a:gd name="T45" fmla="*/ 10 h 136"/>
              <a:gd name="T46" fmla="*/ 50 w 154"/>
              <a:gd name="T47" fmla="*/ 10 h 136"/>
              <a:gd name="T48" fmla="*/ 11 w 154"/>
              <a:gd name="T4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1" name="Rectangle 134"/>
          <p:cNvSpPr>
            <a:spLocks noChangeArrowheads="1"/>
          </p:cNvSpPr>
          <p:nvPr/>
        </p:nvSpPr>
        <p:spPr bwMode="auto">
          <a:xfrm>
            <a:off x="4945064" y="4137025"/>
            <a:ext cx="47625" cy="133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2" name="Rectangle 135"/>
          <p:cNvSpPr>
            <a:spLocks noChangeArrowheads="1"/>
          </p:cNvSpPr>
          <p:nvPr/>
        </p:nvSpPr>
        <p:spPr bwMode="auto">
          <a:xfrm>
            <a:off x="5016501" y="4137025"/>
            <a:ext cx="47625" cy="133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3" name="Freeform 136"/>
          <p:cNvSpPr>
            <a:spLocks noEditPoints="1"/>
          </p:cNvSpPr>
          <p:nvPr/>
        </p:nvSpPr>
        <p:spPr bwMode="auto">
          <a:xfrm>
            <a:off x="5461000" y="4051301"/>
            <a:ext cx="347663" cy="307975"/>
          </a:xfrm>
          <a:custGeom>
            <a:avLst/>
            <a:gdLst>
              <a:gd name="T0" fmla="*/ 50 w 154"/>
              <a:gd name="T1" fmla="*/ 136 h 136"/>
              <a:gd name="T2" fmla="*/ 0 w 154"/>
              <a:gd name="T3" fmla="*/ 88 h 136"/>
              <a:gd name="T4" fmla="*/ 0 w 154"/>
              <a:gd name="T5" fmla="*/ 88 h 136"/>
              <a:gd name="T6" fmla="*/ 0 w 154"/>
              <a:gd name="T7" fmla="*/ 48 h 136"/>
              <a:gd name="T8" fmla="*/ 50 w 154"/>
              <a:gd name="T9" fmla="*/ 0 h 136"/>
              <a:gd name="T10" fmla="*/ 50 w 154"/>
              <a:gd name="T11" fmla="*/ 0 h 136"/>
              <a:gd name="T12" fmla="*/ 104 w 154"/>
              <a:gd name="T13" fmla="*/ 0 h 136"/>
              <a:gd name="T14" fmla="*/ 154 w 154"/>
              <a:gd name="T15" fmla="*/ 48 h 136"/>
              <a:gd name="T16" fmla="*/ 154 w 154"/>
              <a:gd name="T17" fmla="*/ 48 h 136"/>
              <a:gd name="T18" fmla="*/ 154 w 154"/>
              <a:gd name="T19" fmla="*/ 88 h 136"/>
              <a:gd name="T20" fmla="*/ 104 w 154"/>
              <a:gd name="T21" fmla="*/ 136 h 136"/>
              <a:gd name="T22" fmla="*/ 104 w 154"/>
              <a:gd name="T23" fmla="*/ 136 h 136"/>
              <a:gd name="T24" fmla="*/ 50 w 154"/>
              <a:gd name="T25" fmla="*/ 136 h 136"/>
              <a:gd name="T26" fmla="*/ 11 w 154"/>
              <a:gd name="T27" fmla="*/ 48 h 136"/>
              <a:gd name="T28" fmla="*/ 11 w 154"/>
              <a:gd name="T29" fmla="*/ 88 h 136"/>
              <a:gd name="T30" fmla="*/ 50 w 154"/>
              <a:gd name="T31" fmla="*/ 126 h 136"/>
              <a:gd name="T32" fmla="*/ 50 w 154"/>
              <a:gd name="T33" fmla="*/ 126 h 136"/>
              <a:gd name="T34" fmla="*/ 104 w 154"/>
              <a:gd name="T35" fmla="*/ 126 h 136"/>
              <a:gd name="T36" fmla="*/ 143 w 154"/>
              <a:gd name="T37" fmla="*/ 88 h 136"/>
              <a:gd name="T38" fmla="*/ 143 w 154"/>
              <a:gd name="T39" fmla="*/ 88 h 136"/>
              <a:gd name="T40" fmla="*/ 143 w 154"/>
              <a:gd name="T41" fmla="*/ 48 h 136"/>
              <a:gd name="T42" fmla="*/ 104 w 154"/>
              <a:gd name="T43" fmla="*/ 10 h 136"/>
              <a:gd name="T44" fmla="*/ 104 w 154"/>
              <a:gd name="T45" fmla="*/ 10 h 136"/>
              <a:gd name="T46" fmla="*/ 50 w 154"/>
              <a:gd name="T47" fmla="*/ 10 h 136"/>
              <a:gd name="T48" fmla="*/ 11 w 154"/>
              <a:gd name="T4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4" name="Freeform 137"/>
          <p:cNvSpPr/>
          <p:nvPr/>
        </p:nvSpPr>
        <p:spPr bwMode="auto">
          <a:xfrm>
            <a:off x="5613400" y="4132263"/>
            <a:ext cx="69850" cy="138112"/>
          </a:xfrm>
          <a:custGeom>
            <a:avLst/>
            <a:gdLst>
              <a:gd name="T0" fmla="*/ 0 w 44"/>
              <a:gd name="T1" fmla="*/ 0 h 87"/>
              <a:gd name="T2" fmla="*/ 44 w 44"/>
              <a:gd name="T3" fmla="*/ 44 h 87"/>
              <a:gd name="T4" fmla="*/ 0 w 44"/>
              <a:gd name="T5" fmla="*/ 87 h 87"/>
              <a:gd name="T6" fmla="*/ 0 w 44"/>
              <a:gd name="T7" fmla="*/ 0 h 87"/>
            </a:gdLst>
            <a:ahLst/>
            <a:cxnLst>
              <a:cxn ang="0">
                <a:pos x="T0" y="T1"/>
              </a:cxn>
              <a:cxn ang="0">
                <a:pos x="T2" y="T3"/>
              </a:cxn>
              <a:cxn ang="0">
                <a:pos x="T4" y="T5"/>
              </a:cxn>
              <a:cxn ang="0">
                <a:pos x="T6" y="T7"/>
              </a:cxn>
            </a:cxnLst>
            <a:rect l="0" t="0" r="r" b="b"/>
            <a:pathLst>
              <a:path w="44" h="87">
                <a:moveTo>
                  <a:pt x="0" y="0"/>
                </a:moveTo>
                <a:lnTo>
                  <a:pt x="44" y="44"/>
                </a:lnTo>
                <a:lnTo>
                  <a:pt x="0" y="87"/>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5" name="Freeform 138"/>
          <p:cNvSpPr>
            <a:spLocks noEditPoints="1"/>
          </p:cNvSpPr>
          <p:nvPr/>
        </p:nvSpPr>
        <p:spPr bwMode="auto">
          <a:xfrm>
            <a:off x="6111876" y="4051301"/>
            <a:ext cx="347663" cy="307975"/>
          </a:xfrm>
          <a:custGeom>
            <a:avLst/>
            <a:gdLst>
              <a:gd name="T0" fmla="*/ 50 w 154"/>
              <a:gd name="T1" fmla="*/ 136 h 136"/>
              <a:gd name="T2" fmla="*/ 0 w 154"/>
              <a:gd name="T3" fmla="*/ 88 h 136"/>
              <a:gd name="T4" fmla="*/ 0 w 154"/>
              <a:gd name="T5" fmla="*/ 88 h 136"/>
              <a:gd name="T6" fmla="*/ 0 w 154"/>
              <a:gd name="T7" fmla="*/ 48 h 136"/>
              <a:gd name="T8" fmla="*/ 50 w 154"/>
              <a:gd name="T9" fmla="*/ 0 h 136"/>
              <a:gd name="T10" fmla="*/ 50 w 154"/>
              <a:gd name="T11" fmla="*/ 0 h 136"/>
              <a:gd name="T12" fmla="*/ 104 w 154"/>
              <a:gd name="T13" fmla="*/ 0 h 136"/>
              <a:gd name="T14" fmla="*/ 154 w 154"/>
              <a:gd name="T15" fmla="*/ 48 h 136"/>
              <a:gd name="T16" fmla="*/ 154 w 154"/>
              <a:gd name="T17" fmla="*/ 48 h 136"/>
              <a:gd name="T18" fmla="*/ 154 w 154"/>
              <a:gd name="T19" fmla="*/ 88 h 136"/>
              <a:gd name="T20" fmla="*/ 104 w 154"/>
              <a:gd name="T21" fmla="*/ 136 h 136"/>
              <a:gd name="T22" fmla="*/ 104 w 154"/>
              <a:gd name="T23" fmla="*/ 136 h 136"/>
              <a:gd name="T24" fmla="*/ 50 w 154"/>
              <a:gd name="T25" fmla="*/ 136 h 136"/>
              <a:gd name="T26" fmla="*/ 11 w 154"/>
              <a:gd name="T27" fmla="*/ 48 h 136"/>
              <a:gd name="T28" fmla="*/ 11 w 154"/>
              <a:gd name="T29" fmla="*/ 88 h 136"/>
              <a:gd name="T30" fmla="*/ 50 w 154"/>
              <a:gd name="T31" fmla="*/ 126 h 136"/>
              <a:gd name="T32" fmla="*/ 50 w 154"/>
              <a:gd name="T33" fmla="*/ 126 h 136"/>
              <a:gd name="T34" fmla="*/ 104 w 154"/>
              <a:gd name="T35" fmla="*/ 126 h 136"/>
              <a:gd name="T36" fmla="*/ 143 w 154"/>
              <a:gd name="T37" fmla="*/ 88 h 136"/>
              <a:gd name="T38" fmla="*/ 143 w 154"/>
              <a:gd name="T39" fmla="*/ 88 h 136"/>
              <a:gd name="T40" fmla="*/ 143 w 154"/>
              <a:gd name="T41" fmla="*/ 48 h 136"/>
              <a:gd name="T42" fmla="*/ 104 w 154"/>
              <a:gd name="T43" fmla="*/ 10 h 136"/>
              <a:gd name="T44" fmla="*/ 104 w 154"/>
              <a:gd name="T45" fmla="*/ 10 h 136"/>
              <a:gd name="T46" fmla="*/ 50 w 154"/>
              <a:gd name="T47" fmla="*/ 10 h 136"/>
              <a:gd name="T48" fmla="*/ 11 w 154"/>
              <a:gd name="T4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6" name="Rectangle 139"/>
          <p:cNvSpPr>
            <a:spLocks noChangeArrowheads="1"/>
          </p:cNvSpPr>
          <p:nvPr/>
        </p:nvSpPr>
        <p:spPr bwMode="auto">
          <a:xfrm>
            <a:off x="6296026" y="4141788"/>
            <a:ext cx="47625" cy="133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7" name="Freeform 140"/>
          <p:cNvSpPr/>
          <p:nvPr/>
        </p:nvSpPr>
        <p:spPr bwMode="auto">
          <a:xfrm>
            <a:off x="6224588" y="4140200"/>
            <a:ext cx="69850" cy="136525"/>
          </a:xfrm>
          <a:custGeom>
            <a:avLst/>
            <a:gdLst>
              <a:gd name="T0" fmla="*/ 0 w 44"/>
              <a:gd name="T1" fmla="*/ 0 h 86"/>
              <a:gd name="T2" fmla="*/ 44 w 44"/>
              <a:gd name="T3" fmla="*/ 42 h 86"/>
              <a:gd name="T4" fmla="*/ 0 w 44"/>
              <a:gd name="T5" fmla="*/ 86 h 86"/>
              <a:gd name="T6" fmla="*/ 0 w 44"/>
              <a:gd name="T7" fmla="*/ 0 h 86"/>
            </a:gdLst>
            <a:ahLst/>
            <a:cxnLst>
              <a:cxn ang="0">
                <a:pos x="T0" y="T1"/>
              </a:cxn>
              <a:cxn ang="0">
                <a:pos x="T2" y="T3"/>
              </a:cxn>
              <a:cxn ang="0">
                <a:pos x="T4" y="T5"/>
              </a:cxn>
              <a:cxn ang="0">
                <a:pos x="T6" y="T7"/>
              </a:cxn>
            </a:cxnLst>
            <a:rect l="0" t="0" r="r" b="b"/>
            <a:pathLst>
              <a:path w="44" h="86">
                <a:moveTo>
                  <a:pt x="0" y="0"/>
                </a:moveTo>
                <a:lnTo>
                  <a:pt x="44" y="42"/>
                </a:lnTo>
                <a:lnTo>
                  <a:pt x="0" y="86"/>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8" name="Freeform 141"/>
          <p:cNvSpPr>
            <a:spLocks noEditPoints="1"/>
          </p:cNvSpPr>
          <p:nvPr/>
        </p:nvSpPr>
        <p:spPr bwMode="auto">
          <a:xfrm>
            <a:off x="6770688" y="4060825"/>
            <a:ext cx="347662" cy="306388"/>
          </a:xfrm>
          <a:custGeom>
            <a:avLst/>
            <a:gdLst>
              <a:gd name="T0" fmla="*/ 50 w 154"/>
              <a:gd name="T1" fmla="*/ 136 h 136"/>
              <a:gd name="T2" fmla="*/ 0 w 154"/>
              <a:gd name="T3" fmla="*/ 88 h 136"/>
              <a:gd name="T4" fmla="*/ 0 w 154"/>
              <a:gd name="T5" fmla="*/ 88 h 136"/>
              <a:gd name="T6" fmla="*/ 0 w 154"/>
              <a:gd name="T7" fmla="*/ 48 h 136"/>
              <a:gd name="T8" fmla="*/ 50 w 154"/>
              <a:gd name="T9" fmla="*/ 0 h 136"/>
              <a:gd name="T10" fmla="*/ 50 w 154"/>
              <a:gd name="T11" fmla="*/ 0 h 136"/>
              <a:gd name="T12" fmla="*/ 104 w 154"/>
              <a:gd name="T13" fmla="*/ 0 h 136"/>
              <a:gd name="T14" fmla="*/ 154 w 154"/>
              <a:gd name="T15" fmla="*/ 48 h 136"/>
              <a:gd name="T16" fmla="*/ 154 w 154"/>
              <a:gd name="T17" fmla="*/ 48 h 136"/>
              <a:gd name="T18" fmla="*/ 154 w 154"/>
              <a:gd name="T19" fmla="*/ 88 h 136"/>
              <a:gd name="T20" fmla="*/ 104 w 154"/>
              <a:gd name="T21" fmla="*/ 136 h 136"/>
              <a:gd name="T22" fmla="*/ 104 w 154"/>
              <a:gd name="T23" fmla="*/ 136 h 136"/>
              <a:gd name="T24" fmla="*/ 50 w 154"/>
              <a:gd name="T25" fmla="*/ 136 h 136"/>
              <a:gd name="T26" fmla="*/ 11 w 154"/>
              <a:gd name="T27" fmla="*/ 48 h 136"/>
              <a:gd name="T28" fmla="*/ 11 w 154"/>
              <a:gd name="T29" fmla="*/ 88 h 136"/>
              <a:gd name="T30" fmla="*/ 50 w 154"/>
              <a:gd name="T31" fmla="*/ 126 h 136"/>
              <a:gd name="T32" fmla="*/ 50 w 154"/>
              <a:gd name="T33" fmla="*/ 126 h 136"/>
              <a:gd name="T34" fmla="*/ 104 w 154"/>
              <a:gd name="T35" fmla="*/ 126 h 136"/>
              <a:gd name="T36" fmla="*/ 143 w 154"/>
              <a:gd name="T37" fmla="*/ 88 h 136"/>
              <a:gd name="T38" fmla="*/ 143 w 154"/>
              <a:gd name="T39" fmla="*/ 88 h 136"/>
              <a:gd name="T40" fmla="*/ 143 w 154"/>
              <a:gd name="T41" fmla="*/ 48 h 136"/>
              <a:gd name="T42" fmla="*/ 104 w 154"/>
              <a:gd name="T43" fmla="*/ 10 h 136"/>
              <a:gd name="T44" fmla="*/ 104 w 154"/>
              <a:gd name="T45" fmla="*/ 10 h 136"/>
              <a:gd name="T46" fmla="*/ 50 w 154"/>
              <a:gd name="T47" fmla="*/ 10 h 136"/>
              <a:gd name="T48" fmla="*/ 11 w 154"/>
              <a:gd name="T4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39" name="Rectangle 142"/>
          <p:cNvSpPr>
            <a:spLocks noChangeArrowheads="1"/>
          </p:cNvSpPr>
          <p:nvPr/>
        </p:nvSpPr>
        <p:spPr bwMode="auto">
          <a:xfrm>
            <a:off x="6892926" y="4151314"/>
            <a:ext cx="47625" cy="1333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0" name="Freeform 143"/>
          <p:cNvSpPr/>
          <p:nvPr/>
        </p:nvSpPr>
        <p:spPr bwMode="auto">
          <a:xfrm>
            <a:off x="6942138" y="4148138"/>
            <a:ext cx="69850" cy="138112"/>
          </a:xfrm>
          <a:custGeom>
            <a:avLst/>
            <a:gdLst>
              <a:gd name="T0" fmla="*/ 44 w 44"/>
              <a:gd name="T1" fmla="*/ 0 h 87"/>
              <a:gd name="T2" fmla="*/ 0 w 44"/>
              <a:gd name="T3" fmla="*/ 43 h 87"/>
              <a:gd name="T4" fmla="*/ 44 w 44"/>
              <a:gd name="T5" fmla="*/ 87 h 87"/>
              <a:gd name="T6" fmla="*/ 44 w 44"/>
              <a:gd name="T7" fmla="*/ 0 h 87"/>
            </a:gdLst>
            <a:ahLst/>
            <a:cxnLst>
              <a:cxn ang="0">
                <a:pos x="T0" y="T1"/>
              </a:cxn>
              <a:cxn ang="0">
                <a:pos x="T2" y="T3"/>
              </a:cxn>
              <a:cxn ang="0">
                <a:pos x="T4" y="T5"/>
              </a:cxn>
              <a:cxn ang="0">
                <a:pos x="T6" y="T7"/>
              </a:cxn>
            </a:cxnLst>
            <a:rect l="0" t="0" r="r" b="b"/>
            <a:pathLst>
              <a:path w="44" h="87">
                <a:moveTo>
                  <a:pt x="44" y="0"/>
                </a:moveTo>
                <a:lnTo>
                  <a:pt x="0" y="43"/>
                </a:lnTo>
                <a:lnTo>
                  <a:pt x="44" y="87"/>
                </a:lnTo>
                <a:lnTo>
                  <a:pt x="44"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1" name="Freeform 144"/>
          <p:cNvSpPr>
            <a:spLocks noEditPoints="1"/>
          </p:cNvSpPr>
          <p:nvPr/>
        </p:nvSpPr>
        <p:spPr bwMode="auto">
          <a:xfrm>
            <a:off x="7421563" y="4051301"/>
            <a:ext cx="347662" cy="307975"/>
          </a:xfrm>
          <a:custGeom>
            <a:avLst/>
            <a:gdLst>
              <a:gd name="T0" fmla="*/ 50 w 154"/>
              <a:gd name="T1" fmla="*/ 136 h 136"/>
              <a:gd name="T2" fmla="*/ 0 w 154"/>
              <a:gd name="T3" fmla="*/ 88 h 136"/>
              <a:gd name="T4" fmla="*/ 0 w 154"/>
              <a:gd name="T5" fmla="*/ 88 h 136"/>
              <a:gd name="T6" fmla="*/ 0 w 154"/>
              <a:gd name="T7" fmla="*/ 48 h 136"/>
              <a:gd name="T8" fmla="*/ 50 w 154"/>
              <a:gd name="T9" fmla="*/ 0 h 136"/>
              <a:gd name="T10" fmla="*/ 50 w 154"/>
              <a:gd name="T11" fmla="*/ 0 h 136"/>
              <a:gd name="T12" fmla="*/ 104 w 154"/>
              <a:gd name="T13" fmla="*/ 0 h 136"/>
              <a:gd name="T14" fmla="*/ 154 w 154"/>
              <a:gd name="T15" fmla="*/ 48 h 136"/>
              <a:gd name="T16" fmla="*/ 154 w 154"/>
              <a:gd name="T17" fmla="*/ 48 h 136"/>
              <a:gd name="T18" fmla="*/ 154 w 154"/>
              <a:gd name="T19" fmla="*/ 88 h 136"/>
              <a:gd name="T20" fmla="*/ 104 w 154"/>
              <a:gd name="T21" fmla="*/ 136 h 136"/>
              <a:gd name="T22" fmla="*/ 104 w 154"/>
              <a:gd name="T23" fmla="*/ 136 h 136"/>
              <a:gd name="T24" fmla="*/ 50 w 154"/>
              <a:gd name="T25" fmla="*/ 136 h 136"/>
              <a:gd name="T26" fmla="*/ 11 w 154"/>
              <a:gd name="T27" fmla="*/ 48 h 136"/>
              <a:gd name="T28" fmla="*/ 11 w 154"/>
              <a:gd name="T29" fmla="*/ 88 h 136"/>
              <a:gd name="T30" fmla="*/ 50 w 154"/>
              <a:gd name="T31" fmla="*/ 126 h 136"/>
              <a:gd name="T32" fmla="*/ 50 w 154"/>
              <a:gd name="T33" fmla="*/ 126 h 136"/>
              <a:gd name="T34" fmla="*/ 104 w 154"/>
              <a:gd name="T35" fmla="*/ 126 h 136"/>
              <a:gd name="T36" fmla="*/ 143 w 154"/>
              <a:gd name="T37" fmla="*/ 88 h 136"/>
              <a:gd name="T38" fmla="*/ 143 w 154"/>
              <a:gd name="T39" fmla="*/ 88 h 136"/>
              <a:gd name="T40" fmla="*/ 143 w 154"/>
              <a:gd name="T41" fmla="*/ 48 h 136"/>
              <a:gd name="T42" fmla="*/ 104 w 154"/>
              <a:gd name="T43" fmla="*/ 10 h 136"/>
              <a:gd name="T44" fmla="*/ 104 w 154"/>
              <a:gd name="T45" fmla="*/ 10 h 136"/>
              <a:gd name="T46" fmla="*/ 50 w 154"/>
              <a:gd name="T47" fmla="*/ 10 h 136"/>
              <a:gd name="T48" fmla="*/ 11 w 154"/>
              <a:gd name="T4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2" name="Rectangle 145"/>
          <p:cNvSpPr>
            <a:spLocks noChangeArrowheads="1"/>
          </p:cNvSpPr>
          <p:nvPr/>
        </p:nvSpPr>
        <p:spPr bwMode="auto">
          <a:xfrm>
            <a:off x="7539038" y="4156076"/>
            <a:ext cx="109537" cy="107950"/>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3" name="Freeform 146"/>
          <p:cNvSpPr>
            <a:spLocks noEditPoints="1"/>
          </p:cNvSpPr>
          <p:nvPr/>
        </p:nvSpPr>
        <p:spPr bwMode="auto">
          <a:xfrm>
            <a:off x="8070850" y="4041775"/>
            <a:ext cx="347663" cy="307975"/>
          </a:xfrm>
          <a:custGeom>
            <a:avLst/>
            <a:gdLst>
              <a:gd name="T0" fmla="*/ 50 w 154"/>
              <a:gd name="T1" fmla="*/ 136 h 136"/>
              <a:gd name="T2" fmla="*/ 0 w 154"/>
              <a:gd name="T3" fmla="*/ 88 h 136"/>
              <a:gd name="T4" fmla="*/ 0 w 154"/>
              <a:gd name="T5" fmla="*/ 88 h 136"/>
              <a:gd name="T6" fmla="*/ 0 w 154"/>
              <a:gd name="T7" fmla="*/ 48 h 136"/>
              <a:gd name="T8" fmla="*/ 50 w 154"/>
              <a:gd name="T9" fmla="*/ 0 h 136"/>
              <a:gd name="T10" fmla="*/ 50 w 154"/>
              <a:gd name="T11" fmla="*/ 0 h 136"/>
              <a:gd name="T12" fmla="*/ 104 w 154"/>
              <a:gd name="T13" fmla="*/ 0 h 136"/>
              <a:gd name="T14" fmla="*/ 154 w 154"/>
              <a:gd name="T15" fmla="*/ 48 h 136"/>
              <a:gd name="T16" fmla="*/ 154 w 154"/>
              <a:gd name="T17" fmla="*/ 48 h 136"/>
              <a:gd name="T18" fmla="*/ 154 w 154"/>
              <a:gd name="T19" fmla="*/ 88 h 136"/>
              <a:gd name="T20" fmla="*/ 104 w 154"/>
              <a:gd name="T21" fmla="*/ 136 h 136"/>
              <a:gd name="T22" fmla="*/ 104 w 154"/>
              <a:gd name="T23" fmla="*/ 136 h 136"/>
              <a:gd name="T24" fmla="*/ 50 w 154"/>
              <a:gd name="T25" fmla="*/ 136 h 136"/>
              <a:gd name="T26" fmla="*/ 11 w 154"/>
              <a:gd name="T27" fmla="*/ 48 h 136"/>
              <a:gd name="T28" fmla="*/ 11 w 154"/>
              <a:gd name="T29" fmla="*/ 88 h 136"/>
              <a:gd name="T30" fmla="*/ 50 w 154"/>
              <a:gd name="T31" fmla="*/ 126 h 136"/>
              <a:gd name="T32" fmla="*/ 50 w 154"/>
              <a:gd name="T33" fmla="*/ 126 h 136"/>
              <a:gd name="T34" fmla="*/ 104 w 154"/>
              <a:gd name="T35" fmla="*/ 126 h 136"/>
              <a:gd name="T36" fmla="*/ 143 w 154"/>
              <a:gd name="T37" fmla="*/ 88 h 136"/>
              <a:gd name="T38" fmla="*/ 143 w 154"/>
              <a:gd name="T39" fmla="*/ 88 h 136"/>
              <a:gd name="T40" fmla="*/ 143 w 154"/>
              <a:gd name="T41" fmla="*/ 48 h 136"/>
              <a:gd name="T42" fmla="*/ 104 w 154"/>
              <a:gd name="T43" fmla="*/ 10 h 136"/>
              <a:gd name="T44" fmla="*/ 104 w 154"/>
              <a:gd name="T45" fmla="*/ 10 h 136"/>
              <a:gd name="T46" fmla="*/ 50 w 154"/>
              <a:gd name="T47" fmla="*/ 10 h 136"/>
              <a:gd name="T48" fmla="*/ 11 w 154"/>
              <a:gd name="T49" fmla="*/ 4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136">
                <a:moveTo>
                  <a:pt x="50" y="136"/>
                </a:moveTo>
                <a:cubicBezTo>
                  <a:pt x="22" y="136"/>
                  <a:pt x="0" y="115"/>
                  <a:pt x="0" y="88"/>
                </a:cubicBezTo>
                <a:cubicBezTo>
                  <a:pt x="0" y="88"/>
                  <a:pt x="0" y="88"/>
                  <a:pt x="0" y="88"/>
                </a:cubicBezTo>
                <a:cubicBezTo>
                  <a:pt x="0" y="48"/>
                  <a:pt x="0" y="48"/>
                  <a:pt x="0" y="48"/>
                </a:cubicBezTo>
                <a:cubicBezTo>
                  <a:pt x="0" y="21"/>
                  <a:pt x="22" y="0"/>
                  <a:pt x="50" y="0"/>
                </a:cubicBezTo>
                <a:cubicBezTo>
                  <a:pt x="50" y="0"/>
                  <a:pt x="50" y="0"/>
                  <a:pt x="50" y="0"/>
                </a:cubicBezTo>
                <a:cubicBezTo>
                  <a:pt x="104" y="0"/>
                  <a:pt x="104" y="0"/>
                  <a:pt x="104" y="0"/>
                </a:cubicBezTo>
                <a:cubicBezTo>
                  <a:pt x="132" y="0"/>
                  <a:pt x="154" y="21"/>
                  <a:pt x="154" y="48"/>
                </a:cubicBezTo>
                <a:cubicBezTo>
                  <a:pt x="154" y="48"/>
                  <a:pt x="154" y="48"/>
                  <a:pt x="154" y="48"/>
                </a:cubicBezTo>
                <a:cubicBezTo>
                  <a:pt x="154" y="88"/>
                  <a:pt x="154" y="88"/>
                  <a:pt x="154" y="88"/>
                </a:cubicBezTo>
                <a:cubicBezTo>
                  <a:pt x="154" y="115"/>
                  <a:pt x="132" y="136"/>
                  <a:pt x="104" y="136"/>
                </a:cubicBezTo>
                <a:cubicBezTo>
                  <a:pt x="104" y="136"/>
                  <a:pt x="104" y="136"/>
                  <a:pt x="104" y="136"/>
                </a:cubicBezTo>
                <a:cubicBezTo>
                  <a:pt x="50" y="136"/>
                  <a:pt x="50" y="136"/>
                  <a:pt x="50" y="136"/>
                </a:cubicBezTo>
                <a:close/>
                <a:moveTo>
                  <a:pt x="11" y="48"/>
                </a:moveTo>
                <a:cubicBezTo>
                  <a:pt x="11" y="88"/>
                  <a:pt x="11" y="88"/>
                  <a:pt x="11" y="88"/>
                </a:cubicBezTo>
                <a:cubicBezTo>
                  <a:pt x="11" y="109"/>
                  <a:pt x="28" y="126"/>
                  <a:pt x="50" y="126"/>
                </a:cubicBezTo>
                <a:cubicBezTo>
                  <a:pt x="50" y="126"/>
                  <a:pt x="50" y="126"/>
                  <a:pt x="50" y="126"/>
                </a:cubicBezTo>
                <a:cubicBezTo>
                  <a:pt x="104" y="126"/>
                  <a:pt x="104" y="126"/>
                  <a:pt x="104" y="126"/>
                </a:cubicBezTo>
                <a:cubicBezTo>
                  <a:pt x="126" y="126"/>
                  <a:pt x="143" y="109"/>
                  <a:pt x="143" y="88"/>
                </a:cubicBezTo>
                <a:cubicBezTo>
                  <a:pt x="143" y="88"/>
                  <a:pt x="143" y="88"/>
                  <a:pt x="143" y="88"/>
                </a:cubicBezTo>
                <a:cubicBezTo>
                  <a:pt x="143" y="48"/>
                  <a:pt x="143" y="48"/>
                  <a:pt x="143" y="48"/>
                </a:cubicBezTo>
                <a:cubicBezTo>
                  <a:pt x="143" y="27"/>
                  <a:pt x="126" y="10"/>
                  <a:pt x="104" y="10"/>
                </a:cubicBezTo>
                <a:cubicBezTo>
                  <a:pt x="104" y="10"/>
                  <a:pt x="104" y="10"/>
                  <a:pt x="104" y="10"/>
                </a:cubicBezTo>
                <a:cubicBezTo>
                  <a:pt x="50" y="10"/>
                  <a:pt x="50" y="10"/>
                  <a:pt x="50" y="10"/>
                </a:cubicBezTo>
                <a:cubicBezTo>
                  <a:pt x="28" y="10"/>
                  <a:pt x="11" y="27"/>
                  <a:pt x="11" y="48"/>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4" name="Freeform 147"/>
          <p:cNvSpPr/>
          <p:nvPr/>
        </p:nvSpPr>
        <p:spPr bwMode="auto">
          <a:xfrm>
            <a:off x="8183563" y="4129088"/>
            <a:ext cx="69850" cy="136525"/>
          </a:xfrm>
          <a:custGeom>
            <a:avLst/>
            <a:gdLst>
              <a:gd name="T0" fmla="*/ 0 w 44"/>
              <a:gd name="T1" fmla="*/ 0 h 86"/>
              <a:gd name="T2" fmla="*/ 44 w 44"/>
              <a:gd name="T3" fmla="*/ 44 h 86"/>
              <a:gd name="T4" fmla="*/ 0 w 44"/>
              <a:gd name="T5" fmla="*/ 86 h 86"/>
              <a:gd name="T6" fmla="*/ 0 w 44"/>
              <a:gd name="T7" fmla="*/ 0 h 86"/>
            </a:gdLst>
            <a:ahLst/>
            <a:cxnLst>
              <a:cxn ang="0">
                <a:pos x="T0" y="T1"/>
              </a:cxn>
              <a:cxn ang="0">
                <a:pos x="T2" y="T3"/>
              </a:cxn>
              <a:cxn ang="0">
                <a:pos x="T4" y="T5"/>
              </a:cxn>
              <a:cxn ang="0">
                <a:pos x="T6" y="T7"/>
              </a:cxn>
            </a:cxnLst>
            <a:rect l="0" t="0" r="r" b="b"/>
            <a:pathLst>
              <a:path w="44" h="86">
                <a:moveTo>
                  <a:pt x="0" y="0"/>
                </a:moveTo>
                <a:lnTo>
                  <a:pt x="44" y="44"/>
                </a:lnTo>
                <a:lnTo>
                  <a:pt x="0" y="86"/>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5" name="Freeform 148"/>
          <p:cNvSpPr/>
          <p:nvPr/>
        </p:nvSpPr>
        <p:spPr bwMode="auto">
          <a:xfrm>
            <a:off x="8248650" y="4129088"/>
            <a:ext cx="71438" cy="136525"/>
          </a:xfrm>
          <a:custGeom>
            <a:avLst/>
            <a:gdLst>
              <a:gd name="T0" fmla="*/ 0 w 45"/>
              <a:gd name="T1" fmla="*/ 0 h 86"/>
              <a:gd name="T2" fmla="*/ 45 w 45"/>
              <a:gd name="T3" fmla="*/ 44 h 86"/>
              <a:gd name="T4" fmla="*/ 0 w 45"/>
              <a:gd name="T5" fmla="*/ 86 h 86"/>
              <a:gd name="T6" fmla="*/ 0 w 45"/>
              <a:gd name="T7" fmla="*/ 0 h 86"/>
            </a:gdLst>
            <a:ahLst/>
            <a:cxnLst>
              <a:cxn ang="0">
                <a:pos x="T0" y="T1"/>
              </a:cxn>
              <a:cxn ang="0">
                <a:pos x="T2" y="T3"/>
              </a:cxn>
              <a:cxn ang="0">
                <a:pos x="T4" y="T5"/>
              </a:cxn>
              <a:cxn ang="0">
                <a:pos x="T6" y="T7"/>
              </a:cxn>
            </a:cxnLst>
            <a:rect l="0" t="0" r="r" b="b"/>
            <a:pathLst>
              <a:path w="45" h="86">
                <a:moveTo>
                  <a:pt x="0" y="0"/>
                </a:moveTo>
                <a:lnTo>
                  <a:pt x="45" y="44"/>
                </a:lnTo>
                <a:lnTo>
                  <a:pt x="0" y="86"/>
                </a:lnTo>
                <a:lnTo>
                  <a:pt x="0"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6" name="Freeform 149"/>
          <p:cNvSpPr/>
          <p:nvPr/>
        </p:nvSpPr>
        <p:spPr bwMode="auto">
          <a:xfrm>
            <a:off x="2533650" y="2320925"/>
            <a:ext cx="146050" cy="44450"/>
          </a:xfrm>
          <a:custGeom>
            <a:avLst/>
            <a:gdLst>
              <a:gd name="T0" fmla="*/ 0 w 92"/>
              <a:gd name="T1" fmla="*/ 28 h 28"/>
              <a:gd name="T2" fmla="*/ 0 w 92"/>
              <a:gd name="T3" fmla="*/ 0 h 28"/>
              <a:gd name="T4" fmla="*/ 92 w 92"/>
              <a:gd name="T5" fmla="*/ 0 h 28"/>
              <a:gd name="T6" fmla="*/ 92 w 92"/>
              <a:gd name="T7" fmla="*/ 28 h 28"/>
              <a:gd name="T8" fmla="*/ 0 w 92"/>
              <a:gd name="T9" fmla="*/ 28 h 28"/>
              <a:gd name="T10" fmla="*/ 0 w 92"/>
              <a:gd name="T11" fmla="*/ 28 h 28"/>
            </a:gdLst>
            <a:ahLst/>
            <a:cxnLst>
              <a:cxn ang="0">
                <a:pos x="T0" y="T1"/>
              </a:cxn>
              <a:cxn ang="0">
                <a:pos x="T2" y="T3"/>
              </a:cxn>
              <a:cxn ang="0">
                <a:pos x="T4" y="T5"/>
              </a:cxn>
              <a:cxn ang="0">
                <a:pos x="T6" y="T7"/>
              </a:cxn>
              <a:cxn ang="0">
                <a:pos x="T8" y="T9"/>
              </a:cxn>
              <a:cxn ang="0">
                <a:pos x="T10" y="T11"/>
              </a:cxn>
            </a:cxnLst>
            <a:rect l="0" t="0" r="r" b="b"/>
            <a:pathLst>
              <a:path w="92" h="28">
                <a:moveTo>
                  <a:pt x="0" y="28"/>
                </a:moveTo>
                <a:lnTo>
                  <a:pt x="0" y="0"/>
                </a:lnTo>
                <a:lnTo>
                  <a:pt x="92" y="0"/>
                </a:lnTo>
                <a:lnTo>
                  <a:pt x="92" y="28"/>
                </a:lnTo>
                <a:lnTo>
                  <a:pt x="0" y="28"/>
                </a:lnTo>
                <a:lnTo>
                  <a:pt x="0" y="2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7" name="Freeform 150"/>
          <p:cNvSpPr/>
          <p:nvPr/>
        </p:nvSpPr>
        <p:spPr bwMode="auto">
          <a:xfrm>
            <a:off x="2533650" y="2390775"/>
            <a:ext cx="146050" cy="47625"/>
          </a:xfrm>
          <a:custGeom>
            <a:avLst/>
            <a:gdLst>
              <a:gd name="T0" fmla="*/ 0 w 92"/>
              <a:gd name="T1" fmla="*/ 30 h 30"/>
              <a:gd name="T2" fmla="*/ 0 w 92"/>
              <a:gd name="T3" fmla="*/ 0 h 30"/>
              <a:gd name="T4" fmla="*/ 92 w 92"/>
              <a:gd name="T5" fmla="*/ 0 h 30"/>
              <a:gd name="T6" fmla="*/ 92 w 92"/>
              <a:gd name="T7" fmla="*/ 30 h 30"/>
              <a:gd name="T8" fmla="*/ 0 w 92"/>
              <a:gd name="T9" fmla="*/ 30 h 30"/>
              <a:gd name="T10" fmla="*/ 0 w 92"/>
              <a:gd name="T11" fmla="*/ 30 h 30"/>
            </a:gdLst>
            <a:ahLst/>
            <a:cxnLst>
              <a:cxn ang="0">
                <a:pos x="T0" y="T1"/>
              </a:cxn>
              <a:cxn ang="0">
                <a:pos x="T2" y="T3"/>
              </a:cxn>
              <a:cxn ang="0">
                <a:pos x="T4" y="T5"/>
              </a:cxn>
              <a:cxn ang="0">
                <a:pos x="T6" y="T7"/>
              </a:cxn>
              <a:cxn ang="0">
                <a:pos x="T8" y="T9"/>
              </a:cxn>
              <a:cxn ang="0">
                <a:pos x="T10" y="T11"/>
              </a:cxn>
            </a:cxnLst>
            <a:rect l="0" t="0" r="r" b="b"/>
            <a:pathLst>
              <a:path w="92" h="30">
                <a:moveTo>
                  <a:pt x="0" y="30"/>
                </a:moveTo>
                <a:lnTo>
                  <a:pt x="0" y="0"/>
                </a:lnTo>
                <a:lnTo>
                  <a:pt x="92" y="0"/>
                </a:lnTo>
                <a:lnTo>
                  <a:pt x="92" y="30"/>
                </a:lnTo>
                <a:lnTo>
                  <a:pt x="0" y="30"/>
                </a:lnTo>
                <a:lnTo>
                  <a:pt x="0" y="3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8" name="Freeform 151"/>
          <p:cNvSpPr/>
          <p:nvPr/>
        </p:nvSpPr>
        <p:spPr bwMode="auto">
          <a:xfrm>
            <a:off x="2533650" y="2500313"/>
            <a:ext cx="146050" cy="47625"/>
          </a:xfrm>
          <a:custGeom>
            <a:avLst/>
            <a:gdLst>
              <a:gd name="T0" fmla="*/ 0 w 92"/>
              <a:gd name="T1" fmla="*/ 30 h 30"/>
              <a:gd name="T2" fmla="*/ 0 w 92"/>
              <a:gd name="T3" fmla="*/ 0 h 30"/>
              <a:gd name="T4" fmla="*/ 92 w 92"/>
              <a:gd name="T5" fmla="*/ 0 h 30"/>
              <a:gd name="T6" fmla="*/ 92 w 92"/>
              <a:gd name="T7" fmla="*/ 30 h 30"/>
              <a:gd name="T8" fmla="*/ 0 w 92"/>
              <a:gd name="T9" fmla="*/ 30 h 30"/>
              <a:gd name="T10" fmla="*/ 0 w 92"/>
              <a:gd name="T11" fmla="*/ 30 h 30"/>
            </a:gdLst>
            <a:ahLst/>
            <a:cxnLst>
              <a:cxn ang="0">
                <a:pos x="T0" y="T1"/>
              </a:cxn>
              <a:cxn ang="0">
                <a:pos x="T2" y="T3"/>
              </a:cxn>
              <a:cxn ang="0">
                <a:pos x="T4" y="T5"/>
              </a:cxn>
              <a:cxn ang="0">
                <a:pos x="T6" y="T7"/>
              </a:cxn>
              <a:cxn ang="0">
                <a:pos x="T8" y="T9"/>
              </a:cxn>
              <a:cxn ang="0">
                <a:pos x="T10" y="T11"/>
              </a:cxn>
            </a:cxnLst>
            <a:rect l="0" t="0" r="r" b="b"/>
            <a:pathLst>
              <a:path w="92" h="30">
                <a:moveTo>
                  <a:pt x="0" y="30"/>
                </a:moveTo>
                <a:lnTo>
                  <a:pt x="0" y="0"/>
                </a:lnTo>
                <a:lnTo>
                  <a:pt x="92" y="0"/>
                </a:lnTo>
                <a:lnTo>
                  <a:pt x="92" y="30"/>
                </a:lnTo>
                <a:lnTo>
                  <a:pt x="0" y="30"/>
                </a:lnTo>
                <a:lnTo>
                  <a:pt x="0" y="3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49" name="Freeform 152"/>
          <p:cNvSpPr/>
          <p:nvPr/>
        </p:nvSpPr>
        <p:spPr bwMode="auto">
          <a:xfrm>
            <a:off x="2533650" y="2573338"/>
            <a:ext cx="146050" cy="44450"/>
          </a:xfrm>
          <a:custGeom>
            <a:avLst/>
            <a:gdLst>
              <a:gd name="T0" fmla="*/ 0 w 92"/>
              <a:gd name="T1" fmla="*/ 28 h 28"/>
              <a:gd name="T2" fmla="*/ 0 w 92"/>
              <a:gd name="T3" fmla="*/ 0 h 28"/>
              <a:gd name="T4" fmla="*/ 92 w 92"/>
              <a:gd name="T5" fmla="*/ 0 h 28"/>
              <a:gd name="T6" fmla="*/ 92 w 92"/>
              <a:gd name="T7" fmla="*/ 28 h 28"/>
              <a:gd name="T8" fmla="*/ 0 w 92"/>
              <a:gd name="T9" fmla="*/ 28 h 28"/>
              <a:gd name="T10" fmla="*/ 0 w 92"/>
              <a:gd name="T11" fmla="*/ 28 h 28"/>
            </a:gdLst>
            <a:ahLst/>
            <a:cxnLst>
              <a:cxn ang="0">
                <a:pos x="T0" y="T1"/>
              </a:cxn>
              <a:cxn ang="0">
                <a:pos x="T2" y="T3"/>
              </a:cxn>
              <a:cxn ang="0">
                <a:pos x="T4" y="T5"/>
              </a:cxn>
              <a:cxn ang="0">
                <a:pos x="T6" y="T7"/>
              </a:cxn>
              <a:cxn ang="0">
                <a:pos x="T8" y="T9"/>
              </a:cxn>
              <a:cxn ang="0">
                <a:pos x="T10" y="T11"/>
              </a:cxn>
            </a:cxnLst>
            <a:rect l="0" t="0" r="r" b="b"/>
            <a:pathLst>
              <a:path w="92" h="28">
                <a:moveTo>
                  <a:pt x="0" y="28"/>
                </a:moveTo>
                <a:lnTo>
                  <a:pt x="0" y="0"/>
                </a:lnTo>
                <a:lnTo>
                  <a:pt x="92" y="0"/>
                </a:lnTo>
                <a:lnTo>
                  <a:pt x="92" y="28"/>
                </a:lnTo>
                <a:lnTo>
                  <a:pt x="0" y="28"/>
                </a:lnTo>
                <a:lnTo>
                  <a:pt x="0" y="28"/>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0" name="Rectangle 153"/>
          <p:cNvSpPr>
            <a:spLocks noChangeArrowheads="1"/>
          </p:cNvSpPr>
          <p:nvPr/>
        </p:nvSpPr>
        <p:spPr bwMode="auto">
          <a:xfrm>
            <a:off x="2378076" y="2320926"/>
            <a:ext cx="117475" cy="1174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1" name="Rectangle 154"/>
          <p:cNvSpPr>
            <a:spLocks noChangeArrowheads="1"/>
          </p:cNvSpPr>
          <p:nvPr/>
        </p:nvSpPr>
        <p:spPr bwMode="auto">
          <a:xfrm>
            <a:off x="2378076" y="2500314"/>
            <a:ext cx="117475" cy="117475"/>
          </a:xfrm>
          <a:prstGeom prst="rect">
            <a:avLst/>
          </a:pr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2" name="Freeform 155"/>
          <p:cNvSpPr>
            <a:spLocks noEditPoints="1"/>
          </p:cNvSpPr>
          <p:nvPr/>
        </p:nvSpPr>
        <p:spPr bwMode="auto">
          <a:xfrm>
            <a:off x="3008314" y="1085850"/>
            <a:ext cx="269875" cy="379413"/>
          </a:xfrm>
          <a:custGeom>
            <a:avLst/>
            <a:gdLst>
              <a:gd name="T0" fmla="*/ 108 w 120"/>
              <a:gd name="T1" fmla="*/ 15 h 168"/>
              <a:gd name="T2" fmla="*/ 98 w 120"/>
              <a:gd name="T3" fmla="*/ 34 h 168"/>
              <a:gd name="T4" fmla="*/ 87 w 120"/>
              <a:gd name="T5" fmla="*/ 15 h 168"/>
              <a:gd name="T6" fmla="*/ 71 w 120"/>
              <a:gd name="T7" fmla="*/ 6 h 168"/>
              <a:gd name="T8" fmla="*/ 73 w 120"/>
              <a:gd name="T9" fmla="*/ 22 h 168"/>
              <a:gd name="T10" fmla="*/ 48 w 120"/>
              <a:gd name="T11" fmla="*/ 22 h 168"/>
              <a:gd name="T12" fmla="*/ 50 w 120"/>
              <a:gd name="T13" fmla="*/ 6 h 168"/>
              <a:gd name="T14" fmla="*/ 33 w 120"/>
              <a:gd name="T15" fmla="*/ 15 h 168"/>
              <a:gd name="T16" fmla="*/ 22 w 120"/>
              <a:gd name="T17" fmla="*/ 34 h 168"/>
              <a:gd name="T18" fmla="*/ 12 w 120"/>
              <a:gd name="T19" fmla="*/ 15 h 168"/>
              <a:gd name="T20" fmla="*/ 0 w 120"/>
              <a:gd name="T21" fmla="*/ 6 h 168"/>
              <a:gd name="T22" fmla="*/ 3 w 120"/>
              <a:gd name="T23" fmla="*/ 132 h 168"/>
              <a:gd name="T24" fmla="*/ 120 w 120"/>
              <a:gd name="T25" fmla="*/ 168 h 168"/>
              <a:gd name="T26" fmla="*/ 108 w 120"/>
              <a:gd name="T27" fmla="*/ 6 h 168"/>
              <a:gd name="T28" fmla="*/ 53 w 120"/>
              <a:gd name="T29" fmla="*/ 158 h 168"/>
              <a:gd name="T30" fmla="*/ 10 w 120"/>
              <a:gd name="T31" fmla="*/ 116 h 168"/>
              <a:gd name="T32" fmla="*/ 110 w 120"/>
              <a:gd name="T33" fmla="*/ 44 h 168"/>
              <a:gd name="T34" fmla="*/ 101 w 120"/>
              <a:gd name="T35" fmla="*/ 75 h 168"/>
              <a:gd name="T36" fmla="*/ 21 w 120"/>
              <a:gd name="T37" fmla="*/ 88 h 168"/>
              <a:gd name="T38" fmla="*/ 101 w 120"/>
              <a:gd name="T39" fmla="*/ 75 h 168"/>
              <a:gd name="T40" fmla="*/ 21 w 120"/>
              <a:gd name="T41" fmla="*/ 55 h 168"/>
              <a:gd name="T42" fmla="*/ 101 w 120"/>
              <a:gd name="T43" fmla="*/ 67 h 168"/>
              <a:gd name="T44" fmla="*/ 101 w 120"/>
              <a:gd name="T45" fmla="*/ 96 h 168"/>
              <a:gd name="T46" fmla="*/ 21 w 120"/>
              <a:gd name="T47" fmla="*/ 108 h 168"/>
              <a:gd name="T48" fmla="*/ 101 w 120"/>
              <a:gd name="T49" fmla="*/ 96 h 168"/>
              <a:gd name="T50" fmla="*/ 104 w 120"/>
              <a:gd name="T51" fmla="*/ 23 h 168"/>
              <a:gd name="T52" fmla="*/ 98 w 120"/>
              <a:gd name="T53" fmla="*/ 0 h 168"/>
              <a:gd name="T54" fmla="*/ 92 w 120"/>
              <a:gd name="T55" fmla="*/ 23 h 168"/>
              <a:gd name="T56" fmla="*/ 22 w 120"/>
              <a:gd name="T57" fmla="*/ 29 h 168"/>
              <a:gd name="T58" fmla="*/ 29 w 120"/>
              <a:gd name="T59" fmla="*/ 6 h 168"/>
              <a:gd name="T60" fmla="*/ 16 w 120"/>
              <a:gd name="T61" fmla="*/ 6 h 168"/>
              <a:gd name="T62" fmla="*/ 22 w 120"/>
              <a:gd name="T63" fmla="*/ 29 h 168"/>
              <a:gd name="T64" fmla="*/ 66 w 120"/>
              <a:gd name="T65" fmla="*/ 23 h 168"/>
              <a:gd name="T66" fmla="*/ 60 w 120"/>
              <a:gd name="T67" fmla="*/ 0 h 168"/>
              <a:gd name="T68" fmla="*/ 54 w 120"/>
              <a:gd name="T69" fmla="*/ 2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168">
                <a:moveTo>
                  <a:pt x="108" y="6"/>
                </a:moveTo>
                <a:cubicBezTo>
                  <a:pt x="108" y="15"/>
                  <a:pt x="108" y="15"/>
                  <a:pt x="108" y="15"/>
                </a:cubicBezTo>
                <a:cubicBezTo>
                  <a:pt x="110" y="17"/>
                  <a:pt x="110" y="20"/>
                  <a:pt x="110" y="22"/>
                </a:cubicBezTo>
                <a:cubicBezTo>
                  <a:pt x="110" y="29"/>
                  <a:pt x="105" y="34"/>
                  <a:pt x="98" y="34"/>
                </a:cubicBezTo>
                <a:cubicBezTo>
                  <a:pt x="91" y="34"/>
                  <a:pt x="86" y="29"/>
                  <a:pt x="86" y="22"/>
                </a:cubicBezTo>
                <a:cubicBezTo>
                  <a:pt x="86" y="20"/>
                  <a:pt x="86" y="17"/>
                  <a:pt x="87" y="15"/>
                </a:cubicBezTo>
                <a:cubicBezTo>
                  <a:pt x="87" y="6"/>
                  <a:pt x="87" y="6"/>
                  <a:pt x="87" y="6"/>
                </a:cubicBezTo>
                <a:cubicBezTo>
                  <a:pt x="71" y="6"/>
                  <a:pt x="71" y="6"/>
                  <a:pt x="71" y="6"/>
                </a:cubicBezTo>
                <a:cubicBezTo>
                  <a:pt x="71" y="15"/>
                  <a:pt x="71" y="15"/>
                  <a:pt x="71" y="15"/>
                </a:cubicBezTo>
                <a:cubicBezTo>
                  <a:pt x="72" y="17"/>
                  <a:pt x="73" y="20"/>
                  <a:pt x="73" y="22"/>
                </a:cubicBezTo>
                <a:cubicBezTo>
                  <a:pt x="73" y="29"/>
                  <a:pt x="67" y="34"/>
                  <a:pt x="60" y="34"/>
                </a:cubicBezTo>
                <a:cubicBezTo>
                  <a:pt x="53" y="34"/>
                  <a:pt x="48" y="29"/>
                  <a:pt x="48" y="22"/>
                </a:cubicBezTo>
                <a:cubicBezTo>
                  <a:pt x="48" y="20"/>
                  <a:pt x="48" y="17"/>
                  <a:pt x="50" y="15"/>
                </a:cubicBezTo>
                <a:cubicBezTo>
                  <a:pt x="50" y="6"/>
                  <a:pt x="50" y="6"/>
                  <a:pt x="50" y="6"/>
                </a:cubicBezTo>
                <a:cubicBezTo>
                  <a:pt x="33" y="6"/>
                  <a:pt x="33" y="6"/>
                  <a:pt x="33" y="6"/>
                </a:cubicBezTo>
                <a:cubicBezTo>
                  <a:pt x="33" y="15"/>
                  <a:pt x="33" y="15"/>
                  <a:pt x="33" y="15"/>
                </a:cubicBezTo>
                <a:cubicBezTo>
                  <a:pt x="34" y="17"/>
                  <a:pt x="35" y="20"/>
                  <a:pt x="35" y="22"/>
                </a:cubicBezTo>
                <a:cubicBezTo>
                  <a:pt x="35" y="29"/>
                  <a:pt x="29" y="34"/>
                  <a:pt x="22" y="34"/>
                </a:cubicBezTo>
                <a:cubicBezTo>
                  <a:pt x="16" y="34"/>
                  <a:pt x="10" y="29"/>
                  <a:pt x="10" y="22"/>
                </a:cubicBezTo>
                <a:cubicBezTo>
                  <a:pt x="10" y="20"/>
                  <a:pt x="11" y="17"/>
                  <a:pt x="12" y="15"/>
                </a:cubicBezTo>
                <a:cubicBezTo>
                  <a:pt x="12" y="6"/>
                  <a:pt x="12" y="6"/>
                  <a:pt x="12" y="6"/>
                </a:cubicBezTo>
                <a:cubicBezTo>
                  <a:pt x="0" y="6"/>
                  <a:pt x="0" y="6"/>
                  <a:pt x="0" y="6"/>
                </a:cubicBezTo>
                <a:cubicBezTo>
                  <a:pt x="0" y="129"/>
                  <a:pt x="0" y="129"/>
                  <a:pt x="0" y="129"/>
                </a:cubicBezTo>
                <a:cubicBezTo>
                  <a:pt x="3" y="132"/>
                  <a:pt x="3" y="132"/>
                  <a:pt x="3" y="132"/>
                </a:cubicBezTo>
                <a:cubicBezTo>
                  <a:pt x="40" y="168"/>
                  <a:pt x="40" y="168"/>
                  <a:pt x="40" y="168"/>
                </a:cubicBezTo>
                <a:cubicBezTo>
                  <a:pt x="120" y="168"/>
                  <a:pt x="120" y="168"/>
                  <a:pt x="120" y="168"/>
                </a:cubicBezTo>
                <a:cubicBezTo>
                  <a:pt x="120" y="6"/>
                  <a:pt x="120" y="6"/>
                  <a:pt x="120" y="6"/>
                </a:cubicBezTo>
                <a:lnTo>
                  <a:pt x="108" y="6"/>
                </a:lnTo>
                <a:close/>
                <a:moveTo>
                  <a:pt x="110" y="158"/>
                </a:moveTo>
                <a:cubicBezTo>
                  <a:pt x="53" y="158"/>
                  <a:pt x="53" y="158"/>
                  <a:pt x="53" y="158"/>
                </a:cubicBezTo>
                <a:cubicBezTo>
                  <a:pt x="38" y="158"/>
                  <a:pt x="45" y="123"/>
                  <a:pt x="45" y="123"/>
                </a:cubicBezTo>
                <a:cubicBezTo>
                  <a:pt x="45" y="123"/>
                  <a:pt x="11" y="131"/>
                  <a:pt x="10" y="116"/>
                </a:cubicBezTo>
                <a:cubicBezTo>
                  <a:pt x="10" y="44"/>
                  <a:pt x="10" y="44"/>
                  <a:pt x="10" y="44"/>
                </a:cubicBezTo>
                <a:cubicBezTo>
                  <a:pt x="110" y="44"/>
                  <a:pt x="110" y="44"/>
                  <a:pt x="110" y="44"/>
                </a:cubicBezTo>
                <a:lnTo>
                  <a:pt x="110" y="158"/>
                </a:lnTo>
                <a:close/>
                <a:moveTo>
                  <a:pt x="101" y="75"/>
                </a:moveTo>
                <a:cubicBezTo>
                  <a:pt x="21" y="75"/>
                  <a:pt x="21" y="75"/>
                  <a:pt x="21" y="75"/>
                </a:cubicBezTo>
                <a:cubicBezTo>
                  <a:pt x="21" y="88"/>
                  <a:pt x="21" y="88"/>
                  <a:pt x="21" y="88"/>
                </a:cubicBezTo>
                <a:cubicBezTo>
                  <a:pt x="101" y="88"/>
                  <a:pt x="101" y="88"/>
                  <a:pt x="101" y="88"/>
                </a:cubicBezTo>
                <a:lnTo>
                  <a:pt x="101" y="75"/>
                </a:lnTo>
                <a:close/>
                <a:moveTo>
                  <a:pt x="101" y="55"/>
                </a:moveTo>
                <a:cubicBezTo>
                  <a:pt x="21" y="55"/>
                  <a:pt x="21" y="55"/>
                  <a:pt x="21" y="55"/>
                </a:cubicBezTo>
                <a:cubicBezTo>
                  <a:pt x="21" y="67"/>
                  <a:pt x="21" y="67"/>
                  <a:pt x="21" y="67"/>
                </a:cubicBezTo>
                <a:cubicBezTo>
                  <a:pt x="101" y="67"/>
                  <a:pt x="101" y="67"/>
                  <a:pt x="101" y="67"/>
                </a:cubicBezTo>
                <a:lnTo>
                  <a:pt x="101" y="55"/>
                </a:lnTo>
                <a:close/>
                <a:moveTo>
                  <a:pt x="101" y="96"/>
                </a:moveTo>
                <a:cubicBezTo>
                  <a:pt x="21" y="96"/>
                  <a:pt x="21" y="96"/>
                  <a:pt x="21" y="96"/>
                </a:cubicBezTo>
                <a:cubicBezTo>
                  <a:pt x="21" y="108"/>
                  <a:pt x="21" y="108"/>
                  <a:pt x="21" y="108"/>
                </a:cubicBezTo>
                <a:cubicBezTo>
                  <a:pt x="101" y="108"/>
                  <a:pt x="101" y="108"/>
                  <a:pt x="101" y="108"/>
                </a:cubicBezTo>
                <a:lnTo>
                  <a:pt x="101" y="96"/>
                </a:lnTo>
                <a:close/>
                <a:moveTo>
                  <a:pt x="98" y="29"/>
                </a:moveTo>
                <a:cubicBezTo>
                  <a:pt x="101" y="29"/>
                  <a:pt x="104" y="26"/>
                  <a:pt x="104" y="23"/>
                </a:cubicBezTo>
                <a:cubicBezTo>
                  <a:pt x="104" y="6"/>
                  <a:pt x="104" y="6"/>
                  <a:pt x="104" y="6"/>
                </a:cubicBezTo>
                <a:cubicBezTo>
                  <a:pt x="104" y="2"/>
                  <a:pt x="101" y="0"/>
                  <a:pt x="98" y="0"/>
                </a:cubicBezTo>
                <a:cubicBezTo>
                  <a:pt x="94" y="0"/>
                  <a:pt x="92" y="2"/>
                  <a:pt x="92" y="6"/>
                </a:cubicBezTo>
                <a:cubicBezTo>
                  <a:pt x="92" y="23"/>
                  <a:pt x="92" y="23"/>
                  <a:pt x="92" y="23"/>
                </a:cubicBezTo>
                <a:cubicBezTo>
                  <a:pt x="92" y="26"/>
                  <a:pt x="94" y="29"/>
                  <a:pt x="98" y="29"/>
                </a:cubicBezTo>
                <a:close/>
                <a:moveTo>
                  <a:pt x="22" y="29"/>
                </a:moveTo>
                <a:cubicBezTo>
                  <a:pt x="26" y="29"/>
                  <a:pt x="29" y="26"/>
                  <a:pt x="29" y="23"/>
                </a:cubicBezTo>
                <a:cubicBezTo>
                  <a:pt x="29" y="6"/>
                  <a:pt x="29" y="6"/>
                  <a:pt x="29" y="6"/>
                </a:cubicBezTo>
                <a:cubicBezTo>
                  <a:pt x="29" y="2"/>
                  <a:pt x="26" y="0"/>
                  <a:pt x="22" y="0"/>
                </a:cubicBezTo>
                <a:cubicBezTo>
                  <a:pt x="19" y="0"/>
                  <a:pt x="16" y="2"/>
                  <a:pt x="16" y="6"/>
                </a:cubicBezTo>
                <a:cubicBezTo>
                  <a:pt x="16" y="23"/>
                  <a:pt x="16" y="23"/>
                  <a:pt x="16" y="23"/>
                </a:cubicBezTo>
                <a:cubicBezTo>
                  <a:pt x="16" y="26"/>
                  <a:pt x="19" y="29"/>
                  <a:pt x="22" y="29"/>
                </a:cubicBezTo>
                <a:close/>
                <a:moveTo>
                  <a:pt x="60" y="29"/>
                </a:moveTo>
                <a:cubicBezTo>
                  <a:pt x="64" y="29"/>
                  <a:pt x="66" y="26"/>
                  <a:pt x="66" y="23"/>
                </a:cubicBezTo>
                <a:cubicBezTo>
                  <a:pt x="66" y="6"/>
                  <a:pt x="66" y="6"/>
                  <a:pt x="66" y="6"/>
                </a:cubicBezTo>
                <a:cubicBezTo>
                  <a:pt x="66" y="2"/>
                  <a:pt x="64" y="0"/>
                  <a:pt x="60" y="0"/>
                </a:cubicBezTo>
                <a:cubicBezTo>
                  <a:pt x="57" y="0"/>
                  <a:pt x="54" y="2"/>
                  <a:pt x="54" y="6"/>
                </a:cubicBezTo>
                <a:cubicBezTo>
                  <a:pt x="54" y="23"/>
                  <a:pt x="54" y="23"/>
                  <a:pt x="54" y="23"/>
                </a:cubicBezTo>
                <a:cubicBezTo>
                  <a:pt x="54" y="26"/>
                  <a:pt x="57" y="29"/>
                  <a:pt x="60" y="29"/>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3" name="Freeform 156"/>
          <p:cNvSpPr/>
          <p:nvPr/>
        </p:nvSpPr>
        <p:spPr bwMode="auto">
          <a:xfrm>
            <a:off x="1766889" y="1120776"/>
            <a:ext cx="242887" cy="74613"/>
          </a:xfrm>
          <a:custGeom>
            <a:avLst/>
            <a:gdLst>
              <a:gd name="T0" fmla="*/ 0 w 153"/>
              <a:gd name="T1" fmla="*/ 47 h 47"/>
              <a:gd name="T2" fmla="*/ 0 w 153"/>
              <a:gd name="T3" fmla="*/ 0 h 47"/>
              <a:gd name="T4" fmla="*/ 153 w 153"/>
              <a:gd name="T5" fmla="*/ 0 h 47"/>
              <a:gd name="T6" fmla="*/ 153 w 153"/>
              <a:gd name="T7" fmla="*/ 47 h 47"/>
              <a:gd name="T8" fmla="*/ 0 w 153"/>
              <a:gd name="T9" fmla="*/ 47 h 47"/>
              <a:gd name="T10" fmla="*/ 0 w 153"/>
              <a:gd name="T11" fmla="*/ 47 h 47"/>
            </a:gdLst>
            <a:ahLst/>
            <a:cxnLst>
              <a:cxn ang="0">
                <a:pos x="T0" y="T1"/>
              </a:cxn>
              <a:cxn ang="0">
                <a:pos x="T2" y="T3"/>
              </a:cxn>
              <a:cxn ang="0">
                <a:pos x="T4" y="T5"/>
              </a:cxn>
              <a:cxn ang="0">
                <a:pos x="T6" y="T7"/>
              </a:cxn>
              <a:cxn ang="0">
                <a:pos x="T8" y="T9"/>
              </a:cxn>
              <a:cxn ang="0">
                <a:pos x="T10" y="T11"/>
              </a:cxn>
            </a:cxnLst>
            <a:rect l="0" t="0" r="r" b="b"/>
            <a:pathLst>
              <a:path w="153" h="47">
                <a:moveTo>
                  <a:pt x="0" y="47"/>
                </a:moveTo>
                <a:lnTo>
                  <a:pt x="0" y="0"/>
                </a:lnTo>
                <a:lnTo>
                  <a:pt x="153" y="0"/>
                </a:lnTo>
                <a:lnTo>
                  <a:pt x="153" y="47"/>
                </a:lnTo>
                <a:lnTo>
                  <a:pt x="0" y="47"/>
                </a:lnTo>
                <a:lnTo>
                  <a:pt x="0" y="4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4" name="Freeform 157"/>
          <p:cNvSpPr/>
          <p:nvPr/>
        </p:nvSpPr>
        <p:spPr bwMode="auto">
          <a:xfrm>
            <a:off x="1766889" y="1239838"/>
            <a:ext cx="242887" cy="74612"/>
          </a:xfrm>
          <a:custGeom>
            <a:avLst/>
            <a:gdLst>
              <a:gd name="T0" fmla="*/ 0 w 153"/>
              <a:gd name="T1" fmla="*/ 47 h 47"/>
              <a:gd name="T2" fmla="*/ 0 w 153"/>
              <a:gd name="T3" fmla="*/ 0 h 47"/>
              <a:gd name="T4" fmla="*/ 153 w 153"/>
              <a:gd name="T5" fmla="*/ 0 h 47"/>
              <a:gd name="T6" fmla="*/ 153 w 153"/>
              <a:gd name="T7" fmla="*/ 47 h 47"/>
              <a:gd name="T8" fmla="*/ 0 w 153"/>
              <a:gd name="T9" fmla="*/ 47 h 47"/>
              <a:gd name="T10" fmla="*/ 0 w 153"/>
              <a:gd name="T11" fmla="*/ 47 h 47"/>
            </a:gdLst>
            <a:ahLst/>
            <a:cxnLst>
              <a:cxn ang="0">
                <a:pos x="T0" y="T1"/>
              </a:cxn>
              <a:cxn ang="0">
                <a:pos x="T2" y="T3"/>
              </a:cxn>
              <a:cxn ang="0">
                <a:pos x="T4" y="T5"/>
              </a:cxn>
              <a:cxn ang="0">
                <a:pos x="T6" y="T7"/>
              </a:cxn>
              <a:cxn ang="0">
                <a:pos x="T8" y="T9"/>
              </a:cxn>
              <a:cxn ang="0">
                <a:pos x="T10" y="T11"/>
              </a:cxn>
            </a:cxnLst>
            <a:rect l="0" t="0" r="r" b="b"/>
            <a:pathLst>
              <a:path w="153" h="47">
                <a:moveTo>
                  <a:pt x="0" y="47"/>
                </a:moveTo>
                <a:lnTo>
                  <a:pt x="0" y="0"/>
                </a:lnTo>
                <a:lnTo>
                  <a:pt x="153" y="0"/>
                </a:lnTo>
                <a:lnTo>
                  <a:pt x="153" y="47"/>
                </a:lnTo>
                <a:lnTo>
                  <a:pt x="0" y="47"/>
                </a:lnTo>
                <a:lnTo>
                  <a:pt x="0" y="4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5" name="Freeform 158"/>
          <p:cNvSpPr/>
          <p:nvPr/>
        </p:nvSpPr>
        <p:spPr bwMode="auto">
          <a:xfrm>
            <a:off x="1766889" y="1357314"/>
            <a:ext cx="242887" cy="74612"/>
          </a:xfrm>
          <a:custGeom>
            <a:avLst/>
            <a:gdLst>
              <a:gd name="T0" fmla="*/ 0 w 153"/>
              <a:gd name="T1" fmla="*/ 47 h 47"/>
              <a:gd name="T2" fmla="*/ 0 w 153"/>
              <a:gd name="T3" fmla="*/ 0 h 47"/>
              <a:gd name="T4" fmla="*/ 153 w 153"/>
              <a:gd name="T5" fmla="*/ 0 h 47"/>
              <a:gd name="T6" fmla="*/ 153 w 153"/>
              <a:gd name="T7" fmla="*/ 47 h 47"/>
              <a:gd name="T8" fmla="*/ 0 w 153"/>
              <a:gd name="T9" fmla="*/ 47 h 47"/>
              <a:gd name="T10" fmla="*/ 0 w 153"/>
              <a:gd name="T11" fmla="*/ 47 h 47"/>
            </a:gdLst>
            <a:ahLst/>
            <a:cxnLst>
              <a:cxn ang="0">
                <a:pos x="T0" y="T1"/>
              </a:cxn>
              <a:cxn ang="0">
                <a:pos x="T2" y="T3"/>
              </a:cxn>
              <a:cxn ang="0">
                <a:pos x="T4" y="T5"/>
              </a:cxn>
              <a:cxn ang="0">
                <a:pos x="T6" y="T7"/>
              </a:cxn>
              <a:cxn ang="0">
                <a:pos x="T8" y="T9"/>
              </a:cxn>
              <a:cxn ang="0">
                <a:pos x="T10" y="T11"/>
              </a:cxn>
            </a:cxnLst>
            <a:rect l="0" t="0" r="r" b="b"/>
            <a:pathLst>
              <a:path w="153" h="47">
                <a:moveTo>
                  <a:pt x="0" y="47"/>
                </a:moveTo>
                <a:lnTo>
                  <a:pt x="0" y="0"/>
                </a:lnTo>
                <a:lnTo>
                  <a:pt x="153" y="0"/>
                </a:lnTo>
                <a:lnTo>
                  <a:pt x="153" y="47"/>
                </a:lnTo>
                <a:lnTo>
                  <a:pt x="0" y="47"/>
                </a:lnTo>
                <a:lnTo>
                  <a:pt x="0" y="47"/>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6" name="Freeform 159"/>
          <p:cNvSpPr/>
          <p:nvPr/>
        </p:nvSpPr>
        <p:spPr bwMode="auto">
          <a:xfrm>
            <a:off x="1662113" y="1117601"/>
            <a:ext cx="36512" cy="80963"/>
          </a:xfrm>
          <a:custGeom>
            <a:avLst/>
            <a:gdLst>
              <a:gd name="T0" fmla="*/ 0 w 16"/>
              <a:gd name="T1" fmla="*/ 11 h 36"/>
              <a:gd name="T2" fmla="*/ 0 w 16"/>
              <a:gd name="T3" fmla="*/ 6 h 36"/>
              <a:gd name="T4" fmla="*/ 5 w 16"/>
              <a:gd name="T5" fmla="*/ 5 h 36"/>
              <a:gd name="T6" fmla="*/ 9 w 16"/>
              <a:gd name="T7" fmla="*/ 4 h 36"/>
              <a:gd name="T8" fmla="*/ 10 w 16"/>
              <a:gd name="T9" fmla="*/ 1 h 36"/>
              <a:gd name="T10" fmla="*/ 10 w 16"/>
              <a:gd name="T11" fmla="*/ 0 h 36"/>
              <a:gd name="T12" fmla="*/ 16 w 16"/>
              <a:gd name="T13" fmla="*/ 0 h 36"/>
              <a:gd name="T14" fmla="*/ 16 w 16"/>
              <a:gd name="T15" fmla="*/ 36 h 36"/>
              <a:gd name="T16" fmla="*/ 9 w 16"/>
              <a:gd name="T17" fmla="*/ 36 h 36"/>
              <a:gd name="T18" fmla="*/ 9 w 16"/>
              <a:gd name="T19" fmla="*/ 11 h 36"/>
              <a:gd name="T20" fmla="*/ 0 w 16"/>
              <a:gd name="T21"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6">
                <a:moveTo>
                  <a:pt x="0" y="11"/>
                </a:moveTo>
                <a:cubicBezTo>
                  <a:pt x="0" y="6"/>
                  <a:pt x="0" y="6"/>
                  <a:pt x="0" y="6"/>
                </a:cubicBezTo>
                <a:cubicBezTo>
                  <a:pt x="3" y="6"/>
                  <a:pt x="4" y="6"/>
                  <a:pt x="5" y="5"/>
                </a:cubicBezTo>
                <a:cubicBezTo>
                  <a:pt x="7" y="5"/>
                  <a:pt x="8" y="5"/>
                  <a:pt x="9" y="4"/>
                </a:cubicBezTo>
                <a:cubicBezTo>
                  <a:pt x="9" y="3"/>
                  <a:pt x="10" y="2"/>
                  <a:pt x="10" y="1"/>
                </a:cubicBezTo>
                <a:cubicBezTo>
                  <a:pt x="10" y="0"/>
                  <a:pt x="10" y="0"/>
                  <a:pt x="10" y="0"/>
                </a:cubicBezTo>
                <a:cubicBezTo>
                  <a:pt x="16" y="0"/>
                  <a:pt x="16" y="0"/>
                  <a:pt x="16" y="0"/>
                </a:cubicBezTo>
                <a:cubicBezTo>
                  <a:pt x="16" y="36"/>
                  <a:pt x="16" y="36"/>
                  <a:pt x="16" y="36"/>
                </a:cubicBezTo>
                <a:cubicBezTo>
                  <a:pt x="9" y="36"/>
                  <a:pt x="9" y="36"/>
                  <a:pt x="9" y="36"/>
                </a:cubicBezTo>
                <a:cubicBezTo>
                  <a:pt x="9" y="11"/>
                  <a:pt x="9" y="11"/>
                  <a:pt x="9" y="11"/>
                </a:cubicBezTo>
                <a:lnTo>
                  <a:pt x="0" y="11"/>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7" name="Freeform 160"/>
          <p:cNvSpPr/>
          <p:nvPr/>
        </p:nvSpPr>
        <p:spPr bwMode="auto">
          <a:xfrm>
            <a:off x="1660526" y="1235075"/>
            <a:ext cx="53975" cy="84138"/>
          </a:xfrm>
          <a:custGeom>
            <a:avLst/>
            <a:gdLst>
              <a:gd name="T0" fmla="*/ 1 w 24"/>
              <a:gd name="T1" fmla="*/ 30 h 37"/>
              <a:gd name="T2" fmla="*/ 8 w 24"/>
              <a:gd name="T3" fmla="*/ 22 h 37"/>
              <a:gd name="T4" fmla="*/ 15 w 24"/>
              <a:gd name="T5" fmla="*/ 17 h 37"/>
              <a:gd name="T6" fmla="*/ 17 w 24"/>
              <a:gd name="T7" fmla="*/ 12 h 37"/>
              <a:gd name="T8" fmla="*/ 16 w 24"/>
              <a:gd name="T9" fmla="*/ 8 h 37"/>
              <a:gd name="T10" fmla="*/ 12 w 24"/>
              <a:gd name="T11" fmla="*/ 6 h 37"/>
              <a:gd name="T12" fmla="*/ 8 w 24"/>
              <a:gd name="T13" fmla="*/ 9 h 37"/>
              <a:gd name="T14" fmla="*/ 7 w 24"/>
              <a:gd name="T15" fmla="*/ 13 h 37"/>
              <a:gd name="T16" fmla="*/ 0 w 24"/>
              <a:gd name="T17" fmla="*/ 13 h 37"/>
              <a:gd name="T18" fmla="*/ 2 w 24"/>
              <a:gd name="T19" fmla="*/ 6 h 37"/>
              <a:gd name="T20" fmla="*/ 12 w 24"/>
              <a:gd name="T21" fmla="*/ 0 h 37"/>
              <a:gd name="T22" fmla="*/ 21 w 24"/>
              <a:gd name="T23" fmla="*/ 4 h 37"/>
              <a:gd name="T24" fmla="*/ 24 w 24"/>
              <a:gd name="T25" fmla="*/ 12 h 37"/>
              <a:gd name="T26" fmla="*/ 22 w 24"/>
              <a:gd name="T27" fmla="*/ 19 h 37"/>
              <a:gd name="T28" fmla="*/ 17 w 24"/>
              <a:gd name="T29" fmla="*/ 24 h 37"/>
              <a:gd name="T30" fmla="*/ 14 w 24"/>
              <a:gd name="T31" fmla="*/ 26 h 37"/>
              <a:gd name="T32" fmla="*/ 10 w 24"/>
              <a:gd name="T33" fmla="*/ 28 h 37"/>
              <a:gd name="T34" fmla="*/ 8 w 24"/>
              <a:gd name="T35" fmla="*/ 30 h 37"/>
              <a:gd name="T36" fmla="*/ 24 w 24"/>
              <a:gd name="T37" fmla="*/ 30 h 37"/>
              <a:gd name="T38" fmla="*/ 24 w 24"/>
              <a:gd name="T39" fmla="*/ 37 h 37"/>
              <a:gd name="T40" fmla="*/ 0 w 24"/>
              <a:gd name="T41" fmla="*/ 37 h 37"/>
              <a:gd name="T42" fmla="*/ 1 w 24"/>
              <a:gd name="T43"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 h="37">
                <a:moveTo>
                  <a:pt x="1" y="30"/>
                </a:moveTo>
                <a:cubicBezTo>
                  <a:pt x="2" y="27"/>
                  <a:pt x="5" y="25"/>
                  <a:pt x="8" y="22"/>
                </a:cubicBezTo>
                <a:cubicBezTo>
                  <a:pt x="12" y="20"/>
                  <a:pt x="14" y="18"/>
                  <a:pt x="15" y="17"/>
                </a:cubicBezTo>
                <a:cubicBezTo>
                  <a:pt x="16" y="15"/>
                  <a:pt x="17" y="14"/>
                  <a:pt x="17" y="12"/>
                </a:cubicBezTo>
                <a:cubicBezTo>
                  <a:pt x="17" y="10"/>
                  <a:pt x="16" y="9"/>
                  <a:pt x="16" y="8"/>
                </a:cubicBezTo>
                <a:cubicBezTo>
                  <a:pt x="15" y="7"/>
                  <a:pt x="14" y="6"/>
                  <a:pt x="12" y="6"/>
                </a:cubicBezTo>
                <a:cubicBezTo>
                  <a:pt x="10" y="6"/>
                  <a:pt x="8" y="7"/>
                  <a:pt x="8" y="9"/>
                </a:cubicBezTo>
                <a:cubicBezTo>
                  <a:pt x="7" y="10"/>
                  <a:pt x="7" y="11"/>
                  <a:pt x="7" y="13"/>
                </a:cubicBezTo>
                <a:cubicBezTo>
                  <a:pt x="0" y="13"/>
                  <a:pt x="0" y="13"/>
                  <a:pt x="0" y="13"/>
                </a:cubicBezTo>
                <a:cubicBezTo>
                  <a:pt x="0" y="10"/>
                  <a:pt x="1" y="8"/>
                  <a:pt x="2" y="6"/>
                </a:cubicBezTo>
                <a:cubicBezTo>
                  <a:pt x="3" y="2"/>
                  <a:pt x="7" y="0"/>
                  <a:pt x="12" y="0"/>
                </a:cubicBezTo>
                <a:cubicBezTo>
                  <a:pt x="15" y="0"/>
                  <a:pt x="18" y="1"/>
                  <a:pt x="21" y="4"/>
                </a:cubicBezTo>
                <a:cubicBezTo>
                  <a:pt x="23" y="6"/>
                  <a:pt x="24" y="8"/>
                  <a:pt x="24" y="12"/>
                </a:cubicBezTo>
                <a:cubicBezTo>
                  <a:pt x="24" y="15"/>
                  <a:pt x="23" y="17"/>
                  <a:pt x="22" y="19"/>
                </a:cubicBezTo>
                <a:cubicBezTo>
                  <a:pt x="21" y="20"/>
                  <a:pt x="19" y="22"/>
                  <a:pt x="17" y="24"/>
                </a:cubicBezTo>
                <a:cubicBezTo>
                  <a:pt x="14" y="26"/>
                  <a:pt x="14" y="26"/>
                  <a:pt x="14" y="26"/>
                </a:cubicBezTo>
                <a:cubicBezTo>
                  <a:pt x="12" y="27"/>
                  <a:pt x="11" y="28"/>
                  <a:pt x="10" y="28"/>
                </a:cubicBezTo>
                <a:cubicBezTo>
                  <a:pt x="9" y="29"/>
                  <a:pt x="9" y="30"/>
                  <a:pt x="8" y="30"/>
                </a:cubicBezTo>
                <a:cubicBezTo>
                  <a:pt x="24" y="30"/>
                  <a:pt x="24" y="30"/>
                  <a:pt x="24" y="30"/>
                </a:cubicBezTo>
                <a:cubicBezTo>
                  <a:pt x="24" y="37"/>
                  <a:pt x="24" y="37"/>
                  <a:pt x="24" y="37"/>
                </a:cubicBezTo>
                <a:cubicBezTo>
                  <a:pt x="0" y="37"/>
                  <a:pt x="0" y="37"/>
                  <a:pt x="0" y="37"/>
                </a:cubicBezTo>
                <a:cubicBezTo>
                  <a:pt x="0" y="34"/>
                  <a:pt x="0" y="32"/>
                  <a:pt x="1" y="30"/>
                </a:cubicBez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8" name="Freeform 161"/>
          <p:cNvSpPr/>
          <p:nvPr/>
        </p:nvSpPr>
        <p:spPr bwMode="auto">
          <a:xfrm>
            <a:off x="1657350" y="1350963"/>
            <a:ext cx="57150" cy="82550"/>
          </a:xfrm>
          <a:custGeom>
            <a:avLst/>
            <a:gdLst>
              <a:gd name="T0" fmla="*/ 7 w 25"/>
              <a:gd name="T1" fmla="*/ 25 h 37"/>
              <a:gd name="T2" fmla="*/ 8 w 25"/>
              <a:gd name="T3" fmla="*/ 29 h 37"/>
              <a:gd name="T4" fmla="*/ 13 w 25"/>
              <a:gd name="T5" fmla="*/ 32 h 37"/>
              <a:gd name="T6" fmla="*/ 16 w 25"/>
              <a:gd name="T7" fmla="*/ 30 h 37"/>
              <a:gd name="T8" fmla="*/ 18 w 25"/>
              <a:gd name="T9" fmla="*/ 26 h 37"/>
              <a:gd name="T10" fmla="*/ 15 w 25"/>
              <a:gd name="T11" fmla="*/ 21 h 37"/>
              <a:gd name="T12" fmla="*/ 10 w 25"/>
              <a:gd name="T13" fmla="*/ 21 h 37"/>
              <a:gd name="T14" fmla="*/ 10 w 25"/>
              <a:gd name="T15" fmla="*/ 16 h 37"/>
              <a:gd name="T16" fmla="*/ 15 w 25"/>
              <a:gd name="T17" fmla="*/ 15 h 37"/>
              <a:gd name="T18" fmla="*/ 17 w 25"/>
              <a:gd name="T19" fmla="*/ 11 h 37"/>
              <a:gd name="T20" fmla="*/ 16 w 25"/>
              <a:gd name="T21" fmla="*/ 7 h 37"/>
              <a:gd name="T22" fmla="*/ 12 w 25"/>
              <a:gd name="T23" fmla="*/ 6 h 37"/>
              <a:gd name="T24" fmla="*/ 9 w 25"/>
              <a:gd name="T25" fmla="*/ 8 h 37"/>
              <a:gd name="T26" fmla="*/ 8 w 25"/>
              <a:gd name="T27" fmla="*/ 12 h 37"/>
              <a:gd name="T28" fmla="*/ 1 w 25"/>
              <a:gd name="T29" fmla="*/ 12 h 37"/>
              <a:gd name="T30" fmla="*/ 2 w 25"/>
              <a:gd name="T31" fmla="*/ 7 h 37"/>
              <a:gd name="T32" fmla="*/ 5 w 25"/>
              <a:gd name="T33" fmla="*/ 3 h 37"/>
              <a:gd name="T34" fmla="*/ 8 w 25"/>
              <a:gd name="T35" fmla="*/ 1 h 37"/>
              <a:gd name="T36" fmla="*/ 13 w 25"/>
              <a:gd name="T37" fmla="*/ 0 h 37"/>
              <a:gd name="T38" fmla="*/ 21 w 25"/>
              <a:gd name="T39" fmla="*/ 3 h 37"/>
              <a:gd name="T40" fmla="*/ 24 w 25"/>
              <a:gd name="T41" fmla="*/ 10 h 37"/>
              <a:gd name="T42" fmla="*/ 22 w 25"/>
              <a:gd name="T43" fmla="*/ 16 h 37"/>
              <a:gd name="T44" fmla="*/ 20 w 25"/>
              <a:gd name="T45" fmla="*/ 17 h 37"/>
              <a:gd name="T46" fmla="*/ 22 w 25"/>
              <a:gd name="T47" fmla="*/ 19 h 37"/>
              <a:gd name="T48" fmla="*/ 25 w 25"/>
              <a:gd name="T49" fmla="*/ 26 h 37"/>
              <a:gd name="T50" fmla="*/ 22 w 25"/>
              <a:gd name="T51" fmla="*/ 34 h 37"/>
              <a:gd name="T52" fmla="*/ 13 w 25"/>
              <a:gd name="T53" fmla="*/ 37 h 37"/>
              <a:gd name="T54" fmla="*/ 2 w 25"/>
              <a:gd name="T55" fmla="*/ 32 h 37"/>
              <a:gd name="T56" fmla="*/ 0 w 25"/>
              <a:gd name="T57" fmla="*/ 25 h 37"/>
              <a:gd name="T58" fmla="*/ 7 w 25"/>
              <a:gd name="T59" fmla="*/ 25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 h="37">
                <a:moveTo>
                  <a:pt x="7" y="25"/>
                </a:moveTo>
                <a:cubicBezTo>
                  <a:pt x="7" y="27"/>
                  <a:pt x="7" y="28"/>
                  <a:pt x="8" y="29"/>
                </a:cubicBezTo>
                <a:cubicBezTo>
                  <a:pt x="9" y="31"/>
                  <a:pt x="10" y="32"/>
                  <a:pt x="13" y="32"/>
                </a:cubicBezTo>
                <a:cubicBezTo>
                  <a:pt x="14" y="32"/>
                  <a:pt x="15" y="31"/>
                  <a:pt x="16" y="30"/>
                </a:cubicBezTo>
                <a:cubicBezTo>
                  <a:pt x="17" y="29"/>
                  <a:pt x="18" y="28"/>
                  <a:pt x="18" y="26"/>
                </a:cubicBezTo>
                <a:cubicBezTo>
                  <a:pt x="18" y="24"/>
                  <a:pt x="17" y="22"/>
                  <a:pt x="15" y="21"/>
                </a:cubicBezTo>
                <a:cubicBezTo>
                  <a:pt x="14" y="21"/>
                  <a:pt x="12" y="21"/>
                  <a:pt x="10" y="21"/>
                </a:cubicBezTo>
                <a:cubicBezTo>
                  <a:pt x="10" y="16"/>
                  <a:pt x="10" y="16"/>
                  <a:pt x="10" y="16"/>
                </a:cubicBezTo>
                <a:cubicBezTo>
                  <a:pt x="12" y="16"/>
                  <a:pt x="14" y="15"/>
                  <a:pt x="15" y="15"/>
                </a:cubicBezTo>
                <a:cubicBezTo>
                  <a:pt x="16" y="14"/>
                  <a:pt x="17" y="13"/>
                  <a:pt x="17" y="11"/>
                </a:cubicBezTo>
                <a:cubicBezTo>
                  <a:pt x="17" y="9"/>
                  <a:pt x="16" y="8"/>
                  <a:pt x="16" y="7"/>
                </a:cubicBezTo>
                <a:cubicBezTo>
                  <a:pt x="15" y="7"/>
                  <a:pt x="14" y="6"/>
                  <a:pt x="12" y="6"/>
                </a:cubicBezTo>
                <a:cubicBezTo>
                  <a:pt x="11" y="6"/>
                  <a:pt x="9" y="7"/>
                  <a:pt x="9" y="8"/>
                </a:cubicBezTo>
                <a:cubicBezTo>
                  <a:pt x="8" y="9"/>
                  <a:pt x="7" y="10"/>
                  <a:pt x="8" y="12"/>
                </a:cubicBezTo>
                <a:cubicBezTo>
                  <a:pt x="1" y="12"/>
                  <a:pt x="1" y="12"/>
                  <a:pt x="1" y="12"/>
                </a:cubicBezTo>
                <a:cubicBezTo>
                  <a:pt x="1" y="10"/>
                  <a:pt x="1" y="8"/>
                  <a:pt x="2" y="7"/>
                </a:cubicBezTo>
                <a:cubicBezTo>
                  <a:pt x="2" y="5"/>
                  <a:pt x="3" y="4"/>
                  <a:pt x="5" y="3"/>
                </a:cubicBezTo>
                <a:cubicBezTo>
                  <a:pt x="5" y="2"/>
                  <a:pt x="7" y="2"/>
                  <a:pt x="8" y="1"/>
                </a:cubicBezTo>
                <a:cubicBezTo>
                  <a:pt x="9" y="1"/>
                  <a:pt x="11" y="0"/>
                  <a:pt x="13" y="0"/>
                </a:cubicBezTo>
                <a:cubicBezTo>
                  <a:pt x="16" y="0"/>
                  <a:pt x="19" y="1"/>
                  <a:pt x="21" y="3"/>
                </a:cubicBezTo>
                <a:cubicBezTo>
                  <a:pt x="23" y="5"/>
                  <a:pt x="24" y="7"/>
                  <a:pt x="24" y="10"/>
                </a:cubicBezTo>
                <a:cubicBezTo>
                  <a:pt x="24" y="12"/>
                  <a:pt x="23" y="14"/>
                  <a:pt x="22" y="16"/>
                </a:cubicBezTo>
                <a:cubicBezTo>
                  <a:pt x="21" y="16"/>
                  <a:pt x="20" y="17"/>
                  <a:pt x="20" y="17"/>
                </a:cubicBezTo>
                <a:cubicBezTo>
                  <a:pt x="20" y="17"/>
                  <a:pt x="21" y="18"/>
                  <a:pt x="22" y="19"/>
                </a:cubicBezTo>
                <a:cubicBezTo>
                  <a:pt x="24" y="21"/>
                  <a:pt x="25" y="23"/>
                  <a:pt x="25" y="26"/>
                </a:cubicBezTo>
                <a:cubicBezTo>
                  <a:pt x="25" y="29"/>
                  <a:pt x="24" y="32"/>
                  <a:pt x="22" y="34"/>
                </a:cubicBezTo>
                <a:cubicBezTo>
                  <a:pt x="20" y="36"/>
                  <a:pt x="17" y="37"/>
                  <a:pt x="13" y="37"/>
                </a:cubicBezTo>
                <a:cubicBezTo>
                  <a:pt x="8" y="37"/>
                  <a:pt x="4" y="36"/>
                  <a:pt x="2" y="32"/>
                </a:cubicBezTo>
                <a:cubicBezTo>
                  <a:pt x="1" y="31"/>
                  <a:pt x="0" y="28"/>
                  <a:pt x="0" y="25"/>
                </a:cubicBezTo>
                <a:lnTo>
                  <a:pt x="7" y="25"/>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
        <p:nvSpPr>
          <p:cNvPr id="159" name="Freeform 162"/>
          <p:cNvSpPr>
            <a:spLocks noEditPoints="1"/>
          </p:cNvSpPr>
          <p:nvPr/>
        </p:nvSpPr>
        <p:spPr bwMode="auto">
          <a:xfrm>
            <a:off x="2293938" y="1133476"/>
            <a:ext cx="398462" cy="303213"/>
          </a:xfrm>
          <a:custGeom>
            <a:avLst/>
            <a:gdLst>
              <a:gd name="T0" fmla="*/ 228 w 251"/>
              <a:gd name="T1" fmla="*/ 170 h 191"/>
              <a:gd name="T2" fmla="*/ 23 w 251"/>
              <a:gd name="T3" fmla="*/ 170 h 191"/>
              <a:gd name="T4" fmla="*/ 23 w 251"/>
              <a:gd name="T5" fmla="*/ 21 h 191"/>
              <a:gd name="T6" fmla="*/ 131 w 251"/>
              <a:gd name="T7" fmla="*/ 21 h 191"/>
              <a:gd name="T8" fmla="*/ 131 w 251"/>
              <a:gd name="T9" fmla="*/ 0 h 191"/>
              <a:gd name="T10" fmla="*/ 0 w 251"/>
              <a:gd name="T11" fmla="*/ 0 h 191"/>
              <a:gd name="T12" fmla="*/ 0 w 251"/>
              <a:gd name="T13" fmla="*/ 191 h 191"/>
              <a:gd name="T14" fmla="*/ 251 w 251"/>
              <a:gd name="T15" fmla="*/ 191 h 191"/>
              <a:gd name="T16" fmla="*/ 251 w 251"/>
              <a:gd name="T17" fmla="*/ 124 h 191"/>
              <a:gd name="T18" fmla="*/ 228 w 251"/>
              <a:gd name="T19" fmla="*/ 124 h 191"/>
              <a:gd name="T20" fmla="*/ 228 w 251"/>
              <a:gd name="T21" fmla="*/ 170 h 191"/>
              <a:gd name="T22" fmla="*/ 175 w 251"/>
              <a:gd name="T23" fmla="*/ 0 h 191"/>
              <a:gd name="T24" fmla="*/ 199 w 251"/>
              <a:gd name="T25" fmla="*/ 24 h 191"/>
              <a:gd name="T26" fmla="*/ 141 w 251"/>
              <a:gd name="T27" fmla="*/ 83 h 191"/>
              <a:gd name="T28" fmla="*/ 168 w 251"/>
              <a:gd name="T29" fmla="*/ 110 h 191"/>
              <a:gd name="T30" fmla="*/ 226 w 251"/>
              <a:gd name="T31" fmla="*/ 51 h 191"/>
              <a:gd name="T32" fmla="*/ 251 w 251"/>
              <a:gd name="T33" fmla="*/ 74 h 191"/>
              <a:gd name="T34" fmla="*/ 251 w 251"/>
              <a:gd name="T35" fmla="*/ 0 h 191"/>
              <a:gd name="T36" fmla="*/ 175 w 251"/>
              <a:gd name="T3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1" h="191">
                <a:moveTo>
                  <a:pt x="228" y="170"/>
                </a:moveTo>
                <a:lnTo>
                  <a:pt x="23" y="170"/>
                </a:lnTo>
                <a:lnTo>
                  <a:pt x="23" y="21"/>
                </a:lnTo>
                <a:lnTo>
                  <a:pt x="131" y="21"/>
                </a:lnTo>
                <a:lnTo>
                  <a:pt x="131" y="0"/>
                </a:lnTo>
                <a:lnTo>
                  <a:pt x="0" y="0"/>
                </a:lnTo>
                <a:lnTo>
                  <a:pt x="0" y="191"/>
                </a:lnTo>
                <a:lnTo>
                  <a:pt x="251" y="191"/>
                </a:lnTo>
                <a:lnTo>
                  <a:pt x="251" y="124"/>
                </a:lnTo>
                <a:lnTo>
                  <a:pt x="228" y="124"/>
                </a:lnTo>
                <a:lnTo>
                  <a:pt x="228" y="170"/>
                </a:lnTo>
                <a:close/>
                <a:moveTo>
                  <a:pt x="175" y="0"/>
                </a:moveTo>
                <a:lnTo>
                  <a:pt x="199" y="24"/>
                </a:lnTo>
                <a:lnTo>
                  <a:pt x="141" y="83"/>
                </a:lnTo>
                <a:lnTo>
                  <a:pt x="168" y="110"/>
                </a:lnTo>
                <a:lnTo>
                  <a:pt x="226" y="51"/>
                </a:lnTo>
                <a:lnTo>
                  <a:pt x="251" y="74"/>
                </a:lnTo>
                <a:lnTo>
                  <a:pt x="251" y="0"/>
                </a:lnTo>
                <a:lnTo>
                  <a:pt x="175" y="0"/>
                </a:lnTo>
                <a:close/>
              </a:path>
            </a:pathLst>
          </a:custGeom>
          <a:solidFill>
            <a:srgbClr val="002060"/>
          </a:solidFill>
          <a:ln>
            <a:noFill/>
          </a:ln>
        </p:spPr>
        <p:txBody>
          <a:bodyPr lIns="91434" tIns="45717" rIns="91434" bIns="45717"/>
          <a:lstStyle/>
          <a:p>
            <a:pPr defTabSz="685165" eaLnBrk="1" fontAlgn="auto" hangingPunct="1">
              <a:spcBef>
                <a:spcPts val="0"/>
              </a:spcBef>
              <a:spcAft>
                <a:spcPts val="0"/>
              </a:spcAft>
              <a:defRPr/>
            </a:pPr>
            <a:endParaRPr lang="zh-CN" altLang="en-US">
              <a:latin typeface="+mn-lt"/>
              <a:ea typeface="+mn-ea"/>
            </a:endParaRPr>
          </a:p>
        </p:txBody>
      </p:sp>
    </p:spTree>
  </p:cSld>
  <p:clrMapOvr>
    <a:masterClrMapping/>
  </p:clrMapOvr>
  <p:transition spd="slow" advTm="4087">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公司发展历程</a:t>
            </a:r>
            <a:endParaRPr lang="zh-CN" altLang="en-US" sz="2000" b="1" dirty="0">
              <a:solidFill>
                <a:srgbClr val="002060"/>
              </a:solidFill>
            </a:endParaRPr>
          </a:p>
        </p:txBody>
      </p:sp>
      <p:sp>
        <p:nvSpPr>
          <p:cNvPr id="41" name="TextBox 40"/>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27" name="TextBox 26"/>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75" name="组合 74"/>
          <p:cNvGrpSpPr/>
          <p:nvPr/>
        </p:nvGrpSpPr>
        <p:grpSpPr>
          <a:xfrm>
            <a:off x="1590993" y="2105406"/>
            <a:ext cx="6228449" cy="98504"/>
            <a:chOff x="2088841" y="4786946"/>
            <a:chExt cx="8304598" cy="131338"/>
          </a:xfrm>
        </p:grpSpPr>
        <p:sp>
          <p:nvSpPr>
            <p:cNvPr id="76" name="圆角矩形 75"/>
            <p:cNvSpPr/>
            <p:nvPr/>
          </p:nvSpPr>
          <p:spPr>
            <a:xfrm>
              <a:off x="2088841" y="4786946"/>
              <a:ext cx="8304598" cy="121800"/>
            </a:xfrm>
            <a:prstGeom prst="roundRect">
              <a:avLst>
                <a:gd name="adj" fmla="val 50000"/>
              </a:avLst>
            </a:prstGeom>
            <a:solidFill>
              <a:schemeClr val="bg1">
                <a:lumMod val="85000"/>
              </a:schemeClr>
            </a:solidFill>
            <a:ln w="19050">
              <a:gradFill flip="none" rotWithShape="1">
                <a:gsLst>
                  <a:gs pos="0">
                    <a:schemeClr val="bg1">
                      <a:lumMod val="85000"/>
                    </a:schemeClr>
                  </a:gs>
                  <a:gs pos="100000">
                    <a:schemeClr val="bg1"/>
                  </a:gs>
                </a:gsLst>
                <a:lin ang="2700000" scaled="1"/>
                <a:tileRect/>
              </a:grad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accent1"/>
                </a:solidFill>
                <a:latin typeface="+mj-ea"/>
                <a:ea typeface="+mj-ea"/>
              </a:endParaRPr>
            </a:p>
          </p:txBody>
        </p:sp>
        <p:sp>
          <p:nvSpPr>
            <p:cNvPr id="80" name="圆角矩形 79"/>
            <p:cNvSpPr/>
            <p:nvPr/>
          </p:nvSpPr>
          <p:spPr>
            <a:xfrm>
              <a:off x="6691937" y="4796484"/>
              <a:ext cx="2039726" cy="121800"/>
            </a:xfrm>
            <a:prstGeom prst="roundRect">
              <a:avLst>
                <a:gd name="adj" fmla="val 50000"/>
              </a:avLst>
            </a:prstGeom>
            <a:solidFill>
              <a:srgbClr val="002060"/>
            </a:solidFill>
            <a:ln w="19050">
              <a:gradFill flip="none" rotWithShape="1">
                <a:gsLst>
                  <a:gs pos="0">
                    <a:schemeClr val="bg1">
                      <a:lumMod val="85000"/>
                    </a:schemeClr>
                  </a:gs>
                  <a:gs pos="100000">
                    <a:schemeClr val="bg1"/>
                  </a:gs>
                </a:gsLst>
                <a:lin ang="2700000" scaled="1"/>
                <a:tileRect/>
              </a:gradFill>
            </a:ln>
            <a:effectLst>
              <a:innerShdw blurRad="101600" dist="381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solidFill>
                  <a:schemeClr val="accent1"/>
                </a:solidFill>
                <a:latin typeface="+mj-ea"/>
                <a:ea typeface="+mj-ea"/>
              </a:endParaRPr>
            </a:p>
          </p:txBody>
        </p:sp>
      </p:grpSp>
      <p:sp>
        <p:nvSpPr>
          <p:cNvPr id="85" name="椭圆 84"/>
          <p:cNvSpPr/>
          <p:nvPr/>
        </p:nvSpPr>
        <p:spPr>
          <a:xfrm>
            <a:off x="1970034" y="2045657"/>
            <a:ext cx="210850" cy="210850"/>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b="1">
              <a:solidFill>
                <a:schemeClr val="accent1"/>
              </a:solidFill>
              <a:latin typeface="+mj-ea"/>
              <a:ea typeface="+mj-ea"/>
            </a:endParaRPr>
          </a:p>
        </p:txBody>
      </p:sp>
      <p:sp>
        <p:nvSpPr>
          <p:cNvPr id="86" name="椭圆 85"/>
          <p:cNvSpPr/>
          <p:nvPr/>
        </p:nvSpPr>
        <p:spPr>
          <a:xfrm>
            <a:off x="2820349" y="2045657"/>
            <a:ext cx="210850" cy="210850"/>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b="1">
              <a:solidFill>
                <a:schemeClr val="accent1"/>
              </a:solidFill>
              <a:latin typeface="+mj-ea"/>
              <a:ea typeface="+mj-ea"/>
            </a:endParaRPr>
          </a:p>
        </p:txBody>
      </p:sp>
      <p:sp>
        <p:nvSpPr>
          <p:cNvPr id="87" name="椭圆 86"/>
          <p:cNvSpPr/>
          <p:nvPr/>
        </p:nvSpPr>
        <p:spPr>
          <a:xfrm>
            <a:off x="4909175" y="2045657"/>
            <a:ext cx="210850" cy="210850"/>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b="1">
              <a:solidFill>
                <a:schemeClr val="accent1"/>
              </a:solidFill>
              <a:latin typeface="+mj-ea"/>
              <a:ea typeface="+mj-ea"/>
            </a:endParaRPr>
          </a:p>
        </p:txBody>
      </p:sp>
      <p:sp>
        <p:nvSpPr>
          <p:cNvPr id="88" name="椭圆 87"/>
          <p:cNvSpPr/>
          <p:nvPr/>
        </p:nvSpPr>
        <p:spPr>
          <a:xfrm>
            <a:off x="6518900" y="2045657"/>
            <a:ext cx="210850" cy="210850"/>
          </a:xfrm>
          <a:prstGeom prst="ellipse">
            <a:avLst/>
          </a:prstGeom>
          <a:solidFill>
            <a:schemeClr val="bg1">
              <a:lumMod val="95000"/>
            </a:schemeClr>
          </a:solidFill>
          <a:ln w="50800">
            <a:noFill/>
          </a:ln>
          <a:effectLst>
            <a:outerShdw blurRad="114300" dist="50800" dir="2700000" algn="tl" rotWithShape="0">
              <a:schemeClr val="tx1">
                <a:alpha val="35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1200" b="1">
              <a:solidFill>
                <a:schemeClr val="accent1"/>
              </a:solidFill>
              <a:latin typeface="+mj-ea"/>
              <a:ea typeface="+mj-ea"/>
            </a:endParaRPr>
          </a:p>
        </p:txBody>
      </p:sp>
      <p:sp>
        <p:nvSpPr>
          <p:cNvPr id="89" name="文本框 28"/>
          <p:cNvSpPr txBox="1"/>
          <p:nvPr/>
        </p:nvSpPr>
        <p:spPr>
          <a:xfrm>
            <a:off x="942372" y="2053155"/>
            <a:ext cx="834089" cy="276999"/>
          </a:xfrm>
          <a:prstGeom prst="rect">
            <a:avLst/>
          </a:prstGeom>
          <a:noFill/>
        </p:spPr>
        <p:txBody>
          <a:bodyPr wrap="square" rtlCol="0">
            <a:spAutoFit/>
          </a:bodyPr>
          <a:lstStyle/>
          <a:p>
            <a:pPr algn="ctr"/>
            <a:r>
              <a:rPr lang="zh-CN" altLang="en-US" sz="1200" b="1" dirty="0" smtClean="0">
                <a:solidFill>
                  <a:srgbClr val="002060"/>
                </a:solidFill>
                <a:latin typeface="+mj-ea"/>
                <a:ea typeface="+mj-ea"/>
              </a:rPr>
              <a:t>开始</a:t>
            </a:r>
            <a:r>
              <a:rPr lang="zh-CN" altLang="en-US" sz="1200" b="1" dirty="0">
                <a:solidFill>
                  <a:srgbClr val="002060"/>
                </a:solidFill>
                <a:latin typeface="+mj-ea"/>
                <a:ea typeface="+mj-ea"/>
              </a:rPr>
              <a:t>于</a:t>
            </a:r>
            <a:endParaRPr lang="en-US" altLang="zh-CN" sz="1200" b="1" dirty="0">
              <a:solidFill>
                <a:srgbClr val="002060"/>
              </a:solidFill>
              <a:latin typeface="+mj-ea"/>
              <a:ea typeface="+mj-ea"/>
            </a:endParaRPr>
          </a:p>
        </p:txBody>
      </p:sp>
      <p:grpSp>
        <p:nvGrpSpPr>
          <p:cNvPr id="95" name="组合 94"/>
          <p:cNvGrpSpPr/>
          <p:nvPr/>
        </p:nvGrpSpPr>
        <p:grpSpPr>
          <a:xfrm>
            <a:off x="1851542" y="2355726"/>
            <a:ext cx="1529196" cy="1031515"/>
            <a:chOff x="2291100" y="4779057"/>
            <a:chExt cx="2038928" cy="1375353"/>
          </a:xfrm>
        </p:grpSpPr>
        <p:sp>
          <p:nvSpPr>
            <p:cNvPr id="96" name="文本框 30"/>
            <p:cNvSpPr txBox="1"/>
            <p:nvPr/>
          </p:nvSpPr>
          <p:spPr>
            <a:xfrm>
              <a:off x="2291100" y="4779057"/>
              <a:ext cx="770361" cy="369332"/>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200" b="1" dirty="0">
                  <a:solidFill>
                    <a:srgbClr val="002060"/>
                  </a:solidFill>
                  <a:latin typeface="+mj-ea"/>
                  <a:ea typeface="+mj-ea"/>
                </a:rPr>
                <a:t>2010</a:t>
              </a:r>
              <a:endParaRPr lang="zh-CN" altLang="en-US" sz="1200" b="1" dirty="0">
                <a:solidFill>
                  <a:srgbClr val="002060"/>
                </a:solidFill>
                <a:latin typeface="+mj-ea"/>
                <a:ea typeface="+mj-ea"/>
              </a:endParaRPr>
            </a:p>
          </p:txBody>
        </p:sp>
        <p:sp>
          <p:nvSpPr>
            <p:cNvPr id="97" name="文本框 31"/>
            <p:cNvSpPr txBox="1"/>
            <p:nvPr/>
          </p:nvSpPr>
          <p:spPr bwMode="auto">
            <a:xfrm>
              <a:off x="2291100" y="5071037"/>
              <a:ext cx="2038928" cy="1083373"/>
            </a:xfrm>
            <a:prstGeom prst="rect">
              <a:avLst/>
            </a:prstGeom>
            <a:noFill/>
          </p:spPr>
          <p:txBody>
            <a:bodyPr wrap="square">
              <a:spAutoFit/>
            </a:bodyPr>
            <a:lstStyle/>
            <a:p>
              <a:pPr>
                <a:lnSpc>
                  <a:spcPct val="130000"/>
                </a:lnSpc>
                <a:defRPr/>
              </a:pPr>
              <a:r>
                <a:rPr lang="zh-CN" altLang="en-US" sz="1200" b="1" dirty="0" smtClean="0">
                  <a:solidFill>
                    <a:srgbClr val="002060"/>
                  </a:solidFill>
                  <a:latin typeface="+mj-ea"/>
                  <a:ea typeface="+mj-ea"/>
                </a:rPr>
                <a:t>扬帆起航，</a:t>
              </a:r>
              <a:r>
                <a:rPr lang="zh-CN" altLang="en-US" sz="1200" b="1" dirty="0">
                  <a:solidFill>
                    <a:srgbClr val="002060"/>
                  </a:solidFill>
                  <a:latin typeface="+mj-ea"/>
                </a:rPr>
                <a:t>具体自己添加文字</a:t>
              </a:r>
              <a:endParaRPr lang="zh-CN" altLang="en-US" sz="1200" b="1" dirty="0">
                <a:solidFill>
                  <a:srgbClr val="002060"/>
                </a:solidFill>
                <a:latin typeface="+mj-ea"/>
              </a:endParaRPr>
            </a:p>
            <a:p>
              <a:pPr>
                <a:lnSpc>
                  <a:spcPct val="130000"/>
                </a:lnSpc>
                <a:defRPr/>
              </a:pPr>
              <a:endParaRPr lang="zh-CN" altLang="en-US" sz="1200" b="1" dirty="0">
                <a:solidFill>
                  <a:srgbClr val="002060"/>
                </a:solidFill>
                <a:latin typeface="+mj-ea"/>
                <a:ea typeface="+mj-ea"/>
              </a:endParaRPr>
            </a:p>
          </p:txBody>
        </p:sp>
      </p:grpSp>
      <p:grpSp>
        <p:nvGrpSpPr>
          <p:cNvPr id="98" name="组合 97"/>
          <p:cNvGrpSpPr/>
          <p:nvPr/>
        </p:nvGrpSpPr>
        <p:grpSpPr>
          <a:xfrm>
            <a:off x="4785211" y="2355726"/>
            <a:ext cx="1529196" cy="1031514"/>
            <a:chOff x="2291100" y="4779056"/>
            <a:chExt cx="2038928" cy="1375350"/>
          </a:xfrm>
        </p:grpSpPr>
        <p:sp>
          <p:nvSpPr>
            <p:cNvPr id="99" name="文本框 33"/>
            <p:cNvSpPr txBox="1"/>
            <p:nvPr/>
          </p:nvSpPr>
          <p:spPr>
            <a:xfrm>
              <a:off x="2291100" y="4779056"/>
              <a:ext cx="770361" cy="369331"/>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200" b="1" dirty="0" smtClean="0">
                  <a:solidFill>
                    <a:srgbClr val="002060"/>
                  </a:solidFill>
                  <a:latin typeface="+mj-ea"/>
                  <a:ea typeface="+mj-ea"/>
                </a:rPr>
                <a:t>2015</a:t>
              </a:r>
              <a:endParaRPr lang="zh-CN" altLang="en-US" sz="1200" b="1" dirty="0">
                <a:solidFill>
                  <a:srgbClr val="002060"/>
                </a:solidFill>
                <a:latin typeface="+mj-ea"/>
                <a:ea typeface="+mj-ea"/>
              </a:endParaRPr>
            </a:p>
          </p:txBody>
        </p:sp>
        <p:sp>
          <p:nvSpPr>
            <p:cNvPr id="100" name="文本框 34"/>
            <p:cNvSpPr txBox="1"/>
            <p:nvPr/>
          </p:nvSpPr>
          <p:spPr bwMode="auto">
            <a:xfrm>
              <a:off x="2291100" y="5071035"/>
              <a:ext cx="2038928" cy="1083371"/>
            </a:xfrm>
            <a:prstGeom prst="rect">
              <a:avLst/>
            </a:prstGeom>
            <a:noFill/>
          </p:spPr>
          <p:txBody>
            <a:bodyPr wrap="square">
              <a:spAutoFit/>
            </a:bodyPr>
            <a:lstStyle/>
            <a:p>
              <a:pPr>
                <a:lnSpc>
                  <a:spcPct val="130000"/>
                </a:lnSpc>
                <a:defRPr/>
              </a:pPr>
              <a:r>
                <a:rPr lang="zh-CN" altLang="en-US" sz="1200" b="1" dirty="0" smtClean="0">
                  <a:solidFill>
                    <a:srgbClr val="002060"/>
                  </a:solidFill>
                  <a:latin typeface="+mj-ea"/>
                  <a:ea typeface="+mj-ea"/>
                </a:rPr>
                <a:t>团结行业。</a:t>
              </a:r>
              <a:r>
                <a:rPr lang="zh-CN" altLang="en-US" sz="1200" b="1" dirty="0">
                  <a:solidFill>
                    <a:srgbClr val="002060"/>
                  </a:solidFill>
                  <a:latin typeface="+mj-ea"/>
                </a:rPr>
                <a:t>具体自己添加文字</a:t>
              </a:r>
              <a:endParaRPr lang="zh-CN" altLang="en-US" sz="1200" b="1" dirty="0">
                <a:solidFill>
                  <a:srgbClr val="002060"/>
                </a:solidFill>
                <a:latin typeface="+mj-ea"/>
              </a:endParaRPr>
            </a:p>
            <a:p>
              <a:pPr>
                <a:lnSpc>
                  <a:spcPct val="130000"/>
                </a:lnSpc>
                <a:defRPr/>
              </a:pPr>
              <a:endParaRPr lang="zh-CN" altLang="en-US" sz="1200" b="1" dirty="0">
                <a:solidFill>
                  <a:srgbClr val="002060"/>
                </a:solidFill>
                <a:latin typeface="+mj-ea"/>
                <a:ea typeface="+mj-ea"/>
              </a:endParaRPr>
            </a:p>
          </p:txBody>
        </p:sp>
      </p:grpSp>
      <p:grpSp>
        <p:nvGrpSpPr>
          <p:cNvPr id="101" name="组合 100"/>
          <p:cNvGrpSpPr/>
          <p:nvPr/>
        </p:nvGrpSpPr>
        <p:grpSpPr>
          <a:xfrm>
            <a:off x="2625014" y="1203603"/>
            <a:ext cx="1529196" cy="776639"/>
            <a:chOff x="2198445" y="4764335"/>
            <a:chExt cx="2038928" cy="1035515"/>
          </a:xfrm>
        </p:grpSpPr>
        <p:sp>
          <p:nvSpPr>
            <p:cNvPr id="102" name="文本框 36"/>
            <p:cNvSpPr txBox="1"/>
            <p:nvPr/>
          </p:nvSpPr>
          <p:spPr>
            <a:xfrm>
              <a:off x="2291100" y="4764335"/>
              <a:ext cx="770361" cy="369333"/>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200" b="1" dirty="0">
                  <a:solidFill>
                    <a:srgbClr val="002060"/>
                  </a:solidFill>
                  <a:latin typeface="+mj-ea"/>
                  <a:ea typeface="+mj-ea"/>
                </a:rPr>
                <a:t>2012</a:t>
              </a:r>
              <a:endParaRPr lang="zh-CN" altLang="en-US" sz="1200" b="1" dirty="0">
                <a:solidFill>
                  <a:srgbClr val="002060"/>
                </a:solidFill>
                <a:latin typeface="+mj-ea"/>
                <a:ea typeface="+mj-ea"/>
              </a:endParaRPr>
            </a:p>
          </p:txBody>
        </p:sp>
        <p:sp>
          <p:nvSpPr>
            <p:cNvPr id="103" name="文本框 37"/>
            <p:cNvSpPr txBox="1"/>
            <p:nvPr/>
          </p:nvSpPr>
          <p:spPr bwMode="auto">
            <a:xfrm>
              <a:off x="2198445" y="5067771"/>
              <a:ext cx="2038928" cy="732079"/>
            </a:xfrm>
            <a:prstGeom prst="rect">
              <a:avLst/>
            </a:prstGeom>
            <a:noFill/>
          </p:spPr>
          <p:txBody>
            <a:bodyPr wrap="square">
              <a:spAutoFit/>
            </a:bodyPr>
            <a:lstStyle/>
            <a:p>
              <a:pPr>
                <a:lnSpc>
                  <a:spcPct val="130000"/>
                </a:lnSpc>
                <a:defRPr/>
              </a:pPr>
              <a:r>
                <a:rPr lang="zh-CN" altLang="en-US" sz="1200" b="1" dirty="0" smtClean="0">
                  <a:solidFill>
                    <a:srgbClr val="002060"/>
                  </a:solidFill>
                  <a:latin typeface="+mj-ea"/>
                  <a:ea typeface="+mj-ea"/>
                </a:rPr>
                <a:t>努力拼搏，具体自己添加文字</a:t>
              </a:r>
              <a:endParaRPr lang="zh-CN" altLang="en-US" sz="1200" b="1" dirty="0">
                <a:solidFill>
                  <a:srgbClr val="002060"/>
                </a:solidFill>
                <a:latin typeface="+mj-ea"/>
                <a:ea typeface="+mj-ea"/>
              </a:endParaRPr>
            </a:p>
          </p:txBody>
        </p:sp>
      </p:grpSp>
      <p:grpSp>
        <p:nvGrpSpPr>
          <p:cNvPr id="104" name="组合 103"/>
          <p:cNvGrpSpPr/>
          <p:nvPr/>
        </p:nvGrpSpPr>
        <p:grpSpPr>
          <a:xfrm>
            <a:off x="6372200" y="1203598"/>
            <a:ext cx="1529196" cy="1042556"/>
            <a:chOff x="2291100" y="4764331"/>
            <a:chExt cx="2038928" cy="1390071"/>
          </a:xfrm>
        </p:grpSpPr>
        <p:sp>
          <p:nvSpPr>
            <p:cNvPr id="105" name="文本框 39"/>
            <p:cNvSpPr txBox="1"/>
            <p:nvPr/>
          </p:nvSpPr>
          <p:spPr>
            <a:xfrm>
              <a:off x="2291100" y="4764331"/>
              <a:ext cx="770361" cy="369331"/>
            </a:xfrm>
            <a:prstGeom prst="rect">
              <a:avLst/>
            </a:prstGeom>
            <a:noFill/>
          </p:spPr>
          <p:txBody>
            <a:bodyPr wrap="square" rtlCol="0">
              <a:spAutoFit/>
            </a:bodyPr>
            <a:lstStyle>
              <a:defPPr>
                <a:defRPr lang="zh-CN"/>
              </a:defPPr>
              <a:lvl1pPr algn="ctr">
                <a:defRPr sz="1100">
                  <a:solidFill>
                    <a:schemeClr val="tx1">
                      <a:lumMod val="50000"/>
                      <a:lumOff val="50000"/>
                    </a:schemeClr>
                  </a:solidFill>
                  <a:latin typeface="ITC Avant Garde Std Md" panose="020B0602020202020204" pitchFamily="34" charset="0"/>
                </a:defRPr>
              </a:lvl1pPr>
            </a:lstStyle>
            <a:p>
              <a:pPr algn="l"/>
              <a:r>
                <a:rPr lang="en-US" altLang="zh-CN" sz="1200" b="1" dirty="0" smtClean="0">
                  <a:solidFill>
                    <a:srgbClr val="002060"/>
                  </a:solidFill>
                  <a:latin typeface="+mj-ea"/>
                  <a:ea typeface="+mj-ea"/>
                </a:rPr>
                <a:t>2017</a:t>
              </a:r>
              <a:endParaRPr lang="zh-CN" altLang="en-US" sz="1200" b="1" dirty="0">
                <a:solidFill>
                  <a:srgbClr val="002060"/>
                </a:solidFill>
                <a:latin typeface="+mj-ea"/>
                <a:ea typeface="+mj-ea"/>
              </a:endParaRPr>
            </a:p>
          </p:txBody>
        </p:sp>
        <p:sp>
          <p:nvSpPr>
            <p:cNvPr id="106" name="文本框 40"/>
            <p:cNvSpPr txBox="1"/>
            <p:nvPr/>
          </p:nvSpPr>
          <p:spPr bwMode="auto">
            <a:xfrm>
              <a:off x="2291100" y="5071032"/>
              <a:ext cx="2038928" cy="1083370"/>
            </a:xfrm>
            <a:prstGeom prst="rect">
              <a:avLst/>
            </a:prstGeom>
            <a:noFill/>
          </p:spPr>
          <p:txBody>
            <a:bodyPr wrap="square">
              <a:spAutoFit/>
            </a:bodyPr>
            <a:lstStyle/>
            <a:p>
              <a:pPr>
                <a:lnSpc>
                  <a:spcPct val="130000"/>
                </a:lnSpc>
                <a:defRPr/>
              </a:pPr>
              <a:r>
                <a:rPr lang="zh-CN" altLang="en-US" sz="1200" b="1" dirty="0" smtClean="0">
                  <a:solidFill>
                    <a:srgbClr val="002060"/>
                  </a:solidFill>
                  <a:latin typeface="+mj-ea"/>
                  <a:ea typeface="+mj-ea"/>
                </a:rPr>
                <a:t>引领行业共赢，</a:t>
              </a:r>
              <a:r>
                <a:rPr lang="zh-CN" altLang="en-US" sz="1200" b="1" dirty="0">
                  <a:solidFill>
                    <a:srgbClr val="002060"/>
                  </a:solidFill>
                  <a:latin typeface="+mj-ea"/>
                </a:rPr>
                <a:t>具体自己添加文字</a:t>
              </a:r>
              <a:endParaRPr lang="zh-CN" altLang="en-US" sz="1200" b="1" dirty="0">
                <a:solidFill>
                  <a:srgbClr val="002060"/>
                </a:solidFill>
                <a:latin typeface="+mj-ea"/>
              </a:endParaRPr>
            </a:p>
            <a:p>
              <a:pPr>
                <a:lnSpc>
                  <a:spcPct val="130000"/>
                </a:lnSpc>
                <a:defRPr/>
              </a:pPr>
              <a:endParaRPr lang="zh-CN" altLang="en-US" sz="1200" b="1" dirty="0">
                <a:solidFill>
                  <a:srgbClr val="002060"/>
                </a:solidFill>
                <a:latin typeface="+mj-ea"/>
                <a:ea typeface="+mj-ea"/>
              </a:endParaRPr>
            </a:p>
          </p:txBody>
        </p:sp>
      </p:grpSp>
      <p:grpSp>
        <p:nvGrpSpPr>
          <p:cNvPr id="107" name="组合 106"/>
          <p:cNvGrpSpPr/>
          <p:nvPr/>
        </p:nvGrpSpPr>
        <p:grpSpPr>
          <a:xfrm>
            <a:off x="1475656" y="3363838"/>
            <a:ext cx="6129582" cy="1041780"/>
            <a:chOff x="2207942" y="2018652"/>
            <a:chExt cx="7776116" cy="1220497"/>
          </a:xfrm>
        </p:grpSpPr>
        <p:sp>
          <p:nvSpPr>
            <p:cNvPr id="108" name="圆角矩形 107"/>
            <p:cNvSpPr/>
            <p:nvPr/>
          </p:nvSpPr>
          <p:spPr>
            <a:xfrm>
              <a:off x="2207942" y="2018652"/>
              <a:ext cx="7776116" cy="1220497"/>
            </a:xfrm>
            <a:prstGeom prst="roundRect">
              <a:avLst>
                <a:gd name="adj" fmla="val 50000"/>
              </a:avLst>
            </a:prstGeom>
            <a:solidFill>
              <a:schemeClr val="bg1">
                <a:lumMod val="85000"/>
              </a:schemeClr>
            </a:solidFill>
            <a:ln w="31750">
              <a:gradFill flip="none" rotWithShape="1">
                <a:gsLst>
                  <a:gs pos="0">
                    <a:schemeClr val="bg1">
                      <a:lumMod val="85000"/>
                    </a:schemeClr>
                  </a:gs>
                  <a:gs pos="100000">
                    <a:schemeClr val="bg1"/>
                  </a:gs>
                </a:gsLst>
                <a:lin ang="2700000" scaled="1"/>
                <a:tileRect/>
              </a:grad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rgbClr val="FFFFFF"/>
                </a:solidFill>
                <a:latin typeface="+mj-ea"/>
                <a:ea typeface="+mj-ea"/>
              </a:endParaRPr>
            </a:p>
          </p:txBody>
        </p:sp>
        <p:sp>
          <p:nvSpPr>
            <p:cNvPr id="109" name="圆角矩形 108"/>
            <p:cNvSpPr/>
            <p:nvPr/>
          </p:nvSpPr>
          <p:spPr>
            <a:xfrm>
              <a:off x="2314903" y="2115844"/>
              <a:ext cx="7562195" cy="1026111"/>
            </a:xfrm>
            <a:prstGeom prst="roundRect">
              <a:avLst>
                <a:gd name="adj" fmla="val 50000"/>
              </a:avLst>
            </a:prstGeom>
            <a:solidFill>
              <a:schemeClr val="bg1">
                <a:lumMod val="95000"/>
              </a:schemeClr>
            </a:solidFill>
            <a:ln w="50800">
              <a:noFill/>
            </a:ln>
            <a:effectLst>
              <a:outerShdw blurRad="127000" dist="63500" dir="2700000" algn="tl" rotWithShape="0">
                <a:schemeClr val="tx1">
                  <a:lumMod val="65000"/>
                  <a:lumOff val="35000"/>
                  <a:alpha val="64000"/>
                </a:schemeClr>
              </a:outerShdw>
            </a:effectLst>
            <a:scene3d>
              <a:camera prst="orthographicFront"/>
              <a:lightRig rig="threePt" dir="t"/>
            </a:scene3d>
            <a:sp3d prstMaterial="softEdge">
              <a:bevelT w="57150" h="127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mj-ea"/>
                <a:ea typeface="+mj-ea"/>
              </a:endParaRPr>
            </a:p>
          </p:txBody>
        </p:sp>
      </p:grpSp>
      <p:grpSp>
        <p:nvGrpSpPr>
          <p:cNvPr id="110" name="组合 109"/>
          <p:cNvGrpSpPr/>
          <p:nvPr/>
        </p:nvGrpSpPr>
        <p:grpSpPr>
          <a:xfrm>
            <a:off x="2038940" y="3621429"/>
            <a:ext cx="906534" cy="630391"/>
            <a:chOff x="1514730" y="396832"/>
            <a:chExt cx="1208712" cy="840521"/>
          </a:xfrm>
        </p:grpSpPr>
        <p:sp>
          <p:nvSpPr>
            <p:cNvPr id="111" name="文本框 10"/>
            <p:cNvSpPr txBox="1"/>
            <p:nvPr/>
          </p:nvSpPr>
          <p:spPr>
            <a:xfrm>
              <a:off x="1514730" y="396832"/>
              <a:ext cx="1208712" cy="533480"/>
            </a:xfrm>
            <a:prstGeom prst="rect">
              <a:avLst/>
            </a:prstGeom>
            <a:noFill/>
          </p:spPr>
          <p:txBody>
            <a:bodyPr wrap="square" rtlCol="0">
              <a:spAutoFit/>
            </a:bodyPr>
            <a:lstStyle/>
            <a:p>
              <a:pPr algn="ctr"/>
              <a:r>
                <a:rPr lang="zh-CN" altLang="en-US" sz="2000" dirty="0" smtClean="0">
                  <a:solidFill>
                    <a:srgbClr val="002060"/>
                  </a:solidFill>
                  <a:latin typeface="+mj-ea"/>
                  <a:ea typeface="+mj-ea"/>
                </a:rPr>
                <a:t>努力</a:t>
              </a:r>
              <a:endParaRPr lang="zh-CN" altLang="en-US" sz="2000" dirty="0">
                <a:solidFill>
                  <a:srgbClr val="002060"/>
                </a:solidFill>
                <a:latin typeface="+mj-ea"/>
                <a:ea typeface="+mj-ea"/>
              </a:endParaRPr>
            </a:p>
          </p:txBody>
        </p:sp>
        <p:sp>
          <p:nvSpPr>
            <p:cNvPr id="112" name="文本框 11"/>
            <p:cNvSpPr txBox="1"/>
            <p:nvPr/>
          </p:nvSpPr>
          <p:spPr>
            <a:xfrm>
              <a:off x="1563026" y="944965"/>
              <a:ext cx="1112119" cy="292388"/>
            </a:xfrm>
            <a:prstGeom prst="rect">
              <a:avLst/>
            </a:prstGeom>
            <a:noFill/>
          </p:spPr>
          <p:txBody>
            <a:bodyPr wrap="square" rtlCol="0">
              <a:spAutoFit/>
            </a:bodyPr>
            <a:lstStyle/>
            <a:p>
              <a:pPr algn="dist"/>
              <a:r>
                <a:rPr lang="en-US" altLang="zh-CN" sz="825" dirty="0">
                  <a:solidFill>
                    <a:schemeClr val="tx1">
                      <a:lumMod val="65000"/>
                      <a:lumOff val="35000"/>
                    </a:schemeClr>
                  </a:solidFill>
                  <a:latin typeface="+mj-ea"/>
                  <a:ea typeface="+mj-ea"/>
                </a:rPr>
                <a:t>PERCEPTUAL</a:t>
              </a:r>
              <a:endParaRPr lang="en-US" altLang="zh-CN" sz="825" dirty="0">
                <a:solidFill>
                  <a:schemeClr val="tx1">
                    <a:lumMod val="65000"/>
                    <a:lumOff val="35000"/>
                  </a:schemeClr>
                </a:solidFill>
                <a:latin typeface="+mj-ea"/>
                <a:ea typeface="+mj-ea"/>
              </a:endParaRPr>
            </a:p>
          </p:txBody>
        </p:sp>
      </p:grpSp>
      <p:grpSp>
        <p:nvGrpSpPr>
          <p:cNvPr id="113" name="组合 112"/>
          <p:cNvGrpSpPr/>
          <p:nvPr/>
        </p:nvGrpSpPr>
        <p:grpSpPr>
          <a:xfrm>
            <a:off x="3353390" y="3621429"/>
            <a:ext cx="906534" cy="630391"/>
            <a:chOff x="1514730" y="396832"/>
            <a:chExt cx="1208712" cy="840521"/>
          </a:xfrm>
        </p:grpSpPr>
        <p:sp>
          <p:nvSpPr>
            <p:cNvPr id="114" name="文本框 13"/>
            <p:cNvSpPr txBox="1"/>
            <p:nvPr/>
          </p:nvSpPr>
          <p:spPr>
            <a:xfrm>
              <a:off x="1514730" y="396832"/>
              <a:ext cx="1208712" cy="533480"/>
            </a:xfrm>
            <a:prstGeom prst="rect">
              <a:avLst/>
            </a:prstGeom>
            <a:noFill/>
          </p:spPr>
          <p:txBody>
            <a:bodyPr wrap="square" rtlCol="0">
              <a:spAutoFit/>
            </a:bodyPr>
            <a:lstStyle/>
            <a:p>
              <a:pPr algn="ctr"/>
              <a:r>
                <a:rPr lang="zh-CN" altLang="en-US" sz="2000" dirty="0" smtClean="0">
                  <a:solidFill>
                    <a:srgbClr val="002060"/>
                  </a:solidFill>
                  <a:latin typeface="+mj-ea"/>
                  <a:ea typeface="+mj-ea"/>
                </a:rPr>
                <a:t>拼搏</a:t>
              </a:r>
              <a:endParaRPr lang="zh-CN" altLang="en-US" sz="2000" dirty="0">
                <a:solidFill>
                  <a:srgbClr val="002060"/>
                </a:solidFill>
                <a:latin typeface="+mj-ea"/>
                <a:ea typeface="+mj-ea"/>
              </a:endParaRPr>
            </a:p>
          </p:txBody>
        </p:sp>
        <p:sp>
          <p:nvSpPr>
            <p:cNvPr id="115" name="文本框 14"/>
            <p:cNvSpPr txBox="1"/>
            <p:nvPr/>
          </p:nvSpPr>
          <p:spPr>
            <a:xfrm>
              <a:off x="1563026" y="944965"/>
              <a:ext cx="1112119" cy="292388"/>
            </a:xfrm>
            <a:prstGeom prst="rect">
              <a:avLst/>
            </a:prstGeom>
            <a:noFill/>
          </p:spPr>
          <p:txBody>
            <a:bodyPr wrap="square" rtlCol="0">
              <a:spAutoFit/>
            </a:bodyPr>
            <a:lstStyle/>
            <a:p>
              <a:pPr algn="dist"/>
              <a:r>
                <a:rPr lang="en-US" altLang="zh-CN" sz="825" dirty="0">
                  <a:solidFill>
                    <a:schemeClr val="tx1">
                      <a:lumMod val="65000"/>
                      <a:lumOff val="35000"/>
                    </a:schemeClr>
                  </a:solidFill>
                  <a:latin typeface="+mj-ea"/>
                  <a:ea typeface="+mj-ea"/>
                </a:rPr>
                <a:t>PERCEPTUAL</a:t>
              </a:r>
              <a:endParaRPr lang="en-US" altLang="zh-CN" sz="825" dirty="0">
                <a:solidFill>
                  <a:schemeClr val="tx1">
                    <a:lumMod val="65000"/>
                    <a:lumOff val="35000"/>
                  </a:schemeClr>
                </a:solidFill>
                <a:latin typeface="+mj-ea"/>
                <a:ea typeface="+mj-ea"/>
              </a:endParaRPr>
            </a:p>
          </p:txBody>
        </p:sp>
      </p:grpSp>
      <p:grpSp>
        <p:nvGrpSpPr>
          <p:cNvPr id="116" name="组合 115"/>
          <p:cNvGrpSpPr/>
          <p:nvPr/>
        </p:nvGrpSpPr>
        <p:grpSpPr>
          <a:xfrm>
            <a:off x="4667840" y="3621429"/>
            <a:ext cx="906534" cy="630391"/>
            <a:chOff x="1514730" y="396832"/>
            <a:chExt cx="1208712" cy="840521"/>
          </a:xfrm>
        </p:grpSpPr>
        <p:sp>
          <p:nvSpPr>
            <p:cNvPr id="117" name="文本框 16"/>
            <p:cNvSpPr txBox="1"/>
            <p:nvPr/>
          </p:nvSpPr>
          <p:spPr>
            <a:xfrm>
              <a:off x="1514730" y="396832"/>
              <a:ext cx="1208712" cy="533480"/>
            </a:xfrm>
            <a:prstGeom prst="rect">
              <a:avLst/>
            </a:prstGeom>
            <a:noFill/>
          </p:spPr>
          <p:txBody>
            <a:bodyPr wrap="square" rtlCol="0">
              <a:spAutoFit/>
            </a:bodyPr>
            <a:lstStyle/>
            <a:p>
              <a:pPr algn="ctr"/>
              <a:r>
                <a:rPr lang="zh-CN" altLang="en-US" sz="2000" dirty="0" smtClean="0">
                  <a:solidFill>
                    <a:srgbClr val="002060"/>
                  </a:solidFill>
                  <a:latin typeface="+mj-ea"/>
                  <a:ea typeface="+mj-ea"/>
                </a:rPr>
                <a:t>团结</a:t>
              </a:r>
              <a:endParaRPr lang="zh-CN" altLang="en-US" sz="2000" dirty="0">
                <a:solidFill>
                  <a:srgbClr val="002060"/>
                </a:solidFill>
                <a:latin typeface="+mj-ea"/>
                <a:ea typeface="+mj-ea"/>
              </a:endParaRPr>
            </a:p>
          </p:txBody>
        </p:sp>
        <p:sp>
          <p:nvSpPr>
            <p:cNvPr id="118" name="文本框 17"/>
            <p:cNvSpPr txBox="1"/>
            <p:nvPr/>
          </p:nvSpPr>
          <p:spPr>
            <a:xfrm>
              <a:off x="1563026" y="944965"/>
              <a:ext cx="1112119" cy="292388"/>
            </a:xfrm>
            <a:prstGeom prst="rect">
              <a:avLst/>
            </a:prstGeom>
            <a:noFill/>
          </p:spPr>
          <p:txBody>
            <a:bodyPr wrap="square" rtlCol="0">
              <a:spAutoFit/>
            </a:bodyPr>
            <a:lstStyle/>
            <a:p>
              <a:pPr algn="dist"/>
              <a:r>
                <a:rPr lang="en-US" altLang="zh-CN" sz="825" dirty="0">
                  <a:solidFill>
                    <a:schemeClr val="tx1">
                      <a:lumMod val="65000"/>
                      <a:lumOff val="35000"/>
                    </a:schemeClr>
                  </a:solidFill>
                  <a:latin typeface="+mj-ea"/>
                  <a:ea typeface="+mj-ea"/>
                </a:rPr>
                <a:t>PERCEPTUAL</a:t>
              </a:r>
              <a:endParaRPr lang="en-US" altLang="zh-CN" sz="825" dirty="0">
                <a:solidFill>
                  <a:schemeClr val="tx1">
                    <a:lumMod val="65000"/>
                    <a:lumOff val="35000"/>
                  </a:schemeClr>
                </a:solidFill>
                <a:latin typeface="+mj-ea"/>
                <a:ea typeface="+mj-ea"/>
              </a:endParaRPr>
            </a:p>
          </p:txBody>
        </p:sp>
      </p:grpSp>
      <p:grpSp>
        <p:nvGrpSpPr>
          <p:cNvPr id="119" name="组合 118"/>
          <p:cNvGrpSpPr/>
          <p:nvPr/>
        </p:nvGrpSpPr>
        <p:grpSpPr>
          <a:xfrm>
            <a:off x="5982290" y="3621429"/>
            <a:ext cx="906534" cy="630391"/>
            <a:chOff x="1514730" y="396832"/>
            <a:chExt cx="1208712" cy="840521"/>
          </a:xfrm>
        </p:grpSpPr>
        <p:sp>
          <p:nvSpPr>
            <p:cNvPr id="120" name="文本框 19"/>
            <p:cNvSpPr txBox="1"/>
            <p:nvPr/>
          </p:nvSpPr>
          <p:spPr>
            <a:xfrm>
              <a:off x="1514730" y="396832"/>
              <a:ext cx="1208712" cy="533480"/>
            </a:xfrm>
            <a:prstGeom prst="rect">
              <a:avLst/>
            </a:prstGeom>
            <a:noFill/>
          </p:spPr>
          <p:txBody>
            <a:bodyPr wrap="square" rtlCol="0">
              <a:spAutoFit/>
            </a:bodyPr>
            <a:lstStyle/>
            <a:p>
              <a:pPr algn="ctr"/>
              <a:r>
                <a:rPr lang="zh-CN" altLang="en-US" sz="2000" dirty="0" smtClean="0">
                  <a:solidFill>
                    <a:srgbClr val="002060"/>
                  </a:solidFill>
                  <a:latin typeface="+mj-ea"/>
                  <a:ea typeface="+mj-ea"/>
                </a:rPr>
                <a:t>共赢</a:t>
              </a:r>
              <a:endParaRPr lang="zh-CN" altLang="en-US" sz="2000" dirty="0">
                <a:solidFill>
                  <a:srgbClr val="002060"/>
                </a:solidFill>
                <a:latin typeface="+mj-ea"/>
                <a:ea typeface="+mj-ea"/>
              </a:endParaRPr>
            </a:p>
          </p:txBody>
        </p:sp>
        <p:sp>
          <p:nvSpPr>
            <p:cNvPr id="121" name="文本框 20"/>
            <p:cNvSpPr txBox="1"/>
            <p:nvPr/>
          </p:nvSpPr>
          <p:spPr>
            <a:xfrm>
              <a:off x="1563026" y="944965"/>
              <a:ext cx="1112119" cy="292388"/>
            </a:xfrm>
            <a:prstGeom prst="rect">
              <a:avLst/>
            </a:prstGeom>
            <a:noFill/>
          </p:spPr>
          <p:txBody>
            <a:bodyPr wrap="square" rtlCol="0">
              <a:spAutoFit/>
            </a:bodyPr>
            <a:lstStyle/>
            <a:p>
              <a:pPr algn="dist"/>
              <a:r>
                <a:rPr lang="en-US" altLang="zh-CN" sz="825" dirty="0">
                  <a:solidFill>
                    <a:schemeClr val="tx1">
                      <a:lumMod val="65000"/>
                      <a:lumOff val="35000"/>
                    </a:schemeClr>
                  </a:solidFill>
                  <a:latin typeface="+mj-ea"/>
                  <a:ea typeface="+mj-ea"/>
                </a:rPr>
                <a:t>PERCEPTUAL</a:t>
              </a:r>
              <a:endParaRPr lang="en-US" altLang="zh-CN" sz="825" dirty="0">
                <a:solidFill>
                  <a:schemeClr val="tx1">
                    <a:lumMod val="65000"/>
                    <a:lumOff val="35000"/>
                  </a:schemeClr>
                </a:solidFill>
                <a:latin typeface="+mj-ea"/>
                <a:ea typeface="+mj-ea"/>
              </a:endParaRPr>
            </a:p>
          </p:txBody>
        </p:sp>
      </p:grpSp>
      <p:cxnSp>
        <p:nvCxnSpPr>
          <p:cNvPr id="122" name="直接连接符 121"/>
          <p:cNvCxnSpPr/>
          <p:nvPr/>
        </p:nvCxnSpPr>
        <p:spPr>
          <a:xfrm>
            <a:off x="3143717" y="3651868"/>
            <a:ext cx="0" cy="5039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4463882" y="3651868"/>
            <a:ext cx="0" cy="5039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5784047" y="3651868"/>
            <a:ext cx="0" cy="503957"/>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200" advTm="11338">
        <p14:prism/>
      </p:transition>
    </mc:Choice>
    <mc:Fallback>
      <p:transition spd="slow" advTm="11338">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750"/>
                                            <p:tgtEl>
                                              <p:spTgt spid="4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89"/>
                                            </p:tgtEl>
                                            <p:attrNameLst>
                                              <p:attrName>style.visibility</p:attrName>
                                            </p:attrNameLst>
                                          </p:cBhvr>
                                          <p:to>
                                            <p:strVal val="visible"/>
                                          </p:to>
                                        </p:set>
                                        <p:anim calcmode="lin" valueType="num">
                                          <p:cBhvr>
                                            <p:cTn id="18" dur="500" fill="hold"/>
                                            <p:tgtEl>
                                              <p:spTgt spid="89"/>
                                            </p:tgtEl>
                                            <p:attrNameLst>
                                              <p:attrName>ppt_w</p:attrName>
                                            </p:attrNameLst>
                                          </p:cBhvr>
                                          <p:tavLst>
                                            <p:tav tm="0">
                                              <p:val>
                                                <p:fltVal val="0"/>
                                              </p:val>
                                            </p:tav>
                                            <p:tav tm="100000">
                                              <p:val>
                                                <p:strVal val="#ppt_w"/>
                                              </p:val>
                                            </p:tav>
                                          </p:tavLst>
                                        </p:anim>
                                        <p:anim calcmode="lin" valueType="num">
                                          <p:cBhvr>
                                            <p:cTn id="19" dur="500" fill="hold"/>
                                            <p:tgtEl>
                                              <p:spTgt spid="89"/>
                                            </p:tgtEl>
                                            <p:attrNameLst>
                                              <p:attrName>ppt_h</p:attrName>
                                            </p:attrNameLst>
                                          </p:cBhvr>
                                          <p:tavLst>
                                            <p:tav tm="0">
                                              <p:val>
                                                <p:fltVal val="0"/>
                                              </p:val>
                                            </p:tav>
                                            <p:tav tm="100000">
                                              <p:val>
                                                <p:strVal val="#ppt_h"/>
                                              </p:val>
                                            </p:tav>
                                          </p:tavLst>
                                        </p:anim>
                                        <p:animEffect transition="in" filter="fade">
                                          <p:cBhvr>
                                            <p:cTn id="20" dur="500"/>
                                            <p:tgtEl>
                                              <p:spTgt spid="89"/>
                                            </p:tgtEl>
                                          </p:cBhvr>
                                        </p:animEffect>
                                      </p:childTnLst>
                                    </p:cTn>
                                  </p:par>
                                </p:childTnLst>
                              </p:cTn>
                            </p:par>
                            <p:par>
                              <p:cTn id="21" fill="hold">
                                <p:stCondLst>
                                  <p:cond delay="1850"/>
                                </p:stCondLst>
                                <p:childTnLst>
                                  <p:par>
                                    <p:cTn id="22" presetID="22" presetClass="entr" presetSubtype="8"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ipe(left)">
                                          <p:cBhvr>
                                            <p:cTn id="24" dur="3300"/>
                                            <p:tgtEl>
                                              <p:spTgt spid="7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animEffect transition="in" filter="fade">
                                          <p:cBhvr>
                                            <p:cTn id="29" dur="500"/>
                                            <p:tgtEl>
                                              <p:spTgt spid="85"/>
                                            </p:tgtEl>
                                          </p:cBhvr>
                                        </p:animEffect>
                                      </p:childTnLst>
                                    </p:cTn>
                                  </p:par>
                                  <p:par>
                                    <p:cTn id="30" presetID="10" presetClass="entr" presetSubtype="0" fill="hold"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par>
                                    <p:cTn id="33" presetID="53" presetClass="entr" presetSubtype="16" fill="hold" grpId="0" nodeType="withEffect">
                                      <p:stCondLst>
                                        <p:cond delay="70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10" presetClass="entr" presetSubtype="0" fill="hold" nodeType="withEffect">
                                      <p:stCondLst>
                                        <p:cond delay="70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500"/>
                                            <p:tgtEl>
                                              <p:spTgt spid="101"/>
                                            </p:tgtEl>
                                          </p:cBhvr>
                                        </p:animEffect>
                                      </p:childTnLst>
                                    </p:cTn>
                                  </p:par>
                                  <p:par>
                                    <p:cTn id="41" presetID="53" presetClass="entr" presetSubtype="16" fill="hold" grpId="0" nodeType="withEffect">
                                      <p:stCondLst>
                                        <p:cond delay="140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par>
                                    <p:cTn id="46" presetID="10" presetClass="entr" presetSubtype="0" fill="hold" nodeType="withEffect">
                                      <p:stCondLst>
                                        <p:cond delay="140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500"/>
                                            <p:tgtEl>
                                              <p:spTgt spid="98"/>
                                            </p:tgtEl>
                                          </p:cBhvr>
                                        </p:animEffect>
                                      </p:childTnLst>
                                    </p:cTn>
                                  </p:par>
                                  <p:par>
                                    <p:cTn id="49" presetID="53" presetClass="entr" presetSubtype="16" fill="hold" grpId="0" nodeType="withEffect">
                                      <p:stCondLst>
                                        <p:cond delay="210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fltVal val="0"/>
                                              </p:val>
                                            </p:tav>
                                            <p:tav tm="100000">
                                              <p:val>
                                                <p:strVal val="#ppt_w"/>
                                              </p:val>
                                            </p:tav>
                                          </p:tavLst>
                                        </p:anim>
                                        <p:anim calcmode="lin" valueType="num">
                                          <p:cBhvr>
                                            <p:cTn id="52" dur="500" fill="hold"/>
                                            <p:tgtEl>
                                              <p:spTgt spid="88"/>
                                            </p:tgtEl>
                                            <p:attrNameLst>
                                              <p:attrName>ppt_h</p:attrName>
                                            </p:attrNameLst>
                                          </p:cBhvr>
                                          <p:tavLst>
                                            <p:tav tm="0">
                                              <p:val>
                                                <p:fltVal val="0"/>
                                              </p:val>
                                            </p:tav>
                                            <p:tav tm="100000">
                                              <p:val>
                                                <p:strVal val="#ppt_h"/>
                                              </p:val>
                                            </p:tav>
                                          </p:tavLst>
                                        </p:anim>
                                        <p:animEffect transition="in" filter="fade">
                                          <p:cBhvr>
                                            <p:cTn id="53" dur="500"/>
                                            <p:tgtEl>
                                              <p:spTgt spid="88"/>
                                            </p:tgtEl>
                                          </p:cBhvr>
                                        </p:animEffect>
                                      </p:childTnLst>
                                    </p:cTn>
                                  </p:par>
                                  <p:par>
                                    <p:cTn id="54" presetID="10" presetClass="entr" presetSubtype="0" fill="hold" nodeType="withEffect">
                                      <p:stCondLst>
                                        <p:cond delay="210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500"/>
                                            <p:tgtEl>
                                              <p:spTgt spid="104"/>
                                            </p:tgtEl>
                                          </p:cBhvr>
                                        </p:animEffect>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wipe(left)">
                                          <p:cBhvr>
                                            <p:cTn id="60" dur="500"/>
                                            <p:tgtEl>
                                              <p:spTgt spid="107"/>
                                            </p:tgtEl>
                                          </p:cBhvr>
                                        </p:animEffect>
                                      </p:childTnLst>
                                    </p:cTn>
                                  </p:par>
                                </p:childTnLst>
                              </p:cTn>
                            </p:par>
                            <p:par>
                              <p:cTn id="61" fill="hold">
                                <p:stCondLst>
                                  <p:cond delay="5850"/>
                                </p:stCondLst>
                                <p:childTnLst>
                                  <p:par>
                                    <p:cTn id="62" presetID="2" presetClass="entr" presetSubtype="4" accel="60000" fill="hold" nodeType="afterEffect" p14:presetBounceEnd="40000">
                                      <p:stCondLst>
                                        <p:cond delay="0"/>
                                      </p:stCondLst>
                                      <p:childTnLst>
                                        <p:set>
                                          <p:cBhvr>
                                            <p:cTn id="63" dur="1" fill="hold">
                                              <p:stCondLst>
                                                <p:cond delay="0"/>
                                              </p:stCondLst>
                                            </p:cTn>
                                            <p:tgtEl>
                                              <p:spTgt spid="110"/>
                                            </p:tgtEl>
                                            <p:attrNameLst>
                                              <p:attrName>style.visibility</p:attrName>
                                            </p:attrNameLst>
                                          </p:cBhvr>
                                          <p:to>
                                            <p:strVal val="visible"/>
                                          </p:to>
                                        </p:set>
                                        <p:anim calcmode="lin" valueType="num" p14:bounceEnd="40000">
                                          <p:cBhvr additive="base">
                                            <p:cTn id="64" dur="500" fill="hold"/>
                                            <p:tgtEl>
                                              <p:spTgt spid="110"/>
                                            </p:tgtEl>
                                            <p:attrNameLst>
                                              <p:attrName>ppt_x</p:attrName>
                                            </p:attrNameLst>
                                          </p:cBhvr>
                                          <p:tavLst>
                                            <p:tav tm="0">
                                              <p:val>
                                                <p:strVal val="#ppt_x"/>
                                              </p:val>
                                            </p:tav>
                                            <p:tav tm="100000">
                                              <p:val>
                                                <p:strVal val="#ppt_x"/>
                                              </p:val>
                                            </p:tav>
                                          </p:tavLst>
                                        </p:anim>
                                        <p:anim calcmode="lin" valueType="num" p14:bounceEnd="40000">
                                          <p:cBhvr additive="base">
                                            <p:cTn id="65" dur="500" fill="hold"/>
                                            <p:tgtEl>
                                              <p:spTgt spid="110"/>
                                            </p:tgtEl>
                                            <p:attrNameLst>
                                              <p:attrName>ppt_y</p:attrName>
                                            </p:attrNameLst>
                                          </p:cBhvr>
                                          <p:tavLst>
                                            <p:tav tm="0">
                                              <p:val>
                                                <p:strVal val="1+#ppt_h/2"/>
                                              </p:val>
                                            </p:tav>
                                            <p:tav tm="100000">
                                              <p:val>
                                                <p:strVal val="#ppt_y"/>
                                              </p:val>
                                            </p:tav>
                                          </p:tavLst>
                                        </p:anim>
                                      </p:childTnLst>
                                    </p:cTn>
                                  </p:par>
                                </p:childTnLst>
                              </p:cTn>
                            </p:par>
                            <p:par>
                              <p:cTn id="66" fill="hold">
                                <p:stCondLst>
                                  <p:cond delay="6350"/>
                                </p:stCondLst>
                                <p:childTnLst>
                                  <p:par>
                                    <p:cTn id="67" presetID="16" presetClass="entr" presetSubtype="42" fill="hold" nodeType="afterEffect">
                                      <p:stCondLst>
                                        <p:cond delay="0"/>
                                      </p:stCondLst>
                                      <p:childTnLst>
                                        <p:set>
                                          <p:cBhvr>
                                            <p:cTn id="68" dur="1" fill="hold">
                                              <p:stCondLst>
                                                <p:cond delay="0"/>
                                              </p:stCondLst>
                                            </p:cTn>
                                            <p:tgtEl>
                                              <p:spTgt spid="122"/>
                                            </p:tgtEl>
                                            <p:attrNameLst>
                                              <p:attrName>style.visibility</p:attrName>
                                            </p:attrNameLst>
                                          </p:cBhvr>
                                          <p:to>
                                            <p:strVal val="visible"/>
                                          </p:to>
                                        </p:set>
                                        <p:animEffect transition="in" filter="barn(outHorizontal)">
                                          <p:cBhvr>
                                            <p:cTn id="69" dur="500"/>
                                            <p:tgtEl>
                                              <p:spTgt spid="122"/>
                                            </p:tgtEl>
                                          </p:cBhvr>
                                        </p:animEffect>
                                      </p:childTnLst>
                                    </p:cTn>
                                  </p:par>
                                </p:childTnLst>
                              </p:cTn>
                            </p:par>
                            <p:par>
                              <p:cTn id="70" fill="hold">
                                <p:stCondLst>
                                  <p:cond delay="6850"/>
                                </p:stCondLst>
                                <p:childTnLst>
                                  <p:par>
                                    <p:cTn id="71" presetID="2" presetClass="entr" presetSubtype="4" accel="60000" fill="hold" nodeType="afterEffect" p14:presetBounceEnd="40000">
                                      <p:stCondLst>
                                        <p:cond delay="0"/>
                                      </p:stCondLst>
                                      <p:childTnLst>
                                        <p:set>
                                          <p:cBhvr>
                                            <p:cTn id="72" dur="1" fill="hold">
                                              <p:stCondLst>
                                                <p:cond delay="0"/>
                                              </p:stCondLst>
                                            </p:cTn>
                                            <p:tgtEl>
                                              <p:spTgt spid="113"/>
                                            </p:tgtEl>
                                            <p:attrNameLst>
                                              <p:attrName>style.visibility</p:attrName>
                                            </p:attrNameLst>
                                          </p:cBhvr>
                                          <p:to>
                                            <p:strVal val="visible"/>
                                          </p:to>
                                        </p:set>
                                        <p:anim calcmode="lin" valueType="num" p14:bounceEnd="40000">
                                          <p:cBhvr additive="base">
                                            <p:cTn id="73" dur="500" fill="hold"/>
                                            <p:tgtEl>
                                              <p:spTgt spid="113"/>
                                            </p:tgtEl>
                                            <p:attrNameLst>
                                              <p:attrName>ppt_x</p:attrName>
                                            </p:attrNameLst>
                                          </p:cBhvr>
                                          <p:tavLst>
                                            <p:tav tm="0">
                                              <p:val>
                                                <p:strVal val="#ppt_x"/>
                                              </p:val>
                                            </p:tav>
                                            <p:tav tm="100000">
                                              <p:val>
                                                <p:strVal val="#ppt_x"/>
                                              </p:val>
                                            </p:tav>
                                          </p:tavLst>
                                        </p:anim>
                                        <p:anim calcmode="lin" valueType="num" p14:bounceEnd="40000">
                                          <p:cBhvr additive="base">
                                            <p:cTn id="74" dur="500" fill="hold"/>
                                            <p:tgtEl>
                                              <p:spTgt spid="113"/>
                                            </p:tgtEl>
                                            <p:attrNameLst>
                                              <p:attrName>ppt_y</p:attrName>
                                            </p:attrNameLst>
                                          </p:cBhvr>
                                          <p:tavLst>
                                            <p:tav tm="0">
                                              <p:val>
                                                <p:strVal val="1+#ppt_h/2"/>
                                              </p:val>
                                            </p:tav>
                                            <p:tav tm="100000">
                                              <p:val>
                                                <p:strVal val="#ppt_y"/>
                                              </p:val>
                                            </p:tav>
                                          </p:tavLst>
                                        </p:anim>
                                      </p:childTnLst>
                                    </p:cTn>
                                  </p:par>
                                </p:childTnLst>
                              </p:cTn>
                            </p:par>
                            <p:par>
                              <p:cTn id="75" fill="hold">
                                <p:stCondLst>
                                  <p:cond delay="7350"/>
                                </p:stCondLst>
                                <p:childTnLst>
                                  <p:par>
                                    <p:cTn id="76" presetID="16" presetClass="entr" presetSubtype="42" fill="hold" nodeType="afterEffect">
                                      <p:stCondLst>
                                        <p:cond delay="0"/>
                                      </p:stCondLst>
                                      <p:childTnLst>
                                        <p:set>
                                          <p:cBhvr>
                                            <p:cTn id="77" dur="1" fill="hold">
                                              <p:stCondLst>
                                                <p:cond delay="0"/>
                                              </p:stCondLst>
                                            </p:cTn>
                                            <p:tgtEl>
                                              <p:spTgt spid="123"/>
                                            </p:tgtEl>
                                            <p:attrNameLst>
                                              <p:attrName>style.visibility</p:attrName>
                                            </p:attrNameLst>
                                          </p:cBhvr>
                                          <p:to>
                                            <p:strVal val="visible"/>
                                          </p:to>
                                        </p:set>
                                        <p:animEffect transition="in" filter="barn(outHorizontal)">
                                          <p:cBhvr>
                                            <p:cTn id="78" dur="500"/>
                                            <p:tgtEl>
                                              <p:spTgt spid="123"/>
                                            </p:tgtEl>
                                          </p:cBhvr>
                                        </p:animEffect>
                                      </p:childTnLst>
                                    </p:cTn>
                                  </p:par>
                                </p:childTnLst>
                              </p:cTn>
                            </p:par>
                            <p:par>
                              <p:cTn id="79" fill="hold">
                                <p:stCondLst>
                                  <p:cond delay="7850"/>
                                </p:stCondLst>
                                <p:childTnLst>
                                  <p:par>
                                    <p:cTn id="80" presetID="2" presetClass="entr" presetSubtype="4" accel="60000" fill="hold" nodeType="afterEffect" p14:presetBounceEnd="40000">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14:bounceEnd="40000">
                                          <p:cBhvr additive="base">
                                            <p:cTn id="82" dur="500" fill="hold"/>
                                            <p:tgtEl>
                                              <p:spTgt spid="116"/>
                                            </p:tgtEl>
                                            <p:attrNameLst>
                                              <p:attrName>ppt_x</p:attrName>
                                            </p:attrNameLst>
                                          </p:cBhvr>
                                          <p:tavLst>
                                            <p:tav tm="0">
                                              <p:val>
                                                <p:strVal val="#ppt_x"/>
                                              </p:val>
                                            </p:tav>
                                            <p:tav tm="100000">
                                              <p:val>
                                                <p:strVal val="#ppt_x"/>
                                              </p:val>
                                            </p:tav>
                                          </p:tavLst>
                                        </p:anim>
                                        <p:anim calcmode="lin" valueType="num" p14:bounceEnd="40000">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350"/>
                                </p:stCondLst>
                                <p:childTnLst>
                                  <p:par>
                                    <p:cTn id="85" presetID="16" presetClass="entr" presetSubtype="42" fill="hold" nodeType="afterEffect">
                                      <p:stCondLst>
                                        <p:cond delay="0"/>
                                      </p:stCondLst>
                                      <p:childTnLst>
                                        <p:set>
                                          <p:cBhvr>
                                            <p:cTn id="86" dur="1" fill="hold">
                                              <p:stCondLst>
                                                <p:cond delay="0"/>
                                              </p:stCondLst>
                                            </p:cTn>
                                            <p:tgtEl>
                                              <p:spTgt spid="124"/>
                                            </p:tgtEl>
                                            <p:attrNameLst>
                                              <p:attrName>style.visibility</p:attrName>
                                            </p:attrNameLst>
                                          </p:cBhvr>
                                          <p:to>
                                            <p:strVal val="visible"/>
                                          </p:to>
                                        </p:set>
                                        <p:animEffect transition="in" filter="barn(outHorizontal)">
                                          <p:cBhvr>
                                            <p:cTn id="87" dur="500"/>
                                            <p:tgtEl>
                                              <p:spTgt spid="124"/>
                                            </p:tgtEl>
                                          </p:cBhvr>
                                        </p:animEffect>
                                      </p:childTnLst>
                                    </p:cTn>
                                  </p:par>
                                </p:childTnLst>
                              </p:cTn>
                            </p:par>
                            <p:par>
                              <p:cTn id="88" fill="hold">
                                <p:stCondLst>
                                  <p:cond delay="8850"/>
                                </p:stCondLst>
                                <p:childTnLst>
                                  <p:par>
                                    <p:cTn id="89" presetID="2" presetClass="entr" presetSubtype="4" accel="60000" fill="hold" nodeType="afterEffect" p14:presetBounceEnd="40000">
                                      <p:stCondLst>
                                        <p:cond delay="0"/>
                                      </p:stCondLst>
                                      <p:childTnLst>
                                        <p:set>
                                          <p:cBhvr>
                                            <p:cTn id="90" dur="1" fill="hold">
                                              <p:stCondLst>
                                                <p:cond delay="0"/>
                                              </p:stCondLst>
                                            </p:cTn>
                                            <p:tgtEl>
                                              <p:spTgt spid="119"/>
                                            </p:tgtEl>
                                            <p:attrNameLst>
                                              <p:attrName>style.visibility</p:attrName>
                                            </p:attrNameLst>
                                          </p:cBhvr>
                                          <p:to>
                                            <p:strVal val="visible"/>
                                          </p:to>
                                        </p:set>
                                        <p:anim calcmode="lin" valueType="num" p14:bounceEnd="40000">
                                          <p:cBhvr additive="base">
                                            <p:cTn id="91" dur="500" fill="hold"/>
                                            <p:tgtEl>
                                              <p:spTgt spid="119"/>
                                            </p:tgtEl>
                                            <p:attrNameLst>
                                              <p:attrName>ppt_x</p:attrName>
                                            </p:attrNameLst>
                                          </p:cBhvr>
                                          <p:tavLst>
                                            <p:tav tm="0">
                                              <p:val>
                                                <p:strVal val="#ppt_x"/>
                                              </p:val>
                                            </p:tav>
                                            <p:tav tm="100000">
                                              <p:val>
                                                <p:strVal val="#ppt_x"/>
                                              </p:val>
                                            </p:tav>
                                          </p:tavLst>
                                        </p:anim>
                                        <p:anim calcmode="lin" valueType="num" p14:bounceEnd="40000">
                                          <p:cBhvr additive="base">
                                            <p:cTn id="92"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27" grpId="0"/>
          <p:bldP spid="85" grpId="0" animBg="1"/>
          <p:bldP spid="86" grpId="0" animBg="1"/>
          <p:bldP spid="87" grpId="0" animBg="1"/>
          <p:bldP spid="88" grpId="0" animBg="1"/>
          <p:bldP spid="8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750"/>
                                            <p:tgtEl>
                                              <p:spTgt spid="4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par>
                              <p:cTn id="15" fill="hold">
                                <p:stCondLst>
                                  <p:cond delay="1000"/>
                                </p:stCondLst>
                                <p:childTnLst>
                                  <p:par>
                                    <p:cTn id="16" presetID="53" presetClass="entr" presetSubtype="16" fill="hold" grpId="0" nodeType="afterEffect">
                                      <p:stCondLst>
                                        <p:cond delay="0"/>
                                      </p:stCondLst>
                                      <p:iterate type="lt">
                                        <p:tmPct val="10000"/>
                                      </p:iterate>
                                      <p:childTnLst>
                                        <p:set>
                                          <p:cBhvr>
                                            <p:cTn id="17" dur="1" fill="hold">
                                              <p:stCondLst>
                                                <p:cond delay="0"/>
                                              </p:stCondLst>
                                            </p:cTn>
                                            <p:tgtEl>
                                              <p:spTgt spid="89"/>
                                            </p:tgtEl>
                                            <p:attrNameLst>
                                              <p:attrName>style.visibility</p:attrName>
                                            </p:attrNameLst>
                                          </p:cBhvr>
                                          <p:to>
                                            <p:strVal val="visible"/>
                                          </p:to>
                                        </p:set>
                                        <p:anim calcmode="lin" valueType="num">
                                          <p:cBhvr>
                                            <p:cTn id="18" dur="500" fill="hold"/>
                                            <p:tgtEl>
                                              <p:spTgt spid="89"/>
                                            </p:tgtEl>
                                            <p:attrNameLst>
                                              <p:attrName>ppt_w</p:attrName>
                                            </p:attrNameLst>
                                          </p:cBhvr>
                                          <p:tavLst>
                                            <p:tav tm="0">
                                              <p:val>
                                                <p:fltVal val="0"/>
                                              </p:val>
                                            </p:tav>
                                            <p:tav tm="100000">
                                              <p:val>
                                                <p:strVal val="#ppt_w"/>
                                              </p:val>
                                            </p:tav>
                                          </p:tavLst>
                                        </p:anim>
                                        <p:anim calcmode="lin" valueType="num">
                                          <p:cBhvr>
                                            <p:cTn id="19" dur="500" fill="hold"/>
                                            <p:tgtEl>
                                              <p:spTgt spid="89"/>
                                            </p:tgtEl>
                                            <p:attrNameLst>
                                              <p:attrName>ppt_h</p:attrName>
                                            </p:attrNameLst>
                                          </p:cBhvr>
                                          <p:tavLst>
                                            <p:tav tm="0">
                                              <p:val>
                                                <p:fltVal val="0"/>
                                              </p:val>
                                            </p:tav>
                                            <p:tav tm="100000">
                                              <p:val>
                                                <p:strVal val="#ppt_h"/>
                                              </p:val>
                                            </p:tav>
                                          </p:tavLst>
                                        </p:anim>
                                        <p:animEffect transition="in" filter="fade">
                                          <p:cBhvr>
                                            <p:cTn id="20" dur="500"/>
                                            <p:tgtEl>
                                              <p:spTgt spid="89"/>
                                            </p:tgtEl>
                                          </p:cBhvr>
                                        </p:animEffect>
                                      </p:childTnLst>
                                    </p:cTn>
                                  </p:par>
                                </p:childTnLst>
                              </p:cTn>
                            </p:par>
                            <p:par>
                              <p:cTn id="21" fill="hold">
                                <p:stCondLst>
                                  <p:cond delay="1850"/>
                                </p:stCondLst>
                                <p:childTnLst>
                                  <p:par>
                                    <p:cTn id="22" presetID="22" presetClass="entr" presetSubtype="8" fill="hold" nodeType="afterEffect">
                                      <p:stCondLst>
                                        <p:cond delay="0"/>
                                      </p:stCondLst>
                                      <p:childTnLst>
                                        <p:set>
                                          <p:cBhvr>
                                            <p:cTn id="23" dur="1" fill="hold">
                                              <p:stCondLst>
                                                <p:cond delay="0"/>
                                              </p:stCondLst>
                                            </p:cTn>
                                            <p:tgtEl>
                                              <p:spTgt spid="75"/>
                                            </p:tgtEl>
                                            <p:attrNameLst>
                                              <p:attrName>style.visibility</p:attrName>
                                            </p:attrNameLst>
                                          </p:cBhvr>
                                          <p:to>
                                            <p:strVal val="visible"/>
                                          </p:to>
                                        </p:set>
                                        <p:animEffect transition="in" filter="wipe(left)">
                                          <p:cBhvr>
                                            <p:cTn id="24" dur="3300"/>
                                            <p:tgtEl>
                                              <p:spTgt spid="7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p:cTn id="27" dur="500" fill="hold"/>
                                            <p:tgtEl>
                                              <p:spTgt spid="85"/>
                                            </p:tgtEl>
                                            <p:attrNameLst>
                                              <p:attrName>ppt_w</p:attrName>
                                            </p:attrNameLst>
                                          </p:cBhvr>
                                          <p:tavLst>
                                            <p:tav tm="0">
                                              <p:val>
                                                <p:fltVal val="0"/>
                                              </p:val>
                                            </p:tav>
                                            <p:tav tm="100000">
                                              <p:val>
                                                <p:strVal val="#ppt_w"/>
                                              </p:val>
                                            </p:tav>
                                          </p:tavLst>
                                        </p:anim>
                                        <p:anim calcmode="lin" valueType="num">
                                          <p:cBhvr>
                                            <p:cTn id="28" dur="500" fill="hold"/>
                                            <p:tgtEl>
                                              <p:spTgt spid="85"/>
                                            </p:tgtEl>
                                            <p:attrNameLst>
                                              <p:attrName>ppt_h</p:attrName>
                                            </p:attrNameLst>
                                          </p:cBhvr>
                                          <p:tavLst>
                                            <p:tav tm="0">
                                              <p:val>
                                                <p:fltVal val="0"/>
                                              </p:val>
                                            </p:tav>
                                            <p:tav tm="100000">
                                              <p:val>
                                                <p:strVal val="#ppt_h"/>
                                              </p:val>
                                            </p:tav>
                                          </p:tavLst>
                                        </p:anim>
                                        <p:animEffect transition="in" filter="fade">
                                          <p:cBhvr>
                                            <p:cTn id="29" dur="500"/>
                                            <p:tgtEl>
                                              <p:spTgt spid="85"/>
                                            </p:tgtEl>
                                          </p:cBhvr>
                                        </p:animEffect>
                                      </p:childTnLst>
                                    </p:cTn>
                                  </p:par>
                                  <p:par>
                                    <p:cTn id="30" presetID="10" presetClass="entr" presetSubtype="0" fill="hold" nodeType="withEffect">
                                      <p:stCondLst>
                                        <p:cond delay="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par>
                                    <p:cTn id="33" presetID="53" presetClass="entr" presetSubtype="16" fill="hold" grpId="0" nodeType="withEffect">
                                      <p:stCondLst>
                                        <p:cond delay="700"/>
                                      </p:stCondLst>
                                      <p:childTnLst>
                                        <p:set>
                                          <p:cBhvr>
                                            <p:cTn id="34" dur="1" fill="hold">
                                              <p:stCondLst>
                                                <p:cond delay="0"/>
                                              </p:stCondLst>
                                            </p:cTn>
                                            <p:tgtEl>
                                              <p:spTgt spid="86"/>
                                            </p:tgtEl>
                                            <p:attrNameLst>
                                              <p:attrName>style.visibility</p:attrName>
                                            </p:attrNameLst>
                                          </p:cBhvr>
                                          <p:to>
                                            <p:strVal val="visible"/>
                                          </p:to>
                                        </p:set>
                                        <p:anim calcmode="lin" valueType="num">
                                          <p:cBhvr>
                                            <p:cTn id="35" dur="500" fill="hold"/>
                                            <p:tgtEl>
                                              <p:spTgt spid="86"/>
                                            </p:tgtEl>
                                            <p:attrNameLst>
                                              <p:attrName>ppt_w</p:attrName>
                                            </p:attrNameLst>
                                          </p:cBhvr>
                                          <p:tavLst>
                                            <p:tav tm="0">
                                              <p:val>
                                                <p:fltVal val="0"/>
                                              </p:val>
                                            </p:tav>
                                            <p:tav tm="100000">
                                              <p:val>
                                                <p:strVal val="#ppt_w"/>
                                              </p:val>
                                            </p:tav>
                                          </p:tavLst>
                                        </p:anim>
                                        <p:anim calcmode="lin" valueType="num">
                                          <p:cBhvr>
                                            <p:cTn id="36" dur="500" fill="hold"/>
                                            <p:tgtEl>
                                              <p:spTgt spid="86"/>
                                            </p:tgtEl>
                                            <p:attrNameLst>
                                              <p:attrName>ppt_h</p:attrName>
                                            </p:attrNameLst>
                                          </p:cBhvr>
                                          <p:tavLst>
                                            <p:tav tm="0">
                                              <p:val>
                                                <p:fltVal val="0"/>
                                              </p:val>
                                            </p:tav>
                                            <p:tav tm="100000">
                                              <p:val>
                                                <p:strVal val="#ppt_h"/>
                                              </p:val>
                                            </p:tav>
                                          </p:tavLst>
                                        </p:anim>
                                        <p:animEffect transition="in" filter="fade">
                                          <p:cBhvr>
                                            <p:cTn id="37" dur="500"/>
                                            <p:tgtEl>
                                              <p:spTgt spid="86"/>
                                            </p:tgtEl>
                                          </p:cBhvr>
                                        </p:animEffect>
                                      </p:childTnLst>
                                    </p:cTn>
                                  </p:par>
                                  <p:par>
                                    <p:cTn id="38" presetID="10" presetClass="entr" presetSubtype="0" fill="hold" nodeType="withEffect">
                                      <p:stCondLst>
                                        <p:cond delay="70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500"/>
                                            <p:tgtEl>
                                              <p:spTgt spid="101"/>
                                            </p:tgtEl>
                                          </p:cBhvr>
                                        </p:animEffect>
                                      </p:childTnLst>
                                    </p:cTn>
                                  </p:par>
                                  <p:par>
                                    <p:cTn id="41" presetID="53" presetClass="entr" presetSubtype="16" fill="hold" grpId="0" nodeType="withEffect">
                                      <p:stCondLst>
                                        <p:cond delay="1400"/>
                                      </p:stCondLst>
                                      <p:childTnLst>
                                        <p:set>
                                          <p:cBhvr>
                                            <p:cTn id="42" dur="1" fill="hold">
                                              <p:stCondLst>
                                                <p:cond delay="0"/>
                                              </p:stCondLst>
                                            </p:cTn>
                                            <p:tgtEl>
                                              <p:spTgt spid="87"/>
                                            </p:tgtEl>
                                            <p:attrNameLst>
                                              <p:attrName>style.visibility</p:attrName>
                                            </p:attrNameLst>
                                          </p:cBhvr>
                                          <p:to>
                                            <p:strVal val="visible"/>
                                          </p:to>
                                        </p:set>
                                        <p:anim calcmode="lin" valueType="num">
                                          <p:cBhvr>
                                            <p:cTn id="43" dur="500" fill="hold"/>
                                            <p:tgtEl>
                                              <p:spTgt spid="87"/>
                                            </p:tgtEl>
                                            <p:attrNameLst>
                                              <p:attrName>ppt_w</p:attrName>
                                            </p:attrNameLst>
                                          </p:cBhvr>
                                          <p:tavLst>
                                            <p:tav tm="0">
                                              <p:val>
                                                <p:fltVal val="0"/>
                                              </p:val>
                                            </p:tav>
                                            <p:tav tm="100000">
                                              <p:val>
                                                <p:strVal val="#ppt_w"/>
                                              </p:val>
                                            </p:tav>
                                          </p:tavLst>
                                        </p:anim>
                                        <p:anim calcmode="lin" valueType="num">
                                          <p:cBhvr>
                                            <p:cTn id="44" dur="500" fill="hold"/>
                                            <p:tgtEl>
                                              <p:spTgt spid="87"/>
                                            </p:tgtEl>
                                            <p:attrNameLst>
                                              <p:attrName>ppt_h</p:attrName>
                                            </p:attrNameLst>
                                          </p:cBhvr>
                                          <p:tavLst>
                                            <p:tav tm="0">
                                              <p:val>
                                                <p:fltVal val="0"/>
                                              </p:val>
                                            </p:tav>
                                            <p:tav tm="100000">
                                              <p:val>
                                                <p:strVal val="#ppt_h"/>
                                              </p:val>
                                            </p:tav>
                                          </p:tavLst>
                                        </p:anim>
                                        <p:animEffect transition="in" filter="fade">
                                          <p:cBhvr>
                                            <p:cTn id="45" dur="500"/>
                                            <p:tgtEl>
                                              <p:spTgt spid="87"/>
                                            </p:tgtEl>
                                          </p:cBhvr>
                                        </p:animEffect>
                                      </p:childTnLst>
                                    </p:cTn>
                                  </p:par>
                                  <p:par>
                                    <p:cTn id="46" presetID="10" presetClass="entr" presetSubtype="0" fill="hold" nodeType="withEffect">
                                      <p:stCondLst>
                                        <p:cond delay="1400"/>
                                      </p:stCondLst>
                                      <p:childTnLst>
                                        <p:set>
                                          <p:cBhvr>
                                            <p:cTn id="47" dur="1" fill="hold">
                                              <p:stCondLst>
                                                <p:cond delay="0"/>
                                              </p:stCondLst>
                                            </p:cTn>
                                            <p:tgtEl>
                                              <p:spTgt spid="98"/>
                                            </p:tgtEl>
                                            <p:attrNameLst>
                                              <p:attrName>style.visibility</p:attrName>
                                            </p:attrNameLst>
                                          </p:cBhvr>
                                          <p:to>
                                            <p:strVal val="visible"/>
                                          </p:to>
                                        </p:set>
                                        <p:animEffect transition="in" filter="fade">
                                          <p:cBhvr>
                                            <p:cTn id="48" dur="500"/>
                                            <p:tgtEl>
                                              <p:spTgt spid="98"/>
                                            </p:tgtEl>
                                          </p:cBhvr>
                                        </p:animEffect>
                                      </p:childTnLst>
                                    </p:cTn>
                                  </p:par>
                                  <p:par>
                                    <p:cTn id="49" presetID="53" presetClass="entr" presetSubtype="16" fill="hold" grpId="0" nodeType="withEffect">
                                      <p:stCondLst>
                                        <p:cond delay="210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fltVal val="0"/>
                                              </p:val>
                                            </p:tav>
                                            <p:tav tm="100000">
                                              <p:val>
                                                <p:strVal val="#ppt_w"/>
                                              </p:val>
                                            </p:tav>
                                          </p:tavLst>
                                        </p:anim>
                                        <p:anim calcmode="lin" valueType="num">
                                          <p:cBhvr>
                                            <p:cTn id="52" dur="500" fill="hold"/>
                                            <p:tgtEl>
                                              <p:spTgt spid="88"/>
                                            </p:tgtEl>
                                            <p:attrNameLst>
                                              <p:attrName>ppt_h</p:attrName>
                                            </p:attrNameLst>
                                          </p:cBhvr>
                                          <p:tavLst>
                                            <p:tav tm="0">
                                              <p:val>
                                                <p:fltVal val="0"/>
                                              </p:val>
                                            </p:tav>
                                            <p:tav tm="100000">
                                              <p:val>
                                                <p:strVal val="#ppt_h"/>
                                              </p:val>
                                            </p:tav>
                                          </p:tavLst>
                                        </p:anim>
                                        <p:animEffect transition="in" filter="fade">
                                          <p:cBhvr>
                                            <p:cTn id="53" dur="500"/>
                                            <p:tgtEl>
                                              <p:spTgt spid="88"/>
                                            </p:tgtEl>
                                          </p:cBhvr>
                                        </p:animEffect>
                                      </p:childTnLst>
                                    </p:cTn>
                                  </p:par>
                                  <p:par>
                                    <p:cTn id="54" presetID="10" presetClass="entr" presetSubtype="0" fill="hold" nodeType="withEffect">
                                      <p:stCondLst>
                                        <p:cond delay="2100"/>
                                      </p:stCondLst>
                                      <p:childTnLst>
                                        <p:set>
                                          <p:cBhvr>
                                            <p:cTn id="55" dur="1" fill="hold">
                                              <p:stCondLst>
                                                <p:cond delay="0"/>
                                              </p:stCondLst>
                                            </p:cTn>
                                            <p:tgtEl>
                                              <p:spTgt spid="104"/>
                                            </p:tgtEl>
                                            <p:attrNameLst>
                                              <p:attrName>style.visibility</p:attrName>
                                            </p:attrNameLst>
                                          </p:cBhvr>
                                          <p:to>
                                            <p:strVal val="visible"/>
                                          </p:to>
                                        </p:set>
                                        <p:animEffect transition="in" filter="fade">
                                          <p:cBhvr>
                                            <p:cTn id="56" dur="500"/>
                                            <p:tgtEl>
                                              <p:spTgt spid="104"/>
                                            </p:tgtEl>
                                          </p:cBhvr>
                                        </p:animEffect>
                                      </p:childTnLst>
                                    </p:cTn>
                                  </p:par>
                                </p:childTnLst>
                              </p:cTn>
                            </p:par>
                            <p:par>
                              <p:cTn id="57" fill="hold">
                                <p:stCondLst>
                                  <p:cond delay="5350"/>
                                </p:stCondLst>
                                <p:childTnLst>
                                  <p:par>
                                    <p:cTn id="58" presetID="22" presetClass="entr" presetSubtype="8" fill="hold" nodeType="after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wipe(left)">
                                          <p:cBhvr>
                                            <p:cTn id="60" dur="500"/>
                                            <p:tgtEl>
                                              <p:spTgt spid="107"/>
                                            </p:tgtEl>
                                          </p:cBhvr>
                                        </p:animEffect>
                                      </p:childTnLst>
                                    </p:cTn>
                                  </p:par>
                                </p:childTnLst>
                              </p:cTn>
                            </p:par>
                            <p:par>
                              <p:cTn id="61" fill="hold">
                                <p:stCondLst>
                                  <p:cond delay="5850"/>
                                </p:stCondLst>
                                <p:childTnLst>
                                  <p:par>
                                    <p:cTn id="62" presetID="2" presetClass="entr" presetSubtype="4" accel="60000" fill="hold" nodeType="afterEffect">
                                      <p:stCondLst>
                                        <p:cond delay="0"/>
                                      </p:stCondLst>
                                      <p:childTnLst>
                                        <p:set>
                                          <p:cBhvr>
                                            <p:cTn id="63" dur="1" fill="hold">
                                              <p:stCondLst>
                                                <p:cond delay="0"/>
                                              </p:stCondLst>
                                            </p:cTn>
                                            <p:tgtEl>
                                              <p:spTgt spid="110"/>
                                            </p:tgtEl>
                                            <p:attrNameLst>
                                              <p:attrName>style.visibility</p:attrName>
                                            </p:attrNameLst>
                                          </p:cBhvr>
                                          <p:to>
                                            <p:strVal val="visible"/>
                                          </p:to>
                                        </p:set>
                                        <p:anim calcmode="lin" valueType="num">
                                          <p:cBhvr additive="base">
                                            <p:cTn id="64" dur="500" fill="hold"/>
                                            <p:tgtEl>
                                              <p:spTgt spid="110"/>
                                            </p:tgtEl>
                                            <p:attrNameLst>
                                              <p:attrName>ppt_x</p:attrName>
                                            </p:attrNameLst>
                                          </p:cBhvr>
                                          <p:tavLst>
                                            <p:tav tm="0">
                                              <p:val>
                                                <p:strVal val="#ppt_x"/>
                                              </p:val>
                                            </p:tav>
                                            <p:tav tm="100000">
                                              <p:val>
                                                <p:strVal val="#ppt_x"/>
                                              </p:val>
                                            </p:tav>
                                          </p:tavLst>
                                        </p:anim>
                                        <p:anim calcmode="lin" valueType="num">
                                          <p:cBhvr additive="base">
                                            <p:cTn id="65" dur="500" fill="hold"/>
                                            <p:tgtEl>
                                              <p:spTgt spid="110"/>
                                            </p:tgtEl>
                                            <p:attrNameLst>
                                              <p:attrName>ppt_y</p:attrName>
                                            </p:attrNameLst>
                                          </p:cBhvr>
                                          <p:tavLst>
                                            <p:tav tm="0">
                                              <p:val>
                                                <p:strVal val="1+#ppt_h/2"/>
                                              </p:val>
                                            </p:tav>
                                            <p:tav tm="100000">
                                              <p:val>
                                                <p:strVal val="#ppt_y"/>
                                              </p:val>
                                            </p:tav>
                                          </p:tavLst>
                                        </p:anim>
                                      </p:childTnLst>
                                    </p:cTn>
                                  </p:par>
                                </p:childTnLst>
                              </p:cTn>
                            </p:par>
                            <p:par>
                              <p:cTn id="66" fill="hold">
                                <p:stCondLst>
                                  <p:cond delay="6350"/>
                                </p:stCondLst>
                                <p:childTnLst>
                                  <p:par>
                                    <p:cTn id="67" presetID="16" presetClass="entr" presetSubtype="42" fill="hold" nodeType="afterEffect">
                                      <p:stCondLst>
                                        <p:cond delay="0"/>
                                      </p:stCondLst>
                                      <p:childTnLst>
                                        <p:set>
                                          <p:cBhvr>
                                            <p:cTn id="68" dur="1" fill="hold">
                                              <p:stCondLst>
                                                <p:cond delay="0"/>
                                              </p:stCondLst>
                                            </p:cTn>
                                            <p:tgtEl>
                                              <p:spTgt spid="122"/>
                                            </p:tgtEl>
                                            <p:attrNameLst>
                                              <p:attrName>style.visibility</p:attrName>
                                            </p:attrNameLst>
                                          </p:cBhvr>
                                          <p:to>
                                            <p:strVal val="visible"/>
                                          </p:to>
                                        </p:set>
                                        <p:animEffect transition="in" filter="barn(outHorizontal)">
                                          <p:cBhvr>
                                            <p:cTn id="69" dur="500"/>
                                            <p:tgtEl>
                                              <p:spTgt spid="122"/>
                                            </p:tgtEl>
                                          </p:cBhvr>
                                        </p:animEffect>
                                      </p:childTnLst>
                                    </p:cTn>
                                  </p:par>
                                </p:childTnLst>
                              </p:cTn>
                            </p:par>
                            <p:par>
                              <p:cTn id="70" fill="hold">
                                <p:stCondLst>
                                  <p:cond delay="6850"/>
                                </p:stCondLst>
                                <p:childTnLst>
                                  <p:par>
                                    <p:cTn id="71" presetID="2" presetClass="entr" presetSubtype="4" accel="60000" fill="hold" nodeType="afterEffect">
                                      <p:stCondLst>
                                        <p:cond delay="0"/>
                                      </p:stCondLst>
                                      <p:childTnLst>
                                        <p:set>
                                          <p:cBhvr>
                                            <p:cTn id="72" dur="1" fill="hold">
                                              <p:stCondLst>
                                                <p:cond delay="0"/>
                                              </p:stCondLst>
                                            </p:cTn>
                                            <p:tgtEl>
                                              <p:spTgt spid="113"/>
                                            </p:tgtEl>
                                            <p:attrNameLst>
                                              <p:attrName>style.visibility</p:attrName>
                                            </p:attrNameLst>
                                          </p:cBhvr>
                                          <p:to>
                                            <p:strVal val="visible"/>
                                          </p:to>
                                        </p:set>
                                        <p:anim calcmode="lin" valueType="num">
                                          <p:cBhvr additive="base">
                                            <p:cTn id="73" dur="500" fill="hold"/>
                                            <p:tgtEl>
                                              <p:spTgt spid="113"/>
                                            </p:tgtEl>
                                            <p:attrNameLst>
                                              <p:attrName>ppt_x</p:attrName>
                                            </p:attrNameLst>
                                          </p:cBhvr>
                                          <p:tavLst>
                                            <p:tav tm="0">
                                              <p:val>
                                                <p:strVal val="#ppt_x"/>
                                              </p:val>
                                            </p:tav>
                                            <p:tav tm="100000">
                                              <p:val>
                                                <p:strVal val="#ppt_x"/>
                                              </p:val>
                                            </p:tav>
                                          </p:tavLst>
                                        </p:anim>
                                        <p:anim calcmode="lin" valueType="num">
                                          <p:cBhvr additive="base">
                                            <p:cTn id="74" dur="500" fill="hold"/>
                                            <p:tgtEl>
                                              <p:spTgt spid="113"/>
                                            </p:tgtEl>
                                            <p:attrNameLst>
                                              <p:attrName>ppt_y</p:attrName>
                                            </p:attrNameLst>
                                          </p:cBhvr>
                                          <p:tavLst>
                                            <p:tav tm="0">
                                              <p:val>
                                                <p:strVal val="1+#ppt_h/2"/>
                                              </p:val>
                                            </p:tav>
                                            <p:tav tm="100000">
                                              <p:val>
                                                <p:strVal val="#ppt_y"/>
                                              </p:val>
                                            </p:tav>
                                          </p:tavLst>
                                        </p:anim>
                                      </p:childTnLst>
                                    </p:cTn>
                                  </p:par>
                                </p:childTnLst>
                              </p:cTn>
                            </p:par>
                            <p:par>
                              <p:cTn id="75" fill="hold">
                                <p:stCondLst>
                                  <p:cond delay="7350"/>
                                </p:stCondLst>
                                <p:childTnLst>
                                  <p:par>
                                    <p:cTn id="76" presetID="16" presetClass="entr" presetSubtype="42" fill="hold" nodeType="afterEffect">
                                      <p:stCondLst>
                                        <p:cond delay="0"/>
                                      </p:stCondLst>
                                      <p:childTnLst>
                                        <p:set>
                                          <p:cBhvr>
                                            <p:cTn id="77" dur="1" fill="hold">
                                              <p:stCondLst>
                                                <p:cond delay="0"/>
                                              </p:stCondLst>
                                            </p:cTn>
                                            <p:tgtEl>
                                              <p:spTgt spid="123"/>
                                            </p:tgtEl>
                                            <p:attrNameLst>
                                              <p:attrName>style.visibility</p:attrName>
                                            </p:attrNameLst>
                                          </p:cBhvr>
                                          <p:to>
                                            <p:strVal val="visible"/>
                                          </p:to>
                                        </p:set>
                                        <p:animEffect transition="in" filter="barn(outHorizontal)">
                                          <p:cBhvr>
                                            <p:cTn id="78" dur="500"/>
                                            <p:tgtEl>
                                              <p:spTgt spid="123"/>
                                            </p:tgtEl>
                                          </p:cBhvr>
                                        </p:animEffect>
                                      </p:childTnLst>
                                    </p:cTn>
                                  </p:par>
                                </p:childTnLst>
                              </p:cTn>
                            </p:par>
                            <p:par>
                              <p:cTn id="79" fill="hold">
                                <p:stCondLst>
                                  <p:cond delay="7850"/>
                                </p:stCondLst>
                                <p:childTnLst>
                                  <p:par>
                                    <p:cTn id="80" presetID="2" presetClass="entr" presetSubtype="4" accel="60000"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350"/>
                                </p:stCondLst>
                                <p:childTnLst>
                                  <p:par>
                                    <p:cTn id="85" presetID="16" presetClass="entr" presetSubtype="42" fill="hold" nodeType="afterEffect">
                                      <p:stCondLst>
                                        <p:cond delay="0"/>
                                      </p:stCondLst>
                                      <p:childTnLst>
                                        <p:set>
                                          <p:cBhvr>
                                            <p:cTn id="86" dur="1" fill="hold">
                                              <p:stCondLst>
                                                <p:cond delay="0"/>
                                              </p:stCondLst>
                                            </p:cTn>
                                            <p:tgtEl>
                                              <p:spTgt spid="124"/>
                                            </p:tgtEl>
                                            <p:attrNameLst>
                                              <p:attrName>style.visibility</p:attrName>
                                            </p:attrNameLst>
                                          </p:cBhvr>
                                          <p:to>
                                            <p:strVal val="visible"/>
                                          </p:to>
                                        </p:set>
                                        <p:animEffect transition="in" filter="barn(outHorizontal)">
                                          <p:cBhvr>
                                            <p:cTn id="87" dur="500"/>
                                            <p:tgtEl>
                                              <p:spTgt spid="124"/>
                                            </p:tgtEl>
                                          </p:cBhvr>
                                        </p:animEffect>
                                      </p:childTnLst>
                                    </p:cTn>
                                  </p:par>
                                </p:childTnLst>
                              </p:cTn>
                            </p:par>
                            <p:par>
                              <p:cTn id="88" fill="hold">
                                <p:stCondLst>
                                  <p:cond delay="8850"/>
                                </p:stCondLst>
                                <p:childTnLst>
                                  <p:par>
                                    <p:cTn id="89" presetID="2" presetClass="entr" presetSubtype="4" accel="60000" fill="hold" nodeType="afterEffect">
                                      <p:stCondLst>
                                        <p:cond delay="0"/>
                                      </p:stCondLst>
                                      <p:childTnLst>
                                        <p:set>
                                          <p:cBhvr>
                                            <p:cTn id="90" dur="1" fill="hold">
                                              <p:stCondLst>
                                                <p:cond delay="0"/>
                                              </p:stCondLst>
                                            </p:cTn>
                                            <p:tgtEl>
                                              <p:spTgt spid="119"/>
                                            </p:tgtEl>
                                            <p:attrNameLst>
                                              <p:attrName>style.visibility</p:attrName>
                                            </p:attrNameLst>
                                          </p:cBhvr>
                                          <p:to>
                                            <p:strVal val="visible"/>
                                          </p:to>
                                        </p:set>
                                        <p:anim calcmode="lin" valueType="num">
                                          <p:cBhvr additive="base">
                                            <p:cTn id="91" dur="500" fill="hold"/>
                                            <p:tgtEl>
                                              <p:spTgt spid="119"/>
                                            </p:tgtEl>
                                            <p:attrNameLst>
                                              <p:attrName>ppt_x</p:attrName>
                                            </p:attrNameLst>
                                          </p:cBhvr>
                                          <p:tavLst>
                                            <p:tav tm="0">
                                              <p:val>
                                                <p:strVal val="#ppt_x"/>
                                              </p:val>
                                            </p:tav>
                                            <p:tav tm="100000">
                                              <p:val>
                                                <p:strVal val="#ppt_x"/>
                                              </p:val>
                                            </p:tav>
                                          </p:tavLst>
                                        </p:anim>
                                        <p:anim calcmode="lin" valueType="num">
                                          <p:cBhvr additive="base">
                                            <p:cTn id="92"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1" grpId="0"/>
          <p:bldP spid="27" grpId="0"/>
          <p:bldP spid="85" grpId="0" animBg="1"/>
          <p:bldP spid="86" grpId="0" animBg="1"/>
          <p:bldP spid="87" grpId="0" animBg="1"/>
          <p:bldP spid="88" grpId="0" animBg="1"/>
          <p:bldP spid="89"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公司分布地区</a:t>
            </a:r>
            <a:endParaRPr lang="zh-CN" altLang="en-US" sz="2000" b="1" dirty="0">
              <a:solidFill>
                <a:srgbClr val="002060"/>
              </a:solidFill>
            </a:endParaRPr>
          </a:p>
        </p:txBody>
      </p:sp>
      <p:sp>
        <p:nvSpPr>
          <p:cNvPr id="4" name="TextBox 3"/>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grpSp>
        <p:nvGrpSpPr>
          <p:cNvPr id="6" name="组合 5"/>
          <p:cNvGrpSpPr/>
          <p:nvPr/>
        </p:nvGrpSpPr>
        <p:grpSpPr>
          <a:xfrm>
            <a:off x="1450174" y="1269545"/>
            <a:ext cx="3861903" cy="3248541"/>
            <a:chOff x="550590" y="1340768"/>
            <a:chExt cx="5937251" cy="4994275"/>
          </a:xfrm>
          <a:solidFill>
            <a:srgbClr val="002060"/>
          </a:solidFill>
          <a:effectLst>
            <a:outerShdw blurRad="50800" dist="38100" dir="5400000" algn="t" rotWithShape="0">
              <a:prstClr val="black">
                <a:alpha val="40000"/>
              </a:prstClr>
            </a:outerShdw>
          </a:effectLst>
        </p:grpSpPr>
        <p:sp>
          <p:nvSpPr>
            <p:cNvPr id="7" name="Freeform 67"/>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ln>
          </p:spPr>
          <p:txBody>
            <a:bodyPr/>
            <a:lstStyle/>
            <a:p>
              <a:endParaRPr lang="zh-CN" altLang="en-US"/>
            </a:p>
          </p:txBody>
        </p:sp>
        <p:sp>
          <p:nvSpPr>
            <p:cNvPr id="8" name="Freeform 68"/>
            <p:cNvSpPr/>
            <p:nvPr/>
          </p:nvSpPr>
          <p:spPr bwMode="gray">
            <a:xfrm>
              <a:off x="550590" y="2066256"/>
              <a:ext cx="2373313" cy="1803400"/>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ln>
          </p:spPr>
          <p:txBody>
            <a:bodyPr/>
            <a:lstStyle/>
            <a:p>
              <a:endParaRPr lang="zh-CN" altLang="en-US"/>
            </a:p>
          </p:txBody>
        </p:sp>
        <p:sp>
          <p:nvSpPr>
            <p:cNvPr id="9" name="Freeform 69"/>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ln>
          </p:spPr>
          <p:txBody>
            <a:bodyPr/>
            <a:lstStyle/>
            <a:p>
              <a:endParaRPr lang="zh-CN" altLang="en-US"/>
            </a:p>
          </p:txBody>
        </p:sp>
        <p:sp>
          <p:nvSpPr>
            <p:cNvPr id="10" name="Freeform 70"/>
            <p:cNvSpPr/>
            <p:nvPr/>
          </p:nvSpPr>
          <p:spPr bwMode="gray">
            <a:xfrm>
              <a:off x="836340" y="3775993"/>
              <a:ext cx="2298700" cy="1239838"/>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ln>
          </p:spPr>
          <p:txBody>
            <a:bodyPr/>
            <a:lstStyle/>
            <a:p>
              <a:endParaRPr lang="zh-CN" altLang="en-US"/>
            </a:p>
          </p:txBody>
        </p:sp>
        <p:sp>
          <p:nvSpPr>
            <p:cNvPr id="11" name="Freeform 71"/>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ln>
          </p:spPr>
          <p:txBody>
            <a:bodyPr/>
            <a:lstStyle/>
            <a:p>
              <a:endParaRPr lang="zh-CN" altLang="en-US"/>
            </a:p>
          </p:txBody>
        </p:sp>
        <p:sp>
          <p:nvSpPr>
            <p:cNvPr id="12" name="Freeform 72"/>
            <p:cNvSpPr/>
            <p:nvPr/>
          </p:nvSpPr>
          <p:spPr bwMode="gray">
            <a:xfrm>
              <a:off x="2923903" y="4853906"/>
              <a:ext cx="1073150" cy="1101725"/>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ln>
          </p:spPr>
          <p:txBody>
            <a:bodyPr/>
            <a:lstStyle/>
            <a:p>
              <a:endParaRPr lang="zh-CN" altLang="en-US"/>
            </a:p>
          </p:txBody>
        </p:sp>
        <p:sp>
          <p:nvSpPr>
            <p:cNvPr id="13" name="Freeform 73"/>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ln>
          </p:spPr>
          <p:txBody>
            <a:bodyPr/>
            <a:lstStyle/>
            <a:p>
              <a:endParaRPr lang="zh-CN" altLang="en-US"/>
            </a:p>
          </p:txBody>
        </p:sp>
        <p:sp>
          <p:nvSpPr>
            <p:cNvPr id="14" name="Freeform 74"/>
            <p:cNvSpPr/>
            <p:nvPr/>
          </p:nvSpPr>
          <p:spPr bwMode="gray">
            <a:xfrm>
              <a:off x="3781153" y="5198393"/>
              <a:ext cx="946150" cy="685800"/>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ln>
          </p:spPr>
          <p:txBody>
            <a:bodyPr/>
            <a:lstStyle/>
            <a:p>
              <a:endParaRPr lang="zh-CN" altLang="en-US"/>
            </a:p>
          </p:txBody>
        </p:sp>
        <p:sp>
          <p:nvSpPr>
            <p:cNvPr id="15" name="Freeform 75"/>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ln>
          </p:spPr>
          <p:txBody>
            <a:bodyPr/>
            <a:lstStyle/>
            <a:p>
              <a:endParaRPr lang="zh-CN" altLang="en-US"/>
            </a:p>
          </p:txBody>
        </p:sp>
        <p:sp>
          <p:nvSpPr>
            <p:cNvPr id="16" name="Freeform 76"/>
            <p:cNvSpPr/>
            <p:nvPr/>
          </p:nvSpPr>
          <p:spPr bwMode="gray">
            <a:xfrm>
              <a:off x="4354240" y="6061993"/>
              <a:ext cx="309563" cy="273050"/>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ln>
          </p:spPr>
          <p:txBody>
            <a:bodyPr/>
            <a:lstStyle/>
            <a:p>
              <a:endParaRPr lang="zh-CN" altLang="en-US"/>
            </a:p>
          </p:txBody>
        </p:sp>
        <p:sp>
          <p:nvSpPr>
            <p:cNvPr id="17" name="Freeform 77"/>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ln>
          </p:spPr>
          <p:txBody>
            <a:bodyPr/>
            <a:lstStyle/>
            <a:p>
              <a:endParaRPr lang="zh-CN" altLang="en-US"/>
            </a:p>
          </p:txBody>
        </p:sp>
        <p:sp>
          <p:nvSpPr>
            <p:cNvPr id="18" name="Freeform 78"/>
            <p:cNvSpPr/>
            <p:nvPr/>
          </p:nvSpPr>
          <p:spPr bwMode="gray">
            <a:xfrm>
              <a:off x="4468540" y="5277768"/>
              <a:ext cx="895350" cy="7620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ln>
          </p:spPr>
          <p:txBody>
            <a:bodyPr/>
            <a:lstStyle/>
            <a:p>
              <a:endParaRPr lang="zh-CN" altLang="en-US"/>
            </a:p>
          </p:txBody>
        </p:sp>
        <p:sp>
          <p:nvSpPr>
            <p:cNvPr id="19" name="Freeform 79"/>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ln>
          </p:spPr>
          <p:txBody>
            <a:bodyPr/>
            <a:lstStyle/>
            <a:p>
              <a:endParaRPr lang="zh-CN" altLang="en-US"/>
            </a:p>
          </p:txBody>
        </p:sp>
        <p:sp>
          <p:nvSpPr>
            <p:cNvPr id="20" name="Freeform 80"/>
            <p:cNvSpPr/>
            <p:nvPr/>
          </p:nvSpPr>
          <p:spPr bwMode="gray">
            <a:xfrm>
              <a:off x="5179740" y="4817393"/>
              <a:ext cx="496888" cy="655638"/>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ln>
          </p:spPr>
          <p:txBody>
            <a:bodyPr/>
            <a:lstStyle/>
            <a:p>
              <a:endParaRPr lang="zh-CN" altLang="en-US"/>
            </a:p>
          </p:txBody>
        </p:sp>
        <p:sp>
          <p:nvSpPr>
            <p:cNvPr id="21" name="Freeform 81"/>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ln>
          </p:spPr>
          <p:txBody>
            <a:bodyPr/>
            <a:lstStyle/>
            <a:p>
              <a:endParaRPr lang="zh-CN" altLang="en-US"/>
            </a:p>
          </p:txBody>
        </p:sp>
        <p:sp>
          <p:nvSpPr>
            <p:cNvPr id="22" name="Freeform 82"/>
            <p:cNvSpPr/>
            <p:nvPr/>
          </p:nvSpPr>
          <p:spPr bwMode="gray">
            <a:xfrm>
              <a:off x="5354365" y="4412581"/>
              <a:ext cx="449263" cy="50482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ln>
          </p:spPr>
          <p:txBody>
            <a:bodyPr/>
            <a:lstStyle/>
            <a:p>
              <a:endParaRPr lang="zh-CN" altLang="en-US"/>
            </a:p>
          </p:txBody>
        </p:sp>
        <p:sp>
          <p:nvSpPr>
            <p:cNvPr id="23" name="Freeform 83"/>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ln>
          </p:spPr>
          <p:txBody>
            <a:bodyPr/>
            <a:lstStyle/>
            <a:p>
              <a:endParaRPr lang="zh-CN" altLang="en-US"/>
            </a:p>
          </p:txBody>
        </p:sp>
        <p:sp>
          <p:nvSpPr>
            <p:cNvPr id="24" name="Freeform 84"/>
            <p:cNvSpPr/>
            <p:nvPr/>
          </p:nvSpPr>
          <p:spPr bwMode="gray">
            <a:xfrm>
              <a:off x="5157515" y="3906168"/>
              <a:ext cx="608013" cy="53975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ln>
          </p:spPr>
          <p:txBody>
            <a:bodyPr/>
            <a:lstStyle/>
            <a:p>
              <a:endParaRPr lang="zh-CN" altLang="en-US"/>
            </a:p>
          </p:txBody>
        </p:sp>
        <p:sp>
          <p:nvSpPr>
            <p:cNvPr id="25" name="Freeform 85"/>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ln>
          </p:spPr>
          <p:txBody>
            <a:bodyPr/>
            <a:lstStyle/>
            <a:p>
              <a:endParaRPr lang="zh-CN" altLang="en-US"/>
            </a:p>
          </p:txBody>
        </p:sp>
        <p:sp>
          <p:nvSpPr>
            <p:cNvPr id="26" name="Freeform 86"/>
            <p:cNvSpPr/>
            <p:nvPr/>
          </p:nvSpPr>
          <p:spPr bwMode="gray">
            <a:xfrm>
              <a:off x="5516290" y="4303043"/>
              <a:ext cx="92075" cy="122238"/>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ln>
          </p:spPr>
          <p:txBody>
            <a:bodyPr/>
            <a:lstStyle/>
            <a:p>
              <a:endParaRPr lang="zh-CN" altLang="en-US"/>
            </a:p>
          </p:txBody>
        </p:sp>
        <p:sp>
          <p:nvSpPr>
            <p:cNvPr id="27" name="Freeform 87"/>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ln>
          </p:spPr>
          <p:txBody>
            <a:bodyPr/>
            <a:lstStyle/>
            <a:p>
              <a:endParaRPr lang="zh-CN" altLang="en-US"/>
            </a:p>
          </p:txBody>
        </p:sp>
        <p:sp>
          <p:nvSpPr>
            <p:cNvPr id="28" name="Freeform 88"/>
            <p:cNvSpPr/>
            <p:nvPr/>
          </p:nvSpPr>
          <p:spPr bwMode="gray">
            <a:xfrm>
              <a:off x="5303565" y="4131593"/>
              <a:ext cx="58738" cy="50800"/>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ln>
          </p:spPr>
          <p:txBody>
            <a:bodyPr/>
            <a:lstStyle/>
            <a:p>
              <a:endParaRPr lang="zh-CN" altLang="en-US"/>
            </a:p>
          </p:txBody>
        </p:sp>
        <p:sp>
          <p:nvSpPr>
            <p:cNvPr id="29" name="Freeform 89"/>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ln>
          </p:spPr>
          <p:txBody>
            <a:bodyPr/>
            <a:lstStyle/>
            <a:p>
              <a:endParaRPr lang="zh-CN" altLang="en-US"/>
            </a:p>
          </p:txBody>
        </p:sp>
        <p:sp>
          <p:nvSpPr>
            <p:cNvPr id="30" name="Freeform 90"/>
            <p:cNvSpPr/>
            <p:nvPr/>
          </p:nvSpPr>
          <p:spPr bwMode="gray">
            <a:xfrm>
              <a:off x="5389290" y="4158581"/>
              <a:ext cx="58738" cy="82550"/>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ln>
          </p:spPr>
          <p:txBody>
            <a:bodyPr/>
            <a:lstStyle/>
            <a:p>
              <a:endParaRPr lang="zh-CN" altLang="en-US"/>
            </a:p>
          </p:txBody>
        </p:sp>
        <p:sp>
          <p:nvSpPr>
            <p:cNvPr id="31" name="Freeform 91"/>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ln>
          </p:spPr>
          <p:txBody>
            <a:bodyPr/>
            <a:lstStyle/>
            <a:p>
              <a:endParaRPr lang="zh-CN" altLang="en-US"/>
            </a:p>
          </p:txBody>
        </p:sp>
        <p:sp>
          <p:nvSpPr>
            <p:cNvPr id="32" name="Freeform 92"/>
            <p:cNvSpPr/>
            <p:nvPr/>
          </p:nvSpPr>
          <p:spPr bwMode="gray">
            <a:xfrm>
              <a:off x="4886053" y="3512468"/>
              <a:ext cx="782638" cy="525463"/>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ln>
          </p:spPr>
          <p:txBody>
            <a:bodyPr/>
            <a:lstStyle/>
            <a:p>
              <a:endParaRPr lang="zh-CN" altLang="en-US"/>
            </a:p>
          </p:txBody>
        </p:sp>
        <p:sp>
          <p:nvSpPr>
            <p:cNvPr id="33" name="Freeform 93"/>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ln>
          </p:spPr>
          <p:txBody>
            <a:bodyPr/>
            <a:lstStyle/>
            <a:p>
              <a:endParaRPr lang="zh-CN" altLang="en-US"/>
            </a:p>
          </p:txBody>
        </p:sp>
        <p:sp>
          <p:nvSpPr>
            <p:cNvPr id="34" name="Freeform 94"/>
            <p:cNvSpPr/>
            <p:nvPr/>
          </p:nvSpPr>
          <p:spPr bwMode="gray">
            <a:xfrm>
              <a:off x="4681265" y="2926681"/>
              <a:ext cx="635000" cy="92075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ln>
          </p:spPr>
          <p:txBody>
            <a:bodyPr/>
            <a:lstStyle/>
            <a:p>
              <a:endParaRPr lang="zh-CN" altLang="en-US"/>
            </a:p>
          </p:txBody>
        </p:sp>
        <p:sp>
          <p:nvSpPr>
            <p:cNvPr id="35" name="Freeform 95"/>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ln>
          </p:spPr>
          <p:txBody>
            <a:bodyPr/>
            <a:lstStyle/>
            <a:p>
              <a:endParaRPr lang="zh-CN" altLang="en-US"/>
            </a:p>
          </p:txBody>
        </p:sp>
        <p:sp>
          <p:nvSpPr>
            <p:cNvPr id="36" name="Freeform 96"/>
            <p:cNvSpPr/>
            <p:nvPr/>
          </p:nvSpPr>
          <p:spPr bwMode="gray">
            <a:xfrm>
              <a:off x="4868590" y="3160043"/>
              <a:ext cx="192088" cy="22225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ln>
          </p:spPr>
          <p:txBody>
            <a:bodyPr/>
            <a:lstStyle/>
            <a:p>
              <a:endParaRPr lang="zh-CN" altLang="en-US"/>
            </a:p>
          </p:txBody>
        </p:sp>
        <p:sp>
          <p:nvSpPr>
            <p:cNvPr id="37" name="Freeform 97"/>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ln>
          </p:spPr>
          <p:txBody>
            <a:bodyPr/>
            <a:lstStyle/>
            <a:p>
              <a:endParaRPr lang="zh-CN" altLang="en-US"/>
            </a:p>
          </p:txBody>
        </p:sp>
        <p:sp>
          <p:nvSpPr>
            <p:cNvPr id="38" name="Freeform 98"/>
            <p:cNvSpPr/>
            <p:nvPr/>
          </p:nvSpPr>
          <p:spPr bwMode="gray">
            <a:xfrm>
              <a:off x="5006703" y="3294981"/>
              <a:ext cx="136525" cy="182563"/>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ln>
          </p:spPr>
          <p:txBody>
            <a:bodyPr/>
            <a:lstStyle/>
            <a:p>
              <a:endParaRPr lang="zh-CN" altLang="en-US"/>
            </a:p>
          </p:txBody>
        </p:sp>
        <p:sp>
          <p:nvSpPr>
            <p:cNvPr id="39" name="Freeform 99"/>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ln>
          </p:spPr>
          <p:txBody>
            <a:bodyPr/>
            <a:lstStyle/>
            <a:p>
              <a:endParaRPr lang="zh-CN" altLang="en-US"/>
            </a:p>
          </p:txBody>
        </p:sp>
        <p:sp>
          <p:nvSpPr>
            <p:cNvPr id="40" name="Freeform 100"/>
            <p:cNvSpPr/>
            <p:nvPr/>
          </p:nvSpPr>
          <p:spPr bwMode="gray">
            <a:xfrm>
              <a:off x="5190853" y="2706018"/>
              <a:ext cx="682625" cy="681038"/>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ln>
          </p:spPr>
          <p:txBody>
            <a:bodyPr/>
            <a:lstStyle/>
            <a:p>
              <a:endParaRPr lang="zh-CN" altLang="en-US"/>
            </a:p>
          </p:txBody>
        </p:sp>
        <p:sp>
          <p:nvSpPr>
            <p:cNvPr id="41" name="Freeform 101"/>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ln>
          </p:spPr>
          <p:txBody>
            <a:bodyPr/>
            <a:lstStyle/>
            <a:p>
              <a:endParaRPr lang="zh-CN" altLang="en-US"/>
            </a:p>
          </p:txBody>
        </p:sp>
        <p:sp>
          <p:nvSpPr>
            <p:cNvPr id="42" name="Freeform 102"/>
            <p:cNvSpPr/>
            <p:nvPr/>
          </p:nvSpPr>
          <p:spPr bwMode="gray">
            <a:xfrm>
              <a:off x="5341665" y="2323431"/>
              <a:ext cx="1000125" cy="684213"/>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ln>
          </p:spPr>
          <p:txBody>
            <a:bodyPr/>
            <a:lstStyle/>
            <a:p>
              <a:endParaRPr lang="zh-CN" altLang="en-US"/>
            </a:p>
          </p:txBody>
        </p:sp>
        <p:sp>
          <p:nvSpPr>
            <p:cNvPr id="43" name="Freeform 103"/>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ln>
          </p:spPr>
          <p:txBody>
            <a:bodyPr/>
            <a:lstStyle/>
            <a:p>
              <a:endParaRPr lang="zh-CN" altLang="en-US"/>
            </a:p>
          </p:txBody>
        </p:sp>
        <p:sp>
          <p:nvSpPr>
            <p:cNvPr id="44" name="Freeform 104"/>
            <p:cNvSpPr/>
            <p:nvPr/>
          </p:nvSpPr>
          <p:spPr bwMode="gray">
            <a:xfrm>
              <a:off x="5121003" y="1340768"/>
              <a:ext cx="1366838" cy="1235075"/>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ln>
          </p:spPr>
          <p:txBody>
            <a:bodyPr/>
            <a:lstStyle/>
            <a:p>
              <a:endParaRPr lang="zh-CN" altLang="en-US"/>
            </a:p>
          </p:txBody>
        </p:sp>
        <p:sp>
          <p:nvSpPr>
            <p:cNvPr id="45" name="Freeform 105"/>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ln>
          </p:spPr>
          <p:txBody>
            <a:bodyPr/>
            <a:lstStyle/>
            <a:p>
              <a:endParaRPr lang="zh-CN" altLang="en-US"/>
            </a:p>
          </p:txBody>
        </p:sp>
        <p:sp>
          <p:nvSpPr>
            <p:cNvPr id="46" name="Freeform 106"/>
            <p:cNvSpPr/>
            <p:nvPr/>
          </p:nvSpPr>
          <p:spPr bwMode="gray">
            <a:xfrm>
              <a:off x="3001690" y="1412206"/>
              <a:ext cx="2605088" cy="2338388"/>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ln>
          </p:spPr>
          <p:txBody>
            <a:bodyPr/>
            <a:lstStyle/>
            <a:p>
              <a:endParaRPr lang="zh-CN" altLang="en-US"/>
            </a:p>
          </p:txBody>
        </p:sp>
        <p:sp>
          <p:nvSpPr>
            <p:cNvPr id="47" name="Freeform 107"/>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ln>
          </p:spPr>
          <p:txBody>
            <a:bodyPr/>
            <a:lstStyle/>
            <a:p>
              <a:endParaRPr lang="zh-CN" altLang="en-US"/>
            </a:p>
          </p:txBody>
        </p:sp>
        <p:sp>
          <p:nvSpPr>
            <p:cNvPr id="48" name="Freeform 108"/>
            <p:cNvSpPr/>
            <p:nvPr/>
          </p:nvSpPr>
          <p:spPr bwMode="gray">
            <a:xfrm>
              <a:off x="2607990" y="3023518"/>
              <a:ext cx="1598613" cy="1381125"/>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ln>
          </p:spPr>
          <p:txBody>
            <a:bodyPr/>
            <a:lstStyle/>
            <a:p>
              <a:endParaRPr lang="zh-CN" altLang="en-US"/>
            </a:p>
          </p:txBody>
        </p:sp>
        <p:sp>
          <p:nvSpPr>
            <p:cNvPr id="49" name="Freeform 109"/>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ln>
          </p:spPr>
          <p:txBody>
            <a:bodyPr/>
            <a:lstStyle/>
            <a:p>
              <a:endParaRPr lang="zh-CN" altLang="en-US"/>
            </a:p>
          </p:txBody>
        </p:sp>
        <p:sp>
          <p:nvSpPr>
            <p:cNvPr id="50" name="Freeform 110"/>
            <p:cNvSpPr/>
            <p:nvPr/>
          </p:nvSpPr>
          <p:spPr bwMode="gray">
            <a:xfrm>
              <a:off x="2096815" y="3464843"/>
              <a:ext cx="1485900" cy="1057275"/>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ln>
          </p:spPr>
          <p:txBody>
            <a:bodyPr/>
            <a:lstStyle/>
            <a:p>
              <a:endParaRPr lang="zh-CN" altLang="en-US"/>
            </a:p>
          </p:txBody>
        </p:sp>
        <p:sp>
          <p:nvSpPr>
            <p:cNvPr id="51" name="Freeform 111"/>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ln>
          </p:spPr>
          <p:txBody>
            <a:bodyPr/>
            <a:lstStyle/>
            <a:p>
              <a:endParaRPr lang="zh-CN" altLang="en-US"/>
            </a:p>
          </p:txBody>
        </p:sp>
        <p:sp>
          <p:nvSpPr>
            <p:cNvPr id="52" name="Freeform 112"/>
            <p:cNvSpPr/>
            <p:nvPr/>
          </p:nvSpPr>
          <p:spPr bwMode="gray">
            <a:xfrm>
              <a:off x="2965178" y="4191918"/>
              <a:ext cx="1446213" cy="1100138"/>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ln>
          </p:spPr>
          <p:txBody>
            <a:bodyPr/>
            <a:lstStyle/>
            <a:p>
              <a:endParaRPr lang="zh-CN" altLang="en-US"/>
            </a:p>
          </p:txBody>
        </p:sp>
        <p:sp>
          <p:nvSpPr>
            <p:cNvPr id="53" name="Freeform 113"/>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ln>
          </p:spPr>
          <p:txBody>
            <a:bodyPr/>
            <a:lstStyle/>
            <a:p>
              <a:endParaRPr lang="zh-CN" altLang="en-US"/>
            </a:p>
          </p:txBody>
        </p:sp>
        <p:sp>
          <p:nvSpPr>
            <p:cNvPr id="54" name="Freeform 114"/>
            <p:cNvSpPr/>
            <p:nvPr/>
          </p:nvSpPr>
          <p:spPr bwMode="gray">
            <a:xfrm>
              <a:off x="3670028" y="4842793"/>
              <a:ext cx="719138" cy="631825"/>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ln>
          </p:spPr>
          <p:txBody>
            <a:bodyPr/>
            <a:lstStyle/>
            <a:p>
              <a:endParaRPr lang="zh-CN" altLang="en-US"/>
            </a:p>
          </p:txBody>
        </p:sp>
        <p:sp>
          <p:nvSpPr>
            <p:cNvPr id="55" name="Freeform 115"/>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ln>
          </p:spPr>
          <p:txBody>
            <a:bodyPr/>
            <a:lstStyle/>
            <a:p>
              <a:endParaRPr lang="zh-CN" altLang="en-US"/>
            </a:p>
          </p:txBody>
        </p:sp>
        <p:sp>
          <p:nvSpPr>
            <p:cNvPr id="56" name="Freeform 116"/>
            <p:cNvSpPr/>
            <p:nvPr/>
          </p:nvSpPr>
          <p:spPr bwMode="gray">
            <a:xfrm>
              <a:off x="4319315" y="4691981"/>
              <a:ext cx="638175" cy="727075"/>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ln>
          </p:spPr>
          <p:txBody>
            <a:bodyPr/>
            <a:lstStyle/>
            <a:p>
              <a:endParaRPr lang="zh-CN" altLang="en-US"/>
            </a:p>
          </p:txBody>
        </p:sp>
        <p:sp>
          <p:nvSpPr>
            <p:cNvPr id="57" name="Freeform 117"/>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ln>
          </p:spPr>
          <p:txBody>
            <a:bodyPr/>
            <a:lstStyle/>
            <a:p>
              <a:endParaRPr lang="zh-CN" altLang="en-US"/>
            </a:p>
          </p:txBody>
        </p:sp>
        <p:sp>
          <p:nvSpPr>
            <p:cNvPr id="58" name="Freeform 118"/>
            <p:cNvSpPr/>
            <p:nvPr/>
          </p:nvSpPr>
          <p:spPr bwMode="gray">
            <a:xfrm>
              <a:off x="4862240" y="4618956"/>
              <a:ext cx="565150" cy="779463"/>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ln>
          </p:spPr>
          <p:txBody>
            <a:bodyPr/>
            <a:lstStyle/>
            <a:p>
              <a:endParaRPr lang="zh-CN" altLang="en-US"/>
            </a:p>
          </p:txBody>
        </p:sp>
        <p:sp>
          <p:nvSpPr>
            <p:cNvPr id="59" name="Freeform 119"/>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ln>
          </p:spPr>
          <p:txBody>
            <a:bodyPr/>
            <a:lstStyle/>
            <a:p>
              <a:endParaRPr lang="zh-CN" altLang="en-US"/>
            </a:p>
          </p:txBody>
        </p:sp>
        <p:sp>
          <p:nvSpPr>
            <p:cNvPr id="60" name="Freeform 120"/>
            <p:cNvSpPr/>
            <p:nvPr/>
          </p:nvSpPr>
          <p:spPr bwMode="gray">
            <a:xfrm>
              <a:off x="4927328" y="3972843"/>
              <a:ext cx="573088" cy="709613"/>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ln>
          </p:spPr>
          <p:txBody>
            <a:bodyPr/>
            <a:lstStyle/>
            <a:p>
              <a:endParaRPr lang="zh-CN" altLang="en-US"/>
            </a:p>
          </p:txBody>
        </p:sp>
        <p:sp>
          <p:nvSpPr>
            <p:cNvPr id="61" name="Freeform 121"/>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ln>
          </p:spPr>
          <p:txBody>
            <a:bodyPr/>
            <a:lstStyle/>
            <a:p>
              <a:endParaRPr lang="zh-CN" altLang="en-US"/>
            </a:p>
          </p:txBody>
        </p:sp>
        <p:sp>
          <p:nvSpPr>
            <p:cNvPr id="62" name="Freeform 122"/>
            <p:cNvSpPr/>
            <p:nvPr/>
          </p:nvSpPr>
          <p:spPr bwMode="gray">
            <a:xfrm>
              <a:off x="4224065" y="4272881"/>
              <a:ext cx="901700" cy="565150"/>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ln>
          </p:spPr>
          <p:txBody>
            <a:bodyPr/>
            <a:lstStyle/>
            <a:p>
              <a:endParaRPr lang="zh-CN" altLang="en-US"/>
            </a:p>
          </p:txBody>
        </p:sp>
        <p:sp>
          <p:nvSpPr>
            <p:cNvPr id="63" name="Freeform 123"/>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ln>
          </p:spPr>
          <p:txBody>
            <a:bodyPr/>
            <a:lstStyle/>
            <a:p>
              <a:endParaRPr lang="zh-CN" altLang="en-US"/>
            </a:p>
          </p:txBody>
        </p:sp>
        <p:sp>
          <p:nvSpPr>
            <p:cNvPr id="64" name="Freeform 124"/>
            <p:cNvSpPr/>
            <p:nvPr/>
          </p:nvSpPr>
          <p:spPr bwMode="gray">
            <a:xfrm>
              <a:off x="4392340" y="3828381"/>
              <a:ext cx="711200" cy="631825"/>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ln>
          </p:spPr>
          <p:txBody>
            <a:bodyPr/>
            <a:lstStyle/>
            <a:p>
              <a:endParaRPr lang="zh-CN" altLang="en-US"/>
            </a:p>
          </p:txBody>
        </p:sp>
        <p:sp>
          <p:nvSpPr>
            <p:cNvPr id="65" name="Freeform 125"/>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ln>
          </p:spPr>
          <p:txBody>
            <a:bodyPr/>
            <a:lstStyle/>
            <a:p>
              <a:endParaRPr lang="zh-CN" altLang="en-US"/>
            </a:p>
          </p:txBody>
        </p:sp>
        <p:sp>
          <p:nvSpPr>
            <p:cNvPr id="66" name="Freeform 126"/>
            <p:cNvSpPr/>
            <p:nvPr/>
          </p:nvSpPr>
          <p:spPr bwMode="gray">
            <a:xfrm>
              <a:off x="4373290" y="3263231"/>
              <a:ext cx="398463" cy="835025"/>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ln>
          </p:spPr>
          <p:txBody>
            <a:bodyPr/>
            <a:lstStyle/>
            <a:p>
              <a:endParaRPr lang="zh-CN" altLang="en-US"/>
            </a:p>
          </p:txBody>
        </p:sp>
        <p:sp>
          <p:nvSpPr>
            <p:cNvPr id="67" name="Freeform 127"/>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a:p>
          </p:txBody>
        </p:sp>
        <p:sp>
          <p:nvSpPr>
            <p:cNvPr id="68" name="Freeform 128"/>
            <p:cNvSpPr/>
            <p:nvPr/>
          </p:nvSpPr>
          <p:spPr bwMode="gray">
            <a:xfrm>
              <a:off x="5736953" y="5149181"/>
              <a:ext cx="192088" cy="484188"/>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ln>
          </p:spPr>
          <p:txBody>
            <a:bodyPr/>
            <a:lstStyle/>
            <a:p>
              <a:endParaRPr lang="zh-CN" altLang="en-US"/>
            </a:p>
          </p:txBody>
        </p:sp>
        <p:sp>
          <p:nvSpPr>
            <p:cNvPr id="69" name="Freeform 127"/>
            <p:cNvSpPr/>
            <p:nvPr/>
          </p:nvSpPr>
          <p:spPr bwMode="gray">
            <a:xfrm>
              <a:off x="3750990" y="3428331"/>
              <a:ext cx="736600" cy="1054100"/>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a:p>
          </p:txBody>
        </p:sp>
      </p:grpSp>
      <p:sp>
        <p:nvSpPr>
          <p:cNvPr id="70" name="Freeform 78"/>
          <p:cNvSpPr/>
          <p:nvPr/>
        </p:nvSpPr>
        <p:spPr bwMode="gray">
          <a:xfrm>
            <a:off x="3996925" y="3832545"/>
            <a:ext cx="582383" cy="495645"/>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tx1">
              <a:lumMod val="50000"/>
              <a:lumOff val="50000"/>
            </a:schemeClr>
          </a:solidFill>
          <a:ln w="6350">
            <a:solidFill>
              <a:schemeClr val="bg1"/>
            </a:solidFill>
            <a:prstDash val="solid"/>
            <a:round/>
          </a:ln>
        </p:spPr>
        <p:txBody>
          <a:bodyPr/>
          <a:lstStyle/>
          <a:p>
            <a:endParaRPr lang="zh-CN" altLang="en-US"/>
          </a:p>
        </p:txBody>
      </p:sp>
      <p:sp>
        <p:nvSpPr>
          <p:cNvPr id="71" name="Freeform 92"/>
          <p:cNvSpPr/>
          <p:nvPr/>
        </p:nvSpPr>
        <p:spPr bwMode="gray">
          <a:xfrm>
            <a:off x="4272790" y="2680545"/>
            <a:ext cx="509069" cy="341789"/>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tx1">
              <a:lumMod val="50000"/>
              <a:lumOff val="50000"/>
            </a:schemeClr>
          </a:solidFill>
          <a:ln w="6350">
            <a:solidFill>
              <a:schemeClr val="bg1"/>
            </a:solidFill>
            <a:prstDash val="solid"/>
            <a:round/>
          </a:ln>
        </p:spPr>
        <p:txBody>
          <a:bodyPr/>
          <a:lstStyle/>
          <a:p>
            <a:endParaRPr lang="zh-CN" altLang="en-US"/>
          </a:p>
        </p:txBody>
      </p:sp>
      <p:sp>
        <p:nvSpPr>
          <p:cNvPr id="72" name="Freeform 100"/>
          <p:cNvSpPr/>
          <p:nvPr/>
        </p:nvSpPr>
        <p:spPr bwMode="gray">
          <a:xfrm>
            <a:off x="4470790" y="2158545"/>
            <a:ext cx="444015" cy="442983"/>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tx1">
              <a:lumMod val="50000"/>
              <a:lumOff val="50000"/>
            </a:schemeClr>
          </a:solidFill>
          <a:ln w="6350">
            <a:solidFill>
              <a:schemeClr val="bg1"/>
            </a:solidFill>
            <a:prstDash val="solid"/>
            <a:round/>
          </a:ln>
        </p:spPr>
        <p:txBody>
          <a:bodyPr/>
          <a:lstStyle/>
          <a:p>
            <a:endParaRPr lang="zh-CN" altLang="en-US"/>
          </a:p>
        </p:txBody>
      </p:sp>
      <p:sp>
        <p:nvSpPr>
          <p:cNvPr id="73" name="Freeform 82"/>
          <p:cNvSpPr/>
          <p:nvPr/>
        </p:nvSpPr>
        <p:spPr bwMode="gray">
          <a:xfrm>
            <a:off x="4578644" y="3278973"/>
            <a:ext cx="292225" cy="328365"/>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tx1">
              <a:lumMod val="50000"/>
              <a:lumOff val="50000"/>
            </a:schemeClr>
          </a:solidFill>
          <a:ln w="6350">
            <a:solidFill>
              <a:schemeClr val="bg1"/>
            </a:solidFill>
            <a:prstDash val="solid"/>
            <a:round/>
          </a:ln>
        </p:spPr>
        <p:txBody>
          <a:bodyPr/>
          <a:lstStyle/>
          <a:p>
            <a:endParaRPr lang="zh-CN" altLang="en-US"/>
          </a:p>
        </p:txBody>
      </p:sp>
      <p:cxnSp>
        <p:nvCxnSpPr>
          <p:cNvPr id="74" name="直接连接符 73"/>
          <p:cNvCxnSpPr/>
          <p:nvPr/>
        </p:nvCxnSpPr>
        <p:spPr>
          <a:xfrm>
            <a:off x="4828211" y="2427734"/>
            <a:ext cx="252413" cy="248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5065159" y="2676178"/>
            <a:ext cx="1819558" cy="4367"/>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634866" y="2859782"/>
            <a:ext cx="252413" cy="248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869245" y="3108226"/>
            <a:ext cx="1430947"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4784421" y="3553159"/>
            <a:ext cx="329332" cy="9871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113753" y="3651868"/>
            <a:ext cx="1307041"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4391595" y="4062960"/>
            <a:ext cx="252413" cy="2484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600029" y="4299942"/>
            <a:ext cx="1726525" cy="1"/>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grpSp>
        <p:nvGrpSpPr>
          <p:cNvPr id="97" name="组合 96"/>
          <p:cNvGrpSpPr/>
          <p:nvPr/>
        </p:nvGrpSpPr>
        <p:grpSpPr>
          <a:xfrm>
            <a:off x="6660232" y="2283230"/>
            <a:ext cx="2077200" cy="432536"/>
            <a:chOff x="814328" y="3219334"/>
            <a:chExt cx="2077200" cy="432536"/>
          </a:xfrm>
        </p:grpSpPr>
        <p:grpSp>
          <p:nvGrpSpPr>
            <p:cNvPr id="98" name="组合 97"/>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100" name="圆角矩形 99"/>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1" name="圆角矩形 100"/>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99"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2060"/>
                  </a:solidFill>
                  <a:latin typeface="+mj-ea"/>
                  <a:ea typeface="+mj-ea"/>
                </a:rPr>
                <a:t>点击输入标题文本</a:t>
              </a:r>
              <a:endParaRPr lang="zh-CN" altLang="en-US" dirty="0">
                <a:solidFill>
                  <a:srgbClr val="002060"/>
                </a:solidFill>
                <a:latin typeface="+mj-ea"/>
                <a:ea typeface="+mj-ea"/>
              </a:endParaRPr>
            </a:p>
          </p:txBody>
        </p:sp>
      </p:grpSp>
      <p:grpSp>
        <p:nvGrpSpPr>
          <p:cNvPr id="102" name="组合 101"/>
          <p:cNvGrpSpPr/>
          <p:nvPr/>
        </p:nvGrpSpPr>
        <p:grpSpPr>
          <a:xfrm>
            <a:off x="6228184" y="2859294"/>
            <a:ext cx="2077200" cy="432536"/>
            <a:chOff x="814328" y="3219334"/>
            <a:chExt cx="2077200" cy="432536"/>
          </a:xfrm>
        </p:grpSpPr>
        <p:grpSp>
          <p:nvGrpSpPr>
            <p:cNvPr id="103" name="组合 102"/>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105" name="圆角矩形 104"/>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06" name="圆角矩形 105"/>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04"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2060"/>
                  </a:solidFill>
                  <a:latin typeface="+mj-ea"/>
                  <a:ea typeface="+mj-ea"/>
                </a:rPr>
                <a:t>点击输入标题文本</a:t>
              </a:r>
              <a:endParaRPr lang="zh-CN" altLang="en-US" dirty="0">
                <a:solidFill>
                  <a:srgbClr val="002060"/>
                </a:solidFill>
                <a:latin typeface="+mj-ea"/>
                <a:ea typeface="+mj-ea"/>
              </a:endParaRPr>
            </a:p>
          </p:txBody>
        </p:sp>
      </p:grpSp>
      <p:grpSp>
        <p:nvGrpSpPr>
          <p:cNvPr id="107" name="组合 106"/>
          <p:cNvGrpSpPr/>
          <p:nvPr/>
        </p:nvGrpSpPr>
        <p:grpSpPr>
          <a:xfrm>
            <a:off x="6012160" y="3507366"/>
            <a:ext cx="2077200" cy="432536"/>
            <a:chOff x="814328" y="3219334"/>
            <a:chExt cx="2077200" cy="432536"/>
          </a:xfrm>
        </p:grpSpPr>
        <p:grpSp>
          <p:nvGrpSpPr>
            <p:cNvPr id="108" name="组合 107"/>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110" name="圆角矩形 109"/>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11" name="圆角矩形 110"/>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09"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2060"/>
                  </a:solidFill>
                  <a:latin typeface="+mj-ea"/>
                  <a:ea typeface="+mj-ea"/>
                </a:rPr>
                <a:t>点击输入标题文本</a:t>
              </a:r>
              <a:endParaRPr lang="zh-CN" altLang="en-US" dirty="0">
                <a:solidFill>
                  <a:srgbClr val="002060"/>
                </a:solidFill>
                <a:latin typeface="+mj-ea"/>
                <a:ea typeface="+mj-ea"/>
              </a:endParaRPr>
            </a:p>
          </p:txBody>
        </p:sp>
      </p:grpSp>
      <p:grpSp>
        <p:nvGrpSpPr>
          <p:cNvPr id="112" name="组合 111"/>
          <p:cNvGrpSpPr/>
          <p:nvPr/>
        </p:nvGrpSpPr>
        <p:grpSpPr>
          <a:xfrm>
            <a:off x="5868144" y="4183751"/>
            <a:ext cx="2077200" cy="432536"/>
            <a:chOff x="814328" y="3219334"/>
            <a:chExt cx="2077200" cy="432536"/>
          </a:xfrm>
        </p:grpSpPr>
        <p:grpSp>
          <p:nvGrpSpPr>
            <p:cNvPr id="113" name="组合 112"/>
            <p:cNvGrpSpPr/>
            <p:nvPr/>
          </p:nvGrpSpPr>
          <p:grpSpPr>
            <a:xfrm>
              <a:off x="814328" y="3219334"/>
              <a:ext cx="2077200" cy="432536"/>
              <a:chOff x="4304043" y="1286668"/>
              <a:chExt cx="5877487" cy="2757793"/>
            </a:xfrm>
            <a:effectLst>
              <a:outerShdw blurRad="381000" dist="254000" dir="8100000" algn="tr" rotWithShape="0">
                <a:prstClr val="black">
                  <a:alpha val="40000"/>
                </a:prstClr>
              </a:outerShdw>
            </a:effectLst>
          </p:grpSpPr>
          <p:sp>
            <p:nvSpPr>
              <p:cNvPr id="115" name="圆角矩形 114"/>
              <p:cNvSpPr/>
              <p:nvPr/>
            </p:nvSpPr>
            <p:spPr>
              <a:xfrm>
                <a:off x="4304043" y="1286668"/>
                <a:ext cx="5877487"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116" name="圆角矩形 115"/>
              <p:cNvSpPr/>
              <p:nvPr/>
            </p:nvSpPr>
            <p:spPr>
              <a:xfrm>
                <a:off x="4351924" y="1373342"/>
                <a:ext cx="5775624"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14" name="TextBox 20"/>
            <p:cNvSpPr txBox="1"/>
            <p:nvPr/>
          </p:nvSpPr>
          <p:spPr>
            <a:xfrm>
              <a:off x="831250" y="3331792"/>
              <a:ext cx="1999302"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dirty="0">
                  <a:solidFill>
                    <a:srgbClr val="002060"/>
                  </a:solidFill>
                  <a:latin typeface="+mj-ea"/>
                  <a:ea typeface="+mj-ea"/>
                </a:rPr>
                <a:t>点击输入标题文本</a:t>
              </a:r>
              <a:endParaRPr lang="zh-CN" altLang="en-US" dirty="0">
                <a:solidFill>
                  <a:srgbClr val="002060"/>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10379">
        <p14:prism isInverted="1"/>
      </p:transition>
    </mc:Choice>
    <mc:Fallback>
      <p:transition spd="slow" advTm="10379">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par>
                              <p:cTn id="11" fill="hold">
                                <p:stCondLst>
                                  <p:cond delay="500"/>
                                </p:stCondLst>
                                <p:childTnLst>
                                  <p:par>
                                    <p:cTn id="12" presetID="2" presetClass="entr" presetSubtype="8" accel="58000" fill="hold" nodeType="afterEffect" p14:presetBounceEnd="58000">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14:bounceEnd="58000">
                                          <p:cBhvr additive="base">
                                            <p:cTn id="14" dur="1000" fill="hold"/>
                                            <p:tgtEl>
                                              <p:spTgt spid="6"/>
                                            </p:tgtEl>
                                            <p:attrNameLst>
                                              <p:attrName>ppt_x</p:attrName>
                                            </p:attrNameLst>
                                          </p:cBhvr>
                                          <p:tavLst>
                                            <p:tav tm="0">
                                              <p:val>
                                                <p:strVal val="0-#ppt_w/2"/>
                                              </p:val>
                                            </p:tav>
                                            <p:tav tm="100000">
                                              <p:val>
                                                <p:strVal val="#ppt_x"/>
                                              </p:val>
                                            </p:tav>
                                          </p:tavLst>
                                        </p:anim>
                                        <p:anim calcmode="lin" valueType="num" p14:bounceEnd="58000">
                                          <p:cBhvr additive="base">
                                            <p:cTn id="15" dur="1000" fill="hold"/>
                                            <p:tgtEl>
                                              <p:spTgt spid="6"/>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50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anim calcmode="lin" valueType="num">
                                          <p:cBhvr>
                                            <p:cTn id="31" dur="500" fill="hold"/>
                                            <p:tgtEl>
                                              <p:spTgt spid="97"/>
                                            </p:tgtEl>
                                            <p:attrNameLst>
                                              <p:attrName>ppt_x</p:attrName>
                                            </p:attrNameLst>
                                          </p:cBhvr>
                                          <p:tavLst>
                                            <p:tav tm="0">
                                              <p:val>
                                                <p:strVal val="#ppt_x"/>
                                              </p:val>
                                            </p:tav>
                                            <p:tav tm="100000">
                                              <p:val>
                                                <p:strVal val="#ppt_x"/>
                                              </p:val>
                                            </p:tav>
                                          </p:tavLst>
                                        </p:anim>
                                        <p:anim calcmode="lin" valueType="num">
                                          <p:cBhvr>
                                            <p:cTn id="32" dur="500" fill="hold"/>
                                            <p:tgtEl>
                                              <p:spTgt spid="97"/>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500"/>
                                            <p:tgtEl>
                                              <p:spTgt spid="76"/>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500"/>
                                            <p:tgtEl>
                                              <p:spTgt spid="102"/>
                                            </p:tgtEl>
                                          </p:cBhvr>
                                        </p:animEffect>
                                        <p:anim calcmode="lin" valueType="num">
                                          <p:cBhvr>
                                            <p:cTn id="48" dur="500" fill="hold"/>
                                            <p:tgtEl>
                                              <p:spTgt spid="102"/>
                                            </p:tgtEl>
                                            <p:attrNameLst>
                                              <p:attrName>ppt_x</p:attrName>
                                            </p:attrNameLst>
                                          </p:cBhvr>
                                          <p:tavLst>
                                            <p:tav tm="0">
                                              <p:val>
                                                <p:strVal val="#ppt_x"/>
                                              </p:val>
                                            </p:tav>
                                            <p:tav tm="100000">
                                              <p:val>
                                                <p:strVal val="#ppt_x"/>
                                              </p:val>
                                            </p:tav>
                                          </p:tavLst>
                                        </p:anim>
                                        <p:anim calcmode="lin" valueType="num">
                                          <p:cBhvr>
                                            <p:cTn id="49" dur="500" fill="hold"/>
                                            <p:tgtEl>
                                              <p:spTgt spid="102"/>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left)">
                                          <p:cBhvr>
                                            <p:cTn id="56" dur="500"/>
                                            <p:tgtEl>
                                              <p:spTgt spid="78"/>
                                            </p:tgtEl>
                                          </p:cBhvr>
                                        </p:animEffect>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wipe(left)">
                                          <p:cBhvr>
                                            <p:cTn id="60" dur="500"/>
                                            <p:tgtEl>
                                              <p:spTgt spid="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childTnLst>
                              </p:cTn>
                            </p:par>
                            <p:par>
                              <p:cTn id="64" fill="hold">
                                <p:stCondLst>
                                  <p:cond delay="5500"/>
                                </p:stCondLst>
                                <p:childTnLst>
                                  <p:par>
                                    <p:cTn id="65" presetID="42" presetClass="entr" presetSubtype="0" fill="hold" nodeType="after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fade">
                                          <p:cBhvr>
                                            <p:cTn id="67" dur="500"/>
                                            <p:tgtEl>
                                              <p:spTgt spid="107"/>
                                            </p:tgtEl>
                                          </p:cBhvr>
                                        </p:animEffect>
                                        <p:anim calcmode="lin" valueType="num">
                                          <p:cBhvr>
                                            <p:cTn id="68" dur="500" fill="hold"/>
                                            <p:tgtEl>
                                              <p:spTgt spid="107"/>
                                            </p:tgtEl>
                                            <p:attrNameLst>
                                              <p:attrName>ppt_x</p:attrName>
                                            </p:attrNameLst>
                                          </p:cBhvr>
                                          <p:tavLst>
                                            <p:tav tm="0">
                                              <p:val>
                                                <p:strVal val="#ppt_x"/>
                                              </p:val>
                                            </p:tav>
                                            <p:tav tm="100000">
                                              <p:val>
                                                <p:strVal val="#ppt_x"/>
                                              </p:val>
                                            </p:tav>
                                          </p:tavLst>
                                        </p:anim>
                                        <p:anim calcmode="lin" valueType="num">
                                          <p:cBhvr>
                                            <p:cTn id="69" dur="500" fill="hold"/>
                                            <p:tgtEl>
                                              <p:spTgt spid="107"/>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wipe(left)">
                                          <p:cBhvr>
                                            <p:cTn id="73" dur="500"/>
                                            <p:tgtEl>
                                              <p:spTgt spid="80"/>
                                            </p:tgtEl>
                                          </p:cBhvr>
                                        </p:animEffect>
                                      </p:childTnLst>
                                    </p:cTn>
                                  </p:par>
                                </p:childTnLst>
                              </p:cTn>
                            </p:par>
                            <p:par>
                              <p:cTn id="74" fill="hold">
                                <p:stCondLst>
                                  <p:cond delay="6500"/>
                                </p:stCondLst>
                                <p:childTnLst>
                                  <p:par>
                                    <p:cTn id="75" presetID="22" presetClass="entr" presetSubtype="8" fill="hold"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childTnLst>
                              </p:cTn>
                            </p:par>
                            <p:par>
                              <p:cTn id="78" fill="hold">
                                <p:stCondLst>
                                  <p:cond delay="7000"/>
                                </p:stCondLst>
                                <p:childTnLst>
                                  <p:par>
                                    <p:cTn id="79" presetID="42" presetClass="entr" presetSubtype="0" fill="hold" nodeType="afterEffect">
                                      <p:stCondLst>
                                        <p:cond delay="0"/>
                                      </p:stCondLst>
                                      <p:childTnLst>
                                        <p:set>
                                          <p:cBhvr>
                                            <p:cTn id="80" dur="1" fill="hold">
                                              <p:stCondLst>
                                                <p:cond delay="0"/>
                                              </p:stCondLst>
                                            </p:cTn>
                                            <p:tgtEl>
                                              <p:spTgt spid="112"/>
                                            </p:tgtEl>
                                            <p:attrNameLst>
                                              <p:attrName>style.visibility</p:attrName>
                                            </p:attrNameLst>
                                          </p:cBhvr>
                                          <p:to>
                                            <p:strVal val="visible"/>
                                          </p:to>
                                        </p:set>
                                        <p:animEffect transition="in" filter="fade">
                                          <p:cBhvr>
                                            <p:cTn id="81" dur="500"/>
                                            <p:tgtEl>
                                              <p:spTgt spid="112"/>
                                            </p:tgtEl>
                                          </p:cBhvr>
                                        </p:animEffect>
                                        <p:anim calcmode="lin" valueType="num">
                                          <p:cBhvr>
                                            <p:cTn id="82" dur="500" fill="hold"/>
                                            <p:tgtEl>
                                              <p:spTgt spid="112"/>
                                            </p:tgtEl>
                                            <p:attrNameLst>
                                              <p:attrName>ppt_x</p:attrName>
                                            </p:attrNameLst>
                                          </p:cBhvr>
                                          <p:tavLst>
                                            <p:tav tm="0">
                                              <p:val>
                                                <p:strVal val="#ppt_x"/>
                                              </p:val>
                                            </p:tav>
                                            <p:tav tm="100000">
                                              <p:val>
                                                <p:strVal val="#ppt_x"/>
                                              </p:val>
                                            </p:tav>
                                          </p:tavLst>
                                        </p:anim>
                                        <p:anim calcmode="lin" valueType="num">
                                          <p:cBhvr>
                                            <p:cTn id="83" dur="5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0" grpId="0" animBg="1"/>
          <p:bldP spid="71" grpId="0" animBg="1"/>
          <p:bldP spid="72" grpId="0" animBg="1"/>
          <p:bldP spid="7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750"/>
                                            <p:tgtEl>
                                              <p:spTgt spid="4"/>
                                            </p:tgtEl>
                                          </p:cBhvr>
                                        </p:animEffect>
                                      </p:childTnLst>
                                    </p:cTn>
                                  </p:par>
                                </p:childTnLst>
                              </p:cTn>
                            </p:par>
                            <p:par>
                              <p:cTn id="11" fill="hold">
                                <p:stCondLst>
                                  <p:cond delay="500"/>
                                </p:stCondLst>
                                <p:childTnLst>
                                  <p:par>
                                    <p:cTn id="12" presetID="2" presetClass="entr" presetSubtype="8" accel="5800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0-#ppt_w/2"/>
                                              </p:val>
                                            </p:tav>
                                            <p:tav tm="100000">
                                              <p:val>
                                                <p:strVal val="#ppt_x"/>
                                              </p:val>
                                            </p:tav>
                                          </p:tavLst>
                                        </p:anim>
                                        <p:anim calcmode="lin" valueType="num">
                                          <p:cBhvr additive="base">
                                            <p:cTn id="15" dur="1000" fill="hold"/>
                                            <p:tgtEl>
                                              <p:spTgt spid="6"/>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50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anim calcmode="lin" valueType="num">
                                          <p:cBhvr>
                                            <p:cTn id="31" dur="500" fill="hold"/>
                                            <p:tgtEl>
                                              <p:spTgt spid="97"/>
                                            </p:tgtEl>
                                            <p:attrNameLst>
                                              <p:attrName>ppt_x</p:attrName>
                                            </p:attrNameLst>
                                          </p:cBhvr>
                                          <p:tavLst>
                                            <p:tav tm="0">
                                              <p:val>
                                                <p:strVal val="#ppt_x"/>
                                              </p:val>
                                            </p:tav>
                                            <p:tav tm="100000">
                                              <p:val>
                                                <p:strVal val="#ppt_x"/>
                                              </p:val>
                                            </p:tav>
                                          </p:tavLst>
                                        </p:anim>
                                        <p:anim calcmode="lin" valueType="num">
                                          <p:cBhvr>
                                            <p:cTn id="32" dur="500" fill="hold"/>
                                            <p:tgtEl>
                                              <p:spTgt spid="97"/>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animEffect transition="in" filter="fade">
                                          <p:cBhvr>
                                            <p:cTn id="35" dur="500"/>
                                            <p:tgtEl>
                                              <p:spTgt spid="71"/>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left)">
                                          <p:cBhvr>
                                            <p:cTn id="39" dur="500"/>
                                            <p:tgtEl>
                                              <p:spTgt spid="76"/>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500"/>
                                            <p:tgtEl>
                                              <p:spTgt spid="102"/>
                                            </p:tgtEl>
                                          </p:cBhvr>
                                        </p:animEffect>
                                        <p:anim calcmode="lin" valueType="num">
                                          <p:cBhvr>
                                            <p:cTn id="48" dur="500" fill="hold"/>
                                            <p:tgtEl>
                                              <p:spTgt spid="102"/>
                                            </p:tgtEl>
                                            <p:attrNameLst>
                                              <p:attrName>ppt_x</p:attrName>
                                            </p:attrNameLst>
                                          </p:cBhvr>
                                          <p:tavLst>
                                            <p:tav tm="0">
                                              <p:val>
                                                <p:strVal val="#ppt_x"/>
                                              </p:val>
                                            </p:tav>
                                            <p:tav tm="100000">
                                              <p:val>
                                                <p:strVal val="#ppt_x"/>
                                              </p:val>
                                            </p:tav>
                                          </p:tavLst>
                                        </p:anim>
                                        <p:anim calcmode="lin" valueType="num">
                                          <p:cBhvr>
                                            <p:cTn id="49" dur="500" fill="hold"/>
                                            <p:tgtEl>
                                              <p:spTgt spid="102"/>
                                            </p:tgtEl>
                                            <p:attrNameLst>
                                              <p:attrName>ppt_y</p:attrName>
                                            </p:attrNameLst>
                                          </p:cBhvr>
                                          <p:tavLst>
                                            <p:tav tm="0">
                                              <p:val>
                                                <p:strVal val="#ppt_y+.1"/>
                                              </p:val>
                                            </p:tav>
                                            <p:tav tm="100000">
                                              <p:val>
                                                <p:strVal val="#ppt_y"/>
                                              </p:val>
                                            </p:tav>
                                          </p:tavLst>
                                        </p:anim>
                                      </p:childTnLst>
                                    </p:cTn>
                                  </p:par>
                                  <p:par>
                                    <p:cTn id="50" presetID="10"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wipe(left)">
                                          <p:cBhvr>
                                            <p:cTn id="56" dur="500"/>
                                            <p:tgtEl>
                                              <p:spTgt spid="78"/>
                                            </p:tgtEl>
                                          </p:cBhvr>
                                        </p:animEffect>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wipe(left)">
                                          <p:cBhvr>
                                            <p:cTn id="60" dur="500"/>
                                            <p:tgtEl>
                                              <p:spTgt spid="7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childTnLst>
                              </p:cTn>
                            </p:par>
                            <p:par>
                              <p:cTn id="64" fill="hold">
                                <p:stCondLst>
                                  <p:cond delay="5500"/>
                                </p:stCondLst>
                                <p:childTnLst>
                                  <p:par>
                                    <p:cTn id="65" presetID="42" presetClass="entr" presetSubtype="0" fill="hold" nodeType="afterEffect">
                                      <p:stCondLst>
                                        <p:cond delay="0"/>
                                      </p:stCondLst>
                                      <p:childTnLst>
                                        <p:set>
                                          <p:cBhvr>
                                            <p:cTn id="66" dur="1" fill="hold">
                                              <p:stCondLst>
                                                <p:cond delay="0"/>
                                              </p:stCondLst>
                                            </p:cTn>
                                            <p:tgtEl>
                                              <p:spTgt spid="107"/>
                                            </p:tgtEl>
                                            <p:attrNameLst>
                                              <p:attrName>style.visibility</p:attrName>
                                            </p:attrNameLst>
                                          </p:cBhvr>
                                          <p:to>
                                            <p:strVal val="visible"/>
                                          </p:to>
                                        </p:set>
                                        <p:animEffect transition="in" filter="fade">
                                          <p:cBhvr>
                                            <p:cTn id="67" dur="500"/>
                                            <p:tgtEl>
                                              <p:spTgt spid="107"/>
                                            </p:tgtEl>
                                          </p:cBhvr>
                                        </p:animEffect>
                                        <p:anim calcmode="lin" valueType="num">
                                          <p:cBhvr>
                                            <p:cTn id="68" dur="500" fill="hold"/>
                                            <p:tgtEl>
                                              <p:spTgt spid="107"/>
                                            </p:tgtEl>
                                            <p:attrNameLst>
                                              <p:attrName>ppt_x</p:attrName>
                                            </p:attrNameLst>
                                          </p:cBhvr>
                                          <p:tavLst>
                                            <p:tav tm="0">
                                              <p:val>
                                                <p:strVal val="#ppt_x"/>
                                              </p:val>
                                            </p:tav>
                                            <p:tav tm="100000">
                                              <p:val>
                                                <p:strVal val="#ppt_x"/>
                                              </p:val>
                                            </p:tav>
                                          </p:tavLst>
                                        </p:anim>
                                        <p:anim calcmode="lin" valueType="num">
                                          <p:cBhvr>
                                            <p:cTn id="69" dur="500" fill="hold"/>
                                            <p:tgtEl>
                                              <p:spTgt spid="107"/>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80"/>
                                            </p:tgtEl>
                                            <p:attrNameLst>
                                              <p:attrName>style.visibility</p:attrName>
                                            </p:attrNameLst>
                                          </p:cBhvr>
                                          <p:to>
                                            <p:strVal val="visible"/>
                                          </p:to>
                                        </p:set>
                                        <p:animEffect transition="in" filter="wipe(left)">
                                          <p:cBhvr>
                                            <p:cTn id="73" dur="500"/>
                                            <p:tgtEl>
                                              <p:spTgt spid="80"/>
                                            </p:tgtEl>
                                          </p:cBhvr>
                                        </p:animEffect>
                                      </p:childTnLst>
                                    </p:cTn>
                                  </p:par>
                                </p:childTnLst>
                              </p:cTn>
                            </p:par>
                            <p:par>
                              <p:cTn id="74" fill="hold">
                                <p:stCondLst>
                                  <p:cond delay="6500"/>
                                </p:stCondLst>
                                <p:childTnLst>
                                  <p:par>
                                    <p:cTn id="75" presetID="22" presetClass="entr" presetSubtype="8" fill="hold"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wipe(left)">
                                          <p:cBhvr>
                                            <p:cTn id="77" dur="500"/>
                                            <p:tgtEl>
                                              <p:spTgt spid="81"/>
                                            </p:tgtEl>
                                          </p:cBhvr>
                                        </p:animEffect>
                                      </p:childTnLst>
                                    </p:cTn>
                                  </p:par>
                                </p:childTnLst>
                              </p:cTn>
                            </p:par>
                            <p:par>
                              <p:cTn id="78" fill="hold">
                                <p:stCondLst>
                                  <p:cond delay="7000"/>
                                </p:stCondLst>
                                <p:childTnLst>
                                  <p:par>
                                    <p:cTn id="79" presetID="42" presetClass="entr" presetSubtype="0" fill="hold" nodeType="afterEffect">
                                      <p:stCondLst>
                                        <p:cond delay="0"/>
                                      </p:stCondLst>
                                      <p:childTnLst>
                                        <p:set>
                                          <p:cBhvr>
                                            <p:cTn id="80" dur="1" fill="hold">
                                              <p:stCondLst>
                                                <p:cond delay="0"/>
                                              </p:stCondLst>
                                            </p:cTn>
                                            <p:tgtEl>
                                              <p:spTgt spid="112"/>
                                            </p:tgtEl>
                                            <p:attrNameLst>
                                              <p:attrName>style.visibility</p:attrName>
                                            </p:attrNameLst>
                                          </p:cBhvr>
                                          <p:to>
                                            <p:strVal val="visible"/>
                                          </p:to>
                                        </p:set>
                                        <p:animEffect transition="in" filter="fade">
                                          <p:cBhvr>
                                            <p:cTn id="81" dur="500"/>
                                            <p:tgtEl>
                                              <p:spTgt spid="112"/>
                                            </p:tgtEl>
                                          </p:cBhvr>
                                        </p:animEffect>
                                        <p:anim calcmode="lin" valueType="num">
                                          <p:cBhvr>
                                            <p:cTn id="82" dur="500" fill="hold"/>
                                            <p:tgtEl>
                                              <p:spTgt spid="112"/>
                                            </p:tgtEl>
                                            <p:attrNameLst>
                                              <p:attrName>ppt_x</p:attrName>
                                            </p:attrNameLst>
                                          </p:cBhvr>
                                          <p:tavLst>
                                            <p:tav tm="0">
                                              <p:val>
                                                <p:strVal val="#ppt_x"/>
                                              </p:val>
                                            </p:tav>
                                            <p:tav tm="100000">
                                              <p:val>
                                                <p:strVal val="#ppt_x"/>
                                              </p:val>
                                            </p:tav>
                                          </p:tavLst>
                                        </p:anim>
                                        <p:anim calcmode="lin" valueType="num">
                                          <p:cBhvr>
                                            <p:cTn id="83" dur="500" fill="hold"/>
                                            <p:tgtEl>
                                              <p:spTgt spid="1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0" grpId="0" animBg="1"/>
          <p:bldP spid="71" grpId="0" animBg="1"/>
          <p:bldP spid="72" grpId="0" animBg="1"/>
          <p:bldP spid="73"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3"/>
          <p:cNvSpPr>
            <a:spLocks noChangeArrowheads="1"/>
          </p:cNvSpPr>
          <p:nvPr/>
        </p:nvSpPr>
        <p:spPr bwMode="auto">
          <a:xfrm>
            <a:off x="1115616"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核心工作</a:t>
            </a:r>
            <a:endParaRPr lang="zh-CN" altLang="en-US" sz="2000" b="1" dirty="0">
              <a:solidFill>
                <a:srgbClr val="002060"/>
              </a:solidFill>
            </a:endParaRPr>
          </a:p>
        </p:txBody>
      </p:sp>
      <p:cxnSp>
        <p:nvCxnSpPr>
          <p:cNvPr id="31" name="直接连接符 30"/>
          <p:cNvCxnSpPr/>
          <p:nvPr/>
        </p:nvCxnSpPr>
        <p:spPr>
          <a:xfrm>
            <a:off x="1096328" y="843558"/>
            <a:ext cx="786816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9" name="TextBox 48"/>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sp>
        <p:nvSpPr>
          <p:cNvPr id="52" name="椭圆 54"/>
          <p:cNvSpPr/>
          <p:nvPr/>
        </p:nvSpPr>
        <p:spPr>
          <a:xfrm>
            <a:off x="2836047" y="1908759"/>
            <a:ext cx="3477652" cy="1802173"/>
          </a:xfrm>
          <a:custGeom>
            <a:avLst/>
            <a:gdLst>
              <a:gd name="connsiteX0" fmla="*/ 0 w 3439659"/>
              <a:gd name="connsiteY0" fmla="*/ 1719830 h 3439659"/>
              <a:gd name="connsiteX1" fmla="*/ 1719830 w 3439659"/>
              <a:gd name="connsiteY1" fmla="*/ 0 h 3439659"/>
              <a:gd name="connsiteX2" fmla="*/ 3439660 w 3439659"/>
              <a:gd name="connsiteY2" fmla="*/ 1719830 h 3439659"/>
              <a:gd name="connsiteX3" fmla="*/ 1719830 w 3439659"/>
              <a:gd name="connsiteY3" fmla="*/ 3439660 h 3439659"/>
              <a:gd name="connsiteX4" fmla="*/ 0 w 3439659"/>
              <a:gd name="connsiteY4" fmla="*/ 1719830 h 3439659"/>
              <a:gd name="connsiteX0-1" fmla="*/ 0 w 3487467"/>
              <a:gd name="connsiteY0-2" fmla="*/ 0 h 1719830"/>
              <a:gd name="connsiteX1-3" fmla="*/ 3439660 w 3487467"/>
              <a:gd name="connsiteY1-4" fmla="*/ 0 h 1719830"/>
              <a:gd name="connsiteX2-5" fmla="*/ 1719830 w 3487467"/>
              <a:gd name="connsiteY2-6" fmla="*/ 1719830 h 1719830"/>
              <a:gd name="connsiteX3-7" fmla="*/ 0 w 3487467"/>
              <a:gd name="connsiteY3-8" fmla="*/ 0 h 1719830"/>
              <a:gd name="connsiteX0-9" fmla="*/ 6132 w 3493599"/>
              <a:gd name="connsiteY0-10" fmla="*/ 130018 h 1849848"/>
              <a:gd name="connsiteX1-11" fmla="*/ 3445792 w 3493599"/>
              <a:gd name="connsiteY1-12" fmla="*/ 130018 h 1849848"/>
              <a:gd name="connsiteX2-13" fmla="*/ 1725962 w 3493599"/>
              <a:gd name="connsiteY2-14" fmla="*/ 1849848 h 1849848"/>
              <a:gd name="connsiteX3-15" fmla="*/ 6132 w 3493599"/>
              <a:gd name="connsiteY3-16" fmla="*/ 130018 h 1849848"/>
              <a:gd name="connsiteX0-17" fmla="*/ 6132 w 3493599"/>
              <a:gd name="connsiteY0-18" fmla="*/ 35412 h 1755242"/>
              <a:gd name="connsiteX1-19" fmla="*/ 3445792 w 3493599"/>
              <a:gd name="connsiteY1-20" fmla="*/ 35412 h 1755242"/>
              <a:gd name="connsiteX2-21" fmla="*/ 1725962 w 3493599"/>
              <a:gd name="connsiteY2-22" fmla="*/ 1755242 h 1755242"/>
              <a:gd name="connsiteX3-23" fmla="*/ 6132 w 3493599"/>
              <a:gd name="connsiteY3-24" fmla="*/ 35412 h 1755242"/>
              <a:gd name="connsiteX0-25" fmla="*/ 4377 w 3488420"/>
              <a:gd name="connsiteY0-26" fmla="*/ 11795 h 1772900"/>
              <a:gd name="connsiteX1-27" fmla="*/ 3450912 w 3488420"/>
              <a:gd name="connsiteY1-28" fmla="*/ 53046 h 1772900"/>
              <a:gd name="connsiteX2-29" fmla="*/ 1731082 w 3488420"/>
              <a:gd name="connsiteY2-30" fmla="*/ 1772876 h 1772900"/>
              <a:gd name="connsiteX3-31" fmla="*/ 4377 w 3488420"/>
              <a:gd name="connsiteY3-32" fmla="*/ 11795 h 1772900"/>
              <a:gd name="connsiteX0-33" fmla="*/ 39013 w 3522446"/>
              <a:gd name="connsiteY0-34" fmla="*/ 134148 h 1909003"/>
              <a:gd name="connsiteX1-35" fmla="*/ 3485548 w 3522446"/>
              <a:gd name="connsiteY1-36" fmla="*/ 175399 h 1909003"/>
              <a:gd name="connsiteX2-37" fmla="*/ 1738217 w 3522446"/>
              <a:gd name="connsiteY2-38" fmla="*/ 1908979 h 1909003"/>
              <a:gd name="connsiteX3-39" fmla="*/ 39013 w 3522446"/>
              <a:gd name="connsiteY3-40" fmla="*/ 134148 h 1909003"/>
              <a:gd name="connsiteX0-41" fmla="*/ 55067 w 3553265"/>
              <a:gd name="connsiteY0-42" fmla="*/ 134148 h 1909002"/>
              <a:gd name="connsiteX1-43" fmla="*/ 3501602 w 3553265"/>
              <a:gd name="connsiteY1-44" fmla="*/ 175399 h 1909002"/>
              <a:gd name="connsiteX2-45" fmla="*/ 1754271 w 3553265"/>
              <a:gd name="connsiteY2-46" fmla="*/ 1908979 h 1909002"/>
              <a:gd name="connsiteX3-47" fmla="*/ 55067 w 3553265"/>
              <a:gd name="connsiteY3-48" fmla="*/ 134148 h 1909002"/>
              <a:gd name="connsiteX0-49" fmla="*/ 39426 w 3502160"/>
              <a:gd name="connsiteY0-50" fmla="*/ 134148 h 1909003"/>
              <a:gd name="connsiteX1-51" fmla="*/ 3465335 w 3502160"/>
              <a:gd name="connsiteY1-52" fmla="*/ 175399 h 1909003"/>
              <a:gd name="connsiteX2-53" fmla="*/ 1718004 w 3502160"/>
              <a:gd name="connsiteY2-54" fmla="*/ 1908979 h 1909003"/>
              <a:gd name="connsiteX3-55" fmla="*/ 39426 w 3502160"/>
              <a:gd name="connsiteY3-56" fmla="*/ 134148 h 1909003"/>
              <a:gd name="connsiteX0-57" fmla="*/ 8999 w 3471733"/>
              <a:gd name="connsiteY0-58" fmla="*/ 21578 h 1796433"/>
              <a:gd name="connsiteX1-59" fmla="*/ 3434908 w 3471733"/>
              <a:gd name="connsiteY1-60" fmla="*/ 62829 h 1796433"/>
              <a:gd name="connsiteX2-61" fmla="*/ 1687577 w 3471733"/>
              <a:gd name="connsiteY2-62" fmla="*/ 1796409 h 1796433"/>
              <a:gd name="connsiteX3-63" fmla="*/ 8999 w 3471733"/>
              <a:gd name="connsiteY3-64" fmla="*/ 21578 h 1796433"/>
              <a:gd name="connsiteX0-65" fmla="*/ 39425 w 3502159"/>
              <a:gd name="connsiteY0-66" fmla="*/ 135675 h 1931154"/>
              <a:gd name="connsiteX1-67" fmla="*/ 3465334 w 3502159"/>
              <a:gd name="connsiteY1-68" fmla="*/ 176926 h 1931154"/>
              <a:gd name="connsiteX2-69" fmla="*/ 1718003 w 3502159"/>
              <a:gd name="connsiteY2-70" fmla="*/ 1931131 h 1931154"/>
              <a:gd name="connsiteX3-71" fmla="*/ 39425 w 3502159"/>
              <a:gd name="connsiteY3-72" fmla="*/ 135675 h 1931154"/>
              <a:gd name="connsiteX0-73" fmla="*/ 7276 w 3470010"/>
              <a:gd name="connsiteY0-74" fmla="*/ 26065 h 1821544"/>
              <a:gd name="connsiteX1-75" fmla="*/ 3433185 w 3470010"/>
              <a:gd name="connsiteY1-76" fmla="*/ 67316 h 1821544"/>
              <a:gd name="connsiteX2-77" fmla="*/ 1685854 w 3470010"/>
              <a:gd name="connsiteY2-78" fmla="*/ 1821521 h 1821544"/>
              <a:gd name="connsiteX3-79" fmla="*/ 7276 w 3470010"/>
              <a:gd name="connsiteY3-80" fmla="*/ 26065 h 1821544"/>
              <a:gd name="connsiteX0-81" fmla="*/ 12669 w 3492943"/>
              <a:gd name="connsiteY0-82" fmla="*/ 26065 h 1822469"/>
              <a:gd name="connsiteX1-83" fmla="*/ 3438578 w 3492943"/>
              <a:gd name="connsiteY1-84" fmla="*/ 67316 h 1822469"/>
              <a:gd name="connsiteX2-85" fmla="*/ 1691247 w 3492943"/>
              <a:gd name="connsiteY2-86" fmla="*/ 1821521 h 1822469"/>
              <a:gd name="connsiteX3-87" fmla="*/ 12669 w 3492943"/>
              <a:gd name="connsiteY3-88" fmla="*/ 26065 h 1822469"/>
              <a:gd name="connsiteX0-89" fmla="*/ 48756 w 3529030"/>
              <a:gd name="connsiteY0-90" fmla="*/ 3139 h 1799516"/>
              <a:gd name="connsiteX1-91" fmla="*/ 3474665 w 3529030"/>
              <a:gd name="connsiteY1-92" fmla="*/ 44390 h 1799516"/>
              <a:gd name="connsiteX2-93" fmla="*/ 1727334 w 3529030"/>
              <a:gd name="connsiteY2-94" fmla="*/ 1798595 h 1799516"/>
              <a:gd name="connsiteX3-95" fmla="*/ 48756 w 3529030"/>
              <a:gd name="connsiteY3-96" fmla="*/ 3139 h 1799516"/>
              <a:gd name="connsiteX0-97" fmla="*/ 48756 w 3529030"/>
              <a:gd name="connsiteY0-98" fmla="*/ 5796 h 1802173"/>
              <a:gd name="connsiteX1-99" fmla="*/ 3474665 w 3529030"/>
              <a:gd name="connsiteY1-100" fmla="*/ 47047 h 1802173"/>
              <a:gd name="connsiteX2-101" fmla="*/ 1727334 w 3529030"/>
              <a:gd name="connsiteY2-102" fmla="*/ 1801252 h 1802173"/>
              <a:gd name="connsiteX3-103" fmla="*/ 48756 w 3529030"/>
              <a:gd name="connsiteY3-104" fmla="*/ 5796 h 1802173"/>
              <a:gd name="connsiteX0-105" fmla="*/ 48756 w 3477652"/>
              <a:gd name="connsiteY0-106" fmla="*/ 5796 h 1802173"/>
              <a:gd name="connsiteX1-107" fmla="*/ 3474665 w 3477652"/>
              <a:gd name="connsiteY1-108" fmla="*/ 47047 h 1802173"/>
              <a:gd name="connsiteX2-109" fmla="*/ 1727334 w 3477652"/>
              <a:gd name="connsiteY2-110" fmla="*/ 1801252 h 1802173"/>
              <a:gd name="connsiteX3-111" fmla="*/ 48756 w 3477652"/>
              <a:gd name="connsiteY3-112" fmla="*/ 5796 h 1802173"/>
            </a:gdLst>
            <a:ahLst/>
            <a:cxnLst>
              <a:cxn ang="0">
                <a:pos x="connsiteX0-1" y="connsiteY0-2"/>
              </a:cxn>
              <a:cxn ang="0">
                <a:pos x="connsiteX1-3" y="connsiteY1-4"/>
              </a:cxn>
              <a:cxn ang="0">
                <a:pos x="connsiteX2-5" y="connsiteY2-6"/>
              </a:cxn>
              <a:cxn ang="0">
                <a:pos x="connsiteX3-7" y="connsiteY3-8"/>
              </a:cxn>
            </a:cxnLst>
            <a:rect l="l" t="t" r="r" b="b"/>
            <a:pathLst>
              <a:path w="3477652" h="1802173">
                <a:moveTo>
                  <a:pt x="48756" y="5796"/>
                </a:moveTo>
                <a:cubicBezTo>
                  <a:pt x="305602" y="15937"/>
                  <a:pt x="3181151" y="-33335"/>
                  <a:pt x="3474665" y="47047"/>
                </a:cubicBezTo>
                <a:cubicBezTo>
                  <a:pt x="3527547" y="271809"/>
                  <a:pt x="2875835" y="1753126"/>
                  <a:pt x="1727334" y="1801252"/>
                </a:cubicBezTo>
                <a:cubicBezTo>
                  <a:pt x="578833" y="1849378"/>
                  <a:pt x="-208090" y="-4345"/>
                  <a:pt x="48756" y="5796"/>
                </a:cubicBezTo>
                <a:close/>
              </a:path>
            </a:pathLst>
          </a:custGeom>
          <a:no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53" name="TextBox 3"/>
          <p:cNvSpPr txBox="1"/>
          <p:nvPr/>
        </p:nvSpPr>
        <p:spPr>
          <a:xfrm>
            <a:off x="1450008" y="1728491"/>
            <a:ext cx="1005404" cy="338554"/>
          </a:xfrm>
          <a:prstGeom prst="rect">
            <a:avLst/>
          </a:prstGeom>
          <a:noFill/>
        </p:spPr>
        <p:txBody>
          <a:bodyPr wrap="none" rtlCol="0">
            <a:spAutoFit/>
          </a:bodyPr>
          <a:lstStyle/>
          <a:p>
            <a:pPr algn="ctr"/>
            <a:r>
              <a:rPr lang="zh-CN" altLang="en-US" sz="1600" b="1" dirty="0" smtClean="0">
                <a:solidFill>
                  <a:srgbClr val="002060"/>
                </a:solidFill>
                <a:latin typeface="+mj-ea"/>
                <a:ea typeface="+mj-ea"/>
              </a:rPr>
              <a:t>标题内容</a:t>
            </a:r>
            <a:endParaRPr lang="zh-CN" altLang="en-US" sz="1600" b="1" dirty="0">
              <a:solidFill>
                <a:srgbClr val="002060"/>
              </a:solidFill>
              <a:latin typeface="+mj-ea"/>
              <a:ea typeface="+mj-ea"/>
            </a:endParaRPr>
          </a:p>
        </p:txBody>
      </p:sp>
      <p:cxnSp>
        <p:nvCxnSpPr>
          <p:cNvPr id="55" name="直接连接符 54"/>
          <p:cNvCxnSpPr/>
          <p:nvPr/>
        </p:nvCxnSpPr>
        <p:spPr>
          <a:xfrm flipV="1">
            <a:off x="2639023" y="1904778"/>
            <a:ext cx="1913927" cy="2123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V="1">
            <a:off x="3053802" y="1904778"/>
            <a:ext cx="1499148" cy="1054342"/>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3926638" y="1904779"/>
            <a:ext cx="626312" cy="1779464"/>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H="1" flipV="1">
            <a:off x="4552951" y="1904779"/>
            <a:ext cx="670571" cy="1717151"/>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flipV="1">
            <a:off x="4552950" y="1904778"/>
            <a:ext cx="1465240" cy="1054342"/>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552950" y="1904777"/>
            <a:ext cx="1861284" cy="13806"/>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2854407" y="2561304"/>
            <a:ext cx="660132" cy="660132"/>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69" name="椭圆 68"/>
          <p:cNvSpPr/>
          <p:nvPr/>
        </p:nvSpPr>
        <p:spPr>
          <a:xfrm>
            <a:off x="3635896" y="3291864"/>
            <a:ext cx="660132" cy="660132"/>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1" name="椭圆 70"/>
          <p:cNvSpPr/>
          <p:nvPr/>
        </p:nvSpPr>
        <p:spPr>
          <a:xfrm>
            <a:off x="4888236" y="3258125"/>
            <a:ext cx="660132" cy="660132"/>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2" name="椭圆 71"/>
          <p:cNvSpPr/>
          <p:nvPr/>
        </p:nvSpPr>
        <p:spPr>
          <a:xfrm>
            <a:off x="5641678" y="2464445"/>
            <a:ext cx="660132" cy="660132"/>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4" name="椭圆 73"/>
          <p:cNvSpPr/>
          <p:nvPr/>
        </p:nvSpPr>
        <p:spPr>
          <a:xfrm>
            <a:off x="5940152" y="1596730"/>
            <a:ext cx="660132" cy="660132"/>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5" name="椭圆 74"/>
          <p:cNvSpPr/>
          <p:nvPr/>
        </p:nvSpPr>
        <p:spPr>
          <a:xfrm>
            <a:off x="2573690" y="1585327"/>
            <a:ext cx="660132" cy="660132"/>
          </a:xfrm>
          <a:prstGeom prst="ellipse">
            <a:avLst/>
          </a:prstGeom>
          <a:solidFill>
            <a:srgbClr val="002060"/>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sp>
        <p:nvSpPr>
          <p:cNvPr id="76" name="TextBox 16"/>
          <p:cNvSpPr txBox="1"/>
          <p:nvPr/>
        </p:nvSpPr>
        <p:spPr>
          <a:xfrm>
            <a:off x="35496" y="2007780"/>
            <a:ext cx="2556284" cy="572464"/>
          </a:xfrm>
          <a:prstGeom prst="rect">
            <a:avLst/>
          </a:prstGeom>
          <a:noFill/>
        </p:spPr>
        <p:txBody>
          <a:bodyPr wrap="square" rtlCol="0">
            <a:spAutoFit/>
          </a:bodyPr>
          <a:lstStyle/>
          <a:p>
            <a:pPr algn="r">
              <a:lnSpc>
                <a:spcPct val="130000"/>
              </a:lnSpc>
              <a:defRPr/>
            </a:pPr>
            <a:r>
              <a:rPr lang="zh-CN" altLang="en-US" sz="1200" b="1" dirty="0" smtClean="0">
                <a:latin typeface="+mj-ea"/>
                <a:ea typeface="+mj-ea"/>
              </a:rPr>
              <a:t>点击</a:t>
            </a:r>
            <a:r>
              <a:rPr lang="zh-CN" altLang="en-US" sz="1200" b="1" dirty="0">
                <a:latin typeface="+mj-ea"/>
                <a:ea typeface="+mj-ea"/>
              </a:rPr>
              <a:t>输入简要文字内容，文字内容需概括精炼，不用多余的文字</a:t>
            </a:r>
            <a:r>
              <a:rPr lang="zh-CN" altLang="en-US" sz="1200" b="1" dirty="0" smtClean="0">
                <a:latin typeface="+mj-ea"/>
                <a:ea typeface="+mj-ea"/>
              </a:rPr>
              <a:t>修饰</a:t>
            </a:r>
            <a:r>
              <a:rPr lang="zh-CN" altLang="en-US" sz="1200" b="1" dirty="0">
                <a:latin typeface="+mj-ea"/>
                <a:ea typeface="+mj-ea"/>
              </a:rPr>
              <a:t>。</a:t>
            </a:r>
            <a:endParaRPr lang="zh-CN" altLang="en-US" sz="1200" b="1" dirty="0">
              <a:latin typeface="+mj-ea"/>
              <a:ea typeface="+mj-ea"/>
            </a:endParaRPr>
          </a:p>
        </p:txBody>
      </p:sp>
      <p:sp>
        <p:nvSpPr>
          <p:cNvPr id="78" name="TextBox 17"/>
          <p:cNvSpPr txBox="1"/>
          <p:nvPr/>
        </p:nvSpPr>
        <p:spPr>
          <a:xfrm>
            <a:off x="1954064" y="2880619"/>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81" name="TextBox 18"/>
          <p:cNvSpPr txBox="1"/>
          <p:nvPr/>
        </p:nvSpPr>
        <p:spPr>
          <a:xfrm>
            <a:off x="539552" y="3159908"/>
            <a:ext cx="2556284" cy="572464"/>
          </a:xfrm>
          <a:prstGeom prst="rect">
            <a:avLst/>
          </a:prstGeom>
          <a:noFill/>
        </p:spPr>
        <p:txBody>
          <a:bodyPr wrap="square" rtlCol="0">
            <a:spAutoFit/>
          </a:bodyPr>
          <a:lstStyle/>
          <a:p>
            <a:pPr algn="r">
              <a:lnSpc>
                <a:spcPct val="130000"/>
              </a:lnSpc>
              <a:defRPr/>
            </a:pPr>
            <a:r>
              <a:rPr lang="zh-CN" altLang="en-US" sz="1200" b="1" dirty="0" smtClean="0">
                <a:latin typeface="+mj-ea"/>
                <a:ea typeface="+mj-ea"/>
              </a:rPr>
              <a:t>点击</a:t>
            </a:r>
            <a:r>
              <a:rPr lang="zh-CN" altLang="en-US" sz="1200" b="1" dirty="0">
                <a:latin typeface="+mj-ea"/>
                <a:ea typeface="+mj-ea"/>
              </a:rPr>
              <a:t>输入简要文字内容，文字内容需概括精炼，不用多余的文字</a:t>
            </a:r>
            <a:r>
              <a:rPr lang="zh-CN" altLang="en-US" sz="1200" b="1" dirty="0" smtClean="0">
                <a:latin typeface="+mj-ea"/>
                <a:ea typeface="+mj-ea"/>
              </a:rPr>
              <a:t>修饰</a:t>
            </a:r>
            <a:r>
              <a:rPr lang="zh-CN" altLang="en-US" sz="1200" b="1" dirty="0">
                <a:latin typeface="+mj-ea"/>
                <a:ea typeface="+mj-ea"/>
              </a:rPr>
              <a:t>。</a:t>
            </a:r>
            <a:endParaRPr lang="zh-CN" altLang="en-US" sz="1200" b="1" dirty="0">
              <a:latin typeface="+mj-ea"/>
              <a:ea typeface="+mj-ea"/>
            </a:endParaRPr>
          </a:p>
        </p:txBody>
      </p:sp>
      <p:sp>
        <p:nvSpPr>
          <p:cNvPr id="84" name="TextBox 19"/>
          <p:cNvSpPr txBox="1"/>
          <p:nvPr/>
        </p:nvSpPr>
        <p:spPr>
          <a:xfrm>
            <a:off x="2866820" y="3816723"/>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85" name="TextBox 20"/>
          <p:cNvSpPr txBox="1"/>
          <p:nvPr/>
        </p:nvSpPr>
        <p:spPr>
          <a:xfrm>
            <a:off x="1452308" y="4096012"/>
            <a:ext cx="2556284" cy="572464"/>
          </a:xfrm>
          <a:prstGeom prst="rect">
            <a:avLst/>
          </a:prstGeom>
          <a:noFill/>
        </p:spPr>
        <p:txBody>
          <a:bodyPr wrap="square" rtlCol="0">
            <a:spAutoFit/>
          </a:bodyPr>
          <a:lstStyle/>
          <a:p>
            <a:pPr algn="r">
              <a:lnSpc>
                <a:spcPct val="130000"/>
              </a:lnSpc>
              <a:defRPr/>
            </a:pPr>
            <a:r>
              <a:rPr lang="zh-CN" altLang="en-US" sz="1200" b="1" dirty="0" smtClean="0">
                <a:latin typeface="+mj-ea"/>
                <a:ea typeface="+mj-ea"/>
              </a:rPr>
              <a:t>点击</a:t>
            </a:r>
            <a:r>
              <a:rPr lang="zh-CN" altLang="en-US" sz="1200" b="1" dirty="0">
                <a:latin typeface="+mj-ea"/>
                <a:ea typeface="+mj-ea"/>
              </a:rPr>
              <a:t>输入简要文字内容，文字内容需概括精炼，不用多余的文字</a:t>
            </a:r>
            <a:r>
              <a:rPr lang="zh-CN" altLang="en-US" sz="1200" b="1" dirty="0" smtClean="0">
                <a:latin typeface="+mj-ea"/>
                <a:ea typeface="+mj-ea"/>
              </a:rPr>
              <a:t>修饰</a:t>
            </a:r>
            <a:r>
              <a:rPr lang="zh-CN" altLang="en-US" sz="1200" b="1" dirty="0">
                <a:latin typeface="+mj-ea"/>
                <a:ea typeface="+mj-ea"/>
              </a:rPr>
              <a:t>。</a:t>
            </a:r>
            <a:endParaRPr lang="zh-CN" altLang="en-US" sz="1200" b="1" dirty="0">
              <a:latin typeface="+mj-ea"/>
              <a:ea typeface="+mj-ea"/>
            </a:endParaRPr>
          </a:p>
        </p:txBody>
      </p:sp>
      <p:sp>
        <p:nvSpPr>
          <p:cNvPr id="102" name="TextBox 21"/>
          <p:cNvSpPr txBox="1"/>
          <p:nvPr/>
        </p:nvSpPr>
        <p:spPr>
          <a:xfrm>
            <a:off x="5295032" y="3836377"/>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103" name="TextBox 22"/>
          <p:cNvSpPr txBox="1"/>
          <p:nvPr/>
        </p:nvSpPr>
        <p:spPr>
          <a:xfrm>
            <a:off x="5184068" y="4116291"/>
            <a:ext cx="2556284" cy="572464"/>
          </a:xfrm>
          <a:prstGeom prst="rect">
            <a:avLst/>
          </a:prstGeom>
          <a:noFill/>
        </p:spPr>
        <p:txBody>
          <a:bodyPr wrap="square" rtlCol="0">
            <a:spAutoFit/>
          </a:bodyPr>
          <a:lstStyle/>
          <a:p>
            <a:pPr>
              <a:lnSpc>
                <a:spcPct val="130000"/>
              </a:lnSpc>
              <a:defRPr/>
            </a:pPr>
            <a:r>
              <a:rPr lang="zh-CN" altLang="en-US" sz="1200" b="1" dirty="0" smtClean="0">
                <a:latin typeface="+mj-ea"/>
                <a:ea typeface="+mj-ea"/>
              </a:rPr>
              <a:t>点击</a:t>
            </a:r>
            <a:r>
              <a:rPr lang="zh-CN" altLang="en-US" sz="1200" b="1" dirty="0">
                <a:latin typeface="+mj-ea"/>
                <a:ea typeface="+mj-ea"/>
              </a:rPr>
              <a:t>输入简要文字内容，文字内容需概括精炼，不用多余的文字</a:t>
            </a:r>
            <a:r>
              <a:rPr lang="zh-CN" altLang="en-US" sz="1200" b="1" dirty="0" smtClean="0">
                <a:latin typeface="+mj-ea"/>
                <a:ea typeface="+mj-ea"/>
              </a:rPr>
              <a:t>修饰</a:t>
            </a:r>
            <a:r>
              <a:rPr lang="zh-CN" altLang="en-US" sz="1200" b="1" dirty="0">
                <a:latin typeface="+mj-ea"/>
                <a:ea typeface="+mj-ea"/>
              </a:rPr>
              <a:t>。</a:t>
            </a:r>
            <a:endParaRPr lang="zh-CN" altLang="en-US" sz="1200" b="1" dirty="0">
              <a:latin typeface="+mj-ea"/>
              <a:ea typeface="+mj-ea"/>
            </a:endParaRPr>
          </a:p>
        </p:txBody>
      </p:sp>
      <p:sp>
        <p:nvSpPr>
          <p:cNvPr id="104" name="TextBox 23"/>
          <p:cNvSpPr txBox="1"/>
          <p:nvPr/>
        </p:nvSpPr>
        <p:spPr>
          <a:xfrm>
            <a:off x="6123124" y="2901410"/>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105" name="TextBox 24"/>
          <p:cNvSpPr txBox="1"/>
          <p:nvPr/>
        </p:nvSpPr>
        <p:spPr>
          <a:xfrm>
            <a:off x="6012160" y="3181324"/>
            <a:ext cx="2556284" cy="549061"/>
          </a:xfrm>
          <a:prstGeom prst="rect">
            <a:avLst/>
          </a:prstGeom>
          <a:noFill/>
        </p:spPr>
        <p:txBody>
          <a:bodyPr wrap="square" rtlCol="0">
            <a:spAutoFit/>
          </a:bodyPr>
          <a:lstStyle/>
          <a:p>
            <a:pPr>
              <a:lnSpc>
                <a:spcPct val="130000"/>
              </a:lnSpc>
              <a:defRPr/>
            </a:pPr>
            <a:r>
              <a:rPr lang="zh-CN" altLang="en-US" sz="1200" b="1" dirty="0" smtClean="0">
                <a:latin typeface="+mj-ea"/>
                <a:ea typeface="+mj-ea"/>
              </a:rPr>
              <a:t>点击</a:t>
            </a:r>
            <a:r>
              <a:rPr lang="zh-CN" altLang="en-US" sz="1200" b="1" dirty="0">
                <a:latin typeface="+mj-ea"/>
                <a:ea typeface="+mj-ea"/>
              </a:rPr>
              <a:t>输入简要文字内容，文字内容需概括精炼，不用多余的文字</a:t>
            </a:r>
            <a:r>
              <a:rPr lang="zh-CN" altLang="en-US" sz="1200" b="1" dirty="0" smtClean="0">
                <a:latin typeface="+mj-ea"/>
                <a:ea typeface="+mj-ea"/>
              </a:rPr>
              <a:t>修饰</a:t>
            </a:r>
            <a:r>
              <a:rPr lang="zh-CN" altLang="en-US" sz="1200" b="1" dirty="0">
                <a:latin typeface="+mj-ea"/>
                <a:ea typeface="+mj-ea"/>
              </a:rPr>
              <a:t>。</a:t>
            </a:r>
            <a:endParaRPr lang="zh-CN" altLang="en-US" sz="1200" b="1" dirty="0">
              <a:latin typeface="+mj-ea"/>
              <a:ea typeface="+mj-ea"/>
            </a:endParaRPr>
          </a:p>
        </p:txBody>
      </p:sp>
      <p:sp>
        <p:nvSpPr>
          <p:cNvPr id="106" name="TextBox 25"/>
          <p:cNvSpPr txBox="1"/>
          <p:nvPr/>
        </p:nvSpPr>
        <p:spPr>
          <a:xfrm>
            <a:off x="6591176" y="1878160"/>
            <a:ext cx="1005404" cy="338554"/>
          </a:xfrm>
          <a:prstGeom prst="rect">
            <a:avLst/>
          </a:prstGeom>
          <a:noFill/>
        </p:spPr>
        <p:txBody>
          <a:bodyPr wrap="none" rtlCol="0">
            <a:spAutoFit/>
          </a:bodyPr>
          <a:lstStyle/>
          <a:p>
            <a:pPr algn="ctr"/>
            <a:r>
              <a:rPr lang="zh-CN" altLang="en-US" sz="1600" b="1" dirty="0">
                <a:solidFill>
                  <a:srgbClr val="002060"/>
                </a:solidFill>
                <a:latin typeface="+mj-ea"/>
                <a:ea typeface="+mj-ea"/>
              </a:rPr>
              <a:t>标题内容</a:t>
            </a:r>
            <a:endParaRPr lang="zh-CN" altLang="en-US" sz="1600" b="1" dirty="0">
              <a:solidFill>
                <a:srgbClr val="002060"/>
              </a:solidFill>
              <a:latin typeface="+mj-ea"/>
              <a:ea typeface="+mj-ea"/>
            </a:endParaRPr>
          </a:p>
        </p:txBody>
      </p:sp>
      <p:sp>
        <p:nvSpPr>
          <p:cNvPr id="107" name="TextBox 26"/>
          <p:cNvSpPr txBox="1"/>
          <p:nvPr/>
        </p:nvSpPr>
        <p:spPr>
          <a:xfrm>
            <a:off x="6480212" y="2158074"/>
            <a:ext cx="2556284" cy="549061"/>
          </a:xfrm>
          <a:prstGeom prst="rect">
            <a:avLst/>
          </a:prstGeom>
          <a:noFill/>
        </p:spPr>
        <p:txBody>
          <a:bodyPr wrap="square" rtlCol="0">
            <a:spAutoFit/>
          </a:bodyPr>
          <a:lstStyle/>
          <a:p>
            <a:pPr>
              <a:lnSpc>
                <a:spcPct val="130000"/>
              </a:lnSpc>
              <a:defRPr/>
            </a:pPr>
            <a:r>
              <a:rPr lang="zh-CN" altLang="en-US" sz="1200" b="1" dirty="0" smtClean="0">
                <a:latin typeface="+mj-ea"/>
                <a:ea typeface="+mj-ea"/>
              </a:rPr>
              <a:t>点击</a:t>
            </a:r>
            <a:r>
              <a:rPr lang="zh-CN" altLang="en-US" sz="1200" b="1" dirty="0">
                <a:latin typeface="+mj-ea"/>
                <a:ea typeface="+mj-ea"/>
              </a:rPr>
              <a:t>输入简要文字内容，文字内容需概括精炼，不用多余的文字</a:t>
            </a:r>
            <a:r>
              <a:rPr lang="zh-CN" altLang="en-US" sz="1200" b="1" dirty="0" smtClean="0">
                <a:latin typeface="+mj-ea"/>
                <a:ea typeface="+mj-ea"/>
              </a:rPr>
              <a:t>修饰</a:t>
            </a:r>
            <a:r>
              <a:rPr lang="zh-CN" altLang="en-US" sz="1200" b="1" dirty="0">
                <a:latin typeface="+mj-ea"/>
                <a:ea typeface="+mj-ea"/>
              </a:rPr>
              <a:t>。</a:t>
            </a:r>
            <a:endParaRPr lang="zh-CN" altLang="en-US" sz="1200" b="1" dirty="0">
              <a:latin typeface="+mj-ea"/>
              <a:ea typeface="+mj-ea"/>
            </a:endParaRPr>
          </a:p>
        </p:txBody>
      </p:sp>
      <p:grpSp>
        <p:nvGrpSpPr>
          <p:cNvPr id="108" name="组合 107"/>
          <p:cNvGrpSpPr/>
          <p:nvPr/>
        </p:nvGrpSpPr>
        <p:grpSpPr>
          <a:xfrm>
            <a:off x="3851771" y="1203598"/>
            <a:ext cx="1402358" cy="1402358"/>
            <a:chOff x="3851771" y="1163107"/>
            <a:chExt cx="1402358" cy="1402358"/>
          </a:xfrm>
        </p:grpSpPr>
        <p:grpSp>
          <p:nvGrpSpPr>
            <p:cNvPr id="109" name="组合 108"/>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112" name="椭圆 1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110" name="TextBox 29"/>
            <p:cNvSpPr txBox="1"/>
            <p:nvPr/>
          </p:nvSpPr>
          <p:spPr>
            <a:xfrm>
              <a:off x="3972731" y="1616482"/>
              <a:ext cx="1210589" cy="400110"/>
            </a:xfrm>
            <a:prstGeom prst="rect">
              <a:avLst/>
            </a:prstGeom>
            <a:noFill/>
          </p:spPr>
          <p:txBody>
            <a:bodyPr wrap="none" rtlCol="0">
              <a:spAutoFit/>
            </a:bodyPr>
            <a:lstStyle/>
            <a:p>
              <a:pPr algn="ctr" fontAlgn="auto">
                <a:spcBef>
                  <a:spcPts val="0"/>
                </a:spcBef>
                <a:spcAft>
                  <a:spcPts val="0"/>
                </a:spcAft>
                <a:defRPr/>
              </a:pPr>
              <a:r>
                <a:rPr lang="zh-CN" altLang="en-US" sz="2000" b="1" dirty="0" smtClean="0">
                  <a:latin typeface="+mj-ea"/>
                  <a:ea typeface="+mj-ea"/>
                </a:rPr>
                <a:t>核心工作</a:t>
              </a:r>
              <a:endParaRPr lang="zh-CN" altLang="en-US" sz="2000" b="1" dirty="0">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spd="slow" p14:dur="1600" advTm="9912">
        <p14:gallery dir="l"/>
      </p:transition>
    </mc:Choice>
    <mc:Fallback>
      <p:transition spd="slow" advTm="9912">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750"/>
                                            <p:tgtEl>
                                              <p:spTgt spid="3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par>
                              <p:cTn id="19" fill="hold">
                                <p:stCondLst>
                                  <p:cond delay="1500"/>
                                </p:stCondLst>
                                <p:childTnLst>
                                  <p:par>
                                    <p:cTn id="20" presetID="2" presetClass="entr" presetSubtype="4" fill="hold" nodeType="afterEffect" p14:presetBounceEnd="44000">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14:bounceEnd="44000">
                                          <p:cBhvr additive="base">
                                            <p:cTn id="22" dur="500" fill="hold"/>
                                            <p:tgtEl>
                                              <p:spTgt spid="108"/>
                                            </p:tgtEl>
                                            <p:attrNameLst>
                                              <p:attrName>ppt_x</p:attrName>
                                            </p:attrNameLst>
                                          </p:cBhvr>
                                          <p:tavLst>
                                            <p:tav tm="0">
                                              <p:val>
                                                <p:strVal val="#ppt_x"/>
                                              </p:val>
                                            </p:tav>
                                            <p:tav tm="100000">
                                              <p:val>
                                                <p:strVal val="#ppt_x"/>
                                              </p:val>
                                            </p:tav>
                                          </p:tavLst>
                                        </p:anim>
                                        <p:anim calcmode="lin" valueType="num" p14:bounceEnd="44000">
                                          <p:cBhvr additive="base">
                                            <p:cTn id="23" dur="500" fill="hold"/>
                                            <p:tgtEl>
                                              <p:spTgt spid="10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trips(downLeft)">
                                          <p:cBhvr>
                                            <p:cTn id="27" dur="500"/>
                                            <p:tgtEl>
                                              <p:spTgt spid="55"/>
                                            </p:tgtEl>
                                          </p:cBhvr>
                                        </p:animEffect>
                                      </p:childTnLst>
                                    </p:cTn>
                                  </p:par>
                                  <p:par>
                                    <p:cTn id="28" presetID="18" presetClass="entr" presetSubtype="12"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strips(downLeft)">
                                          <p:cBhvr>
                                            <p:cTn id="30" dur="500"/>
                                            <p:tgtEl>
                                              <p:spTgt spid="58"/>
                                            </p:tgtEl>
                                          </p:cBhvr>
                                        </p:animEffect>
                                      </p:childTnLst>
                                    </p:cTn>
                                  </p:par>
                                  <p:par>
                                    <p:cTn id="31" presetID="18" presetClass="entr" presetSubtype="12"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strips(downLeft)">
                                          <p:cBhvr>
                                            <p:cTn id="33" dur="500"/>
                                            <p:tgtEl>
                                              <p:spTgt spid="61"/>
                                            </p:tgtEl>
                                          </p:cBhvr>
                                        </p:animEffect>
                                      </p:childTnLst>
                                    </p:cTn>
                                  </p:par>
                                  <p:par>
                                    <p:cTn id="34" presetID="18" presetClass="entr" presetSubtype="6" fill="hold"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strips(downRight)">
                                          <p:cBhvr>
                                            <p:cTn id="36" dur="500"/>
                                            <p:tgtEl>
                                              <p:spTgt spid="62"/>
                                            </p:tgtEl>
                                          </p:cBhvr>
                                        </p:animEffect>
                                      </p:childTnLst>
                                    </p:cTn>
                                  </p:par>
                                  <p:par>
                                    <p:cTn id="37" presetID="18" presetClass="entr" presetSubtype="6"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strips(downRight)">
                                          <p:cBhvr>
                                            <p:cTn id="39" dur="500"/>
                                            <p:tgtEl>
                                              <p:spTgt spid="63"/>
                                            </p:tgtEl>
                                          </p:cBhvr>
                                        </p:animEffect>
                                      </p:childTnLst>
                                    </p:cTn>
                                  </p:par>
                                  <p:par>
                                    <p:cTn id="40" presetID="18" presetClass="entr" presetSubtype="6"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strips(downRight)">
                                          <p:cBhvr>
                                            <p:cTn id="42" dur="500"/>
                                            <p:tgtEl>
                                              <p:spTgt spid="64"/>
                                            </p:tgtEl>
                                          </p:cBhvr>
                                        </p:animEffect>
                                      </p:childTnLst>
                                    </p:cTn>
                                  </p:par>
                                </p:childTnLst>
                              </p:cTn>
                            </p:par>
                            <p:par>
                              <p:cTn id="43" fill="hold">
                                <p:stCondLst>
                                  <p:cond delay="2500"/>
                                </p:stCondLst>
                                <p:childTnLst>
                                  <p:par>
                                    <p:cTn id="44" presetID="2" presetClass="entr" presetSubtype="4" accel="55000" fill="hold" grpId="0" nodeType="afterEffect" p14:presetBounceEnd="58000">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14:bounceEnd="58000">
                                          <p:cBhvr additive="base">
                                            <p:cTn id="46" dur="1500" fill="hold"/>
                                            <p:tgtEl>
                                              <p:spTgt spid="75"/>
                                            </p:tgtEl>
                                            <p:attrNameLst>
                                              <p:attrName>ppt_x</p:attrName>
                                            </p:attrNameLst>
                                          </p:cBhvr>
                                          <p:tavLst>
                                            <p:tav tm="0">
                                              <p:val>
                                                <p:strVal val="#ppt_x"/>
                                              </p:val>
                                            </p:tav>
                                            <p:tav tm="100000">
                                              <p:val>
                                                <p:strVal val="#ppt_x"/>
                                              </p:val>
                                            </p:tav>
                                          </p:tavLst>
                                        </p:anim>
                                        <p:anim calcmode="lin" valueType="num" p14:bounceEnd="58000">
                                          <p:cBhvr additive="base">
                                            <p:cTn id="47" dur="1500" fill="hold"/>
                                            <p:tgtEl>
                                              <p:spTgt spid="75"/>
                                            </p:tgtEl>
                                            <p:attrNameLst>
                                              <p:attrName>ppt_y</p:attrName>
                                            </p:attrNameLst>
                                          </p:cBhvr>
                                          <p:tavLst>
                                            <p:tav tm="0">
                                              <p:val>
                                                <p:strVal val="1+#ppt_h/2"/>
                                              </p:val>
                                            </p:tav>
                                            <p:tav tm="100000">
                                              <p:val>
                                                <p:strVal val="#ppt_y"/>
                                              </p:val>
                                            </p:tav>
                                          </p:tavLst>
                                        </p:anim>
                                      </p:childTnLst>
                                    </p:cTn>
                                  </p:par>
                                  <p:par>
                                    <p:cTn id="48" presetID="2" presetClass="entr" presetSubtype="4" accel="55000" fill="hold" grpId="0" nodeType="withEffect" p14:presetBounceEnd="58000">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14:bounceEnd="58000">
                                          <p:cBhvr additive="base">
                                            <p:cTn id="50" dur="1500" fill="hold"/>
                                            <p:tgtEl>
                                              <p:spTgt spid="66"/>
                                            </p:tgtEl>
                                            <p:attrNameLst>
                                              <p:attrName>ppt_x</p:attrName>
                                            </p:attrNameLst>
                                          </p:cBhvr>
                                          <p:tavLst>
                                            <p:tav tm="0">
                                              <p:val>
                                                <p:strVal val="#ppt_x"/>
                                              </p:val>
                                            </p:tav>
                                            <p:tav tm="100000">
                                              <p:val>
                                                <p:strVal val="#ppt_x"/>
                                              </p:val>
                                            </p:tav>
                                          </p:tavLst>
                                        </p:anim>
                                        <p:anim calcmode="lin" valueType="num" p14:bounceEnd="58000">
                                          <p:cBhvr additive="base">
                                            <p:cTn id="51" dur="1500" fill="hold"/>
                                            <p:tgtEl>
                                              <p:spTgt spid="66"/>
                                            </p:tgtEl>
                                            <p:attrNameLst>
                                              <p:attrName>ppt_y</p:attrName>
                                            </p:attrNameLst>
                                          </p:cBhvr>
                                          <p:tavLst>
                                            <p:tav tm="0">
                                              <p:val>
                                                <p:strVal val="1+#ppt_h/2"/>
                                              </p:val>
                                            </p:tav>
                                            <p:tav tm="100000">
                                              <p:val>
                                                <p:strVal val="#ppt_y"/>
                                              </p:val>
                                            </p:tav>
                                          </p:tavLst>
                                        </p:anim>
                                      </p:childTnLst>
                                    </p:cTn>
                                  </p:par>
                                  <p:par>
                                    <p:cTn id="52" presetID="2" presetClass="entr" presetSubtype="4" accel="55000" fill="hold" grpId="0" nodeType="withEffect" p14:presetBounceEnd="58000">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14:bounceEnd="58000">
                                          <p:cBhvr additive="base">
                                            <p:cTn id="54" dur="1500" fill="hold"/>
                                            <p:tgtEl>
                                              <p:spTgt spid="69"/>
                                            </p:tgtEl>
                                            <p:attrNameLst>
                                              <p:attrName>ppt_x</p:attrName>
                                            </p:attrNameLst>
                                          </p:cBhvr>
                                          <p:tavLst>
                                            <p:tav tm="0">
                                              <p:val>
                                                <p:strVal val="#ppt_x"/>
                                              </p:val>
                                            </p:tav>
                                            <p:tav tm="100000">
                                              <p:val>
                                                <p:strVal val="#ppt_x"/>
                                              </p:val>
                                            </p:tav>
                                          </p:tavLst>
                                        </p:anim>
                                        <p:anim calcmode="lin" valueType="num" p14:bounceEnd="58000">
                                          <p:cBhvr additive="base">
                                            <p:cTn id="55" dur="1500" fill="hold"/>
                                            <p:tgtEl>
                                              <p:spTgt spid="69"/>
                                            </p:tgtEl>
                                            <p:attrNameLst>
                                              <p:attrName>ppt_y</p:attrName>
                                            </p:attrNameLst>
                                          </p:cBhvr>
                                          <p:tavLst>
                                            <p:tav tm="0">
                                              <p:val>
                                                <p:strVal val="1+#ppt_h/2"/>
                                              </p:val>
                                            </p:tav>
                                            <p:tav tm="100000">
                                              <p:val>
                                                <p:strVal val="#ppt_y"/>
                                              </p:val>
                                            </p:tav>
                                          </p:tavLst>
                                        </p:anim>
                                      </p:childTnLst>
                                    </p:cTn>
                                  </p:par>
                                  <p:par>
                                    <p:cTn id="56" presetID="2" presetClass="entr" presetSubtype="4" accel="55000" fill="hold" grpId="0" nodeType="withEffect" p14:presetBounceEnd="58000">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14:bounceEnd="58000">
                                          <p:cBhvr additive="base">
                                            <p:cTn id="58" dur="1500" fill="hold"/>
                                            <p:tgtEl>
                                              <p:spTgt spid="71"/>
                                            </p:tgtEl>
                                            <p:attrNameLst>
                                              <p:attrName>ppt_x</p:attrName>
                                            </p:attrNameLst>
                                          </p:cBhvr>
                                          <p:tavLst>
                                            <p:tav tm="0">
                                              <p:val>
                                                <p:strVal val="#ppt_x"/>
                                              </p:val>
                                            </p:tav>
                                            <p:tav tm="100000">
                                              <p:val>
                                                <p:strVal val="#ppt_x"/>
                                              </p:val>
                                            </p:tav>
                                          </p:tavLst>
                                        </p:anim>
                                        <p:anim calcmode="lin" valueType="num" p14:bounceEnd="58000">
                                          <p:cBhvr additive="base">
                                            <p:cTn id="59" dur="1500" fill="hold"/>
                                            <p:tgtEl>
                                              <p:spTgt spid="71"/>
                                            </p:tgtEl>
                                            <p:attrNameLst>
                                              <p:attrName>ppt_y</p:attrName>
                                            </p:attrNameLst>
                                          </p:cBhvr>
                                          <p:tavLst>
                                            <p:tav tm="0">
                                              <p:val>
                                                <p:strVal val="1+#ppt_h/2"/>
                                              </p:val>
                                            </p:tav>
                                            <p:tav tm="100000">
                                              <p:val>
                                                <p:strVal val="#ppt_y"/>
                                              </p:val>
                                            </p:tav>
                                          </p:tavLst>
                                        </p:anim>
                                      </p:childTnLst>
                                    </p:cTn>
                                  </p:par>
                                  <p:par>
                                    <p:cTn id="60" presetID="2" presetClass="entr" presetSubtype="4" accel="55000" fill="hold" grpId="0" nodeType="withEffect" p14:presetBounceEnd="58000">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14:bounceEnd="58000">
                                          <p:cBhvr additive="base">
                                            <p:cTn id="62" dur="1500" fill="hold"/>
                                            <p:tgtEl>
                                              <p:spTgt spid="72"/>
                                            </p:tgtEl>
                                            <p:attrNameLst>
                                              <p:attrName>ppt_x</p:attrName>
                                            </p:attrNameLst>
                                          </p:cBhvr>
                                          <p:tavLst>
                                            <p:tav tm="0">
                                              <p:val>
                                                <p:strVal val="#ppt_x"/>
                                              </p:val>
                                            </p:tav>
                                            <p:tav tm="100000">
                                              <p:val>
                                                <p:strVal val="#ppt_x"/>
                                              </p:val>
                                            </p:tav>
                                          </p:tavLst>
                                        </p:anim>
                                        <p:anim calcmode="lin" valueType="num" p14:bounceEnd="58000">
                                          <p:cBhvr additive="base">
                                            <p:cTn id="63" dur="150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accel="55000" fill="hold" grpId="0" nodeType="withEffect" p14:presetBounceEnd="58000">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14:bounceEnd="58000">
                                          <p:cBhvr additive="base">
                                            <p:cTn id="66" dur="1500" fill="hold"/>
                                            <p:tgtEl>
                                              <p:spTgt spid="74"/>
                                            </p:tgtEl>
                                            <p:attrNameLst>
                                              <p:attrName>ppt_x</p:attrName>
                                            </p:attrNameLst>
                                          </p:cBhvr>
                                          <p:tavLst>
                                            <p:tav tm="0">
                                              <p:val>
                                                <p:strVal val="#ppt_x"/>
                                              </p:val>
                                            </p:tav>
                                            <p:tav tm="100000">
                                              <p:val>
                                                <p:strVal val="#ppt_x"/>
                                              </p:val>
                                            </p:tav>
                                          </p:tavLst>
                                        </p:anim>
                                        <p:anim calcmode="lin" valueType="num" p14:bounceEnd="58000">
                                          <p:cBhvr additive="base">
                                            <p:cTn id="67" dur="1500" fill="hold"/>
                                            <p:tgtEl>
                                              <p:spTgt spid="74"/>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2"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p:tgtEl>
                                              <p:spTgt spid="53"/>
                                            </p:tgtEl>
                                            <p:attrNameLst>
                                              <p:attrName>ppt_x</p:attrName>
                                            </p:attrNameLst>
                                          </p:cBhvr>
                                          <p:tavLst>
                                            <p:tav tm="0">
                                              <p:val>
                                                <p:strVal val="#ppt_x+#ppt_w*1.125000"/>
                                              </p:val>
                                            </p:tav>
                                            <p:tav tm="100000">
                                              <p:val>
                                                <p:strVal val="#ppt_x"/>
                                              </p:val>
                                            </p:tav>
                                          </p:tavLst>
                                        </p:anim>
                                        <p:animEffect transition="in" filter="wipe(left)">
                                          <p:cBhvr>
                                            <p:cTn id="72" dur="500"/>
                                            <p:tgtEl>
                                              <p:spTgt spid="53"/>
                                            </p:tgtEl>
                                          </p:cBhvr>
                                        </p:animEffect>
                                      </p:childTnLst>
                                    </p:cTn>
                                  </p:par>
                                  <p:par>
                                    <p:cTn id="73" presetID="18" presetClass="entr" presetSubtype="3"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strips(upRight)">
                                          <p:cBhvr>
                                            <p:cTn id="75" dur="500"/>
                                            <p:tgtEl>
                                              <p:spTgt spid="76"/>
                                            </p:tgtEl>
                                          </p:cBhvr>
                                        </p:animEffect>
                                      </p:childTnLst>
                                    </p:cTn>
                                  </p:par>
                                </p:childTnLst>
                              </p:cTn>
                            </p:par>
                            <p:par>
                              <p:cTn id="76" fill="hold">
                                <p:stCondLst>
                                  <p:cond delay="4500"/>
                                </p:stCondLst>
                                <p:childTnLst>
                                  <p:par>
                                    <p:cTn id="77" presetID="12" presetClass="entr" presetSubtype="2" fill="hold" grpId="0" nodeType="afterEffect">
                                      <p:stCondLst>
                                        <p:cond delay="0"/>
                                      </p:stCondLst>
                                      <p:childTnLst>
                                        <p:set>
                                          <p:cBhvr>
                                            <p:cTn id="78" dur="1" fill="hold">
                                              <p:stCondLst>
                                                <p:cond delay="0"/>
                                              </p:stCondLst>
                                            </p:cTn>
                                            <p:tgtEl>
                                              <p:spTgt spid="78"/>
                                            </p:tgtEl>
                                            <p:attrNameLst>
                                              <p:attrName>style.visibility</p:attrName>
                                            </p:attrNameLst>
                                          </p:cBhvr>
                                          <p:to>
                                            <p:strVal val="visible"/>
                                          </p:to>
                                        </p:set>
                                        <p:anim calcmode="lin" valueType="num">
                                          <p:cBhvr additive="base">
                                            <p:cTn id="79" dur="500"/>
                                            <p:tgtEl>
                                              <p:spTgt spid="78"/>
                                            </p:tgtEl>
                                            <p:attrNameLst>
                                              <p:attrName>ppt_x</p:attrName>
                                            </p:attrNameLst>
                                          </p:cBhvr>
                                          <p:tavLst>
                                            <p:tav tm="0">
                                              <p:val>
                                                <p:strVal val="#ppt_x+#ppt_w*1.125000"/>
                                              </p:val>
                                            </p:tav>
                                            <p:tav tm="100000">
                                              <p:val>
                                                <p:strVal val="#ppt_x"/>
                                              </p:val>
                                            </p:tav>
                                          </p:tavLst>
                                        </p:anim>
                                        <p:animEffect transition="in" filter="wipe(left)">
                                          <p:cBhvr>
                                            <p:cTn id="80" dur="500"/>
                                            <p:tgtEl>
                                              <p:spTgt spid="78"/>
                                            </p:tgtEl>
                                          </p:cBhvr>
                                        </p:animEffect>
                                      </p:childTnLst>
                                    </p:cTn>
                                  </p:par>
                                  <p:par>
                                    <p:cTn id="81" presetID="18" presetClass="entr" presetSubtype="3"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strips(upRight)">
                                          <p:cBhvr>
                                            <p:cTn id="83" dur="500"/>
                                            <p:tgtEl>
                                              <p:spTgt spid="81"/>
                                            </p:tgtEl>
                                          </p:cBhvr>
                                        </p:animEffect>
                                      </p:childTnLst>
                                    </p:cTn>
                                  </p:par>
                                </p:childTnLst>
                              </p:cTn>
                            </p:par>
                            <p:par>
                              <p:cTn id="84" fill="hold">
                                <p:stCondLst>
                                  <p:cond delay="5000"/>
                                </p:stCondLst>
                                <p:childTnLst>
                                  <p:par>
                                    <p:cTn id="85" presetID="12" presetClass="entr" presetSubtype="2" fill="hold" grpId="0"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additive="base">
                                            <p:cTn id="87" dur="500"/>
                                            <p:tgtEl>
                                              <p:spTgt spid="84"/>
                                            </p:tgtEl>
                                            <p:attrNameLst>
                                              <p:attrName>ppt_x</p:attrName>
                                            </p:attrNameLst>
                                          </p:cBhvr>
                                          <p:tavLst>
                                            <p:tav tm="0">
                                              <p:val>
                                                <p:strVal val="#ppt_x+#ppt_w*1.125000"/>
                                              </p:val>
                                            </p:tav>
                                            <p:tav tm="100000">
                                              <p:val>
                                                <p:strVal val="#ppt_x"/>
                                              </p:val>
                                            </p:tav>
                                          </p:tavLst>
                                        </p:anim>
                                        <p:animEffect transition="in" filter="wipe(left)">
                                          <p:cBhvr>
                                            <p:cTn id="88" dur="500"/>
                                            <p:tgtEl>
                                              <p:spTgt spid="84"/>
                                            </p:tgtEl>
                                          </p:cBhvr>
                                        </p:animEffect>
                                      </p:childTnLst>
                                    </p:cTn>
                                  </p:par>
                                  <p:par>
                                    <p:cTn id="89" presetID="18" presetClass="entr" presetSubtype="3"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strips(upRight)">
                                          <p:cBhvr>
                                            <p:cTn id="91" dur="500"/>
                                            <p:tgtEl>
                                              <p:spTgt spid="85"/>
                                            </p:tgtEl>
                                          </p:cBhvr>
                                        </p:animEffect>
                                      </p:childTnLst>
                                    </p:cTn>
                                  </p:par>
                                </p:childTnLst>
                              </p:cTn>
                            </p:par>
                            <p:par>
                              <p:cTn id="92" fill="hold">
                                <p:stCondLst>
                                  <p:cond delay="5500"/>
                                </p:stCondLst>
                                <p:childTnLst>
                                  <p:par>
                                    <p:cTn id="93" presetID="12" presetClass="entr" presetSubtype="2" fill="hold" grpId="0" nodeType="afterEffect">
                                      <p:stCondLst>
                                        <p:cond delay="0"/>
                                      </p:stCondLst>
                                      <p:childTnLst>
                                        <p:set>
                                          <p:cBhvr>
                                            <p:cTn id="94" dur="1" fill="hold">
                                              <p:stCondLst>
                                                <p:cond delay="0"/>
                                              </p:stCondLst>
                                            </p:cTn>
                                            <p:tgtEl>
                                              <p:spTgt spid="102"/>
                                            </p:tgtEl>
                                            <p:attrNameLst>
                                              <p:attrName>style.visibility</p:attrName>
                                            </p:attrNameLst>
                                          </p:cBhvr>
                                          <p:to>
                                            <p:strVal val="visible"/>
                                          </p:to>
                                        </p:set>
                                        <p:anim calcmode="lin" valueType="num">
                                          <p:cBhvr additive="base">
                                            <p:cTn id="95" dur="500"/>
                                            <p:tgtEl>
                                              <p:spTgt spid="102"/>
                                            </p:tgtEl>
                                            <p:attrNameLst>
                                              <p:attrName>ppt_x</p:attrName>
                                            </p:attrNameLst>
                                          </p:cBhvr>
                                          <p:tavLst>
                                            <p:tav tm="0">
                                              <p:val>
                                                <p:strVal val="#ppt_x+#ppt_w*1.125000"/>
                                              </p:val>
                                            </p:tav>
                                            <p:tav tm="100000">
                                              <p:val>
                                                <p:strVal val="#ppt_x"/>
                                              </p:val>
                                            </p:tav>
                                          </p:tavLst>
                                        </p:anim>
                                        <p:animEffect transition="in" filter="wipe(left)">
                                          <p:cBhvr>
                                            <p:cTn id="96" dur="500"/>
                                            <p:tgtEl>
                                              <p:spTgt spid="102"/>
                                            </p:tgtEl>
                                          </p:cBhvr>
                                        </p:animEffect>
                                      </p:childTnLst>
                                    </p:cTn>
                                  </p:par>
                                  <p:par>
                                    <p:cTn id="97" presetID="18" presetClass="entr" presetSubtype="3" fill="hold" grpId="0" nodeType="with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strips(upRight)">
                                          <p:cBhvr>
                                            <p:cTn id="99" dur="500"/>
                                            <p:tgtEl>
                                              <p:spTgt spid="103"/>
                                            </p:tgtEl>
                                          </p:cBhvr>
                                        </p:animEffect>
                                      </p:childTnLst>
                                    </p:cTn>
                                  </p:par>
                                </p:childTnLst>
                              </p:cTn>
                            </p:par>
                            <p:par>
                              <p:cTn id="100" fill="hold">
                                <p:stCondLst>
                                  <p:cond delay="6000"/>
                                </p:stCondLst>
                                <p:childTnLst>
                                  <p:par>
                                    <p:cTn id="101" presetID="12" presetClass="entr" presetSubtype="2" fill="hold" grpId="0" nodeType="afterEffect">
                                      <p:stCondLst>
                                        <p:cond delay="0"/>
                                      </p:stCondLst>
                                      <p:childTnLst>
                                        <p:set>
                                          <p:cBhvr>
                                            <p:cTn id="102" dur="1" fill="hold">
                                              <p:stCondLst>
                                                <p:cond delay="0"/>
                                              </p:stCondLst>
                                            </p:cTn>
                                            <p:tgtEl>
                                              <p:spTgt spid="104"/>
                                            </p:tgtEl>
                                            <p:attrNameLst>
                                              <p:attrName>style.visibility</p:attrName>
                                            </p:attrNameLst>
                                          </p:cBhvr>
                                          <p:to>
                                            <p:strVal val="visible"/>
                                          </p:to>
                                        </p:set>
                                        <p:anim calcmode="lin" valueType="num">
                                          <p:cBhvr additive="base">
                                            <p:cTn id="103" dur="500"/>
                                            <p:tgtEl>
                                              <p:spTgt spid="104"/>
                                            </p:tgtEl>
                                            <p:attrNameLst>
                                              <p:attrName>ppt_x</p:attrName>
                                            </p:attrNameLst>
                                          </p:cBhvr>
                                          <p:tavLst>
                                            <p:tav tm="0">
                                              <p:val>
                                                <p:strVal val="#ppt_x+#ppt_w*1.125000"/>
                                              </p:val>
                                            </p:tav>
                                            <p:tav tm="100000">
                                              <p:val>
                                                <p:strVal val="#ppt_x"/>
                                              </p:val>
                                            </p:tav>
                                          </p:tavLst>
                                        </p:anim>
                                        <p:animEffect transition="in" filter="wipe(left)">
                                          <p:cBhvr>
                                            <p:cTn id="104" dur="500"/>
                                            <p:tgtEl>
                                              <p:spTgt spid="104"/>
                                            </p:tgtEl>
                                          </p:cBhvr>
                                        </p:animEffect>
                                      </p:childTnLst>
                                    </p:cTn>
                                  </p:par>
                                  <p:par>
                                    <p:cTn id="105" presetID="18" presetClass="entr" presetSubtype="3" fill="hold" grpId="0" nodeType="with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strips(upRight)">
                                          <p:cBhvr>
                                            <p:cTn id="107" dur="500"/>
                                            <p:tgtEl>
                                              <p:spTgt spid="105"/>
                                            </p:tgtEl>
                                          </p:cBhvr>
                                        </p:animEffect>
                                      </p:childTnLst>
                                    </p:cTn>
                                  </p:par>
                                </p:childTnLst>
                              </p:cTn>
                            </p:par>
                            <p:par>
                              <p:cTn id="108" fill="hold">
                                <p:stCondLst>
                                  <p:cond delay="6500"/>
                                </p:stCondLst>
                                <p:childTnLst>
                                  <p:par>
                                    <p:cTn id="109" presetID="12" presetClass="entr" presetSubtype="2" fill="hold" grpId="0"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additive="base">
                                            <p:cTn id="111" dur="500"/>
                                            <p:tgtEl>
                                              <p:spTgt spid="106"/>
                                            </p:tgtEl>
                                            <p:attrNameLst>
                                              <p:attrName>ppt_x</p:attrName>
                                            </p:attrNameLst>
                                          </p:cBhvr>
                                          <p:tavLst>
                                            <p:tav tm="0">
                                              <p:val>
                                                <p:strVal val="#ppt_x+#ppt_w*1.125000"/>
                                              </p:val>
                                            </p:tav>
                                            <p:tav tm="100000">
                                              <p:val>
                                                <p:strVal val="#ppt_x"/>
                                              </p:val>
                                            </p:tav>
                                          </p:tavLst>
                                        </p:anim>
                                        <p:animEffect transition="in" filter="wipe(left)">
                                          <p:cBhvr>
                                            <p:cTn id="112" dur="500"/>
                                            <p:tgtEl>
                                              <p:spTgt spid="106"/>
                                            </p:tgtEl>
                                          </p:cBhvr>
                                        </p:animEffect>
                                      </p:childTnLst>
                                    </p:cTn>
                                  </p:par>
                                  <p:par>
                                    <p:cTn id="113" presetID="18" presetClass="entr" presetSubtype="3" fill="hold" grpId="0" nodeType="withEffect">
                                      <p:stCondLst>
                                        <p:cond delay="0"/>
                                      </p:stCondLst>
                                      <p:childTnLst>
                                        <p:set>
                                          <p:cBhvr>
                                            <p:cTn id="114" dur="1" fill="hold">
                                              <p:stCondLst>
                                                <p:cond delay="0"/>
                                              </p:stCondLst>
                                            </p:cTn>
                                            <p:tgtEl>
                                              <p:spTgt spid="107"/>
                                            </p:tgtEl>
                                            <p:attrNameLst>
                                              <p:attrName>style.visibility</p:attrName>
                                            </p:attrNameLst>
                                          </p:cBhvr>
                                          <p:to>
                                            <p:strVal val="visible"/>
                                          </p:to>
                                        </p:set>
                                        <p:animEffect transition="in" filter="strips(upRight)">
                                          <p:cBhvr>
                                            <p:cTn id="115" dur="500"/>
                                            <p:tgtEl>
                                              <p:spTgt spid="107"/>
                                            </p:tgtEl>
                                          </p:cBhvr>
                                        </p:animEffect>
                                      </p:childTnLst>
                                    </p:cTn>
                                  </p:par>
                                </p:childTnLst>
                              </p:cTn>
                            </p:par>
                            <p:par>
                              <p:cTn id="116" fill="hold">
                                <p:stCondLst>
                                  <p:cond delay="7000"/>
                                </p:stCondLst>
                                <p:childTnLst>
                                  <p:par>
                                    <p:cTn id="117" presetID="21" presetClass="entr" presetSubtype="1" fill="hold" grpId="0" nodeType="after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wheel(1)">
                                          <p:cBhvr>
                                            <p:cTn id="119"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49" grpId="0"/>
          <p:bldP spid="52" grpId="0" animBg="1"/>
          <p:bldP spid="53" grpId="0"/>
          <p:bldP spid="66" grpId="0" animBg="1"/>
          <p:bldP spid="69" grpId="0" animBg="1"/>
          <p:bldP spid="71" grpId="0" animBg="1"/>
          <p:bldP spid="72" grpId="0" animBg="1"/>
          <p:bldP spid="74" grpId="0" animBg="1"/>
          <p:bldP spid="75" grpId="0" animBg="1"/>
          <p:bldP spid="76" grpId="0"/>
          <p:bldP spid="78" grpId="0"/>
          <p:bldP spid="81" grpId="0"/>
          <p:bldP spid="84" grpId="0"/>
          <p:bldP spid="85" grpId="0"/>
          <p:bldP spid="102" grpId="0"/>
          <p:bldP spid="103" grpId="0"/>
          <p:bldP spid="104" grpId="0"/>
          <p:bldP spid="105" grpId="0"/>
          <p:bldP spid="106" grpId="0"/>
          <p:bldP spid="10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750"/>
                                            <p:tgtEl>
                                              <p:spTgt spid="32"/>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8"/>
                                            </p:tgtEl>
                                            <p:attrNameLst>
                                              <p:attrName>style.visibility</p:attrName>
                                            </p:attrNameLst>
                                          </p:cBhvr>
                                          <p:to>
                                            <p:strVal val="visible"/>
                                          </p:to>
                                        </p:set>
                                        <p:anim calcmode="lin" valueType="num">
                                          <p:cBhvr additive="base">
                                            <p:cTn id="22" dur="500" fill="hold"/>
                                            <p:tgtEl>
                                              <p:spTgt spid="108"/>
                                            </p:tgtEl>
                                            <p:attrNameLst>
                                              <p:attrName>ppt_x</p:attrName>
                                            </p:attrNameLst>
                                          </p:cBhvr>
                                          <p:tavLst>
                                            <p:tav tm="0">
                                              <p:val>
                                                <p:strVal val="#ppt_x"/>
                                              </p:val>
                                            </p:tav>
                                            <p:tav tm="100000">
                                              <p:val>
                                                <p:strVal val="#ppt_x"/>
                                              </p:val>
                                            </p:tav>
                                          </p:tavLst>
                                        </p:anim>
                                        <p:anim calcmode="lin" valueType="num">
                                          <p:cBhvr additive="base">
                                            <p:cTn id="23" dur="500" fill="hold"/>
                                            <p:tgtEl>
                                              <p:spTgt spid="10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trips(downLeft)">
                                          <p:cBhvr>
                                            <p:cTn id="27" dur="500"/>
                                            <p:tgtEl>
                                              <p:spTgt spid="55"/>
                                            </p:tgtEl>
                                          </p:cBhvr>
                                        </p:animEffect>
                                      </p:childTnLst>
                                    </p:cTn>
                                  </p:par>
                                  <p:par>
                                    <p:cTn id="28" presetID="18" presetClass="entr" presetSubtype="12"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strips(downLeft)">
                                          <p:cBhvr>
                                            <p:cTn id="30" dur="500"/>
                                            <p:tgtEl>
                                              <p:spTgt spid="58"/>
                                            </p:tgtEl>
                                          </p:cBhvr>
                                        </p:animEffect>
                                      </p:childTnLst>
                                    </p:cTn>
                                  </p:par>
                                  <p:par>
                                    <p:cTn id="31" presetID="18" presetClass="entr" presetSubtype="12"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strips(downLeft)">
                                          <p:cBhvr>
                                            <p:cTn id="33" dur="500"/>
                                            <p:tgtEl>
                                              <p:spTgt spid="61"/>
                                            </p:tgtEl>
                                          </p:cBhvr>
                                        </p:animEffect>
                                      </p:childTnLst>
                                    </p:cTn>
                                  </p:par>
                                  <p:par>
                                    <p:cTn id="34" presetID="18" presetClass="entr" presetSubtype="6" fill="hold" nodeType="with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strips(downRight)">
                                          <p:cBhvr>
                                            <p:cTn id="36" dur="500"/>
                                            <p:tgtEl>
                                              <p:spTgt spid="62"/>
                                            </p:tgtEl>
                                          </p:cBhvr>
                                        </p:animEffect>
                                      </p:childTnLst>
                                    </p:cTn>
                                  </p:par>
                                  <p:par>
                                    <p:cTn id="37" presetID="18" presetClass="entr" presetSubtype="6"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strips(downRight)">
                                          <p:cBhvr>
                                            <p:cTn id="39" dur="500"/>
                                            <p:tgtEl>
                                              <p:spTgt spid="63"/>
                                            </p:tgtEl>
                                          </p:cBhvr>
                                        </p:animEffect>
                                      </p:childTnLst>
                                    </p:cTn>
                                  </p:par>
                                  <p:par>
                                    <p:cTn id="40" presetID="18" presetClass="entr" presetSubtype="6"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strips(downRight)">
                                          <p:cBhvr>
                                            <p:cTn id="42" dur="500"/>
                                            <p:tgtEl>
                                              <p:spTgt spid="64"/>
                                            </p:tgtEl>
                                          </p:cBhvr>
                                        </p:animEffect>
                                      </p:childTnLst>
                                    </p:cTn>
                                  </p:par>
                                </p:childTnLst>
                              </p:cTn>
                            </p:par>
                            <p:par>
                              <p:cTn id="43" fill="hold">
                                <p:stCondLst>
                                  <p:cond delay="2500"/>
                                </p:stCondLst>
                                <p:childTnLst>
                                  <p:par>
                                    <p:cTn id="44" presetID="2" presetClass="entr" presetSubtype="4" accel="55000" fill="hold" grpId="0" nodeType="afterEffect">
                                      <p:stCondLst>
                                        <p:cond delay="0"/>
                                      </p:stCondLst>
                                      <p:childTnLst>
                                        <p:set>
                                          <p:cBhvr>
                                            <p:cTn id="45" dur="1" fill="hold">
                                              <p:stCondLst>
                                                <p:cond delay="0"/>
                                              </p:stCondLst>
                                            </p:cTn>
                                            <p:tgtEl>
                                              <p:spTgt spid="75"/>
                                            </p:tgtEl>
                                            <p:attrNameLst>
                                              <p:attrName>style.visibility</p:attrName>
                                            </p:attrNameLst>
                                          </p:cBhvr>
                                          <p:to>
                                            <p:strVal val="visible"/>
                                          </p:to>
                                        </p:set>
                                        <p:anim calcmode="lin" valueType="num">
                                          <p:cBhvr additive="base">
                                            <p:cTn id="46" dur="1500" fill="hold"/>
                                            <p:tgtEl>
                                              <p:spTgt spid="75"/>
                                            </p:tgtEl>
                                            <p:attrNameLst>
                                              <p:attrName>ppt_x</p:attrName>
                                            </p:attrNameLst>
                                          </p:cBhvr>
                                          <p:tavLst>
                                            <p:tav tm="0">
                                              <p:val>
                                                <p:strVal val="#ppt_x"/>
                                              </p:val>
                                            </p:tav>
                                            <p:tav tm="100000">
                                              <p:val>
                                                <p:strVal val="#ppt_x"/>
                                              </p:val>
                                            </p:tav>
                                          </p:tavLst>
                                        </p:anim>
                                        <p:anim calcmode="lin" valueType="num">
                                          <p:cBhvr additive="base">
                                            <p:cTn id="47" dur="1500" fill="hold"/>
                                            <p:tgtEl>
                                              <p:spTgt spid="75"/>
                                            </p:tgtEl>
                                            <p:attrNameLst>
                                              <p:attrName>ppt_y</p:attrName>
                                            </p:attrNameLst>
                                          </p:cBhvr>
                                          <p:tavLst>
                                            <p:tav tm="0">
                                              <p:val>
                                                <p:strVal val="1+#ppt_h/2"/>
                                              </p:val>
                                            </p:tav>
                                            <p:tav tm="100000">
                                              <p:val>
                                                <p:strVal val="#ppt_y"/>
                                              </p:val>
                                            </p:tav>
                                          </p:tavLst>
                                        </p:anim>
                                      </p:childTnLst>
                                    </p:cTn>
                                  </p:par>
                                  <p:par>
                                    <p:cTn id="48" presetID="2" presetClass="entr" presetSubtype="4" accel="55000"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 calcmode="lin" valueType="num">
                                          <p:cBhvr additive="base">
                                            <p:cTn id="50" dur="1500" fill="hold"/>
                                            <p:tgtEl>
                                              <p:spTgt spid="66"/>
                                            </p:tgtEl>
                                            <p:attrNameLst>
                                              <p:attrName>ppt_x</p:attrName>
                                            </p:attrNameLst>
                                          </p:cBhvr>
                                          <p:tavLst>
                                            <p:tav tm="0">
                                              <p:val>
                                                <p:strVal val="#ppt_x"/>
                                              </p:val>
                                            </p:tav>
                                            <p:tav tm="100000">
                                              <p:val>
                                                <p:strVal val="#ppt_x"/>
                                              </p:val>
                                            </p:tav>
                                          </p:tavLst>
                                        </p:anim>
                                        <p:anim calcmode="lin" valueType="num">
                                          <p:cBhvr additive="base">
                                            <p:cTn id="51" dur="1500" fill="hold"/>
                                            <p:tgtEl>
                                              <p:spTgt spid="66"/>
                                            </p:tgtEl>
                                            <p:attrNameLst>
                                              <p:attrName>ppt_y</p:attrName>
                                            </p:attrNameLst>
                                          </p:cBhvr>
                                          <p:tavLst>
                                            <p:tav tm="0">
                                              <p:val>
                                                <p:strVal val="1+#ppt_h/2"/>
                                              </p:val>
                                            </p:tav>
                                            <p:tav tm="100000">
                                              <p:val>
                                                <p:strVal val="#ppt_y"/>
                                              </p:val>
                                            </p:tav>
                                          </p:tavLst>
                                        </p:anim>
                                      </p:childTnLst>
                                    </p:cTn>
                                  </p:par>
                                  <p:par>
                                    <p:cTn id="52" presetID="2" presetClass="entr" presetSubtype="4" accel="55000"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 calcmode="lin" valueType="num">
                                          <p:cBhvr additive="base">
                                            <p:cTn id="54" dur="1500" fill="hold"/>
                                            <p:tgtEl>
                                              <p:spTgt spid="69"/>
                                            </p:tgtEl>
                                            <p:attrNameLst>
                                              <p:attrName>ppt_x</p:attrName>
                                            </p:attrNameLst>
                                          </p:cBhvr>
                                          <p:tavLst>
                                            <p:tav tm="0">
                                              <p:val>
                                                <p:strVal val="#ppt_x"/>
                                              </p:val>
                                            </p:tav>
                                            <p:tav tm="100000">
                                              <p:val>
                                                <p:strVal val="#ppt_x"/>
                                              </p:val>
                                            </p:tav>
                                          </p:tavLst>
                                        </p:anim>
                                        <p:anim calcmode="lin" valueType="num">
                                          <p:cBhvr additive="base">
                                            <p:cTn id="55" dur="1500" fill="hold"/>
                                            <p:tgtEl>
                                              <p:spTgt spid="69"/>
                                            </p:tgtEl>
                                            <p:attrNameLst>
                                              <p:attrName>ppt_y</p:attrName>
                                            </p:attrNameLst>
                                          </p:cBhvr>
                                          <p:tavLst>
                                            <p:tav tm="0">
                                              <p:val>
                                                <p:strVal val="1+#ppt_h/2"/>
                                              </p:val>
                                            </p:tav>
                                            <p:tav tm="100000">
                                              <p:val>
                                                <p:strVal val="#ppt_y"/>
                                              </p:val>
                                            </p:tav>
                                          </p:tavLst>
                                        </p:anim>
                                      </p:childTnLst>
                                    </p:cTn>
                                  </p:par>
                                  <p:par>
                                    <p:cTn id="56" presetID="2" presetClass="entr" presetSubtype="4" accel="5500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 calcmode="lin" valueType="num">
                                          <p:cBhvr additive="base">
                                            <p:cTn id="58" dur="1500" fill="hold"/>
                                            <p:tgtEl>
                                              <p:spTgt spid="71"/>
                                            </p:tgtEl>
                                            <p:attrNameLst>
                                              <p:attrName>ppt_x</p:attrName>
                                            </p:attrNameLst>
                                          </p:cBhvr>
                                          <p:tavLst>
                                            <p:tav tm="0">
                                              <p:val>
                                                <p:strVal val="#ppt_x"/>
                                              </p:val>
                                            </p:tav>
                                            <p:tav tm="100000">
                                              <p:val>
                                                <p:strVal val="#ppt_x"/>
                                              </p:val>
                                            </p:tav>
                                          </p:tavLst>
                                        </p:anim>
                                        <p:anim calcmode="lin" valueType="num">
                                          <p:cBhvr additive="base">
                                            <p:cTn id="59" dur="1500" fill="hold"/>
                                            <p:tgtEl>
                                              <p:spTgt spid="71"/>
                                            </p:tgtEl>
                                            <p:attrNameLst>
                                              <p:attrName>ppt_y</p:attrName>
                                            </p:attrNameLst>
                                          </p:cBhvr>
                                          <p:tavLst>
                                            <p:tav tm="0">
                                              <p:val>
                                                <p:strVal val="1+#ppt_h/2"/>
                                              </p:val>
                                            </p:tav>
                                            <p:tav tm="100000">
                                              <p:val>
                                                <p:strVal val="#ppt_y"/>
                                              </p:val>
                                            </p:tav>
                                          </p:tavLst>
                                        </p:anim>
                                      </p:childTnLst>
                                    </p:cTn>
                                  </p:par>
                                  <p:par>
                                    <p:cTn id="60" presetID="2" presetClass="entr" presetSubtype="4" accel="55000" fill="hold" grpId="0" nodeType="with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1500" fill="hold"/>
                                            <p:tgtEl>
                                              <p:spTgt spid="72"/>
                                            </p:tgtEl>
                                            <p:attrNameLst>
                                              <p:attrName>ppt_x</p:attrName>
                                            </p:attrNameLst>
                                          </p:cBhvr>
                                          <p:tavLst>
                                            <p:tav tm="0">
                                              <p:val>
                                                <p:strVal val="#ppt_x"/>
                                              </p:val>
                                            </p:tav>
                                            <p:tav tm="100000">
                                              <p:val>
                                                <p:strVal val="#ppt_x"/>
                                              </p:val>
                                            </p:tav>
                                          </p:tavLst>
                                        </p:anim>
                                        <p:anim calcmode="lin" valueType="num">
                                          <p:cBhvr additive="base">
                                            <p:cTn id="63" dur="150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accel="55000"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500" fill="hold"/>
                                            <p:tgtEl>
                                              <p:spTgt spid="74"/>
                                            </p:tgtEl>
                                            <p:attrNameLst>
                                              <p:attrName>ppt_x</p:attrName>
                                            </p:attrNameLst>
                                          </p:cBhvr>
                                          <p:tavLst>
                                            <p:tav tm="0">
                                              <p:val>
                                                <p:strVal val="#ppt_x"/>
                                              </p:val>
                                            </p:tav>
                                            <p:tav tm="100000">
                                              <p:val>
                                                <p:strVal val="#ppt_x"/>
                                              </p:val>
                                            </p:tav>
                                          </p:tavLst>
                                        </p:anim>
                                        <p:anim calcmode="lin" valueType="num">
                                          <p:cBhvr additive="base">
                                            <p:cTn id="67" dur="1500" fill="hold"/>
                                            <p:tgtEl>
                                              <p:spTgt spid="74"/>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12" presetClass="entr" presetSubtype="2" fill="hold" grpId="0"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500"/>
                                            <p:tgtEl>
                                              <p:spTgt spid="53"/>
                                            </p:tgtEl>
                                            <p:attrNameLst>
                                              <p:attrName>ppt_x</p:attrName>
                                            </p:attrNameLst>
                                          </p:cBhvr>
                                          <p:tavLst>
                                            <p:tav tm="0">
                                              <p:val>
                                                <p:strVal val="#ppt_x+#ppt_w*1.125000"/>
                                              </p:val>
                                            </p:tav>
                                            <p:tav tm="100000">
                                              <p:val>
                                                <p:strVal val="#ppt_x"/>
                                              </p:val>
                                            </p:tav>
                                          </p:tavLst>
                                        </p:anim>
                                        <p:animEffect transition="in" filter="wipe(left)">
                                          <p:cBhvr>
                                            <p:cTn id="72" dur="500"/>
                                            <p:tgtEl>
                                              <p:spTgt spid="53"/>
                                            </p:tgtEl>
                                          </p:cBhvr>
                                        </p:animEffect>
                                      </p:childTnLst>
                                    </p:cTn>
                                  </p:par>
                                  <p:par>
                                    <p:cTn id="73" presetID="18" presetClass="entr" presetSubtype="3"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strips(upRight)">
                                          <p:cBhvr>
                                            <p:cTn id="75" dur="500"/>
                                            <p:tgtEl>
                                              <p:spTgt spid="76"/>
                                            </p:tgtEl>
                                          </p:cBhvr>
                                        </p:animEffect>
                                      </p:childTnLst>
                                    </p:cTn>
                                  </p:par>
                                </p:childTnLst>
                              </p:cTn>
                            </p:par>
                            <p:par>
                              <p:cTn id="76" fill="hold">
                                <p:stCondLst>
                                  <p:cond delay="4500"/>
                                </p:stCondLst>
                                <p:childTnLst>
                                  <p:par>
                                    <p:cTn id="77" presetID="12" presetClass="entr" presetSubtype="2" fill="hold" grpId="0" nodeType="afterEffect">
                                      <p:stCondLst>
                                        <p:cond delay="0"/>
                                      </p:stCondLst>
                                      <p:childTnLst>
                                        <p:set>
                                          <p:cBhvr>
                                            <p:cTn id="78" dur="1" fill="hold">
                                              <p:stCondLst>
                                                <p:cond delay="0"/>
                                              </p:stCondLst>
                                            </p:cTn>
                                            <p:tgtEl>
                                              <p:spTgt spid="78"/>
                                            </p:tgtEl>
                                            <p:attrNameLst>
                                              <p:attrName>style.visibility</p:attrName>
                                            </p:attrNameLst>
                                          </p:cBhvr>
                                          <p:to>
                                            <p:strVal val="visible"/>
                                          </p:to>
                                        </p:set>
                                        <p:anim calcmode="lin" valueType="num">
                                          <p:cBhvr additive="base">
                                            <p:cTn id="79" dur="500"/>
                                            <p:tgtEl>
                                              <p:spTgt spid="78"/>
                                            </p:tgtEl>
                                            <p:attrNameLst>
                                              <p:attrName>ppt_x</p:attrName>
                                            </p:attrNameLst>
                                          </p:cBhvr>
                                          <p:tavLst>
                                            <p:tav tm="0">
                                              <p:val>
                                                <p:strVal val="#ppt_x+#ppt_w*1.125000"/>
                                              </p:val>
                                            </p:tav>
                                            <p:tav tm="100000">
                                              <p:val>
                                                <p:strVal val="#ppt_x"/>
                                              </p:val>
                                            </p:tav>
                                          </p:tavLst>
                                        </p:anim>
                                        <p:animEffect transition="in" filter="wipe(left)">
                                          <p:cBhvr>
                                            <p:cTn id="80" dur="500"/>
                                            <p:tgtEl>
                                              <p:spTgt spid="78"/>
                                            </p:tgtEl>
                                          </p:cBhvr>
                                        </p:animEffect>
                                      </p:childTnLst>
                                    </p:cTn>
                                  </p:par>
                                  <p:par>
                                    <p:cTn id="81" presetID="18" presetClass="entr" presetSubtype="3"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animEffect transition="in" filter="strips(upRight)">
                                          <p:cBhvr>
                                            <p:cTn id="83" dur="500"/>
                                            <p:tgtEl>
                                              <p:spTgt spid="81"/>
                                            </p:tgtEl>
                                          </p:cBhvr>
                                        </p:animEffect>
                                      </p:childTnLst>
                                    </p:cTn>
                                  </p:par>
                                </p:childTnLst>
                              </p:cTn>
                            </p:par>
                            <p:par>
                              <p:cTn id="84" fill="hold">
                                <p:stCondLst>
                                  <p:cond delay="5000"/>
                                </p:stCondLst>
                                <p:childTnLst>
                                  <p:par>
                                    <p:cTn id="85" presetID="12" presetClass="entr" presetSubtype="2" fill="hold" grpId="0"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additive="base">
                                            <p:cTn id="87" dur="500"/>
                                            <p:tgtEl>
                                              <p:spTgt spid="84"/>
                                            </p:tgtEl>
                                            <p:attrNameLst>
                                              <p:attrName>ppt_x</p:attrName>
                                            </p:attrNameLst>
                                          </p:cBhvr>
                                          <p:tavLst>
                                            <p:tav tm="0">
                                              <p:val>
                                                <p:strVal val="#ppt_x+#ppt_w*1.125000"/>
                                              </p:val>
                                            </p:tav>
                                            <p:tav tm="100000">
                                              <p:val>
                                                <p:strVal val="#ppt_x"/>
                                              </p:val>
                                            </p:tav>
                                          </p:tavLst>
                                        </p:anim>
                                        <p:animEffect transition="in" filter="wipe(left)">
                                          <p:cBhvr>
                                            <p:cTn id="88" dur="500"/>
                                            <p:tgtEl>
                                              <p:spTgt spid="84"/>
                                            </p:tgtEl>
                                          </p:cBhvr>
                                        </p:animEffect>
                                      </p:childTnLst>
                                    </p:cTn>
                                  </p:par>
                                  <p:par>
                                    <p:cTn id="89" presetID="18" presetClass="entr" presetSubtype="3"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strips(upRight)">
                                          <p:cBhvr>
                                            <p:cTn id="91" dur="500"/>
                                            <p:tgtEl>
                                              <p:spTgt spid="85"/>
                                            </p:tgtEl>
                                          </p:cBhvr>
                                        </p:animEffect>
                                      </p:childTnLst>
                                    </p:cTn>
                                  </p:par>
                                </p:childTnLst>
                              </p:cTn>
                            </p:par>
                            <p:par>
                              <p:cTn id="92" fill="hold">
                                <p:stCondLst>
                                  <p:cond delay="5500"/>
                                </p:stCondLst>
                                <p:childTnLst>
                                  <p:par>
                                    <p:cTn id="93" presetID="12" presetClass="entr" presetSubtype="2" fill="hold" grpId="0" nodeType="afterEffect">
                                      <p:stCondLst>
                                        <p:cond delay="0"/>
                                      </p:stCondLst>
                                      <p:childTnLst>
                                        <p:set>
                                          <p:cBhvr>
                                            <p:cTn id="94" dur="1" fill="hold">
                                              <p:stCondLst>
                                                <p:cond delay="0"/>
                                              </p:stCondLst>
                                            </p:cTn>
                                            <p:tgtEl>
                                              <p:spTgt spid="102"/>
                                            </p:tgtEl>
                                            <p:attrNameLst>
                                              <p:attrName>style.visibility</p:attrName>
                                            </p:attrNameLst>
                                          </p:cBhvr>
                                          <p:to>
                                            <p:strVal val="visible"/>
                                          </p:to>
                                        </p:set>
                                        <p:anim calcmode="lin" valueType="num">
                                          <p:cBhvr additive="base">
                                            <p:cTn id="95" dur="500"/>
                                            <p:tgtEl>
                                              <p:spTgt spid="102"/>
                                            </p:tgtEl>
                                            <p:attrNameLst>
                                              <p:attrName>ppt_x</p:attrName>
                                            </p:attrNameLst>
                                          </p:cBhvr>
                                          <p:tavLst>
                                            <p:tav tm="0">
                                              <p:val>
                                                <p:strVal val="#ppt_x+#ppt_w*1.125000"/>
                                              </p:val>
                                            </p:tav>
                                            <p:tav tm="100000">
                                              <p:val>
                                                <p:strVal val="#ppt_x"/>
                                              </p:val>
                                            </p:tav>
                                          </p:tavLst>
                                        </p:anim>
                                        <p:animEffect transition="in" filter="wipe(left)">
                                          <p:cBhvr>
                                            <p:cTn id="96" dur="500"/>
                                            <p:tgtEl>
                                              <p:spTgt spid="102"/>
                                            </p:tgtEl>
                                          </p:cBhvr>
                                        </p:animEffect>
                                      </p:childTnLst>
                                    </p:cTn>
                                  </p:par>
                                  <p:par>
                                    <p:cTn id="97" presetID="18" presetClass="entr" presetSubtype="3" fill="hold" grpId="0" nodeType="with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strips(upRight)">
                                          <p:cBhvr>
                                            <p:cTn id="99" dur="500"/>
                                            <p:tgtEl>
                                              <p:spTgt spid="103"/>
                                            </p:tgtEl>
                                          </p:cBhvr>
                                        </p:animEffect>
                                      </p:childTnLst>
                                    </p:cTn>
                                  </p:par>
                                </p:childTnLst>
                              </p:cTn>
                            </p:par>
                            <p:par>
                              <p:cTn id="100" fill="hold">
                                <p:stCondLst>
                                  <p:cond delay="6000"/>
                                </p:stCondLst>
                                <p:childTnLst>
                                  <p:par>
                                    <p:cTn id="101" presetID="12" presetClass="entr" presetSubtype="2" fill="hold" grpId="0" nodeType="afterEffect">
                                      <p:stCondLst>
                                        <p:cond delay="0"/>
                                      </p:stCondLst>
                                      <p:childTnLst>
                                        <p:set>
                                          <p:cBhvr>
                                            <p:cTn id="102" dur="1" fill="hold">
                                              <p:stCondLst>
                                                <p:cond delay="0"/>
                                              </p:stCondLst>
                                            </p:cTn>
                                            <p:tgtEl>
                                              <p:spTgt spid="104"/>
                                            </p:tgtEl>
                                            <p:attrNameLst>
                                              <p:attrName>style.visibility</p:attrName>
                                            </p:attrNameLst>
                                          </p:cBhvr>
                                          <p:to>
                                            <p:strVal val="visible"/>
                                          </p:to>
                                        </p:set>
                                        <p:anim calcmode="lin" valueType="num">
                                          <p:cBhvr additive="base">
                                            <p:cTn id="103" dur="500"/>
                                            <p:tgtEl>
                                              <p:spTgt spid="104"/>
                                            </p:tgtEl>
                                            <p:attrNameLst>
                                              <p:attrName>ppt_x</p:attrName>
                                            </p:attrNameLst>
                                          </p:cBhvr>
                                          <p:tavLst>
                                            <p:tav tm="0">
                                              <p:val>
                                                <p:strVal val="#ppt_x+#ppt_w*1.125000"/>
                                              </p:val>
                                            </p:tav>
                                            <p:tav tm="100000">
                                              <p:val>
                                                <p:strVal val="#ppt_x"/>
                                              </p:val>
                                            </p:tav>
                                          </p:tavLst>
                                        </p:anim>
                                        <p:animEffect transition="in" filter="wipe(left)">
                                          <p:cBhvr>
                                            <p:cTn id="104" dur="500"/>
                                            <p:tgtEl>
                                              <p:spTgt spid="104"/>
                                            </p:tgtEl>
                                          </p:cBhvr>
                                        </p:animEffect>
                                      </p:childTnLst>
                                    </p:cTn>
                                  </p:par>
                                  <p:par>
                                    <p:cTn id="105" presetID="18" presetClass="entr" presetSubtype="3" fill="hold" grpId="0" nodeType="with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strips(upRight)">
                                          <p:cBhvr>
                                            <p:cTn id="107" dur="500"/>
                                            <p:tgtEl>
                                              <p:spTgt spid="105"/>
                                            </p:tgtEl>
                                          </p:cBhvr>
                                        </p:animEffect>
                                      </p:childTnLst>
                                    </p:cTn>
                                  </p:par>
                                </p:childTnLst>
                              </p:cTn>
                            </p:par>
                            <p:par>
                              <p:cTn id="108" fill="hold">
                                <p:stCondLst>
                                  <p:cond delay="6500"/>
                                </p:stCondLst>
                                <p:childTnLst>
                                  <p:par>
                                    <p:cTn id="109" presetID="12" presetClass="entr" presetSubtype="2" fill="hold" grpId="0"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additive="base">
                                            <p:cTn id="111" dur="500"/>
                                            <p:tgtEl>
                                              <p:spTgt spid="106"/>
                                            </p:tgtEl>
                                            <p:attrNameLst>
                                              <p:attrName>ppt_x</p:attrName>
                                            </p:attrNameLst>
                                          </p:cBhvr>
                                          <p:tavLst>
                                            <p:tav tm="0">
                                              <p:val>
                                                <p:strVal val="#ppt_x+#ppt_w*1.125000"/>
                                              </p:val>
                                            </p:tav>
                                            <p:tav tm="100000">
                                              <p:val>
                                                <p:strVal val="#ppt_x"/>
                                              </p:val>
                                            </p:tav>
                                          </p:tavLst>
                                        </p:anim>
                                        <p:animEffect transition="in" filter="wipe(left)">
                                          <p:cBhvr>
                                            <p:cTn id="112" dur="500"/>
                                            <p:tgtEl>
                                              <p:spTgt spid="106"/>
                                            </p:tgtEl>
                                          </p:cBhvr>
                                        </p:animEffect>
                                      </p:childTnLst>
                                    </p:cTn>
                                  </p:par>
                                  <p:par>
                                    <p:cTn id="113" presetID="18" presetClass="entr" presetSubtype="3" fill="hold" grpId="0" nodeType="withEffect">
                                      <p:stCondLst>
                                        <p:cond delay="0"/>
                                      </p:stCondLst>
                                      <p:childTnLst>
                                        <p:set>
                                          <p:cBhvr>
                                            <p:cTn id="114" dur="1" fill="hold">
                                              <p:stCondLst>
                                                <p:cond delay="0"/>
                                              </p:stCondLst>
                                            </p:cTn>
                                            <p:tgtEl>
                                              <p:spTgt spid="107"/>
                                            </p:tgtEl>
                                            <p:attrNameLst>
                                              <p:attrName>style.visibility</p:attrName>
                                            </p:attrNameLst>
                                          </p:cBhvr>
                                          <p:to>
                                            <p:strVal val="visible"/>
                                          </p:to>
                                        </p:set>
                                        <p:animEffect transition="in" filter="strips(upRight)">
                                          <p:cBhvr>
                                            <p:cTn id="115" dur="500"/>
                                            <p:tgtEl>
                                              <p:spTgt spid="107"/>
                                            </p:tgtEl>
                                          </p:cBhvr>
                                        </p:animEffect>
                                      </p:childTnLst>
                                    </p:cTn>
                                  </p:par>
                                </p:childTnLst>
                              </p:cTn>
                            </p:par>
                            <p:par>
                              <p:cTn id="116" fill="hold">
                                <p:stCondLst>
                                  <p:cond delay="7000"/>
                                </p:stCondLst>
                                <p:childTnLst>
                                  <p:par>
                                    <p:cTn id="117" presetID="21" presetClass="entr" presetSubtype="1" fill="hold" grpId="0" nodeType="afterEffect">
                                      <p:stCondLst>
                                        <p:cond delay="0"/>
                                      </p:stCondLst>
                                      <p:childTnLst>
                                        <p:set>
                                          <p:cBhvr>
                                            <p:cTn id="118" dur="1" fill="hold">
                                              <p:stCondLst>
                                                <p:cond delay="0"/>
                                              </p:stCondLst>
                                            </p:cTn>
                                            <p:tgtEl>
                                              <p:spTgt spid="52"/>
                                            </p:tgtEl>
                                            <p:attrNameLst>
                                              <p:attrName>style.visibility</p:attrName>
                                            </p:attrNameLst>
                                          </p:cBhvr>
                                          <p:to>
                                            <p:strVal val="visible"/>
                                          </p:to>
                                        </p:set>
                                        <p:animEffect transition="in" filter="wheel(1)">
                                          <p:cBhvr>
                                            <p:cTn id="119"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49" grpId="0"/>
          <p:bldP spid="52" grpId="0" animBg="1"/>
          <p:bldP spid="53" grpId="0"/>
          <p:bldP spid="66" grpId="0" animBg="1"/>
          <p:bldP spid="69" grpId="0" animBg="1"/>
          <p:bldP spid="71" grpId="0" animBg="1"/>
          <p:bldP spid="72" grpId="0" animBg="1"/>
          <p:bldP spid="74" grpId="0" animBg="1"/>
          <p:bldP spid="75" grpId="0" animBg="1"/>
          <p:bldP spid="76" grpId="0"/>
          <p:bldP spid="78" grpId="0"/>
          <p:bldP spid="81" grpId="0"/>
          <p:bldP spid="84" grpId="0"/>
          <p:bldP spid="85" grpId="0"/>
          <p:bldP spid="102" grpId="0"/>
          <p:bldP spid="103" grpId="0"/>
          <p:bldP spid="104" grpId="0"/>
          <p:bldP spid="105" grpId="0"/>
          <p:bldP spid="106" grpId="0"/>
          <p:bldP spid="107"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3"/>
          <p:cNvSpPr>
            <a:spLocks noChangeArrowheads="1"/>
          </p:cNvSpPr>
          <p:nvPr/>
        </p:nvSpPr>
        <p:spPr bwMode="auto">
          <a:xfrm>
            <a:off x="1043608" y="371449"/>
            <a:ext cx="1723531"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自己工作进度</a:t>
            </a:r>
            <a:endParaRPr lang="zh-CN" altLang="en-US" sz="2000" b="1" dirty="0">
              <a:solidFill>
                <a:srgbClr val="002060"/>
              </a:solidFill>
            </a:endParaRPr>
          </a:p>
        </p:txBody>
      </p:sp>
      <p:sp>
        <p:nvSpPr>
          <p:cNvPr id="32" name="TextBox 31"/>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9" name="TextBox 48"/>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grpSp>
        <p:nvGrpSpPr>
          <p:cNvPr id="111" name="组合 110"/>
          <p:cNvGrpSpPr/>
          <p:nvPr/>
        </p:nvGrpSpPr>
        <p:grpSpPr>
          <a:xfrm>
            <a:off x="5344565" y="2419598"/>
            <a:ext cx="303609" cy="641747"/>
            <a:chOff x="7097769" y="2557319"/>
            <a:chExt cx="404812" cy="855663"/>
          </a:xfrm>
        </p:grpSpPr>
        <p:sp>
          <p:nvSpPr>
            <p:cNvPr id="112" name="MH_Other_3"/>
            <p:cNvSpPr/>
            <p:nvPr>
              <p:custDataLst>
                <p:tags r:id="rId1"/>
              </p:custDataLst>
            </p:nvPr>
          </p:nvSpPr>
          <p:spPr>
            <a:xfrm>
              <a:off x="7097769" y="2557319"/>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02060"/>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cxnSp>
          <p:nvCxnSpPr>
            <p:cNvPr id="113" name="MH_Other_4"/>
            <p:cNvCxnSpPr/>
            <p:nvPr>
              <p:custDataLst>
                <p:tags r:id="rId2"/>
              </p:custDataLst>
            </p:nvPr>
          </p:nvCxnSpPr>
          <p:spPr>
            <a:xfrm>
              <a:off x="7286681" y="2982769"/>
              <a:ext cx="215900" cy="0"/>
            </a:xfrm>
            <a:prstGeom prst="line">
              <a:avLst/>
            </a:prstGeom>
            <a:ln w="25400">
              <a:solidFill>
                <a:srgbClr val="002060"/>
              </a:solidFill>
              <a:tailEnd type="oval" w="sm" len="sm"/>
            </a:ln>
          </p:spPr>
          <p:style>
            <a:lnRef idx="1">
              <a:schemeClr val="accent1"/>
            </a:lnRef>
            <a:fillRef idx="0">
              <a:schemeClr val="accent1"/>
            </a:fillRef>
            <a:effectRef idx="0">
              <a:schemeClr val="accent1"/>
            </a:effectRef>
            <a:fontRef idx="minor">
              <a:schemeClr val="tx1"/>
            </a:fontRef>
          </p:style>
        </p:cxnSp>
        <p:sp>
          <p:nvSpPr>
            <p:cNvPr id="114" name="MH_Other_5"/>
            <p:cNvSpPr/>
            <p:nvPr>
              <p:custDataLst>
                <p:tags r:id="rId3"/>
              </p:custDataLst>
            </p:nvPr>
          </p:nvSpPr>
          <p:spPr>
            <a:xfrm>
              <a:off x="7227944" y="2924032"/>
              <a:ext cx="117475" cy="1174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grpSp>
        <p:nvGrpSpPr>
          <p:cNvPr id="115" name="组合 114"/>
          <p:cNvGrpSpPr/>
          <p:nvPr/>
        </p:nvGrpSpPr>
        <p:grpSpPr>
          <a:xfrm>
            <a:off x="3320503" y="1633330"/>
            <a:ext cx="303609" cy="641747"/>
            <a:chOff x="4399020" y="1508961"/>
            <a:chExt cx="404812" cy="855663"/>
          </a:xfrm>
        </p:grpSpPr>
        <p:sp>
          <p:nvSpPr>
            <p:cNvPr id="116" name="MH_Other_9"/>
            <p:cNvSpPr/>
            <p:nvPr>
              <p:custDataLst>
                <p:tags r:id="rId4"/>
              </p:custDataLst>
            </p:nvPr>
          </p:nvSpPr>
          <p:spPr>
            <a:xfrm flipH="1">
              <a:off x="4611745" y="1508961"/>
              <a:ext cx="192087"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02060"/>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cxnSp>
          <p:nvCxnSpPr>
            <p:cNvPr id="117" name="MH_Other_10"/>
            <p:cNvCxnSpPr/>
            <p:nvPr>
              <p:custDataLst>
                <p:tags r:id="rId5"/>
              </p:custDataLst>
            </p:nvPr>
          </p:nvCxnSpPr>
          <p:spPr>
            <a:xfrm flipH="1">
              <a:off x="4399020" y="1934411"/>
              <a:ext cx="215900" cy="0"/>
            </a:xfrm>
            <a:prstGeom prst="line">
              <a:avLst/>
            </a:prstGeom>
            <a:ln w="25400">
              <a:solidFill>
                <a:srgbClr val="002060"/>
              </a:solidFill>
              <a:tailEnd type="oval" w="sm" len="sm"/>
            </a:ln>
          </p:spPr>
          <p:style>
            <a:lnRef idx="1">
              <a:schemeClr val="accent1"/>
            </a:lnRef>
            <a:fillRef idx="0">
              <a:schemeClr val="accent1"/>
            </a:fillRef>
            <a:effectRef idx="0">
              <a:schemeClr val="accent1"/>
            </a:effectRef>
            <a:fontRef idx="minor">
              <a:schemeClr val="tx1"/>
            </a:fontRef>
          </p:style>
        </p:cxnSp>
        <p:sp>
          <p:nvSpPr>
            <p:cNvPr id="118" name="MH_Other_11"/>
            <p:cNvSpPr/>
            <p:nvPr>
              <p:custDataLst>
                <p:tags r:id="rId6"/>
              </p:custDataLst>
            </p:nvPr>
          </p:nvSpPr>
          <p:spPr>
            <a:xfrm flipH="1">
              <a:off x="4556182" y="1875674"/>
              <a:ext cx="117475" cy="1174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grpSp>
        <p:nvGrpSpPr>
          <p:cNvPr id="119" name="组合 118"/>
          <p:cNvGrpSpPr/>
          <p:nvPr/>
        </p:nvGrpSpPr>
        <p:grpSpPr>
          <a:xfrm>
            <a:off x="3314508" y="2911020"/>
            <a:ext cx="303609" cy="640556"/>
            <a:chOff x="4487037" y="3709236"/>
            <a:chExt cx="404812" cy="854075"/>
          </a:xfrm>
        </p:grpSpPr>
        <p:sp>
          <p:nvSpPr>
            <p:cNvPr id="120" name="MH_Other_15"/>
            <p:cNvSpPr/>
            <p:nvPr>
              <p:custDataLst>
                <p:tags r:id="rId7"/>
              </p:custDataLst>
            </p:nvPr>
          </p:nvSpPr>
          <p:spPr>
            <a:xfrm flipH="1">
              <a:off x="4699762" y="3709236"/>
              <a:ext cx="192087" cy="854075"/>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02060"/>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cxnSp>
          <p:nvCxnSpPr>
            <p:cNvPr id="121" name="MH_Other_16"/>
            <p:cNvCxnSpPr/>
            <p:nvPr>
              <p:custDataLst>
                <p:tags r:id="rId8"/>
              </p:custDataLst>
            </p:nvPr>
          </p:nvCxnSpPr>
          <p:spPr>
            <a:xfrm flipH="1">
              <a:off x="4487037" y="4133099"/>
              <a:ext cx="215900" cy="0"/>
            </a:xfrm>
            <a:prstGeom prst="line">
              <a:avLst/>
            </a:prstGeom>
            <a:ln w="25400">
              <a:solidFill>
                <a:srgbClr val="002060"/>
              </a:solidFill>
              <a:tailEnd type="oval" w="sm" len="sm"/>
            </a:ln>
          </p:spPr>
          <p:style>
            <a:lnRef idx="1">
              <a:schemeClr val="accent1"/>
            </a:lnRef>
            <a:fillRef idx="0">
              <a:schemeClr val="accent1"/>
            </a:fillRef>
            <a:effectRef idx="0">
              <a:schemeClr val="accent1"/>
            </a:effectRef>
            <a:fontRef idx="minor">
              <a:schemeClr val="tx1"/>
            </a:fontRef>
          </p:style>
        </p:cxnSp>
        <p:sp>
          <p:nvSpPr>
            <p:cNvPr id="122" name="MH_Other_17"/>
            <p:cNvSpPr/>
            <p:nvPr>
              <p:custDataLst>
                <p:tags r:id="rId9"/>
              </p:custDataLst>
            </p:nvPr>
          </p:nvSpPr>
          <p:spPr>
            <a:xfrm flipH="1">
              <a:off x="4644199" y="4074361"/>
              <a:ext cx="117475" cy="1174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grpSp>
        <p:nvGrpSpPr>
          <p:cNvPr id="123" name="组合 122"/>
          <p:cNvGrpSpPr/>
          <p:nvPr/>
        </p:nvGrpSpPr>
        <p:grpSpPr>
          <a:xfrm>
            <a:off x="5292327" y="3692027"/>
            <a:ext cx="303609" cy="641747"/>
            <a:chOff x="7604182" y="4462547"/>
            <a:chExt cx="404812" cy="855663"/>
          </a:xfrm>
        </p:grpSpPr>
        <p:sp>
          <p:nvSpPr>
            <p:cNvPr id="124" name="MH_Other_3"/>
            <p:cNvSpPr/>
            <p:nvPr>
              <p:custDataLst>
                <p:tags r:id="rId10"/>
              </p:custDataLst>
            </p:nvPr>
          </p:nvSpPr>
          <p:spPr>
            <a:xfrm>
              <a:off x="7604182" y="4462547"/>
              <a:ext cx="190500" cy="855663"/>
            </a:xfrm>
            <a:custGeom>
              <a:avLst/>
              <a:gdLst>
                <a:gd name="connsiteX0" fmla="*/ 0 w 200069"/>
                <a:gd name="connsiteY0" fmla="*/ 0 h 904875"/>
                <a:gd name="connsiteX1" fmla="*/ 200025 w 200069"/>
                <a:gd name="connsiteY1" fmla="*/ 490538 h 904875"/>
                <a:gd name="connsiteX2" fmla="*/ 14288 w 200069"/>
                <a:gd name="connsiteY2" fmla="*/ 904875 h 904875"/>
                <a:gd name="connsiteX0-1" fmla="*/ 0 w 202450"/>
                <a:gd name="connsiteY0-2" fmla="*/ 0 h 904875"/>
                <a:gd name="connsiteX1-3" fmla="*/ 202407 w 202450"/>
                <a:gd name="connsiteY1-4" fmla="*/ 471488 h 904875"/>
                <a:gd name="connsiteX2-5" fmla="*/ 14288 w 202450"/>
                <a:gd name="connsiteY2-6" fmla="*/ 904875 h 904875"/>
                <a:gd name="connsiteX0-7" fmla="*/ 0 w 202558"/>
                <a:gd name="connsiteY0-8" fmla="*/ 0 h 904875"/>
                <a:gd name="connsiteX1-9" fmla="*/ 202407 w 202558"/>
                <a:gd name="connsiteY1-10" fmla="*/ 471488 h 904875"/>
                <a:gd name="connsiteX2-11" fmla="*/ 14288 w 202558"/>
                <a:gd name="connsiteY2-12" fmla="*/ 904875 h 904875"/>
                <a:gd name="connsiteX0-13" fmla="*/ 0 w 204846"/>
                <a:gd name="connsiteY0-14" fmla="*/ 0 h 897731"/>
                <a:gd name="connsiteX1-15" fmla="*/ 204788 w 204846"/>
                <a:gd name="connsiteY1-16" fmla="*/ 464344 h 897731"/>
                <a:gd name="connsiteX2-17" fmla="*/ 16669 w 204846"/>
                <a:gd name="connsiteY2-18" fmla="*/ 897731 h 897731"/>
                <a:gd name="connsiteX0-19" fmla="*/ 0 w 204846"/>
                <a:gd name="connsiteY0-20" fmla="*/ 0 h 897731"/>
                <a:gd name="connsiteX1-21" fmla="*/ 204788 w 204846"/>
                <a:gd name="connsiteY1-22" fmla="*/ 464344 h 897731"/>
                <a:gd name="connsiteX2-23" fmla="*/ 16669 w 204846"/>
                <a:gd name="connsiteY2-24" fmla="*/ 897731 h 897731"/>
                <a:gd name="connsiteX0-25" fmla="*/ 0 w 204798"/>
                <a:gd name="connsiteY0-26" fmla="*/ 0 h 916781"/>
                <a:gd name="connsiteX1-27" fmla="*/ 204788 w 204798"/>
                <a:gd name="connsiteY1-28" fmla="*/ 464344 h 916781"/>
                <a:gd name="connsiteX2-29" fmla="*/ 7144 w 204798"/>
                <a:gd name="connsiteY2-30" fmla="*/ 916781 h 916781"/>
                <a:gd name="connsiteX0-31" fmla="*/ 0 w 204800"/>
                <a:gd name="connsiteY0-32" fmla="*/ 0 h 916781"/>
                <a:gd name="connsiteX1-33" fmla="*/ 204788 w 204800"/>
                <a:gd name="connsiteY1-34" fmla="*/ 464344 h 916781"/>
                <a:gd name="connsiteX2-35" fmla="*/ 7144 w 204800"/>
                <a:gd name="connsiteY2-36" fmla="*/ 916781 h 916781"/>
              </a:gdLst>
              <a:ahLst/>
              <a:cxnLst>
                <a:cxn ang="0">
                  <a:pos x="connsiteX0-1" y="connsiteY0-2"/>
                </a:cxn>
                <a:cxn ang="0">
                  <a:pos x="connsiteX1-3" y="connsiteY1-4"/>
                </a:cxn>
                <a:cxn ang="0">
                  <a:pos x="connsiteX2-5" y="connsiteY2-6"/>
                </a:cxn>
              </a:cxnLst>
              <a:rect l="l" t="t" r="r" b="b"/>
              <a:pathLst>
                <a:path w="204800" h="916781">
                  <a:moveTo>
                    <a:pt x="0" y="0"/>
                  </a:moveTo>
                  <a:cubicBezTo>
                    <a:pt x="158353" y="148432"/>
                    <a:pt x="203597" y="311547"/>
                    <a:pt x="204788" y="464344"/>
                  </a:cubicBezTo>
                  <a:cubicBezTo>
                    <a:pt x="205979" y="617141"/>
                    <a:pt x="120253" y="789782"/>
                    <a:pt x="7144" y="916781"/>
                  </a:cubicBezTo>
                </a:path>
              </a:pathLst>
            </a:custGeom>
            <a:noFill/>
            <a:ln w="25400">
              <a:solidFill>
                <a:srgbClr val="002060"/>
              </a:solidFill>
              <a:headEnd type="oval" w="sm" len="sm"/>
              <a:tailEnd type="oval"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cxnSp>
          <p:nvCxnSpPr>
            <p:cNvPr id="125" name="MH_Other_4"/>
            <p:cNvCxnSpPr/>
            <p:nvPr>
              <p:custDataLst>
                <p:tags r:id="rId11"/>
              </p:custDataLst>
            </p:nvPr>
          </p:nvCxnSpPr>
          <p:spPr>
            <a:xfrm>
              <a:off x="7793094" y="4887997"/>
              <a:ext cx="215900" cy="0"/>
            </a:xfrm>
            <a:prstGeom prst="line">
              <a:avLst/>
            </a:prstGeom>
            <a:ln w="25400">
              <a:solidFill>
                <a:srgbClr val="002060"/>
              </a:solidFill>
              <a:tailEnd type="oval" w="sm" len="sm"/>
            </a:ln>
          </p:spPr>
          <p:style>
            <a:lnRef idx="1">
              <a:schemeClr val="accent1"/>
            </a:lnRef>
            <a:fillRef idx="0">
              <a:schemeClr val="accent1"/>
            </a:fillRef>
            <a:effectRef idx="0">
              <a:schemeClr val="accent1"/>
            </a:effectRef>
            <a:fontRef idx="minor">
              <a:schemeClr val="tx1"/>
            </a:fontRef>
          </p:style>
        </p:cxnSp>
        <p:sp>
          <p:nvSpPr>
            <p:cNvPr id="126" name="MH_Other_5"/>
            <p:cNvSpPr/>
            <p:nvPr>
              <p:custDataLst>
                <p:tags r:id="rId12"/>
              </p:custDataLst>
            </p:nvPr>
          </p:nvSpPr>
          <p:spPr>
            <a:xfrm>
              <a:off x="7734357" y="4829260"/>
              <a:ext cx="117475" cy="117475"/>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sp>
        <p:nvSpPr>
          <p:cNvPr id="127" name="MH_SubTitle_1"/>
          <p:cNvSpPr>
            <a:spLocks noChangeArrowheads="1"/>
          </p:cNvSpPr>
          <p:nvPr>
            <p:custDataLst>
              <p:tags r:id="rId13"/>
            </p:custDataLst>
          </p:nvPr>
        </p:nvSpPr>
        <p:spPr bwMode="auto">
          <a:xfrm flipH="1">
            <a:off x="179512" y="1785730"/>
            <a:ext cx="3324876" cy="31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1400" b="1" dirty="0" smtClean="0">
                <a:solidFill>
                  <a:srgbClr val="0C8882"/>
                </a:solidFill>
              </a:rPr>
              <a:t>项目</a:t>
            </a:r>
            <a:r>
              <a:rPr lang="en-US" altLang="zh-CN" sz="1400" b="1" dirty="0" smtClean="0">
                <a:solidFill>
                  <a:srgbClr val="0C8882"/>
                </a:solidFill>
              </a:rPr>
              <a:t>1</a:t>
            </a:r>
            <a:r>
              <a:rPr lang="zh-CN" altLang="en-US" sz="1400" b="1" dirty="0" smtClean="0"/>
              <a:t>现在已经完成进度，左上角</a:t>
            </a:r>
            <a:endParaRPr lang="en-US" altLang="zh-CN" sz="1400" b="1" dirty="0" smtClean="0"/>
          </a:p>
          <a:p>
            <a:r>
              <a:rPr lang="zh-CN" altLang="en-US" sz="1400" b="1" dirty="0" smtClean="0"/>
              <a:t>小红人换成公司</a:t>
            </a:r>
            <a:r>
              <a:rPr lang="en-US" altLang="zh-CN" sz="1400" b="1" dirty="0" smtClean="0"/>
              <a:t>logo</a:t>
            </a:r>
            <a:r>
              <a:rPr lang="zh-CN" altLang="en-US" sz="1400" b="1" dirty="0" smtClean="0"/>
              <a:t>就是。</a:t>
            </a:r>
            <a:endParaRPr lang="zh-CN" altLang="en-US" sz="1400" b="1" dirty="0"/>
          </a:p>
        </p:txBody>
      </p:sp>
      <p:sp>
        <p:nvSpPr>
          <p:cNvPr id="128" name="MH_SubTitle_3"/>
          <p:cNvSpPr>
            <a:spLocks noChangeArrowheads="1"/>
          </p:cNvSpPr>
          <p:nvPr>
            <p:custDataLst>
              <p:tags r:id="rId14"/>
            </p:custDataLst>
          </p:nvPr>
        </p:nvSpPr>
        <p:spPr bwMode="auto">
          <a:xfrm flipH="1">
            <a:off x="467544" y="3131211"/>
            <a:ext cx="2808312" cy="31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1400" b="1" dirty="0" smtClean="0">
                <a:solidFill>
                  <a:srgbClr val="0C8882"/>
                </a:solidFill>
              </a:rPr>
              <a:t>项目</a:t>
            </a:r>
            <a:r>
              <a:rPr lang="en-US" altLang="zh-CN" sz="1400" b="1" dirty="0" smtClean="0">
                <a:solidFill>
                  <a:srgbClr val="0C8882"/>
                </a:solidFill>
              </a:rPr>
              <a:t>3</a:t>
            </a:r>
            <a:r>
              <a:rPr lang="zh-CN" altLang="en-US" sz="1400" b="1" dirty="0" smtClean="0"/>
              <a:t>现在</a:t>
            </a:r>
            <a:r>
              <a:rPr lang="zh-CN" altLang="en-US" sz="1400" b="1" dirty="0"/>
              <a:t>已经完成进度，左上角</a:t>
            </a:r>
            <a:endParaRPr lang="en-US" altLang="zh-CN" sz="1400" b="1" dirty="0"/>
          </a:p>
          <a:p>
            <a:r>
              <a:rPr lang="zh-CN" altLang="en-US" sz="1400" b="1" dirty="0"/>
              <a:t>小红人换成公司</a:t>
            </a:r>
            <a:r>
              <a:rPr lang="en-US" altLang="zh-CN" sz="1400" b="1" dirty="0"/>
              <a:t>logo</a:t>
            </a:r>
            <a:r>
              <a:rPr lang="zh-CN" altLang="en-US" sz="1400" b="1" dirty="0"/>
              <a:t>就是</a:t>
            </a:r>
            <a:endParaRPr lang="zh-CN" altLang="en-US" sz="1400" b="1" dirty="0"/>
          </a:p>
        </p:txBody>
      </p:sp>
      <p:sp>
        <p:nvSpPr>
          <p:cNvPr id="129" name="MH_SubTitle_2"/>
          <p:cNvSpPr>
            <a:spLocks noChangeArrowheads="1"/>
          </p:cNvSpPr>
          <p:nvPr>
            <p:custDataLst>
              <p:tags r:id="rId15"/>
            </p:custDataLst>
          </p:nvPr>
        </p:nvSpPr>
        <p:spPr bwMode="auto">
          <a:xfrm>
            <a:off x="5682704" y="2442657"/>
            <a:ext cx="3209776" cy="647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1400" b="1" dirty="0" smtClean="0">
                <a:solidFill>
                  <a:srgbClr val="0C8882"/>
                </a:solidFill>
              </a:rPr>
              <a:t>项目</a:t>
            </a:r>
            <a:r>
              <a:rPr lang="en-US" altLang="zh-CN" sz="1400" b="1" dirty="0" smtClean="0">
                <a:solidFill>
                  <a:srgbClr val="0C8882"/>
                </a:solidFill>
              </a:rPr>
              <a:t>2</a:t>
            </a:r>
            <a:r>
              <a:rPr lang="zh-CN" altLang="en-US" sz="1400" b="1" dirty="0" smtClean="0"/>
              <a:t>现在</a:t>
            </a:r>
            <a:r>
              <a:rPr lang="zh-CN" altLang="en-US" sz="1400" b="1" dirty="0"/>
              <a:t>已经完成进度，左上角</a:t>
            </a:r>
            <a:endParaRPr lang="en-US" altLang="zh-CN" sz="1400" b="1" dirty="0"/>
          </a:p>
          <a:p>
            <a:r>
              <a:rPr lang="zh-CN" altLang="en-US" sz="1400" b="1" dirty="0"/>
              <a:t>小红人换成公司</a:t>
            </a:r>
            <a:r>
              <a:rPr lang="en-US" altLang="zh-CN" sz="1400" b="1" dirty="0"/>
              <a:t>logo</a:t>
            </a:r>
            <a:r>
              <a:rPr lang="zh-CN" altLang="en-US" sz="1400" b="1" dirty="0"/>
              <a:t>就是</a:t>
            </a:r>
            <a:endParaRPr lang="zh-CN" altLang="en-US" sz="1400" b="1" dirty="0"/>
          </a:p>
        </p:txBody>
      </p:sp>
      <p:sp>
        <p:nvSpPr>
          <p:cNvPr id="130" name="MH_SubTitle_2"/>
          <p:cNvSpPr>
            <a:spLocks noChangeArrowheads="1"/>
          </p:cNvSpPr>
          <p:nvPr>
            <p:custDataLst>
              <p:tags r:id="rId16"/>
            </p:custDataLst>
          </p:nvPr>
        </p:nvSpPr>
        <p:spPr bwMode="auto">
          <a:xfrm>
            <a:off x="5630465" y="3852757"/>
            <a:ext cx="2397919" cy="31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r>
              <a:rPr lang="zh-CN" altLang="en-US" sz="1400" b="1" dirty="0" smtClean="0">
                <a:solidFill>
                  <a:srgbClr val="0C8882"/>
                </a:solidFill>
              </a:rPr>
              <a:t>项目</a:t>
            </a:r>
            <a:r>
              <a:rPr lang="en-US" altLang="zh-CN" sz="1400" b="1" dirty="0" smtClean="0">
                <a:solidFill>
                  <a:srgbClr val="0C8882"/>
                </a:solidFill>
              </a:rPr>
              <a:t>4</a:t>
            </a:r>
            <a:r>
              <a:rPr lang="zh-CN" altLang="en-US" sz="1400" b="1" dirty="0" smtClean="0"/>
              <a:t>现在</a:t>
            </a:r>
            <a:r>
              <a:rPr lang="zh-CN" altLang="en-US" sz="1400" b="1" dirty="0"/>
              <a:t>已经完成进度，左上角</a:t>
            </a:r>
            <a:endParaRPr lang="en-US" altLang="zh-CN" sz="1400" b="1" dirty="0"/>
          </a:p>
          <a:p>
            <a:r>
              <a:rPr lang="zh-CN" altLang="en-US" sz="1400" b="1" dirty="0"/>
              <a:t>小红人换成公司</a:t>
            </a:r>
            <a:r>
              <a:rPr lang="en-US" altLang="zh-CN" sz="1400" b="1" dirty="0"/>
              <a:t>logo</a:t>
            </a:r>
            <a:r>
              <a:rPr lang="zh-CN" altLang="en-US" sz="1400" b="1" dirty="0"/>
              <a:t>就是</a:t>
            </a:r>
            <a:endParaRPr lang="zh-CN" altLang="en-US" sz="1400" b="1" dirty="0"/>
          </a:p>
        </p:txBody>
      </p:sp>
      <p:grpSp>
        <p:nvGrpSpPr>
          <p:cNvPr id="131" name="组合 130"/>
          <p:cNvGrpSpPr/>
          <p:nvPr/>
        </p:nvGrpSpPr>
        <p:grpSpPr>
          <a:xfrm>
            <a:off x="3665784" y="1578561"/>
            <a:ext cx="751284" cy="751285"/>
            <a:chOff x="3737792" y="1347614"/>
            <a:chExt cx="751284" cy="751285"/>
          </a:xfrm>
        </p:grpSpPr>
        <p:grpSp>
          <p:nvGrpSpPr>
            <p:cNvPr id="132" name="组合 131"/>
            <p:cNvGrpSpPr/>
            <p:nvPr/>
          </p:nvGrpSpPr>
          <p:grpSpPr>
            <a:xfrm>
              <a:off x="3737792" y="1347614"/>
              <a:ext cx="751284" cy="751285"/>
              <a:chOff x="4964170" y="1531186"/>
              <a:chExt cx="1001712" cy="1001713"/>
            </a:xfrm>
          </p:grpSpPr>
          <p:sp>
            <p:nvSpPr>
              <p:cNvPr id="134" name="MH_Other_7"/>
              <p:cNvSpPr/>
              <p:nvPr>
                <p:custDataLst>
                  <p:tags r:id="rId17"/>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35" name="MH_Other_8"/>
              <p:cNvSpPr/>
              <p:nvPr>
                <p:custDataLst>
                  <p:tags r:id="rId18"/>
                </p:custDataLst>
              </p:nvPr>
            </p:nvSpPr>
            <p:spPr>
              <a:xfrm flipH="1">
                <a:off x="5076825" y="1643832"/>
                <a:ext cx="776280" cy="776280"/>
              </a:xfrm>
              <a:prstGeom prst="ellipse">
                <a:avLst/>
              </a:prstGeom>
              <a:solidFill>
                <a:srgbClr val="00206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sp>
          <p:nvSpPr>
            <p:cNvPr id="133" name="TextBox 132"/>
            <p:cNvSpPr txBox="1"/>
            <p:nvPr/>
          </p:nvSpPr>
          <p:spPr>
            <a:xfrm>
              <a:off x="3874789" y="1481063"/>
              <a:ext cx="495649" cy="461665"/>
            </a:xfrm>
            <a:prstGeom prst="rect">
              <a:avLst/>
            </a:prstGeom>
            <a:noFill/>
          </p:spPr>
          <p:txBody>
            <a:bodyPr wrap="none" rtlCol="0">
              <a:spAutoFit/>
            </a:bodyPr>
            <a:lstStyle/>
            <a:p>
              <a:r>
                <a:rPr lang="en-US" altLang="zh-CN" sz="2400" b="1" dirty="0" smtClean="0">
                  <a:solidFill>
                    <a:schemeClr val="bg1"/>
                  </a:solidFill>
                </a:rPr>
                <a:t>01</a:t>
              </a:r>
              <a:endParaRPr lang="zh-CN" altLang="en-US" sz="2400" b="1" dirty="0">
                <a:solidFill>
                  <a:schemeClr val="bg1"/>
                </a:solidFill>
              </a:endParaRPr>
            </a:p>
          </p:txBody>
        </p:sp>
      </p:grpSp>
      <p:grpSp>
        <p:nvGrpSpPr>
          <p:cNvPr id="136" name="组合 135"/>
          <p:cNvGrpSpPr/>
          <p:nvPr/>
        </p:nvGrpSpPr>
        <p:grpSpPr>
          <a:xfrm>
            <a:off x="4509517" y="2327216"/>
            <a:ext cx="751284" cy="751285"/>
            <a:chOff x="3737792" y="1347614"/>
            <a:chExt cx="751284" cy="751285"/>
          </a:xfrm>
        </p:grpSpPr>
        <p:grpSp>
          <p:nvGrpSpPr>
            <p:cNvPr id="137" name="组合 136"/>
            <p:cNvGrpSpPr/>
            <p:nvPr/>
          </p:nvGrpSpPr>
          <p:grpSpPr>
            <a:xfrm>
              <a:off x="3737792" y="1347614"/>
              <a:ext cx="751284" cy="751285"/>
              <a:chOff x="4964170" y="1531186"/>
              <a:chExt cx="1001712" cy="1001713"/>
            </a:xfrm>
          </p:grpSpPr>
          <p:sp>
            <p:nvSpPr>
              <p:cNvPr id="139" name="MH_Other_7"/>
              <p:cNvSpPr/>
              <p:nvPr>
                <p:custDataLst>
                  <p:tags r:id="rId19"/>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40" name="MH_Other_8"/>
              <p:cNvSpPr/>
              <p:nvPr>
                <p:custDataLst>
                  <p:tags r:id="rId20"/>
                </p:custDataLst>
              </p:nvPr>
            </p:nvSpPr>
            <p:spPr>
              <a:xfrm flipH="1">
                <a:off x="5076825" y="1643832"/>
                <a:ext cx="776280" cy="776280"/>
              </a:xfrm>
              <a:prstGeom prst="ellipse">
                <a:avLst/>
              </a:prstGeom>
              <a:solidFill>
                <a:srgbClr val="00206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sp>
          <p:nvSpPr>
            <p:cNvPr id="138" name="TextBox 137"/>
            <p:cNvSpPr txBox="1"/>
            <p:nvPr/>
          </p:nvSpPr>
          <p:spPr>
            <a:xfrm>
              <a:off x="3874789" y="1481063"/>
              <a:ext cx="495649" cy="461665"/>
            </a:xfrm>
            <a:prstGeom prst="rect">
              <a:avLst/>
            </a:prstGeom>
            <a:noFill/>
          </p:spPr>
          <p:txBody>
            <a:bodyPr wrap="none" rtlCol="0">
              <a:spAutoFit/>
            </a:bodyPr>
            <a:lstStyle/>
            <a:p>
              <a:r>
                <a:rPr lang="en-US" altLang="zh-CN" sz="2400" b="1" dirty="0" smtClean="0">
                  <a:solidFill>
                    <a:schemeClr val="bg1"/>
                  </a:solidFill>
                </a:rPr>
                <a:t>02</a:t>
              </a:r>
              <a:endParaRPr lang="zh-CN" altLang="en-US" sz="2400" b="1" dirty="0">
                <a:solidFill>
                  <a:schemeClr val="bg1"/>
                </a:solidFill>
              </a:endParaRPr>
            </a:p>
          </p:txBody>
        </p:sp>
      </p:grpSp>
      <p:grpSp>
        <p:nvGrpSpPr>
          <p:cNvPr id="141" name="组合 140"/>
          <p:cNvGrpSpPr/>
          <p:nvPr/>
        </p:nvGrpSpPr>
        <p:grpSpPr>
          <a:xfrm>
            <a:off x="3618117" y="2855655"/>
            <a:ext cx="751284" cy="751285"/>
            <a:chOff x="3737792" y="1347614"/>
            <a:chExt cx="751284" cy="751285"/>
          </a:xfrm>
        </p:grpSpPr>
        <p:grpSp>
          <p:nvGrpSpPr>
            <p:cNvPr id="142" name="组合 141"/>
            <p:cNvGrpSpPr/>
            <p:nvPr/>
          </p:nvGrpSpPr>
          <p:grpSpPr>
            <a:xfrm>
              <a:off x="3737792" y="1347614"/>
              <a:ext cx="751284" cy="751285"/>
              <a:chOff x="4964170" y="1531186"/>
              <a:chExt cx="1001712" cy="1001713"/>
            </a:xfrm>
          </p:grpSpPr>
          <p:sp>
            <p:nvSpPr>
              <p:cNvPr id="144" name="MH_Other_7"/>
              <p:cNvSpPr/>
              <p:nvPr>
                <p:custDataLst>
                  <p:tags r:id="rId21"/>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45" name="MH_Other_8"/>
              <p:cNvSpPr/>
              <p:nvPr>
                <p:custDataLst>
                  <p:tags r:id="rId22"/>
                </p:custDataLst>
              </p:nvPr>
            </p:nvSpPr>
            <p:spPr>
              <a:xfrm flipH="1">
                <a:off x="5076825" y="1643832"/>
                <a:ext cx="776280" cy="776280"/>
              </a:xfrm>
              <a:prstGeom prst="ellipse">
                <a:avLst/>
              </a:prstGeom>
              <a:solidFill>
                <a:srgbClr val="00206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sp>
          <p:nvSpPr>
            <p:cNvPr id="143" name="TextBox 142"/>
            <p:cNvSpPr txBox="1"/>
            <p:nvPr/>
          </p:nvSpPr>
          <p:spPr>
            <a:xfrm>
              <a:off x="3874789" y="1481063"/>
              <a:ext cx="495649" cy="461665"/>
            </a:xfrm>
            <a:prstGeom prst="rect">
              <a:avLst/>
            </a:prstGeom>
            <a:noFill/>
          </p:spPr>
          <p:txBody>
            <a:bodyPr wrap="none" rtlCol="0">
              <a:spAutoFit/>
            </a:bodyPr>
            <a:lstStyle/>
            <a:p>
              <a:r>
                <a:rPr lang="en-US" altLang="zh-CN" sz="2400" b="1" dirty="0" smtClean="0">
                  <a:solidFill>
                    <a:schemeClr val="bg1"/>
                  </a:solidFill>
                </a:rPr>
                <a:t>03</a:t>
              </a:r>
              <a:endParaRPr lang="zh-CN" altLang="en-US" sz="2400" b="1" dirty="0">
                <a:solidFill>
                  <a:schemeClr val="bg1"/>
                </a:solidFill>
              </a:endParaRPr>
            </a:p>
          </p:txBody>
        </p:sp>
      </p:grpSp>
      <p:grpSp>
        <p:nvGrpSpPr>
          <p:cNvPr id="146" name="组合 145"/>
          <p:cNvGrpSpPr/>
          <p:nvPr/>
        </p:nvGrpSpPr>
        <p:grpSpPr>
          <a:xfrm>
            <a:off x="4509517" y="3604062"/>
            <a:ext cx="751284" cy="751285"/>
            <a:chOff x="3737792" y="1347614"/>
            <a:chExt cx="751284" cy="751285"/>
          </a:xfrm>
        </p:grpSpPr>
        <p:grpSp>
          <p:nvGrpSpPr>
            <p:cNvPr id="147" name="组合 146"/>
            <p:cNvGrpSpPr/>
            <p:nvPr/>
          </p:nvGrpSpPr>
          <p:grpSpPr>
            <a:xfrm>
              <a:off x="3737792" y="1347614"/>
              <a:ext cx="751284" cy="751285"/>
              <a:chOff x="4964170" y="1531186"/>
              <a:chExt cx="1001712" cy="1001713"/>
            </a:xfrm>
          </p:grpSpPr>
          <p:sp>
            <p:nvSpPr>
              <p:cNvPr id="149" name="MH_Other_7"/>
              <p:cNvSpPr/>
              <p:nvPr>
                <p:custDataLst>
                  <p:tags r:id="rId23"/>
                </p:custDataLst>
              </p:nvPr>
            </p:nvSpPr>
            <p:spPr>
              <a:xfrm flipH="1">
                <a:off x="4964170" y="1531186"/>
                <a:ext cx="1001712" cy="1001713"/>
              </a:xfrm>
              <a:prstGeom prst="ellipse">
                <a:avLst/>
              </a:prstGeom>
              <a:gradFill flip="none" rotWithShape="1">
                <a:gsLst>
                  <a:gs pos="100000">
                    <a:srgbClr val="FFFFFF"/>
                  </a:gs>
                  <a:gs pos="0">
                    <a:srgbClr val="B8BBBC"/>
                  </a:gs>
                </a:gsLst>
                <a:lin ang="6600000" scaled="0"/>
                <a:tileRect/>
              </a:gradFill>
              <a:ln w="12700">
                <a:gradFill>
                  <a:gsLst>
                    <a:gs pos="0">
                      <a:schemeClr val="bg1"/>
                    </a:gs>
                    <a:gs pos="100000">
                      <a:schemeClr val="bg1">
                        <a:lumMod val="75000"/>
                      </a:schemeClr>
                    </a:gs>
                  </a:gsLst>
                  <a:lin ang="5400000" scaled="1"/>
                </a:gradFill>
              </a:ln>
              <a:effectLst>
                <a:outerShdw blurRad="50800" dist="88900" dir="270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sp>
            <p:nvSpPr>
              <p:cNvPr id="150" name="MH_Other_8"/>
              <p:cNvSpPr/>
              <p:nvPr>
                <p:custDataLst>
                  <p:tags r:id="rId24"/>
                </p:custDataLst>
              </p:nvPr>
            </p:nvSpPr>
            <p:spPr>
              <a:xfrm flipH="1">
                <a:off x="5076825" y="1643832"/>
                <a:ext cx="776280" cy="776280"/>
              </a:xfrm>
              <a:prstGeom prst="ellipse">
                <a:avLst/>
              </a:prstGeom>
              <a:solidFill>
                <a:srgbClr val="002060"/>
              </a:solidFill>
              <a:ln>
                <a:noFill/>
              </a:ln>
              <a:effectLst>
                <a:innerShdw blurRad="1143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b="1">
                  <a:latin typeface="+mn-ea"/>
                </a:endParaRPr>
              </a:p>
            </p:txBody>
          </p:sp>
        </p:grpSp>
        <p:sp>
          <p:nvSpPr>
            <p:cNvPr id="148" name="TextBox 147"/>
            <p:cNvSpPr txBox="1"/>
            <p:nvPr/>
          </p:nvSpPr>
          <p:spPr>
            <a:xfrm>
              <a:off x="3874789" y="1481063"/>
              <a:ext cx="495649" cy="461665"/>
            </a:xfrm>
            <a:prstGeom prst="rect">
              <a:avLst/>
            </a:prstGeom>
            <a:noFill/>
          </p:spPr>
          <p:txBody>
            <a:bodyPr wrap="none" rtlCol="0">
              <a:spAutoFit/>
            </a:bodyPr>
            <a:lstStyle/>
            <a:p>
              <a:r>
                <a:rPr lang="en-US" altLang="zh-CN" sz="2400" b="1" dirty="0" smtClean="0">
                  <a:solidFill>
                    <a:schemeClr val="bg1"/>
                  </a:solidFill>
                </a:rPr>
                <a:t>04</a:t>
              </a:r>
              <a:endParaRPr lang="zh-CN" altLang="en-US" sz="2400"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500" advTm="11103">
        <p:checker/>
      </p:transition>
    </mc:Choice>
    <mc:Fallback>
      <p:transition spd="slow" advTm="11103">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750"/>
                                        <p:tgtEl>
                                          <p:spTgt spid="3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31"/>
                                        </p:tgtEl>
                                        <p:attrNameLst>
                                          <p:attrName>style.visibility</p:attrName>
                                        </p:attrNameLst>
                                      </p:cBhvr>
                                      <p:to>
                                        <p:strVal val="visible"/>
                                      </p:to>
                                    </p:set>
                                    <p:animEffect transition="in" filter="fade">
                                      <p:cBhvr>
                                        <p:cTn id="18" dur="1000"/>
                                        <p:tgtEl>
                                          <p:spTgt spid="131"/>
                                        </p:tgtEl>
                                      </p:cBhvr>
                                    </p:animEffect>
                                    <p:anim calcmode="lin" valueType="num">
                                      <p:cBhvr>
                                        <p:cTn id="19" dur="1000" fill="hold"/>
                                        <p:tgtEl>
                                          <p:spTgt spid="131"/>
                                        </p:tgtEl>
                                        <p:attrNameLst>
                                          <p:attrName>ppt_x</p:attrName>
                                        </p:attrNameLst>
                                      </p:cBhvr>
                                      <p:tavLst>
                                        <p:tav tm="0">
                                          <p:val>
                                            <p:strVal val="#ppt_x"/>
                                          </p:val>
                                        </p:tav>
                                        <p:tav tm="100000">
                                          <p:val>
                                            <p:strVal val="#ppt_x"/>
                                          </p:val>
                                        </p:tav>
                                      </p:tavLst>
                                    </p:anim>
                                    <p:anim calcmode="lin" valueType="num">
                                      <p:cBhvr>
                                        <p:cTn id="20" dur="1000" fill="hold"/>
                                        <p:tgtEl>
                                          <p:spTgt spid="131"/>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115"/>
                                        </p:tgtEl>
                                        <p:attrNameLst>
                                          <p:attrName>style.visibility</p:attrName>
                                        </p:attrNameLst>
                                      </p:cBhvr>
                                      <p:to>
                                        <p:strVal val="visible"/>
                                      </p:to>
                                    </p:set>
                                    <p:animEffect transition="in" filter="wipe(right)">
                                      <p:cBhvr>
                                        <p:cTn id="24" dur="500"/>
                                        <p:tgtEl>
                                          <p:spTgt spid="11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wipe(left)">
                                      <p:cBhvr>
                                        <p:cTn id="28" dur="500"/>
                                        <p:tgtEl>
                                          <p:spTgt spid="127"/>
                                        </p:tgtEl>
                                      </p:cBhvr>
                                    </p:animEffect>
                                  </p:childTnLst>
                                </p:cTn>
                              </p:par>
                            </p:childTnLst>
                          </p:cTn>
                        </p:par>
                        <p:par>
                          <p:cTn id="29" fill="hold">
                            <p:stCondLst>
                              <p:cond delay="3000"/>
                            </p:stCondLst>
                            <p:childTnLst>
                              <p:par>
                                <p:cTn id="30" presetID="42" presetClass="entr" presetSubtype="0" fill="hold" nodeType="afterEffect">
                                  <p:stCondLst>
                                    <p:cond delay="0"/>
                                  </p:stCondLst>
                                  <p:childTnLst>
                                    <p:set>
                                      <p:cBhvr>
                                        <p:cTn id="31" dur="1" fill="hold">
                                          <p:stCondLst>
                                            <p:cond delay="0"/>
                                          </p:stCondLst>
                                        </p:cTn>
                                        <p:tgtEl>
                                          <p:spTgt spid="136"/>
                                        </p:tgtEl>
                                        <p:attrNameLst>
                                          <p:attrName>style.visibility</p:attrName>
                                        </p:attrNameLst>
                                      </p:cBhvr>
                                      <p:to>
                                        <p:strVal val="visible"/>
                                      </p:to>
                                    </p:set>
                                    <p:animEffect transition="in" filter="fade">
                                      <p:cBhvr>
                                        <p:cTn id="32" dur="1000"/>
                                        <p:tgtEl>
                                          <p:spTgt spid="136"/>
                                        </p:tgtEl>
                                      </p:cBhvr>
                                    </p:animEffect>
                                    <p:anim calcmode="lin" valueType="num">
                                      <p:cBhvr>
                                        <p:cTn id="33" dur="1000" fill="hold"/>
                                        <p:tgtEl>
                                          <p:spTgt spid="136"/>
                                        </p:tgtEl>
                                        <p:attrNameLst>
                                          <p:attrName>ppt_x</p:attrName>
                                        </p:attrNameLst>
                                      </p:cBhvr>
                                      <p:tavLst>
                                        <p:tav tm="0">
                                          <p:val>
                                            <p:strVal val="#ppt_x"/>
                                          </p:val>
                                        </p:tav>
                                        <p:tav tm="100000">
                                          <p:val>
                                            <p:strVal val="#ppt_x"/>
                                          </p:val>
                                        </p:tav>
                                      </p:tavLst>
                                    </p:anim>
                                    <p:anim calcmode="lin" valueType="num">
                                      <p:cBhvr>
                                        <p:cTn id="34" dur="1000" fill="hold"/>
                                        <p:tgtEl>
                                          <p:spTgt spid="136"/>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1"/>
                                        </p:tgtEl>
                                        <p:attrNameLst>
                                          <p:attrName>style.visibility</p:attrName>
                                        </p:attrNameLst>
                                      </p:cBhvr>
                                      <p:to>
                                        <p:strVal val="visible"/>
                                      </p:to>
                                    </p:set>
                                    <p:animEffect transition="in" filter="wipe(left)">
                                      <p:cBhvr>
                                        <p:cTn id="38" dur="500"/>
                                        <p:tgtEl>
                                          <p:spTgt spid="111"/>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129"/>
                                        </p:tgtEl>
                                        <p:attrNameLst>
                                          <p:attrName>style.visibility</p:attrName>
                                        </p:attrNameLst>
                                      </p:cBhvr>
                                      <p:to>
                                        <p:strVal val="visible"/>
                                      </p:to>
                                    </p:set>
                                    <p:animEffect transition="in" filter="wipe(left)">
                                      <p:cBhvr>
                                        <p:cTn id="42" dur="500"/>
                                        <p:tgtEl>
                                          <p:spTgt spid="129"/>
                                        </p:tgtEl>
                                      </p:cBhvr>
                                    </p:animEffect>
                                  </p:childTnLst>
                                </p:cTn>
                              </p:par>
                            </p:childTnLst>
                          </p:cTn>
                        </p:par>
                        <p:par>
                          <p:cTn id="43" fill="hold">
                            <p:stCondLst>
                              <p:cond delay="5000"/>
                            </p:stCondLst>
                            <p:childTnLst>
                              <p:par>
                                <p:cTn id="44" presetID="42" presetClass="entr" presetSubtype="0" fill="hold" nodeType="afterEffect">
                                  <p:stCondLst>
                                    <p:cond delay="0"/>
                                  </p:stCondLst>
                                  <p:childTnLst>
                                    <p:set>
                                      <p:cBhvr>
                                        <p:cTn id="45" dur="1" fill="hold">
                                          <p:stCondLst>
                                            <p:cond delay="0"/>
                                          </p:stCondLst>
                                        </p:cTn>
                                        <p:tgtEl>
                                          <p:spTgt spid="141"/>
                                        </p:tgtEl>
                                        <p:attrNameLst>
                                          <p:attrName>style.visibility</p:attrName>
                                        </p:attrNameLst>
                                      </p:cBhvr>
                                      <p:to>
                                        <p:strVal val="visible"/>
                                      </p:to>
                                    </p:set>
                                    <p:animEffect transition="in" filter="fade">
                                      <p:cBhvr>
                                        <p:cTn id="46" dur="1000"/>
                                        <p:tgtEl>
                                          <p:spTgt spid="141"/>
                                        </p:tgtEl>
                                      </p:cBhvr>
                                    </p:animEffect>
                                    <p:anim calcmode="lin" valueType="num">
                                      <p:cBhvr>
                                        <p:cTn id="47" dur="1000" fill="hold"/>
                                        <p:tgtEl>
                                          <p:spTgt spid="141"/>
                                        </p:tgtEl>
                                        <p:attrNameLst>
                                          <p:attrName>ppt_x</p:attrName>
                                        </p:attrNameLst>
                                      </p:cBhvr>
                                      <p:tavLst>
                                        <p:tav tm="0">
                                          <p:val>
                                            <p:strVal val="#ppt_x"/>
                                          </p:val>
                                        </p:tav>
                                        <p:tav tm="100000">
                                          <p:val>
                                            <p:strVal val="#ppt_x"/>
                                          </p:val>
                                        </p:tav>
                                      </p:tavLst>
                                    </p:anim>
                                    <p:anim calcmode="lin" valueType="num">
                                      <p:cBhvr>
                                        <p:cTn id="48" dur="1000" fill="hold"/>
                                        <p:tgtEl>
                                          <p:spTgt spid="141"/>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22" presetClass="entr" presetSubtype="2" fill="hold" nodeType="afterEffect">
                                  <p:stCondLst>
                                    <p:cond delay="0"/>
                                  </p:stCondLst>
                                  <p:childTnLst>
                                    <p:set>
                                      <p:cBhvr>
                                        <p:cTn id="51" dur="1" fill="hold">
                                          <p:stCondLst>
                                            <p:cond delay="0"/>
                                          </p:stCondLst>
                                        </p:cTn>
                                        <p:tgtEl>
                                          <p:spTgt spid="119"/>
                                        </p:tgtEl>
                                        <p:attrNameLst>
                                          <p:attrName>style.visibility</p:attrName>
                                        </p:attrNameLst>
                                      </p:cBhvr>
                                      <p:to>
                                        <p:strVal val="visible"/>
                                      </p:to>
                                    </p:set>
                                    <p:animEffect transition="in" filter="wipe(right)">
                                      <p:cBhvr>
                                        <p:cTn id="52" dur="500"/>
                                        <p:tgtEl>
                                          <p:spTgt spid="119"/>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128"/>
                                        </p:tgtEl>
                                        <p:attrNameLst>
                                          <p:attrName>style.visibility</p:attrName>
                                        </p:attrNameLst>
                                      </p:cBhvr>
                                      <p:to>
                                        <p:strVal val="visible"/>
                                      </p:to>
                                    </p:set>
                                    <p:animEffect transition="in" filter="wipe(left)">
                                      <p:cBhvr>
                                        <p:cTn id="56" dur="500"/>
                                        <p:tgtEl>
                                          <p:spTgt spid="128"/>
                                        </p:tgtEl>
                                      </p:cBhvr>
                                    </p:animEffect>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46"/>
                                        </p:tgtEl>
                                        <p:attrNameLst>
                                          <p:attrName>style.visibility</p:attrName>
                                        </p:attrNameLst>
                                      </p:cBhvr>
                                      <p:to>
                                        <p:strVal val="visible"/>
                                      </p:to>
                                    </p:set>
                                    <p:animEffect transition="in" filter="fade">
                                      <p:cBhvr>
                                        <p:cTn id="60" dur="1000"/>
                                        <p:tgtEl>
                                          <p:spTgt spid="146"/>
                                        </p:tgtEl>
                                      </p:cBhvr>
                                    </p:animEffect>
                                    <p:anim calcmode="lin" valueType="num">
                                      <p:cBhvr>
                                        <p:cTn id="61" dur="1000" fill="hold"/>
                                        <p:tgtEl>
                                          <p:spTgt spid="146"/>
                                        </p:tgtEl>
                                        <p:attrNameLst>
                                          <p:attrName>ppt_x</p:attrName>
                                        </p:attrNameLst>
                                      </p:cBhvr>
                                      <p:tavLst>
                                        <p:tav tm="0">
                                          <p:val>
                                            <p:strVal val="#ppt_x"/>
                                          </p:val>
                                        </p:tav>
                                        <p:tav tm="100000">
                                          <p:val>
                                            <p:strVal val="#ppt_x"/>
                                          </p:val>
                                        </p:tav>
                                      </p:tavLst>
                                    </p:anim>
                                    <p:anim calcmode="lin" valueType="num">
                                      <p:cBhvr>
                                        <p:cTn id="62" dur="1000" fill="hold"/>
                                        <p:tgtEl>
                                          <p:spTgt spid="146"/>
                                        </p:tgtEl>
                                        <p:attrNameLst>
                                          <p:attrName>ppt_y</p:attrName>
                                        </p:attrNameLst>
                                      </p:cBhvr>
                                      <p:tavLst>
                                        <p:tav tm="0">
                                          <p:val>
                                            <p:strVal val="#ppt_y+.1"/>
                                          </p:val>
                                        </p:tav>
                                        <p:tav tm="100000">
                                          <p:val>
                                            <p:strVal val="#ppt_y"/>
                                          </p:val>
                                        </p:tav>
                                      </p:tavLst>
                                    </p:anim>
                                  </p:childTnLst>
                                </p:cTn>
                              </p:par>
                            </p:childTnLst>
                          </p:cTn>
                        </p:par>
                        <p:par>
                          <p:cTn id="63" fill="hold">
                            <p:stCondLst>
                              <p:cond delay="8000"/>
                            </p:stCondLst>
                            <p:childTnLst>
                              <p:par>
                                <p:cTn id="64" presetID="22" presetClass="entr" presetSubtype="8" fill="hold" nodeType="afterEffect">
                                  <p:stCondLst>
                                    <p:cond delay="0"/>
                                  </p:stCondLst>
                                  <p:childTnLst>
                                    <p:set>
                                      <p:cBhvr>
                                        <p:cTn id="65" dur="1" fill="hold">
                                          <p:stCondLst>
                                            <p:cond delay="0"/>
                                          </p:stCondLst>
                                        </p:cTn>
                                        <p:tgtEl>
                                          <p:spTgt spid="123"/>
                                        </p:tgtEl>
                                        <p:attrNameLst>
                                          <p:attrName>style.visibility</p:attrName>
                                        </p:attrNameLst>
                                      </p:cBhvr>
                                      <p:to>
                                        <p:strVal val="visible"/>
                                      </p:to>
                                    </p:set>
                                    <p:animEffect transition="in" filter="wipe(left)">
                                      <p:cBhvr>
                                        <p:cTn id="66" dur="500"/>
                                        <p:tgtEl>
                                          <p:spTgt spid="123"/>
                                        </p:tgtEl>
                                      </p:cBhvr>
                                    </p:animEffect>
                                  </p:childTnLst>
                                </p:cTn>
                              </p:par>
                            </p:childTnLst>
                          </p:cTn>
                        </p:par>
                        <p:par>
                          <p:cTn id="67" fill="hold">
                            <p:stCondLst>
                              <p:cond delay="8500"/>
                            </p:stCondLst>
                            <p:childTnLst>
                              <p:par>
                                <p:cTn id="68" presetID="22" presetClass="entr" presetSubtype="8" fill="hold" grpId="0" nodeType="afterEffect">
                                  <p:stCondLst>
                                    <p:cond delay="0"/>
                                  </p:stCondLst>
                                  <p:childTnLst>
                                    <p:set>
                                      <p:cBhvr>
                                        <p:cTn id="69" dur="1" fill="hold">
                                          <p:stCondLst>
                                            <p:cond delay="0"/>
                                          </p:stCondLst>
                                        </p:cTn>
                                        <p:tgtEl>
                                          <p:spTgt spid="130"/>
                                        </p:tgtEl>
                                        <p:attrNameLst>
                                          <p:attrName>style.visibility</p:attrName>
                                        </p:attrNameLst>
                                      </p:cBhvr>
                                      <p:to>
                                        <p:strVal val="visible"/>
                                      </p:to>
                                    </p:set>
                                    <p:animEffect transition="in" filter="wipe(left)">
                                      <p:cBhvr>
                                        <p:cTn id="70"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49" grpId="0"/>
      <p:bldP spid="127" grpId="0"/>
      <p:bldP spid="128" grpId="0"/>
      <p:bldP spid="129" grpId="0"/>
      <p:bldP spid="1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3"/>
          <p:cNvSpPr>
            <a:spLocks noChangeArrowheads="1"/>
          </p:cNvSpPr>
          <p:nvPr/>
        </p:nvSpPr>
        <p:spPr bwMode="auto">
          <a:xfrm>
            <a:off x="1043608" y="371449"/>
            <a:ext cx="1210570"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2000" b="1" dirty="0" smtClean="0">
                <a:solidFill>
                  <a:srgbClr val="002060"/>
                </a:solidFill>
              </a:rPr>
              <a:t>团队介绍</a:t>
            </a:r>
            <a:endParaRPr lang="zh-CN" altLang="en-US" sz="2000" b="1" dirty="0">
              <a:solidFill>
                <a:srgbClr val="002060"/>
              </a:solidFill>
            </a:endParaRPr>
          </a:p>
        </p:txBody>
      </p:sp>
      <p:sp>
        <p:nvSpPr>
          <p:cNvPr id="32" name="TextBox 31"/>
          <p:cNvSpPr txBox="1"/>
          <p:nvPr/>
        </p:nvSpPr>
        <p:spPr>
          <a:xfrm>
            <a:off x="6444208" y="412671"/>
            <a:ext cx="1646605" cy="430887"/>
          </a:xfrm>
          <a:prstGeom prst="rect">
            <a:avLst/>
          </a:prstGeom>
          <a:noFill/>
          <a:effectLst>
            <a:outerShdw blurRad="50800" dist="38100" dir="5400000" algn="t" rotWithShape="0">
              <a:prstClr val="black">
                <a:alpha val="40000"/>
              </a:prstClr>
            </a:outerShdw>
          </a:effectLst>
        </p:spPr>
        <p:txBody>
          <a:bodyPr wrap="none" rtlCol="0">
            <a:spAutoFit/>
          </a:bodyPr>
          <a:lstStyle/>
          <a:p>
            <a:r>
              <a:rPr lang="zh-CN" altLang="en-US" sz="2200" spc="-300" dirty="0">
                <a:solidFill>
                  <a:srgbClr val="002060"/>
                </a:solidFill>
                <a:latin typeface="华文行楷" panose="02010800040101010101" pitchFamily="2" charset="-122"/>
                <a:ea typeface="华文行楷" panose="02010800040101010101" pitchFamily="2" charset="-122"/>
              </a:rPr>
              <a:t>年度工作概述</a:t>
            </a:r>
            <a:endParaRPr lang="zh-CN" altLang="en-US" sz="2200" spc="-300" dirty="0">
              <a:solidFill>
                <a:srgbClr val="002060"/>
              </a:solidFill>
              <a:latin typeface="华文行楷" panose="02010800040101010101" pitchFamily="2" charset="-122"/>
              <a:ea typeface="华文行楷" panose="02010800040101010101" pitchFamily="2" charset="-122"/>
            </a:endParaRPr>
          </a:p>
        </p:txBody>
      </p:sp>
      <p:sp>
        <p:nvSpPr>
          <p:cNvPr id="49" name="TextBox 48"/>
          <p:cNvSpPr txBox="1"/>
          <p:nvPr/>
        </p:nvSpPr>
        <p:spPr>
          <a:xfrm>
            <a:off x="854911" y="-1100658"/>
            <a:ext cx="877163" cy="369332"/>
          </a:xfrm>
          <a:prstGeom prst="rect">
            <a:avLst/>
          </a:prstGeom>
          <a:noFill/>
        </p:spPr>
        <p:txBody>
          <a:bodyPr wrap="none" rtlCol="0">
            <a:spAutoFit/>
          </a:bodyPr>
          <a:lstStyle/>
          <a:p>
            <a:r>
              <a:rPr lang="zh-CN" altLang="en-US" dirty="0" smtClean="0"/>
              <a:t>延迟符</a:t>
            </a:r>
            <a:endParaRPr lang="zh-CN" altLang="en-US" dirty="0"/>
          </a:p>
        </p:txBody>
      </p:sp>
      <p:pic>
        <p:nvPicPr>
          <p:cNvPr id="52" name="图片占位符 31"/>
          <p:cNvPicPr/>
          <p:nvPr/>
        </p:nvPicPr>
        <p:blipFill>
          <a:blip r:embed="rId1">
            <a:extLst>
              <a:ext uri="{28A0092B-C50C-407E-A947-70E740481C1C}">
                <a14:useLocalDpi xmlns:a14="http://schemas.microsoft.com/office/drawing/2010/main" val="0"/>
              </a:ext>
            </a:extLst>
          </a:blip>
          <a:stretch>
            <a:fillRect/>
          </a:stretch>
        </p:blipFill>
        <p:spPr>
          <a:xfrm>
            <a:off x="4788224" y="1440000"/>
            <a:ext cx="1800000" cy="1800000"/>
          </a:xfrm>
          <a:prstGeom prst="ellipse">
            <a:avLst/>
          </a:prstGeom>
          <a:solidFill>
            <a:srgbClr val="002060"/>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53" name="图片占位符 29"/>
          <p:cNvPicPr/>
          <p:nvPr/>
        </p:nvPicPr>
        <p:blipFill>
          <a:blip r:embed="rId2">
            <a:extLst>
              <a:ext uri="{28A0092B-C50C-407E-A947-70E740481C1C}">
                <a14:useLocalDpi xmlns:a14="http://schemas.microsoft.com/office/drawing/2010/main" val="0"/>
              </a:ext>
            </a:extLst>
          </a:blip>
          <a:stretch>
            <a:fillRect/>
          </a:stretch>
        </p:blipFill>
        <p:spPr>
          <a:xfrm>
            <a:off x="6981576" y="1440000"/>
            <a:ext cx="1800000" cy="1800000"/>
          </a:xfrm>
          <a:prstGeom prst="ellipse">
            <a:avLst/>
          </a:prstGeom>
          <a:solidFill>
            <a:srgbClr val="002060"/>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58" name="图片占位符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40000"/>
            <a:ext cx="1794039" cy="1800000"/>
          </a:xfrm>
          <a:prstGeom prst="ellipse">
            <a:avLst/>
          </a:prstGeom>
          <a:blipFill>
            <a:blip r:embed="rId4" cstate="print"/>
            <a:stretch>
              <a:fillRect/>
            </a:stretch>
          </a:blip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pic>
        <p:nvPicPr>
          <p:cNvPr id="61" name="图片占位符 2"/>
          <p:cNvPicPr/>
          <p:nvPr/>
        </p:nvPicPr>
        <p:blipFill>
          <a:blip r:embed="rId5">
            <a:extLst>
              <a:ext uri="{28A0092B-C50C-407E-A947-70E740481C1C}">
                <a14:useLocalDpi xmlns:a14="http://schemas.microsoft.com/office/drawing/2010/main" val="0"/>
              </a:ext>
            </a:extLst>
          </a:blip>
          <a:stretch>
            <a:fillRect/>
          </a:stretch>
        </p:blipFill>
        <p:spPr>
          <a:xfrm>
            <a:off x="2555776" y="1440000"/>
            <a:ext cx="1800000" cy="1800000"/>
          </a:xfrm>
          <a:prstGeom prst="ellipse">
            <a:avLst/>
          </a:prstGeom>
          <a:solidFill>
            <a:srgbClr val="002060"/>
          </a:solidFill>
          <a:ln w="57150">
            <a:gradFill>
              <a:gsLst>
                <a:gs pos="0">
                  <a:schemeClr val="bg1"/>
                </a:gs>
                <a:gs pos="100000">
                  <a:schemeClr val="bg1">
                    <a:lumMod val="85000"/>
                  </a:schemeClr>
                </a:gs>
              </a:gsLst>
              <a:lin ang="5400000" scaled="0"/>
            </a:gradFill>
          </a:ln>
          <a:effectLst>
            <a:outerShdw blurRad="228600" dist="114300" dir="6840000" sx="99000" sy="99000" algn="tl" rotWithShape="0">
              <a:prstClr val="black">
                <a:alpha val="40000"/>
              </a:prstClr>
            </a:outerShdw>
          </a:effectLst>
        </p:spPr>
      </p:pic>
      <p:sp>
        <p:nvSpPr>
          <p:cNvPr id="62" name="Rounded Rectangle 36"/>
          <p:cNvSpPr/>
          <p:nvPr/>
        </p:nvSpPr>
        <p:spPr>
          <a:xfrm>
            <a:off x="8140305" y="1842057"/>
            <a:ext cx="924820" cy="206456"/>
          </a:xfrm>
          <a:prstGeom prst="roundRect">
            <a:avLst>
              <a:gd name="adj" fmla="val 50000"/>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smtClean="0">
                <a:latin typeface="+mj-ea"/>
                <a:ea typeface="+mj-ea"/>
                <a:cs typeface="Source Sans Pro ExtraLight" panose="020B0303030403020204"/>
              </a:rPr>
              <a:t>我叫韩梅梅</a:t>
            </a:r>
            <a:endParaRPr lang="en-US" sz="900" b="1" dirty="0">
              <a:latin typeface="+mj-ea"/>
              <a:ea typeface="+mj-ea"/>
              <a:cs typeface="Source Sans Pro ExtraLight" panose="020B0303030403020204"/>
            </a:endParaRPr>
          </a:p>
        </p:txBody>
      </p:sp>
      <p:sp>
        <p:nvSpPr>
          <p:cNvPr id="63" name="Rounded Rectangle 33"/>
          <p:cNvSpPr/>
          <p:nvPr/>
        </p:nvSpPr>
        <p:spPr>
          <a:xfrm>
            <a:off x="3855005" y="2664819"/>
            <a:ext cx="814154" cy="206456"/>
          </a:xfrm>
          <a:prstGeom prst="roundRect">
            <a:avLst>
              <a:gd name="adj" fmla="val 50000"/>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smtClean="0">
                <a:latin typeface="+mj-ea"/>
                <a:ea typeface="+mj-ea"/>
                <a:cs typeface="Source Sans Pro ExtraLight" panose="020B0303030403020204"/>
              </a:rPr>
              <a:t>我叫李小花</a:t>
            </a:r>
            <a:endParaRPr lang="en-US" sz="900" b="1" dirty="0">
              <a:latin typeface="+mj-ea"/>
              <a:ea typeface="+mj-ea"/>
              <a:cs typeface="Source Sans Pro ExtraLight" panose="020B0303030403020204"/>
            </a:endParaRPr>
          </a:p>
        </p:txBody>
      </p:sp>
      <p:sp>
        <p:nvSpPr>
          <p:cNvPr id="64" name="Rounded Rectangle 32"/>
          <p:cNvSpPr/>
          <p:nvPr/>
        </p:nvSpPr>
        <p:spPr>
          <a:xfrm>
            <a:off x="1648893" y="1738829"/>
            <a:ext cx="814154" cy="206456"/>
          </a:xfrm>
          <a:prstGeom prst="roundRect">
            <a:avLst>
              <a:gd name="adj" fmla="val 50000"/>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smtClean="0">
                <a:latin typeface="+mj-ea"/>
                <a:ea typeface="+mj-ea"/>
                <a:cs typeface="Source Sans Pro ExtraLight" panose="020B0303030403020204"/>
              </a:rPr>
              <a:t>我叫张二狗</a:t>
            </a:r>
            <a:endParaRPr lang="en-US" sz="900" b="1" dirty="0">
              <a:latin typeface="+mj-ea"/>
              <a:ea typeface="+mj-ea"/>
              <a:cs typeface="Source Sans Pro ExtraLight" panose="020B0303030403020204"/>
            </a:endParaRPr>
          </a:p>
        </p:txBody>
      </p:sp>
      <p:sp>
        <p:nvSpPr>
          <p:cNvPr id="66" name="Rounded Rectangle 34"/>
          <p:cNvSpPr/>
          <p:nvPr/>
        </p:nvSpPr>
        <p:spPr>
          <a:xfrm>
            <a:off x="6118011" y="2643758"/>
            <a:ext cx="814154" cy="206456"/>
          </a:xfrm>
          <a:prstGeom prst="roundRect">
            <a:avLst>
              <a:gd name="adj" fmla="val 50000"/>
            </a:avLst>
          </a:prstGeom>
          <a:solidFill>
            <a:srgbClr val="002060"/>
          </a:solidFill>
          <a:ln>
            <a:noFill/>
          </a:ln>
          <a:effectLst/>
        </p:spPr>
        <p:style>
          <a:lnRef idx="1">
            <a:schemeClr val="accent1"/>
          </a:lnRef>
          <a:fillRef idx="3">
            <a:schemeClr val="accent1"/>
          </a:fillRef>
          <a:effectRef idx="2">
            <a:schemeClr val="accent1"/>
          </a:effectRef>
          <a:fontRef idx="minor">
            <a:schemeClr val="lt1"/>
          </a:fontRef>
        </p:style>
        <p:txBody>
          <a:bodyPr lIns="91420" tIns="0" rIns="0" bIns="45710" rtlCol="0" anchor="t"/>
          <a:lstStyle/>
          <a:p>
            <a:r>
              <a:rPr lang="zh-CN" altLang="en-US" sz="900" b="1" dirty="0" smtClean="0">
                <a:latin typeface="+mj-ea"/>
                <a:ea typeface="+mj-ea"/>
                <a:cs typeface="Source Sans Pro ExtraLight" panose="020B0303030403020204"/>
              </a:rPr>
              <a:t>俺叫李铁柱</a:t>
            </a:r>
            <a:endParaRPr lang="en-US" sz="900" b="1" dirty="0">
              <a:latin typeface="+mj-ea"/>
              <a:ea typeface="+mj-ea"/>
              <a:cs typeface="Source Sans Pro ExtraLight" panose="020B0303030403020204"/>
            </a:endParaRPr>
          </a:p>
        </p:txBody>
      </p:sp>
      <p:grpSp>
        <p:nvGrpSpPr>
          <p:cNvPr id="72" name="组合 71"/>
          <p:cNvGrpSpPr/>
          <p:nvPr/>
        </p:nvGrpSpPr>
        <p:grpSpPr>
          <a:xfrm>
            <a:off x="179512" y="3412076"/>
            <a:ext cx="2050586" cy="432048"/>
            <a:chOff x="5068369" y="1561976"/>
            <a:chExt cx="2891875" cy="432048"/>
          </a:xfrm>
        </p:grpSpPr>
        <p:sp>
          <p:nvSpPr>
            <p:cNvPr id="74" name="圆角矩形 73"/>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75" name="圆角矩形 74"/>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78" name="TextBox 77"/>
          <p:cNvSpPr txBox="1"/>
          <p:nvPr/>
        </p:nvSpPr>
        <p:spPr>
          <a:xfrm>
            <a:off x="559728" y="3458823"/>
            <a:ext cx="1149979"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年龄：</a:t>
            </a:r>
            <a:r>
              <a:rPr lang="en-US" altLang="zh-CN" sz="1600" b="1" dirty="0" smtClean="0">
                <a:solidFill>
                  <a:srgbClr val="002060"/>
                </a:solidFill>
                <a:latin typeface="微软雅黑" panose="020B0503020204020204" pitchFamily="34" charset="-122"/>
                <a:ea typeface="微软雅黑" panose="020B0503020204020204" pitchFamily="34" charset="-122"/>
              </a:rPr>
              <a:t>35</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05" name="组合 104"/>
          <p:cNvGrpSpPr/>
          <p:nvPr/>
        </p:nvGrpSpPr>
        <p:grpSpPr>
          <a:xfrm>
            <a:off x="202991" y="3991149"/>
            <a:ext cx="2050586" cy="432048"/>
            <a:chOff x="5068369" y="1561976"/>
            <a:chExt cx="2891875" cy="432048"/>
          </a:xfrm>
        </p:grpSpPr>
        <p:sp>
          <p:nvSpPr>
            <p:cNvPr id="106" name="圆角矩形 105"/>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107" name="圆角矩形 106"/>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108" name="TextBox 107"/>
          <p:cNvSpPr txBox="1"/>
          <p:nvPr/>
        </p:nvSpPr>
        <p:spPr>
          <a:xfrm>
            <a:off x="436059" y="4037896"/>
            <a:ext cx="1457330"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职业：医生</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41" name="组合 140"/>
          <p:cNvGrpSpPr/>
          <p:nvPr/>
        </p:nvGrpSpPr>
        <p:grpSpPr>
          <a:xfrm>
            <a:off x="2416316" y="3406701"/>
            <a:ext cx="2050586" cy="432048"/>
            <a:chOff x="5068369" y="1561976"/>
            <a:chExt cx="2891875" cy="432048"/>
          </a:xfrm>
        </p:grpSpPr>
        <p:sp>
          <p:nvSpPr>
            <p:cNvPr id="142" name="圆角矩形 141"/>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143" name="圆角矩形 142"/>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144" name="TextBox 143"/>
          <p:cNvSpPr txBox="1"/>
          <p:nvPr/>
        </p:nvSpPr>
        <p:spPr>
          <a:xfrm>
            <a:off x="2796532" y="3453448"/>
            <a:ext cx="1149979"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年龄：</a:t>
            </a:r>
            <a:r>
              <a:rPr lang="en-US" altLang="zh-CN" sz="1600" b="1" dirty="0" smtClean="0">
                <a:solidFill>
                  <a:srgbClr val="002060"/>
                </a:solidFill>
                <a:latin typeface="微软雅黑" panose="020B0503020204020204" pitchFamily="34" charset="-122"/>
                <a:ea typeface="微软雅黑" panose="020B0503020204020204" pitchFamily="34" charset="-122"/>
              </a:rPr>
              <a:t>35</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45" name="组合 144"/>
          <p:cNvGrpSpPr/>
          <p:nvPr/>
        </p:nvGrpSpPr>
        <p:grpSpPr>
          <a:xfrm>
            <a:off x="2439795" y="3985774"/>
            <a:ext cx="2050586" cy="432048"/>
            <a:chOff x="5068369" y="1561976"/>
            <a:chExt cx="2891875" cy="432048"/>
          </a:xfrm>
        </p:grpSpPr>
        <p:sp>
          <p:nvSpPr>
            <p:cNvPr id="146" name="圆角矩形 145"/>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147" name="圆角矩形 146"/>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148" name="TextBox 147"/>
          <p:cNvSpPr txBox="1"/>
          <p:nvPr/>
        </p:nvSpPr>
        <p:spPr>
          <a:xfrm>
            <a:off x="2672863" y="4032521"/>
            <a:ext cx="1457330"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职业：医生</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49" name="组合 148"/>
          <p:cNvGrpSpPr/>
          <p:nvPr/>
        </p:nvGrpSpPr>
        <p:grpSpPr>
          <a:xfrm>
            <a:off x="4645680" y="3390037"/>
            <a:ext cx="2050586" cy="432048"/>
            <a:chOff x="5068369" y="1561976"/>
            <a:chExt cx="2891875" cy="432048"/>
          </a:xfrm>
        </p:grpSpPr>
        <p:sp>
          <p:nvSpPr>
            <p:cNvPr id="150" name="圆角矩形 149"/>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151" name="圆角矩形 150"/>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152" name="TextBox 151"/>
          <p:cNvSpPr txBox="1"/>
          <p:nvPr/>
        </p:nvSpPr>
        <p:spPr>
          <a:xfrm>
            <a:off x="5025896" y="3436784"/>
            <a:ext cx="1149979"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年龄：</a:t>
            </a:r>
            <a:r>
              <a:rPr lang="en-US" altLang="zh-CN" sz="1600" b="1" dirty="0" smtClean="0">
                <a:solidFill>
                  <a:srgbClr val="002060"/>
                </a:solidFill>
                <a:latin typeface="微软雅黑" panose="020B0503020204020204" pitchFamily="34" charset="-122"/>
                <a:ea typeface="微软雅黑" panose="020B0503020204020204" pitchFamily="34" charset="-122"/>
              </a:rPr>
              <a:t>35</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53" name="组合 152"/>
          <p:cNvGrpSpPr/>
          <p:nvPr/>
        </p:nvGrpSpPr>
        <p:grpSpPr>
          <a:xfrm>
            <a:off x="4669159" y="3969110"/>
            <a:ext cx="2050586" cy="432048"/>
            <a:chOff x="5068369" y="1561976"/>
            <a:chExt cx="2891875" cy="432048"/>
          </a:xfrm>
        </p:grpSpPr>
        <p:sp>
          <p:nvSpPr>
            <p:cNvPr id="154" name="圆角矩形 153"/>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155" name="圆角矩形 154"/>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156" name="TextBox 155"/>
          <p:cNvSpPr txBox="1"/>
          <p:nvPr/>
        </p:nvSpPr>
        <p:spPr>
          <a:xfrm>
            <a:off x="4902227" y="4015857"/>
            <a:ext cx="1457330"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职业：医生</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57" name="组合 156"/>
          <p:cNvGrpSpPr/>
          <p:nvPr/>
        </p:nvGrpSpPr>
        <p:grpSpPr>
          <a:xfrm>
            <a:off x="6890423" y="3372834"/>
            <a:ext cx="2050586" cy="432048"/>
            <a:chOff x="5068369" y="1561976"/>
            <a:chExt cx="2891875" cy="432048"/>
          </a:xfrm>
        </p:grpSpPr>
        <p:sp>
          <p:nvSpPr>
            <p:cNvPr id="158" name="圆角矩形 157"/>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159" name="圆角矩形 158"/>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160" name="TextBox 159"/>
          <p:cNvSpPr txBox="1"/>
          <p:nvPr/>
        </p:nvSpPr>
        <p:spPr>
          <a:xfrm>
            <a:off x="7270639" y="3419581"/>
            <a:ext cx="1149979"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年龄：</a:t>
            </a:r>
            <a:r>
              <a:rPr lang="en-US" altLang="zh-CN" sz="1600" b="1" dirty="0" smtClean="0">
                <a:solidFill>
                  <a:srgbClr val="002060"/>
                </a:solidFill>
                <a:latin typeface="微软雅黑" panose="020B0503020204020204" pitchFamily="34" charset="-122"/>
                <a:ea typeface="微软雅黑" panose="020B0503020204020204" pitchFamily="34" charset="-122"/>
              </a:rPr>
              <a:t>35</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grpSp>
        <p:nvGrpSpPr>
          <p:cNvPr id="161" name="组合 160"/>
          <p:cNvGrpSpPr/>
          <p:nvPr/>
        </p:nvGrpSpPr>
        <p:grpSpPr>
          <a:xfrm>
            <a:off x="6913902" y="3951907"/>
            <a:ext cx="2050586" cy="432048"/>
            <a:chOff x="5068369" y="1561976"/>
            <a:chExt cx="2891875" cy="432048"/>
          </a:xfrm>
        </p:grpSpPr>
        <p:sp>
          <p:nvSpPr>
            <p:cNvPr id="162" name="圆角矩形 161"/>
            <p:cNvSpPr/>
            <p:nvPr/>
          </p:nvSpPr>
          <p:spPr>
            <a:xfrm>
              <a:off x="5068369" y="1561976"/>
              <a:ext cx="2891875" cy="432048"/>
            </a:xfrm>
            <a:prstGeom prst="roundRect">
              <a:avLst>
                <a:gd name="adj" fmla="val 50000"/>
              </a:avLst>
            </a:prstGeom>
            <a:solidFill>
              <a:srgbClr val="002060"/>
            </a:solidFill>
            <a:ln w="12700">
              <a:noFill/>
            </a:ln>
            <a:effectLst>
              <a:innerShdw blurRad="63500" dist="25400" dir="156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sp>
          <p:nvSpPr>
            <p:cNvPr id="163" name="圆角矩形 162"/>
            <p:cNvSpPr/>
            <p:nvPr/>
          </p:nvSpPr>
          <p:spPr>
            <a:xfrm>
              <a:off x="5212315" y="1610214"/>
              <a:ext cx="2664297" cy="335572"/>
            </a:xfrm>
            <a:prstGeom prst="roundRect">
              <a:avLst>
                <a:gd name="adj" fmla="val 50000"/>
              </a:avLst>
            </a:prstGeom>
            <a:gradFill flip="none" rotWithShape="1">
              <a:gsLst>
                <a:gs pos="0">
                  <a:schemeClr val="bg1">
                    <a:lumMod val="75000"/>
                  </a:schemeClr>
                </a:gs>
                <a:gs pos="50000">
                  <a:schemeClr val="bg1">
                    <a:lumMod val="95000"/>
                  </a:schemeClr>
                </a:gs>
                <a:gs pos="100000">
                  <a:schemeClr val="bg1"/>
                </a:gs>
              </a:gsLst>
              <a:lin ang="2700000" scaled="1"/>
              <a:tileRect/>
            </a:gradFill>
            <a:ln w="12700">
              <a:gradFill>
                <a:gsLst>
                  <a:gs pos="100000">
                    <a:schemeClr val="bg1">
                      <a:lumMod val="75000"/>
                    </a:schemeClr>
                  </a:gs>
                  <a:gs pos="50000">
                    <a:schemeClr val="bg1">
                      <a:lumMod val="95000"/>
                    </a:schemeClr>
                  </a:gs>
                  <a:gs pos="0">
                    <a:schemeClr val="bg1"/>
                  </a:gs>
                </a:gsLst>
                <a:lin ang="5400000" scaled="0"/>
              </a:gradFill>
            </a:ln>
            <a:effectLst>
              <a:outerShdw blurRad="508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solidFill>
              </a:endParaRPr>
            </a:p>
          </p:txBody>
        </p:sp>
      </p:grpSp>
      <p:sp>
        <p:nvSpPr>
          <p:cNvPr id="164" name="TextBox 163"/>
          <p:cNvSpPr txBox="1"/>
          <p:nvPr/>
        </p:nvSpPr>
        <p:spPr>
          <a:xfrm>
            <a:off x="7146970" y="3998654"/>
            <a:ext cx="1457330" cy="338554"/>
          </a:xfrm>
          <a:prstGeom prst="rect">
            <a:avLst/>
          </a:prstGeom>
          <a:noFill/>
        </p:spPr>
        <p:txBody>
          <a:bodyPr wrap="square" rtlCol="0">
            <a:spAutoFit/>
          </a:bodyPr>
          <a:lstStyle/>
          <a:p>
            <a:pPr algn="ctr"/>
            <a:r>
              <a:rPr lang="zh-CN" altLang="en-US" sz="1600" b="1" dirty="0" smtClean="0">
                <a:solidFill>
                  <a:srgbClr val="002060"/>
                </a:solidFill>
                <a:latin typeface="微软雅黑" panose="020B0503020204020204" pitchFamily="34" charset="-122"/>
                <a:ea typeface="微软雅黑" panose="020B0503020204020204" pitchFamily="34" charset="-122"/>
              </a:rPr>
              <a:t>职业：医生</a:t>
            </a:r>
            <a:endParaRPr lang="zh-CN" altLang="en-US" sz="1600" b="1" dirty="0">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transition spd="slow" advTm="18648">
    <p:push dir="u"/>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750"/>
                                            <p:tgtEl>
                                              <p:spTgt spid="3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childTnLst>
                              </p:cTn>
                            </p:par>
                            <p:par>
                              <p:cTn id="15" fill="hold">
                                <p:stCondLst>
                                  <p:cond delay="1000"/>
                                </p:stCondLst>
                                <p:childTnLst>
                                  <p:par>
                                    <p:cTn id="16" presetID="2" presetClass="entr" presetSubtype="9" accel="65000" fill="hold" nodeType="afterEffect" p14:presetBounceEnd="58000">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14:bounceEnd="58000">
                                          <p:cBhvr additive="base">
                                            <p:cTn id="18" dur="1500" fill="hold"/>
                                            <p:tgtEl>
                                              <p:spTgt spid="58"/>
                                            </p:tgtEl>
                                            <p:attrNameLst>
                                              <p:attrName>ppt_x</p:attrName>
                                            </p:attrNameLst>
                                          </p:cBhvr>
                                          <p:tavLst>
                                            <p:tav tm="0">
                                              <p:val>
                                                <p:strVal val="0-#ppt_w/2"/>
                                              </p:val>
                                            </p:tav>
                                            <p:tav tm="100000">
                                              <p:val>
                                                <p:strVal val="#ppt_x"/>
                                              </p:val>
                                            </p:tav>
                                          </p:tavLst>
                                        </p:anim>
                                        <p:anim calcmode="lin" valueType="num" p14:bounceEnd="58000">
                                          <p:cBhvr additive="base">
                                            <p:cTn id="19" dur="1500" fill="hold"/>
                                            <p:tgtEl>
                                              <p:spTgt spid="58"/>
                                            </p:tgtEl>
                                            <p:attrNameLst>
                                              <p:attrName>ppt_y</p:attrName>
                                            </p:attrNameLst>
                                          </p:cBhvr>
                                          <p:tavLst>
                                            <p:tav tm="0">
                                              <p:val>
                                                <p:strVal val="0-#ppt_h/2"/>
                                              </p:val>
                                            </p:tav>
                                            <p:tav tm="100000">
                                              <p:val>
                                                <p:strVal val="#ppt_y"/>
                                              </p:val>
                                            </p:tav>
                                          </p:tavLst>
                                        </p:anim>
                                      </p:childTnLst>
                                    </p:cTn>
                                  </p:par>
                                  <p:par>
                                    <p:cTn id="20" presetID="2" presetClass="entr" presetSubtype="1" accel="65000" fill="hold" nodeType="withEffect" p14:presetBounceEnd="58000">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14:bounceEnd="58000">
                                          <p:cBhvr additive="base">
                                            <p:cTn id="22" dur="1500" fill="hold"/>
                                            <p:tgtEl>
                                              <p:spTgt spid="61"/>
                                            </p:tgtEl>
                                            <p:attrNameLst>
                                              <p:attrName>ppt_x</p:attrName>
                                            </p:attrNameLst>
                                          </p:cBhvr>
                                          <p:tavLst>
                                            <p:tav tm="0">
                                              <p:val>
                                                <p:strVal val="#ppt_x"/>
                                              </p:val>
                                            </p:tav>
                                            <p:tav tm="100000">
                                              <p:val>
                                                <p:strVal val="#ppt_x"/>
                                              </p:val>
                                            </p:tav>
                                          </p:tavLst>
                                        </p:anim>
                                        <p:anim calcmode="lin" valueType="num" p14:bounceEnd="58000">
                                          <p:cBhvr additive="base">
                                            <p:cTn id="23" dur="1500" fill="hold"/>
                                            <p:tgtEl>
                                              <p:spTgt spid="61"/>
                                            </p:tgtEl>
                                            <p:attrNameLst>
                                              <p:attrName>ppt_y</p:attrName>
                                            </p:attrNameLst>
                                          </p:cBhvr>
                                          <p:tavLst>
                                            <p:tav tm="0">
                                              <p:val>
                                                <p:strVal val="0-#ppt_h/2"/>
                                              </p:val>
                                            </p:tav>
                                            <p:tav tm="100000">
                                              <p:val>
                                                <p:strVal val="#ppt_y"/>
                                              </p:val>
                                            </p:tav>
                                          </p:tavLst>
                                        </p:anim>
                                      </p:childTnLst>
                                    </p:cTn>
                                  </p:par>
                                  <p:par>
                                    <p:cTn id="24" presetID="2" presetClass="entr" presetSubtype="3" accel="65000" fill="hold" nodeType="withEffect" p14:presetBounceEnd="58000">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14:bounceEnd="58000">
                                          <p:cBhvr additive="base">
                                            <p:cTn id="26" dur="1500" fill="hold"/>
                                            <p:tgtEl>
                                              <p:spTgt spid="52"/>
                                            </p:tgtEl>
                                            <p:attrNameLst>
                                              <p:attrName>ppt_x</p:attrName>
                                            </p:attrNameLst>
                                          </p:cBhvr>
                                          <p:tavLst>
                                            <p:tav tm="0">
                                              <p:val>
                                                <p:strVal val="1+#ppt_w/2"/>
                                              </p:val>
                                            </p:tav>
                                            <p:tav tm="100000">
                                              <p:val>
                                                <p:strVal val="#ppt_x"/>
                                              </p:val>
                                            </p:tav>
                                          </p:tavLst>
                                        </p:anim>
                                        <p:anim calcmode="lin" valueType="num" p14:bounceEnd="58000">
                                          <p:cBhvr additive="base">
                                            <p:cTn id="27" dur="1500" fill="hold"/>
                                            <p:tgtEl>
                                              <p:spTgt spid="52"/>
                                            </p:tgtEl>
                                            <p:attrNameLst>
                                              <p:attrName>ppt_y</p:attrName>
                                            </p:attrNameLst>
                                          </p:cBhvr>
                                          <p:tavLst>
                                            <p:tav tm="0">
                                              <p:val>
                                                <p:strVal val="0-#ppt_h/2"/>
                                              </p:val>
                                            </p:tav>
                                            <p:tav tm="100000">
                                              <p:val>
                                                <p:strVal val="#ppt_y"/>
                                              </p:val>
                                            </p:tav>
                                          </p:tavLst>
                                        </p:anim>
                                      </p:childTnLst>
                                    </p:cTn>
                                  </p:par>
                                  <p:par>
                                    <p:cTn id="28" presetID="2" presetClass="entr" presetSubtype="6" accel="65000" fill="hold" nodeType="withEffect" p14:presetBounceEnd="58000">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14:bounceEnd="58000">
                                          <p:cBhvr additive="base">
                                            <p:cTn id="30" dur="1500" fill="hold"/>
                                            <p:tgtEl>
                                              <p:spTgt spid="53"/>
                                            </p:tgtEl>
                                            <p:attrNameLst>
                                              <p:attrName>ppt_x</p:attrName>
                                            </p:attrNameLst>
                                          </p:cBhvr>
                                          <p:tavLst>
                                            <p:tav tm="0">
                                              <p:val>
                                                <p:strVal val="1+#ppt_w/2"/>
                                              </p:val>
                                            </p:tav>
                                            <p:tav tm="100000">
                                              <p:val>
                                                <p:strVal val="#ppt_x"/>
                                              </p:val>
                                            </p:tav>
                                          </p:tavLst>
                                        </p:anim>
                                        <p:anim calcmode="lin" valueType="num" p14:bounceEnd="58000">
                                          <p:cBhvr additive="base">
                                            <p:cTn id="31" dur="1500" fill="hold"/>
                                            <p:tgtEl>
                                              <p:spTgt spid="53"/>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Effect transition="in" filter="fade">
                                          <p:cBhvr>
                                            <p:cTn id="43" dur="500"/>
                                            <p:tgtEl>
                                              <p:spTgt spid="63"/>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childTnLst>
                              </p:cTn>
                            </p:par>
                            <p:par>
                              <p:cTn id="56" fill="hold">
                                <p:stCondLst>
                                  <p:cond delay="4500"/>
                                </p:stCondLst>
                                <p:childTnLst>
                                  <p:par>
                                    <p:cTn id="57" presetID="2" presetClass="entr" presetSubtype="2" fill="hold" nodeType="afterEffect" p14:presetBounceEnd="60000">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14:bounceEnd="60000">
                                          <p:cBhvr additive="base">
                                            <p:cTn id="59" dur="750" fill="hold"/>
                                            <p:tgtEl>
                                              <p:spTgt spid="72"/>
                                            </p:tgtEl>
                                            <p:attrNameLst>
                                              <p:attrName>ppt_x</p:attrName>
                                            </p:attrNameLst>
                                          </p:cBhvr>
                                          <p:tavLst>
                                            <p:tav tm="0">
                                              <p:val>
                                                <p:strVal val="1+#ppt_w/2"/>
                                              </p:val>
                                            </p:tav>
                                            <p:tav tm="100000">
                                              <p:val>
                                                <p:strVal val="#ppt_x"/>
                                              </p:val>
                                            </p:tav>
                                          </p:tavLst>
                                        </p:anim>
                                        <p:anim calcmode="lin" valueType="num" p14:bounceEnd="60000">
                                          <p:cBhvr additive="base">
                                            <p:cTn id="60" dur="750" fill="hold"/>
                                            <p:tgtEl>
                                              <p:spTgt spid="72"/>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78"/>
                                            </p:tgtEl>
                                            <p:attrNameLst>
                                              <p:attrName>style.visibility</p:attrName>
                                            </p:attrNameLst>
                                          </p:cBhvr>
                                          <p:to>
                                            <p:strVal val="visible"/>
                                          </p:to>
                                        </p:set>
                                        <p:anim calcmode="lin" valueType="num">
                                          <p:cBhvr>
                                            <p:cTn id="64" dur="10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65" dur="1000" fill="hold"/>
                                            <p:tgtEl>
                                              <p:spTgt spid="78"/>
                                            </p:tgtEl>
                                            <p:attrNameLst>
                                              <p:attrName>ppt_y</p:attrName>
                                            </p:attrNameLst>
                                          </p:cBhvr>
                                          <p:tavLst>
                                            <p:tav tm="0">
                                              <p:val>
                                                <p:strVal val="#ppt_y"/>
                                              </p:val>
                                            </p:tav>
                                            <p:tav tm="100000">
                                              <p:val>
                                                <p:strVal val="#ppt_y"/>
                                              </p:val>
                                            </p:tav>
                                          </p:tavLst>
                                        </p:anim>
                                        <p:anim calcmode="lin" valueType="num">
                                          <p:cBhvr>
                                            <p:cTn id="66" dur="10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67" dur="10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1000" tmFilter="0,0; .5, 1; 1, 1"/>
                                            <p:tgtEl>
                                              <p:spTgt spid="78"/>
                                            </p:tgtEl>
                                          </p:cBhvr>
                                        </p:animEffect>
                                      </p:childTnLst>
                                    </p:cTn>
                                  </p:par>
                                  <p:par>
                                    <p:cTn id="69" presetID="2" presetClass="entr" presetSubtype="2" fill="hold" nodeType="withEffect" p14:presetBounceEnd="60000">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14:bounceEnd="60000">
                                          <p:cBhvr additive="base">
                                            <p:cTn id="71" dur="1000" fill="hold"/>
                                            <p:tgtEl>
                                              <p:spTgt spid="105"/>
                                            </p:tgtEl>
                                            <p:attrNameLst>
                                              <p:attrName>ppt_x</p:attrName>
                                            </p:attrNameLst>
                                          </p:cBhvr>
                                          <p:tavLst>
                                            <p:tav tm="0">
                                              <p:val>
                                                <p:strVal val="1+#ppt_w/2"/>
                                              </p:val>
                                            </p:tav>
                                            <p:tav tm="100000">
                                              <p:val>
                                                <p:strVal val="#ppt_x"/>
                                              </p:val>
                                            </p:tav>
                                          </p:tavLst>
                                        </p:anim>
                                        <p:anim calcmode="lin" valueType="num" p14:bounceEnd="60000">
                                          <p:cBhvr additive="base">
                                            <p:cTn id="72" dur="1000" fill="hold"/>
                                            <p:tgtEl>
                                              <p:spTgt spid="105"/>
                                            </p:tgtEl>
                                            <p:attrNameLst>
                                              <p:attrName>ppt_y</p:attrName>
                                            </p:attrNameLst>
                                          </p:cBhvr>
                                          <p:tavLst>
                                            <p:tav tm="0">
                                              <p:val>
                                                <p:strVal val="#ppt_y"/>
                                              </p:val>
                                            </p:tav>
                                            <p:tav tm="100000">
                                              <p:val>
                                                <p:strVal val="#ppt_y"/>
                                              </p:val>
                                            </p:tav>
                                          </p:tavLst>
                                        </p:anim>
                                      </p:childTnLst>
                                    </p:cTn>
                                  </p:par>
                                </p:childTnLst>
                              </p:cTn>
                            </p:par>
                            <p:par>
                              <p:cTn id="73" fill="hold">
                                <p:stCondLst>
                                  <p:cond delay="690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108"/>
                                            </p:tgtEl>
                                            <p:attrNameLst>
                                              <p:attrName>style.visibility</p:attrName>
                                            </p:attrNameLst>
                                          </p:cBhvr>
                                          <p:to>
                                            <p:strVal val="visible"/>
                                          </p:to>
                                        </p:set>
                                        <p:anim calcmode="lin" valueType="num">
                                          <p:cBhvr>
                                            <p:cTn id="76" dur="10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77" dur="1000" fill="hold"/>
                                            <p:tgtEl>
                                              <p:spTgt spid="108"/>
                                            </p:tgtEl>
                                            <p:attrNameLst>
                                              <p:attrName>ppt_y</p:attrName>
                                            </p:attrNameLst>
                                          </p:cBhvr>
                                          <p:tavLst>
                                            <p:tav tm="0">
                                              <p:val>
                                                <p:strVal val="#ppt_y"/>
                                              </p:val>
                                            </p:tav>
                                            <p:tav tm="100000">
                                              <p:val>
                                                <p:strVal val="#ppt_y"/>
                                              </p:val>
                                            </p:tav>
                                          </p:tavLst>
                                        </p:anim>
                                        <p:anim calcmode="lin" valueType="num">
                                          <p:cBhvr>
                                            <p:cTn id="78" dur="10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79" dur="10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80" dur="1000" tmFilter="0,0; .5, 1; 1, 1"/>
                                            <p:tgtEl>
                                              <p:spTgt spid="108"/>
                                            </p:tgtEl>
                                          </p:cBhvr>
                                        </p:animEffect>
                                      </p:childTnLst>
                                    </p:cTn>
                                  </p:par>
                                  <p:par>
                                    <p:cTn id="81" presetID="2" presetClass="entr" presetSubtype="2" fill="hold" nodeType="withEffect" p14:presetBounceEnd="60000">
                                      <p:stCondLst>
                                        <p:cond delay="0"/>
                                      </p:stCondLst>
                                      <p:childTnLst>
                                        <p:set>
                                          <p:cBhvr>
                                            <p:cTn id="82" dur="1" fill="hold">
                                              <p:stCondLst>
                                                <p:cond delay="0"/>
                                              </p:stCondLst>
                                            </p:cTn>
                                            <p:tgtEl>
                                              <p:spTgt spid="141"/>
                                            </p:tgtEl>
                                            <p:attrNameLst>
                                              <p:attrName>style.visibility</p:attrName>
                                            </p:attrNameLst>
                                          </p:cBhvr>
                                          <p:to>
                                            <p:strVal val="visible"/>
                                          </p:to>
                                        </p:set>
                                        <p:anim calcmode="lin" valueType="num" p14:bounceEnd="60000">
                                          <p:cBhvr additive="base">
                                            <p:cTn id="83" dur="1000" fill="hold"/>
                                            <p:tgtEl>
                                              <p:spTgt spid="141"/>
                                            </p:tgtEl>
                                            <p:attrNameLst>
                                              <p:attrName>ppt_x</p:attrName>
                                            </p:attrNameLst>
                                          </p:cBhvr>
                                          <p:tavLst>
                                            <p:tav tm="0">
                                              <p:val>
                                                <p:strVal val="1+#ppt_w/2"/>
                                              </p:val>
                                            </p:tav>
                                            <p:tav tm="100000">
                                              <p:val>
                                                <p:strVal val="#ppt_x"/>
                                              </p:val>
                                            </p:tav>
                                          </p:tavLst>
                                        </p:anim>
                                        <p:anim calcmode="lin" valueType="num" p14:bounceEnd="60000">
                                          <p:cBhvr additive="base">
                                            <p:cTn id="84" dur="1000" fill="hold"/>
                                            <p:tgtEl>
                                              <p:spTgt spid="141"/>
                                            </p:tgtEl>
                                            <p:attrNameLst>
                                              <p:attrName>ppt_y</p:attrName>
                                            </p:attrNameLst>
                                          </p:cBhvr>
                                          <p:tavLst>
                                            <p:tav tm="0">
                                              <p:val>
                                                <p:strVal val="#ppt_y"/>
                                              </p:val>
                                            </p:tav>
                                            <p:tav tm="100000">
                                              <p:val>
                                                <p:strVal val="#ppt_y"/>
                                              </p:val>
                                            </p:tav>
                                          </p:tavLst>
                                        </p:anim>
                                      </p:childTnLst>
                                    </p:cTn>
                                  </p:par>
                                </p:childTnLst>
                              </p:cTn>
                            </p:par>
                            <p:par>
                              <p:cTn id="85" fill="hold">
                                <p:stCondLst>
                                  <p:cond delay="83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144"/>
                                            </p:tgtEl>
                                            <p:attrNameLst>
                                              <p:attrName>style.visibility</p:attrName>
                                            </p:attrNameLst>
                                          </p:cBhvr>
                                          <p:to>
                                            <p:strVal val="visible"/>
                                          </p:to>
                                        </p:set>
                                        <p:anim calcmode="lin" valueType="num">
                                          <p:cBhvr>
                                            <p:cTn id="88" dur="1000" fill="hold"/>
                                            <p:tgtEl>
                                              <p:spTgt spid="144"/>
                                            </p:tgtEl>
                                            <p:attrNameLst>
                                              <p:attrName>ppt_x</p:attrName>
                                            </p:attrNameLst>
                                          </p:cBhvr>
                                          <p:tavLst>
                                            <p:tav tm="0">
                                              <p:val>
                                                <p:strVal val="#ppt_x"/>
                                              </p:val>
                                            </p:tav>
                                            <p:tav tm="50000">
                                              <p:val>
                                                <p:strVal val="#ppt_x+.1"/>
                                              </p:val>
                                            </p:tav>
                                            <p:tav tm="100000">
                                              <p:val>
                                                <p:strVal val="#ppt_x"/>
                                              </p:val>
                                            </p:tav>
                                          </p:tavLst>
                                        </p:anim>
                                        <p:anim calcmode="lin" valueType="num">
                                          <p:cBhvr>
                                            <p:cTn id="89" dur="1000" fill="hold"/>
                                            <p:tgtEl>
                                              <p:spTgt spid="144"/>
                                            </p:tgtEl>
                                            <p:attrNameLst>
                                              <p:attrName>ppt_y</p:attrName>
                                            </p:attrNameLst>
                                          </p:cBhvr>
                                          <p:tavLst>
                                            <p:tav tm="0">
                                              <p:val>
                                                <p:strVal val="#ppt_y"/>
                                              </p:val>
                                            </p:tav>
                                            <p:tav tm="100000">
                                              <p:val>
                                                <p:strVal val="#ppt_y"/>
                                              </p:val>
                                            </p:tav>
                                          </p:tavLst>
                                        </p:anim>
                                        <p:anim calcmode="lin" valueType="num">
                                          <p:cBhvr>
                                            <p:cTn id="90" dur="1000" fill="hold"/>
                                            <p:tgtEl>
                                              <p:spTgt spid="144"/>
                                            </p:tgtEl>
                                            <p:attrNameLst>
                                              <p:attrName>ppt_h</p:attrName>
                                            </p:attrNameLst>
                                          </p:cBhvr>
                                          <p:tavLst>
                                            <p:tav tm="0">
                                              <p:val>
                                                <p:strVal val="#ppt_h/10"/>
                                              </p:val>
                                            </p:tav>
                                            <p:tav tm="50000">
                                              <p:val>
                                                <p:strVal val="#ppt_h+.01"/>
                                              </p:val>
                                            </p:tav>
                                            <p:tav tm="100000">
                                              <p:val>
                                                <p:strVal val="#ppt_h"/>
                                              </p:val>
                                            </p:tav>
                                          </p:tavLst>
                                        </p:anim>
                                        <p:anim calcmode="lin" valueType="num">
                                          <p:cBhvr>
                                            <p:cTn id="91" dur="1000" fill="hold"/>
                                            <p:tgtEl>
                                              <p:spTgt spid="144"/>
                                            </p:tgtEl>
                                            <p:attrNameLst>
                                              <p:attrName>ppt_w</p:attrName>
                                            </p:attrNameLst>
                                          </p:cBhvr>
                                          <p:tavLst>
                                            <p:tav tm="0">
                                              <p:val>
                                                <p:strVal val="#ppt_w/10"/>
                                              </p:val>
                                            </p:tav>
                                            <p:tav tm="50000">
                                              <p:val>
                                                <p:strVal val="#ppt_w+.01"/>
                                              </p:val>
                                            </p:tav>
                                            <p:tav tm="100000">
                                              <p:val>
                                                <p:strVal val="#ppt_w"/>
                                              </p:val>
                                            </p:tav>
                                          </p:tavLst>
                                        </p:anim>
                                        <p:animEffect transition="in" filter="fade">
                                          <p:cBhvr>
                                            <p:cTn id="92" dur="1000" tmFilter="0,0; .5, 1; 1, 1"/>
                                            <p:tgtEl>
                                              <p:spTgt spid="144"/>
                                            </p:tgtEl>
                                          </p:cBhvr>
                                        </p:animEffect>
                                      </p:childTnLst>
                                    </p:cTn>
                                  </p:par>
                                  <p:par>
                                    <p:cTn id="93" presetID="2" presetClass="entr" presetSubtype="2" fill="hold" nodeType="withEffect" p14:presetBounceEnd="60000">
                                      <p:stCondLst>
                                        <p:cond delay="0"/>
                                      </p:stCondLst>
                                      <p:childTnLst>
                                        <p:set>
                                          <p:cBhvr>
                                            <p:cTn id="94" dur="1" fill="hold">
                                              <p:stCondLst>
                                                <p:cond delay="0"/>
                                              </p:stCondLst>
                                            </p:cTn>
                                            <p:tgtEl>
                                              <p:spTgt spid="145"/>
                                            </p:tgtEl>
                                            <p:attrNameLst>
                                              <p:attrName>style.visibility</p:attrName>
                                            </p:attrNameLst>
                                          </p:cBhvr>
                                          <p:to>
                                            <p:strVal val="visible"/>
                                          </p:to>
                                        </p:set>
                                        <p:anim calcmode="lin" valueType="num" p14:bounceEnd="60000">
                                          <p:cBhvr additive="base">
                                            <p:cTn id="95" dur="1000" fill="hold"/>
                                            <p:tgtEl>
                                              <p:spTgt spid="145"/>
                                            </p:tgtEl>
                                            <p:attrNameLst>
                                              <p:attrName>ppt_x</p:attrName>
                                            </p:attrNameLst>
                                          </p:cBhvr>
                                          <p:tavLst>
                                            <p:tav tm="0">
                                              <p:val>
                                                <p:strVal val="1+#ppt_w/2"/>
                                              </p:val>
                                            </p:tav>
                                            <p:tav tm="100000">
                                              <p:val>
                                                <p:strVal val="#ppt_x"/>
                                              </p:val>
                                            </p:tav>
                                          </p:tavLst>
                                        </p:anim>
                                        <p:anim calcmode="lin" valueType="num" p14:bounceEnd="60000">
                                          <p:cBhvr additive="base">
                                            <p:cTn id="96" dur="1000" fill="hold"/>
                                            <p:tgtEl>
                                              <p:spTgt spid="145"/>
                                            </p:tgtEl>
                                            <p:attrNameLst>
                                              <p:attrName>ppt_y</p:attrName>
                                            </p:attrNameLst>
                                          </p:cBhvr>
                                          <p:tavLst>
                                            <p:tav tm="0">
                                              <p:val>
                                                <p:strVal val="#ppt_y"/>
                                              </p:val>
                                            </p:tav>
                                            <p:tav tm="100000">
                                              <p:val>
                                                <p:strVal val="#ppt_y"/>
                                              </p:val>
                                            </p:tav>
                                          </p:tavLst>
                                        </p:anim>
                                      </p:childTnLst>
                                    </p:cTn>
                                  </p:par>
                                </p:childTnLst>
                              </p:cTn>
                            </p:par>
                            <p:par>
                              <p:cTn id="97" fill="hold">
                                <p:stCondLst>
                                  <p:cond delay="9699"/>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148"/>
                                            </p:tgtEl>
                                            <p:attrNameLst>
                                              <p:attrName>style.visibility</p:attrName>
                                            </p:attrNameLst>
                                          </p:cBhvr>
                                          <p:to>
                                            <p:strVal val="visible"/>
                                          </p:to>
                                        </p:set>
                                        <p:anim calcmode="lin" valueType="num">
                                          <p:cBhvr>
                                            <p:cTn id="100" dur="1000" fill="hold"/>
                                            <p:tgtEl>
                                              <p:spTgt spid="148"/>
                                            </p:tgtEl>
                                            <p:attrNameLst>
                                              <p:attrName>ppt_x</p:attrName>
                                            </p:attrNameLst>
                                          </p:cBhvr>
                                          <p:tavLst>
                                            <p:tav tm="0">
                                              <p:val>
                                                <p:strVal val="#ppt_x"/>
                                              </p:val>
                                            </p:tav>
                                            <p:tav tm="50000">
                                              <p:val>
                                                <p:strVal val="#ppt_x+.1"/>
                                              </p:val>
                                            </p:tav>
                                            <p:tav tm="100000">
                                              <p:val>
                                                <p:strVal val="#ppt_x"/>
                                              </p:val>
                                            </p:tav>
                                          </p:tavLst>
                                        </p:anim>
                                        <p:anim calcmode="lin" valueType="num">
                                          <p:cBhvr>
                                            <p:cTn id="101" dur="1000" fill="hold"/>
                                            <p:tgtEl>
                                              <p:spTgt spid="148"/>
                                            </p:tgtEl>
                                            <p:attrNameLst>
                                              <p:attrName>ppt_y</p:attrName>
                                            </p:attrNameLst>
                                          </p:cBhvr>
                                          <p:tavLst>
                                            <p:tav tm="0">
                                              <p:val>
                                                <p:strVal val="#ppt_y"/>
                                              </p:val>
                                            </p:tav>
                                            <p:tav tm="100000">
                                              <p:val>
                                                <p:strVal val="#ppt_y"/>
                                              </p:val>
                                            </p:tav>
                                          </p:tavLst>
                                        </p:anim>
                                        <p:anim calcmode="lin" valueType="num">
                                          <p:cBhvr>
                                            <p:cTn id="102" dur="1000" fill="hold"/>
                                            <p:tgtEl>
                                              <p:spTgt spid="148"/>
                                            </p:tgtEl>
                                            <p:attrNameLst>
                                              <p:attrName>ppt_h</p:attrName>
                                            </p:attrNameLst>
                                          </p:cBhvr>
                                          <p:tavLst>
                                            <p:tav tm="0">
                                              <p:val>
                                                <p:strVal val="#ppt_h/10"/>
                                              </p:val>
                                            </p:tav>
                                            <p:tav tm="50000">
                                              <p:val>
                                                <p:strVal val="#ppt_h+.01"/>
                                              </p:val>
                                            </p:tav>
                                            <p:tav tm="100000">
                                              <p:val>
                                                <p:strVal val="#ppt_h"/>
                                              </p:val>
                                            </p:tav>
                                          </p:tavLst>
                                        </p:anim>
                                        <p:anim calcmode="lin" valueType="num">
                                          <p:cBhvr>
                                            <p:cTn id="103" dur="1000" fill="hold"/>
                                            <p:tgtEl>
                                              <p:spTgt spid="148"/>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1000" tmFilter="0,0; .5, 1; 1, 1"/>
                                            <p:tgtEl>
                                              <p:spTgt spid="148"/>
                                            </p:tgtEl>
                                          </p:cBhvr>
                                        </p:animEffect>
                                      </p:childTnLst>
                                    </p:cTn>
                                  </p:par>
                                  <p:par>
                                    <p:cTn id="105" presetID="2" presetClass="entr" presetSubtype="9" fill="hold" nodeType="withEffect" p14:presetBounceEnd="60000">
                                      <p:stCondLst>
                                        <p:cond delay="0"/>
                                      </p:stCondLst>
                                      <p:childTnLst>
                                        <p:set>
                                          <p:cBhvr>
                                            <p:cTn id="106" dur="1" fill="hold">
                                              <p:stCondLst>
                                                <p:cond delay="0"/>
                                              </p:stCondLst>
                                            </p:cTn>
                                            <p:tgtEl>
                                              <p:spTgt spid="149"/>
                                            </p:tgtEl>
                                            <p:attrNameLst>
                                              <p:attrName>style.visibility</p:attrName>
                                            </p:attrNameLst>
                                          </p:cBhvr>
                                          <p:to>
                                            <p:strVal val="visible"/>
                                          </p:to>
                                        </p:set>
                                        <p:anim calcmode="lin" valueType="num" p14:bounceEnd="60000">
                                          <p:cBhvr additive="base">
                                            <p:cTn id="107" dur="1000" fill="hold"/>
                                            <p:tgtEl>
                                              <p:spTgt spid="149"/>
                                            </p:tgtEl>
                                            <p:attrNameLst>
                                              <p:attrName>ppt_x</p:attrName>
                                            </p:attrNameLst>
                                          </p:cBhvr>
                                          <p:tavLst>
                                            <p:tav tm="0">
                                              <p:val>
                                                <p:strVal val="0-#ppt_w/2"/>
                                              </p:val>
                                            </p:tav>
                                            <p:tav tm="100000">
                                              <p:val>
                                                <p:strVal val="#ppt_x"/>
                                              </p:val>
                                            </p:tav>
                                          </p:tavLst>
                                        </p:anim>
                                        <p:anim calcmode="lin" valueType="num" p14:bounceEnd="60000">
                                          <p:cBhvr additive="base">
                                            <p:cTn id="108" dur="1000" fill="hold"/>
                                            <p:tgtEl>
                                              <p:spTgt spid="149"/>
                                            </p:tgtEl>
                                            <p:attrNameLst>
                                              <p:attrName>ppt_y</p:attrName>
                                            </p:attrNameLst>
                                          </p:cBhvr>
                                          <p:tavLst>
                                            <p:tav tm="0">
                                              <p:val>
                                                <p:strVal val="0-#ppt_h/2"/>
                                              </p:val>
                                            </p:tav>
                                            <p:tav tm="100000">
                                              <p:val>
                                                <p:strVal val="#ppt_y"/>
                                              </p:val>
                                            </p:tav>
                                          </p:tavLst>
                                        </p:anim>
                                      </p:childTnLst>
                                    </p:cTn>
                                  </p:par>
                                </p:childTnLst>
                              </p:cTn>
                            </p:par>
                            <p:par>
                              <p:cTn id="109" fill="hold">
                                <p:stCondLst>
                                  <p:cond delay="11100"/>
                                </p:stCondLst>
                                <p:childTnLst>
                                  <p:par>
                                    <p:cTn id="110" presetID="41" presetClass="entr" presetSubtype="0" fill="hold" grpId="0" nodeType="afterEffect">
                                      <p:stCondLst>
                                        <p:cond delay="0"/>
                                      </p:stCondLst>
                                      <p:iterate type="lt">
                                        <p:tmPct val="10000"/>
                                      </p:iterate>
                                      <p:childTnLst>
                                        <p:set>
                                          <p:cBhvr>
                                            <p:cTn id="111" dur="1" fill="hold">
                                              <p:stCondLst>
                                                <p:cond delay="0"/>
                                              </p:stCondLst>
                                            </p:cTn>
                                            <p:tgtEl>
                                              <p:spTgt spid="152"/>
                                            </p:tgtEl>
                                            <p:attrNameLst>
                                              <p:attrName>style.visibility</p:attrName>
                                            </p:attrNameLst>
                                          </p:cBhvr>
                                          <p:to>
                                            <p:strVal val="visible"/>
                                          </p:to>
                                        </p:set>
                                        <p:anim calcmode="lin" valueType="num">
                                          <p:cBhvr>
                                            <p:cTn id="112" dur="1000" fill="hold"/>
                                            <p:tgtEl>
                                              <p:spTgt spid="152"/>
                                            </p:tgtEl>
                                            <p:attrNameLst>
                                              <p:attrName>ppt_x</p:attrName>
                                            </p:attrNameLst>
                                          </p:cBhvr>
                                          <p:tavLst>
                                            <p:tav tm="0">
                                              <p:val>
                                                <p:strVal val="#ppt_x"/>
                                              </p:val>
                                            </p:tav>
                                            <p:tav tm="50000">
                                              <p:val>
                                                <p:strVal val="#ppt_x+.1"/>
                                              </p:val>
                                            </p:tav>
                                            <p:tav tm="100000">
                                              <p:val>
                                                <p:strVal val="#ppt_x"/>
                                              </p:val>
                                            </p:tav>
                                          </p:tavLst>
                                        </p:anim>
                                        <p:anim calcmode="lin" valueType="num">
                                          <p:cBhvr>
                                            <p:cTn id="113" dur="1000" fill="hold"/>
                                            <p:tgtEl>
                                              <p:spTgt spid="152"/>
                                            </p:tgtEl>
                                            <p:attrNameLst>
                                              <p:attrName>ppt_y</p:attrName>
                                            </p:attrNameLst>
                                          </p:cBhvr>
                                          <p:tavLst>
                                            <p:tav tm="0">
                                              <p:val>
                                                <p:strVal val="#ppt_y"/>
                                              </p:val>
                                            </p:tav>
                                            <p:tav tm="100000">
                                              <p:val>
                                                <p:strVal val="#ppt_y"/>
                                              </p:val>
                                            </p:tav>
                                          </p:tavLst>
                                        </p:anim>
                                        <p:anim calcmode="lin" valueType="num">
                                          <p:cBhvr>
                                            <p:cTn id="114" dur="1000" fill="hold"/>
                                            <p:tgtEl>
                                              <p:spTgt spid="152"/>
                                            </p:tgtEl>
                                            <p:attrNameLst>
                                              <p:attrName>ppt_h</p:attrName>
                                            </p:attrNameLst>
                                          </p:cBhvr>
                                          <p:tavLst>
                                            <p:tav tm="0">
                                              <p:val>
                                                <p:strVal val="#ppt_h/10"/>
                                              </p:val>
                                            </p:tav>
                                            <p:tav tm="50000">
                                              <p:val>
                                                <p:strVal val="#ppt_h+.01"/>
                                              </p:val>
                                            </p:tav>
                                            <p:tav tm="100000">
                                              <p:val>
                                                <p:strVal val="#ppt_h"/>
                                              </p:val>
                                            </p:tav>
                                          </p:tavLst>
                                        </p:anim>
                                        <p:anim calcmode="lin" valueType="num">
                                          <p:cBhvr>
                                            <p:cTn id="115" dur="1000" fill="hold"/>
                                            <p:tgtEl>
                                              <p:spTgt spid="152"/>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1000" tmFilter="0,0; .5, 1; 1, 1"/>
                                            <p:tgtEl>
                                              <p:spTgt spid="152"/>
                                            </p:tgtEl>
                                          </p:cBhvr>
                                        </p:animEffect>
                                      </p:childTnLst>
                                    </p:cTn>
                                  </p:par>
                                  <p:par>
                                    <p:cTn id="117" presetID="2" presetClass="entr" presetSubtype="9" fill="hold" nodeType="withEffect" p14:presetBounceEnd="60000">
                                      <p:stCondLst>
                                        <p:cond delay="0"/>
                                      </p:stCondLst>
                                      <p:childTnLst>
                                        <p:set>
                                          <p:cBhvr>
                                            <p:cTn id="118" dur="1" fill="hold">
                                              <p:stCondLst>
                                                <p:cond delay="0"/>
                                              </p:stCondLst>
                                            </p:cTn>
                                            <p:tgtEl>
                                              <p:spTgt spid="153"/>
                                            </p:tgtEl>
                                            <p:attrNameLst>
                                              <p:attrName>style.visibility</p:attrName>
                                            </p:attrNameLst>
                                          </p:cBhvr>
                                          <p:to>
                                            <p:strVal val="visible"/>
                                          </p:to>
                                        </p:set>
                                        <p:anim calcmode="lin" valueType="num" p14:bounceEnd="60000">
                                          <p:cBhvr additive="base">
                                            <p:cTn id="119" dur="1000" fill="hold"/>
                                            <p:tgtEl>
                                              <p:spTgt spid="153"/>
                                            </p:tgtEl>
                                            <p:attrNameLst>
                                              <p:attrName>ppt_x</p:attrName>
                                            </p:attrNameLst>
                                          </p:cBhvr>
                                          <p:tavLst>
                                            <p:tav tm="0">
                                              <p:val>
                                                <p:strVal val="0-#ppt_w/2"/>
                                              </p:val>
                                            </p:tav>
                                            <p:tav tm="100000">
                                              <p:val>
                                                <p:strVal val="#ppt_x"/>
                                              </p:val>
                                            </p:tav>
                                          </p:tavLst>
                                        </p:anim>
                                        <p:anim calcmode="lin" valueType="num" p14:bounceEnd="60000">
                                          <p:cBhvr additive="base">
                                            <p:cTn id="120" dur="1000" fill="hold"/>
                                            <p:tgtEl>
                                              <p:spTgt spid="153"/>
                                            </p:tgtEl>
                                            <p:attrNameLst>
                                              <p:attrName>ppt_y</p:attrName>
                                            </p:attrNameLst>
                                          </p:cBhvr>
                                          <p:tavLst>
                                            <p:tav tm="0">
                                              <p:val>
                                                <p:strVal val="0-#ppt_h/2"/>
                                              </p:val>
                                            </p:tav>
                                            <p:tav tm="100000">
                                              <p:val>
                                                <p:strVal val="#ppt_y"/>
                                              </p:val>
                                            </p:tav>
                                          </p:tavLst>
                                        </p:anim>
                                      </p:childTnLst>
                                    </p:cTn>
                                  </p:par>
                                </p:childTnLst>
                              </p:cTn>
                            </p:par>
                            <p:par>
                              <p:cTn id="121" fill="hold">
                                <p:stCondLst>
                                  <p:cond delay="12500"/>
                                </p:stCondLst>
                                <p:childTnLst>
                                  <p:par>
                                    <p:cTn id="122" presetID="41" presetClass="entr" presetSubtype="0" fill="hold" grpId="0" nodeType="afterEffect">
                                      <p:stCondLst>
                                        <p:cond delay="0"/>
                                      </p:stCondLst>
                                      <p:iterate type="lt">
                                        <p:tmPct val="10000"/>
                                      </p:iterate>
                                      <p:childTnLst>
                                        <p:set>
                                          <p:cBhvr>
                                            <p:cTn id="123" dur="1" fill="hold">
                                              <p:stCondLst>
                                                <p:cond delay="0"/>
                                              </p:stCondLst>
                                            </p:cTn>
                                            <p:tgtEl>
                                              <p:spTgt spid="156"/>
                                            </p:tgtEl>
                                            <p:attrNameLst>
                                              <p:attrName>style.visibility</p:attrName>
                                            </p:attrNameLst>
                                          </p:cBhvr>
                                          <p:to>
                                            <p:strVal val="visible"/>
                                          </p:to>
                                        </p:set>
                                        <p:anim calcmode="lin" valueType="num">
                                          <p:cBhvr>
                                            <p:cTn id="124" dur="1000" fill="hold"/>
                                            <p:tgtEl>
                                              <p:spTgt spid="156"/>
                                            </p:tgtEl>
                                            <p:attrNameLst>
                                              <p:attrName>ppt_x</p:attrName>
                                            </p:attrNameLst>
                                          </p:cBhvr>
                                          <p:tavLst>
                                            <p:tav tm="0">
                                              <p:val>
                                                <p:strVal val="#ppt_x"/>
                                              </p:val>
                                            </p:tav>
                                            <p:tav tm="50000">
                                              <p:val>
                                                <p:strVal val="#ppt_x+.1"/>
                                              </p:val>
                                            </p:tav>
                                            <p:tav tm="100000">
                                              <p:val>
                                                <p:strVal val="#ppt_x"/>
                                              </p:val>
                                            </p:tav>
                                          </p:tavLst>
                                        </p:anim>
                                        <p:anim calcmode="lin" valueType="num">
                                          <p:cBhvr>
                                            <p:cTn id="125" dur="1000" fill="hold"/>
                                            <p:tgtEl>
                                              <p:spTgt spid="156"/>
                                            </p:tgtEl>
                                            <p:attrNameLst>
                                              <p:attrName>ppt_y</p:attrName>
                                            </p:attrNameLst>
                                          </p:cBhvr>
                                          <p:tavLst>
                                            <p:tav tm="0">
                                              <p:val>
                                                <p:strVal val="#ppt_y"/>
                                              </p:val>
                                            </p:tav>
                                            <p:tav tm="100000">
                                              <p:val>
                                                <p:strVal val="#ppt_y"/>
                                              </p:val>
                                            </p:tav>
                                          </p:tavLst>
                                        </p:anim>
                                        <p:anim calcmode="lin" valueType="num">
                                          <p:cBhvr>
                                            <p:cTn id="126" dur="1000" fill="hold"/>
                                            <p:tgtEl>
                                              <p:spTgt spid="156"/>
                                            </p:tgtEl>
                                            <p:attrNameLst>
                                              <p:attrName>ppt_h</p:attrName>
                                            </p:attrNameLst>
                                          </p:cBhvr>
                                          <p:tavLst>
                                            <p:tav tm="0">
                                              <p:val>
                                                <p:strVal val="#ppt_h/10"/>
                                              </p:val>
                                            </p:tav>
                                            <p:tav tm="50000">
                                              <p:val>
                                                <p:strVal val="#ppt_h+.01"/>
                                              </p:val>
                                            </p:tav>
                                            <p:tav tm="100000">
                                              <p:val>
                                                <p:strVal val="#ppt_h"/>
                                              </p:val>
                                            </p:tav>
                                          </p:tavLst>
                                        </p:anim>
                                        <p:anim calcmode="lin" valueType="num">
                                          <p:cBhvr>
                                            <p:cTn id="127" dur="1000" fill="hold"/>
                                            <p:tgtEl>
                                              <p:spTgt spid="156"/>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1000" tmFilter="0,0; .5, 1; 1, 1"/>
                                            <p:tgtEl>
                                              <p:spTgt spid="156"/>
                                            </p:tgtEl>
                                          </p:cBhvr>
                                        </p:animEffect>
                                      </p:childTnLst>
                                    </p:cTn>
                                  </p:par>
                                  <p:par>
                                    <p:cTn id="129" presetID="2" presetClass="entr" presetSubtype="8" fill="hold" nodeType="withEffect" p14:presetBounceEnd="60000">
                                      <p:stCondLst>
                                        <p:cond delay="0"/>
                                      </p:stCondLst>
                                      <p:childTnLst>
                                        <p:set>
                                          <p:cBhvr>
                                            <p:cTn id="130" dur="1" fill="hold">
                                              <p:stCondLst>
                                                <p:cond delay="0"/>
                                              </p:stCondLst>
                                            </p:cTn>
                                            <p:tgtEl>
                                              <p:spTgt spid="157"/>
                                            </p:tgtEl>
                                            <p:attrNameLst>
                                              <p:attrName>style.visibility</p:attrName>
                                            </p:attrNameLst>
                                          </p:cBhvr>
                                          <p:to>
                                            <p:strVal val="visible"/>
                                          </p:to>
                                        </p:set>
                                        <p:anim calcmode="lin" valueType="num" p14:bounceEnd="60000">
                                          <p:cBhvr additive="base">
                                            <p:cTn id="131" dur="1000" fill="hold"/>
                                            <p:tgtEl>
                                              <p:spTgt spid="157"/>
                                            </p:tgtEl>
                                            <p:attrNameLst>
                                              <p:attrName>ppt_x</p:attrName>
                                            </p:attrNameLst>
                                          </p:cBhvr>
                                          <p:tavLst>
                                            <p:tav tm="0">
                                              <p:val>
                                                <p:strVal val="0-#ppt_w/2"/>
                                              </p:val>
                                            </p:tav>
                                            <p:tav tm="100000">
                                              <p:val>
                                                <p:strVal val="#ppt_x"/>
                                              </p:val>
                                            </p:tav>
                                          </p:tavLst>
                                        </p:anim>
                                        <p:anim calcmode="lin" valueType="num" p14:bounceEnd="60000">
                                          <p:cBhvr additive="base">
                                            <p:cTn id="132" dur="1000" fill="hold"/>
                                            <p:tgtEl>
                                              <p:spTgt spid="157"/>
                                            </p:tgtEl>
                                            <p:attrNameLst>
                                              <p:attrName>ppt_y</p:attrName>
                                            </p:attrNameLst>
                                          </p:cBhvr>
                                          <p:tavLst>
                                            <p:tav tm="0">
                                              <p:val>
                                                <p:strVal val="#ppt_y"/>
                                              </p:val>
                                            </p:tav>
                                            <p:tav tm="100000">
                                              <p:val>
                                                <p:strVal val="#ppt_y"/>
                                              </p:val>
                                            </p:tav>
                                          </p:tavLst>
                                        </p:anim>
                                      </p:childTnLst>
                                    </p:cTn>
                                  </p:par>
                                </p:childTnLst>
                              </p:cTn>
                            </p:par>
                            <p:par>
                              <p:cTn id="133" fill="hold">
                                <p:stCondLst>
                                  <p:cond delay="13899"/>
                                </p:stCondLst>
                                <p:childTnLst>
                                  <p:par>
                                    <p:cTn id="134" presetID="41" presetClass="entr" presetSubtype="0" fill="hold" grpId="0" nodeType="afterEffect">
                                      <p:stCondLst>
                                        <p:cond delay="0"/>
                                      </p:stCondLst>
                                      <p:iterate type="lt">
                                        <p:tmPct val="10000"/>
                                      </p:iterate>
                                      <p:childTnLst>
                                        <p:set>
                                          <p:cBhvr>
                                            <p:cTn id="135" dur="1" fill="hold">
                                              <p:stCondLst>
                                                <p:cond delay="0"/>
                                              </p:stCondLst>
                                            </p:cTn>
                                            <p:tgtEl>
                                              <p:spTgt spid="160"/>
                                            </p:tgtEl>
                                            <p:attrNameLst>
                                              <p:attrName>style.visibility</p:attrName>
                                            </p:attrNameLst>
                                          </p:cBhvr>
                                          <p:to>
                                            <p:strVal val="visible"/>
                                          </p:to>
                                        </p:set>
                                        <p:anim calcmode="lin" valueType="num">
                                          <p:cBhvr>
                                            <p:cTn id="136" dur="1000" fill="hold"/>
                                            <p:tgtEl>
                                              <p:spTgt spid="160"/>
                                            </p:tgtEl>
                                            <p:attrNameLst>
                                              <p:attrName>ppt_x</p:attrName>
                                            </p:attrNameLst>
                                          </p:cBhvr>
                                          <p:tavLst>
                                            <p:tav tm="0">
                                              <p:val>
                                                <p:strVal val="#ppt_x"/>
                                              </p:val>
                                            </p:tav>
                                            <p:tav tm="50000">
                                              <p:val>
                                                <p:strVal val="#ppt_x+.1"/>
                                              </p:val>
                                            </p:tav>
                                            <p:tav tm="100000">
                                              <p:val>
                                                <p:strVal val="#ppt_x"/>
                                              </p:val>
                                            </p:tav>
                                          </p:tavLst>
                                        </p:anim>
                                        <p:anim calcmode="lin" valueType="num">
                                          <p:cBhvr>
                                            <p:cTn id="137" dur="1000" fill="hold"/>
                                            <p:tgtEl>
                                              <p:spTgt spid="160"/>
                                            </p:tgtEl>
                                            <p:attrNameLst>
                                              <p:attrName>ppt_y</p:attrName>
                                            </p:attrNameLst>
                                          </p:cBhvr>
                                          <p:tavLst>
                                            <p:tav tm="0">
                                              <p:val>
                                                <p:strVal val="#ppt_y"/>
                                              </p:val>
                                            </p:tav>
                                            <p:tav tm="100000">
                                              <p:val>
                                                <p:strVal val="#ppt_y"/>
                                              </p:val>
                                            </p:tav>
                                          </p:tavLst>
                                        </p:anim>
                                        <p:anim calcmode="lin" valueType="num">
                                          <p:cBhvr>
                                            <p:cTn id="138" dur="1000" fill="hold"/>
                                            <p:tgtEl>
                                              <p:spTgt spid="160"/>
                                            </p:tgtEl>
                                            <p:attrNameLst>
                                              <p:attrName>ppt_h</p:attrName>
                                            </p:attrNameLst>
                                          </p:cBhvr>
                                          <p:tavLst>
                                            <p:tav tm="0">
                                              <p:val>
                                                <p:strVal val="#ppt_h/10"/>
                                              </p:val>
                                            </p:tav>
                                            <p:tav tm="50000">
                                              <p:val>
                                                <p:strVal val="#ppt_h+.01"/>
                                              </p:val>
                                            </p:tav>
                                            <p:tav tm="100000">
                                              <p:val>
                                                <p:strVal val="#ppt_h"/>
                                              </p:val>
                                            </p:tav>
                                          </p:tavLst>
                                        </p:anim>
                                        <p:anim calcmode="lin" valueType="num">
                                          <p:cBhvr>
                                            <p:cTn id="139" dur="1000" fill="hold"/>
                                            <p:tgtEl>
                                              <p:spTgt spid="160"/>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1000" tmFilter="0,0; .5, 1; 1, 1"/>
                                            <p:tgtEl>
                                              <p:spTgt spid="160"/>
                                            </p:tgtEl>
                                          </p:cBhvr>
                                        </p:animEffect>
                                      </p:childTnLst>
                                    </p:cTn>
                                  </p:par>
                                  <p:par>
                                    <p:cTn id="141" presetID="2" presetClass="entr" presetSubtype="8" fill="hold" nodeType="withEffect" p14:presetBounceEnd="60000">
                                      <p:stCondLst>
                                        <p:cond delay="0"/>
                                      </p:stCondLst>
                                      <p:childTnLst>
                                        <p:set>
                                          <p:cBhvr>
                                            <p:cTn id="142" dur="1" fill="hold">
                                              <p:stCondLst>
                                                <p:cond delay="0"/>
                                              </p:stCondLst>
                                            </p:cTn>
                                            <p:tgtEl>
                                              <p:spTgt spid="161"/>
                                            </p:tgtEl>
                                            <p:attrNameLst>
                                              <p:attrName>style.visibility</p:attrName>
                                            </p:attrNameLst>
                                          </p:cBhvr>
                                          <p:to>
                                            <p:strVal val="visible"/>
                                          </p:to>
                                        </p:set>
                                        <p:anim calcmode="lin" valueType="num" p14:bounceEnd="60000">
                                          <p:cBhvr additive="base">
                                            <p:cTn id="143" dur="1000" fill="hold"/>
                                            <p:tgtEl>
                                              <p:spTgt spid="161"/>
                                            </p:tgtEl>
                                            <p:attrNameLst>
                                              <p:attrName>ppt_x</p:attrName>
                                            </p:attrNameLst>
                                          </p:cBhvr>
                                          <p:tavLst>
                                            <p:tav tm="0">
                                              <p:val>
                                                <p:strVal val="0-#ppt_w/2"/>
                                              </p:val>
                                            </p:tav>
                                            <p:tav tm="100000">
                                              <p:val>
                                                <p:strVal val="#ppt_x"/>
                                              </p:val>
                                            </p:tav>
                                          </p:tavLst>
                                        </p:anim>
                                        <p:anim calcmode="lin" valueType="num" p14:bounceEnd="60000">
                                          <p:cBhvr additive="base">
                                            <p:cTn id="144" dur="1000" fill="hold"/>
                                            <p:tgtEl>
                                              <p:spTgt spid="161"/>
                                            </p:tgtEl>
                                            <p:attrNameLst>
                                              <p:attrName>ppt_y</p:attrName>
                                            </p:attrNameLst>
                                          </p:cBhvr>
                                          <p:tavLst>
                                            <p:tav tm="0">
                                              <p:val>
                                                <p:strVal val="#ppt_y"/>
                                              </p:val>
                                            </p:tav>
                                            <p:tav tm="100000">
                                              <p:val>
                                                <p:strVal val="#ppt_y"/>
                                              </p:val>
                                            </p:tav>
                                          </p:tavLst>
                                        </p:anim>
                                      </p:childTnLst>
                                    </p:cTn>
                                  </p:par>
                                </p:childTnLst>
                              </p:cTn>
                            </p:par>
                            <p:par>
                              <p:cTn id="145" fill="hold">
                                <p:stCondLst>
                                  <p:cond delay="15299"/>
                                </p:stCondLst>
                                <p:childTnLst>
                                  <p:par>
                                    <p:cTn id="146" presetID="41" presetClass="entr" presetSubtype="0" fill="hold" grpId="0" nodeType="afterEffect">
                                      <p:stCondLst>
                                        <p:cond delay="0"/>
                                      </p:stCondLst>
                                      <p:iterate type="lt">
                                        <p:tmPct val="10000"/>
                                      </p:iterate>
                                      <p:childTnLst>
                                        <p:set>
                                          <p:cBhvr>
                                            <p:cTn id="147" dur="1" fill="hold">
                                              <p:stCondLst>
                                                <p:cond delay="0"/>
                                              </p:stCondLst>
                                            </p:cTn>
                                            <p:tgtEl>
                                              <p:spTgt spid="164"/>
                                            </p:tgtEl>
                                            <p:attrNameLst>
                                              <p:attrName>style.visibility</p:attrName>
                                            </p:attrNameLst>
                                          </p:cBhvr>
                                          <p:to>
                                            <p:strVal val="visible"/>
                                          </p:to>
                                        </p:set>
                                        <p:anim calcmode="lin" valueType="num">
                                          <p:cBhvr>
                                            <p:cTn id="148" dur="1000" fill="hold"/>
                                            <p:tgtEl>
                                              <p:spTgt spid="164"/>
                                            </p:tgtEl>
                                            <p:attrNameLst>
                                              <p:attrName>ppt_x</p:attrName>
                                            </p:attrNameLst>
                                          </p:cBhvr>
                                          <p:tavLst>
                                            <p:tav tm="0">
                                              <p:val>
                                                <p:strVal val="#ppt_x"/>
                                              </p:val>
                                            </p:tav>
                                            <p:tav tm="50000">
                                              <p:val>
                                                <p:strVal val="#ppt_x+.1"/>
                                              </p:val>
                                            </p:tav>
                                            <p:tav tm="100000">
                                              <p:val>
                                                <p:strVal val="#ppt_x"/>
                                              </p:val>
                                            </p:tav>
                                          </p:tavLst>
                                        </p:anim>
                                        <p:anim calcmode="lin" valueType="num">
                                          <p:cBhvr>
                                            <p:cTn id="149" dur="1000" fill="hold"/>
                                            <p:tgtEl>
                                              <p:spTgt spid="164"/>
                                            </p:tgtEl>
                                            <p:attrNameLst>
                                              <p:attrName>ppt_y</p:attrName>
                                            </p:attrNameLst>
                                          </p:cBhvr>
                                          <p:tavLst>
                                            <p:tav tm="0">
                                              <p:val>
                                                <p:strVal val="#ppt_y"/>
                                              </p:val>
                                            </p:tav>
                                            <p:tav tm="100000">
                                              <p:val>
                                                <p:strVal val="#ppt_y"/>
                                              </p:val>
                                            </p:tav>
                                          </p:tavLst>
                                        </p:anim>
                                        <p:anim calcmode="lin" valueType="num">
                                          <p:cBhvr>
                                            <p:cTn id="150" dur="1000" fill="hold"/>
                                            <p:tgtEl>
                                              <p:spTgt spid="164"/>
                                            </p:tgtEl>
                                            <p:attrNameLst>
                                              <p:attrName>ppt_h</p:attrName>
                                            </p:attrNameLst>
                                          </p:cBhvr>
                                          <p:tavLst>
                                            <p:tav tm="0">
                                              <p:val>
                                                <p:strVal val="#ppt_h/10"/>
                                              </p:val>
                                            </p:tav>
                                            <p:tav tm="50000">
                                              <p:val>
                                                <p:strVal val="#ppt_h+.01"/>
                                              </p:val>
                                            </p:tav>
                                            <p:tav tm="100000">
                                              <p:val>
                                                <p:strVal val="#ppt_h"/>
                                              </p:val>
                                            </p:tav>
                                          </p:tavLst>
                                        </p:anim>
                                        <p:anim calcmode="lin" valueType="num">
                                          <p:cBhvr>
                                            <p:cTn id="151" dur="1000" fill="hold"/>
                                            <p:tgtEl>
                                              <p:spTgt spid="164"/>
                                            </p:tgtEl>
                                            <p:attrNameLst>
                                              <p:attrName>ppt_w</p:attrName>
                                            </p:attrNameLst>
                                          </p:cBhvr>
                                          <p:tavLst>
                                            <p:tav tm="0">
                                              <p:val>
                                                <p:strVal val="#ppt_w/10"/>
                                              </p:val>
                                            </p:tav>
                                            <p:tav tm="50000">
                                              <p:val>
                                                <p:strVal val="#ppt_w+.01"/>
                                              </p:val>
                                            </p:tav>
                                            <p:tav tm="100000">
                                              <p:val>
                                                <p:strVal val="#ppt_w"/>
                                              </p:val>
                                            </p:tav>
                                          </p:tavLst>
                                        </p:anim>
                                        <p:animEffect transition="in" filter="fade">
                                          <p:cBhvr>
                                            <p:cTn id="152" dur="1000" tmFilter="0,0; .5, 1; 1, 1"/>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49" grpId="0"/>
          <p:bldP spid="62" grpId="0" animBg="1"/>
          <p:bldP spid="63" grpId="0" animBg="1"/>
          <p:bldP spid="64" grpId="0" animBg="1"/>
          <p:bldP spid="66" grpId="0" animBg="1"/>
          <p:bldP spid="78" grpId="0"/>
          <p:bldP spid="108" grpId="0"/>
          <p:bldP spid="144" grpId="0"/>
          <p:bldP spid="148" grpId="0"/>
          <p:bldP spid="152" grpId="0"/>
          <p:bldP spid="156" grpId="0"/>
          <p:bldP spid="160" grpId="0"/>
          <p:bldP spid="16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750"/>
                                            <p:tgtEl>
                                              <p:spTgt spid="3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500"/>
                                            <p:tgtEl>
                                              <p:spTgt spid="49"/>
                                            </p:tgtEl>
                                          </p:cBhvr>
                                        </p:animEffect>
                                      </p:childTnLst>
                                    </p:cTn>
                                  </p:par>
                                </p:childTnLst>
                              </p:cTn>
                            </p:par>
                            <p:par>
                              <p:cTn id="15" fill="hold">
                                <p:stCondLst>
                                  <p:cond delay="1000"/>
                                </p:stCondLst>
                                <p:childTnLst>
                                  <p:par>
                                    <p:cTn id="16" presetID="2" presetClass="entr" presetSubtype="9" accel="65000" fill="hold" nodeType="afterEffect">
                                      <p:stCondLst>
                                        <p:cond delay="0"/>
                                      </p:stCondLst>
                                      <p:childTnLst>
                                        <p:set>
                                          <p:cBhvr>
                                            <p:cTn id="17" dur="1" fill="hold">
                                              <p:stCondLst>
                                                <p:cond delay="0"/>
                                              </p:stCondLst>
                                            </p:cTn>
                                            <p:tgtEl>
                                              <p:spTgt spid="58"/>
                                            </p:tgtEl>
                                            <p:attrNameLst>
                                              <p:attrName>style.visibility</p:attrName>
                                            </p:attrNameLst>
                                          </p:cBhvr>
                                          <p:to>
                                            <p:strVal val="visible"/>
                                          </p:to>
                                        </p:set>
                                        <p:anim calcmode="lin" valueType="num">
                                          <p:cBhvr additive="base">
                                            <p:cTn id="18" dur="1500" fill="hold"/>
                                            <p:tgtEl>
                                              <p:spTgt spid="58"/>
                                            </p:tgtEl>
                                            <p:attrNameLst>
                                              <p:attrName>ppt_x</p:attrName>
                                            </p:attrNameLst>
                                          </p:cBhvr>
                                          <p:tavLst>
                                            <p:tav tm="0">
                                              <p:val>
                                                <p:strVal val="0-#ppt_w/2"/>
                                              </p:val>
                                            </p:tav>
                                            <p:tav tm="100000">
                                              <p:val>
                                                <p:strVal val="#ppt_x"/>
                                              </p:val>
                                            </p:tav>
                                          </p:tavLst>
                                        </p:anim>
                                        <p:anim calcmode="lin" valueType="num">
                                          <p:cBhvr additive="base">
                                            <p:cTn id="19" dur="1500" fill="hold"/>
                                            <p:tgtEl>
                                              <p:spTgt spid="58"/>
                                            </p:tgtEl>
                                            <p:attrNameLst>
                                              <p:attrName>ppt_y</p:attrName>
                                            </p:attrNameLst>
                                          </p:cBhvr>
                                          <p:tavLst>
                                            <p:tav tm="0">
                                              <p:val>
                                                <p:strVal val="0-#ppt_h/2"/>
                                              </p:val>
                                            </p:tav>
                                            <p:tav tm="100000">
                                              <p:val>
                                                <p:strVal val="#ppt_y"/>
                                              </p:val>
                                            </p:tav>
                                          </p:tavLst>
                                        </p:anim>
                                      </p:childTnLst>
                                    </p:cTn>
                                  </p:par>
                                  <p:par>
                                    <p:cTn id="20" presetID="2" presetClass="entr" presetSubtype="1" accel="6500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additive="base">
                                            <p:cTn id="22" dur="1500" fill="hold"/>
                                            <p:tgtEl>
                                              <p:spTgt spid="61"/>
                                            </p:tgtEl>
                                            <p:attrNameLst>
                                              <p:attrName>ppt_x</p:attrName>
                                            </p:attrNameLst>
                                          </p:cBhvr>
                                          <p:tavLst>
                                            <p:tav tm="0">
                                              <p:val>
                                                <p:strVal val="#ppt_x"/>
                                              </p:val>
                                            </p:tav>
                                            <p:tav tm="100000">
                                              <p:val>
                                                <p:strVal val="#ppt_x"/>
                                              </p:val>
                                            </p:tav>
                                          </p:tavLst>
                                        </p:anim>
                                        <p:anim calcmode="lin" valueType="num">
                                          <p:cBhvr additive="base">
                                            <p:cTn id="23" dur="1500" fill="hold"/>
                                            <p:tgtEl>
                                              <p:spTgt spid="61"/>
                                            </p:tgtEl>
                                            <p:attrNameLst>
                                              <p:attrName>ppt_y</p:attrName>
                                            </p:attrNameLst>
                                          </p:cBhvr>
                                          <p:tavLst>
                                            <p:tav tm="0">
                                              <p:val>
                                                <p:strVal val="0-#ppt_h/2"/>
                                              </p:val>
                                            </p:tav>
                                            <p:tav tm="100000">
                                              <p:val>
                                                <p:strVal val="#ppt_y"/>
                                              </p:val>
                                            </p:tav>
                                          </p:tavLst>
                                        </p:anim>
                                      </p:childTnLst>
                                    </p:cTn>
                                  </p:par>
                                  <p:par>
                                    <p:cTn id="24" presetID="2" presetClass="entr" presetSubtype="3" accel="65000" fill="hold" nodeType="withEffect">
                                      <p:stCondLst>
                                        <p:cond delay="0"/>
                                      </p:stCondLst>
                                      <p:childTnLst>
                                        <p:set>
                                          <p:cBhvr>
                                            <p:cTn id="25" dur="1" fill="hold">
                                              <p:stCondLst>
                                                <p:cond delay="0"/>
                                              </p:stCondLst>
                                            </p:cTn>
                                            <p:tgtEl>
                                              <p:spTgt spid="52"/>
                                            </p:tgtEl>
                                            <p:attrNameLst>
                                              <p:attrName>style.visibility</p:attrName>
                                            </p:attrNameLst>
                                          </p:cBhvr>
                                          <p:to>
                                            <p:strVal val="visible"/>
                                          </p:to>
                                        </p:set>
                                        <p:anim calcmode="lin" valueType="num">
                                          <p:cBhvr additive="base">
                                            <p:cTn id="26" dur="1500" fill="hold"/>
                                            <p:tgtEl>
                                              <p:spTgt spid="52"/>
                                            </p:tgtEl>
                                            <p:attrNameLst>
                                              <p:attrName>ppt_x</p:attrName>
                                            </p:attrNameLst>
                                          </p:cBhvr>
                                          <p:tavLst>
                                            <p:tav tm="0">
                                              <p:val>
                                                <p:strVal val="1+#ppt_w/2"/>
                                              </p:val>
                                            </p:tav>
                                            <p:tav tm="100000">
                                              <p:val>
                                                <p:strVal val="#ppt_x"/>
                                              </p:val>
                                            </p:tav>
                                          </p:tavLst>
                                        </p:anim>
                                        <p:anim calcmode="lin" valueType="num">
                                          <p:cBhvr additive="base">
                                            <p:cTn id="27" dur="1500" fill="hold"/>
                                            <p:tgtEl>
                                              <p:spTgt spid="52"/>
                                            </p:tgtEl>
                                            <p:attrNameLst>
                                              <p:attrName>ppt_y</p:attrName>
                                            </p:attrNameLst>
                                          </p:cBhvr>
                                          <p:tavLst>
                                            <p:tav tm="0">
                                              <p:val>
                                                <p:strVal val="0-#ppt_h/2"/>
                                              </p:val>
                                            </p:tav>
                                            <p:tav tm="100000">
                                              <p:val>
                                                <p:strVal val="#ppt_y"/>
                                              </p:val>
                                            </p:tav>
                                          </p:tavLst>
                                        </p:anim>
                                      </p:childTnLst>
                                    </p:cTn>
                                  </p:par>
                                  <p:par>
                                    <p:cTn id="28" presetID="2" presetClass="entr" presetSubtype="6" accel="65000" fill="hold" nodeType="withEffect">
                                      <p:stCondLst>
                                        <p:cond delay="0"/>
                                      </p:stCondLst>
                                      <p:childTnLst>
                                        <p:set>
                                          <p:cBhvr>
                                            <p:cTn id="29" dur="1" fill="hold">
                                              <p:stCondLst>
                                                <p:cond delay="0"/>
                                              </p:stCondLst>
                                            </p:cTn>
                                            <p:tgtEl>
                                              <p:spTgt spid="53"/>
                                            </p:tgtEl>
                                            <p:attrNameLst>
                                              <p:attrName>style.visibility</p:attrName>
                                            </p:attrNameLst>
                                          </p:cBhvr>
                                          <p:to>
                                            <p:strVal val="visible"/>
                                          </p:to>
                                        </p:set>
                                        <p:anim calcmode="lin" valueType="num">
                                          <p:cBhvr additive="base">
                                            <p:cTn id="30" dur="1500" fill="hold"/>
                                            <p:tgtEl>
                                              <p:spTgt spid="53"/>
                                            </p:tgtEl>
                                            <p:attrNameLst>
                                              <p:attrName>ppt_x</p:attrName>
                                            </p:attrNameLst>
                                          </p:cBhvr>
                                          <p:tavLst>
                                            <p:tav tm="0">
                                              <p:val>
                                                <p:strVal val="1+#ppt_w/2"/>
                                              </p:val>
                                            </p:tav>
                                            <p:tav tm="100000">
                                              <p:val>
                                                <p:strVal val="#ppt_x"/>
                                              </p:val>
                                            </p:tav>
                                          </p:tavLst>
                                        </p:anim>
                                        <p:anim calcmode="lin" valueType="num">
                                          <p:cBhvr additive="base">
                                            <p:cTn id="31" dur="1500" fill="hold"/>
                                            <p:tgtEl>
                                              <p:spTgt spid="53"/>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p:cTn id="41" dur="500" fill="hold"/>
                                            <p:tgtEl>
                                              <p:spTgt spid="63"/>
                                            </p:tgtEl>
                                            <p:attrNameLst>
                                              <p:attrName>ppt_w</p:attrName>
                                            </p:attrNameLst>
                                          </p:cBhvr>
                                          <p:tavLst>
                                            <p:tav tm="0">
                                              <p:val>
                                                <p:fltVal val="0"/>
                                              </p:val>
                                            </p:tav>
                                            <p:tav tm="100000">
                                              <p:val>
                                                <p:strVal val="#ppt_w"/>
                                              </p:val>
                                            </p:tav>
                                          </p:tavLst>
                                        </p:anim>
                                        <p:anim calcmode="lin" valueType="num">
                                          <p:cBhvr>
                                            <p:cTn id="42" dur="500" fill="hold"/>
                                            <p:tgtEl>
                                              <p:spTgt spid="63"/>
                                            </p:tgtEl>
                                            <p:attrNameLst>
                                              <p:attrName>ppt_h</p:attrName>
                                            </p:attrNameLst>
                                          </p:cBhvr>
                                          <p:tavLst>
                                            <p:tav tm="0">
                                              <p:val>
                                                <p:fltVal val="0"/>
                                              </p:val>
                                            </p:tav>
                                            <p:tav tm="100000">
                                              <p:val>
                                                <p:strVal val="#ppt_h"/>
                                              </p:val>
                                            </p:tav>
                                          </p:tavLst>
                                        </p:anim>
                                        <p:animEffect transition="in" filter="fade">
                                          <p:cBhvr>
                                            <p:cTn id="43" dur="500"/>
                                            <p:tgtEl>
                                              <p:spTgt spid="63"/>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66"/>
                                            </p:tgtEl>
                                            <p:attrNameLst>
                                              <p:attrName>style.visibility</p:attrName>
                                            </p:attrNameLst>
                                          </p:cBhvr>
                                          <p:to>
                                            <p:strVal val="visible"/>
                                          </p:to>
                                        </p:set>
                                        <p:anim calcmode="lin" valueType="num">
                                          <p:cBhvr>
                                            <p:cTn id="47" dur="500" fill="hold"/>
                                            <p:tgtEl>
                                              <p:spTgt spid="66"/>
                                            </p:tgtEl>
                                            <p:attrNameLst>
                                              <p:attrName>ppt_w</p:attrName>
                                            </p:attrNameLst>
                                          </p:cBhvr>
                                          <p:tavLst>
                                            <p:tav tm="0">
                                              <p:val>
                                                <p:fltVal val="0"/>
                                              </p:val>
                                            </p:tav>
                                            <p:tav tm="100000">
                                              <p:val>
                                                <p:strVal val="#ppt_w"/>
                                              </p:val>
                                            </p:tav>
                                          </p:tavLst>
                                        </p:anim>
                                        <p:anim calcmode="lin" valueType="num">
                                          <p:cBhvr>
                                            <p:cTn id="48" dur="500" fill="hold"/>
                                            <p:tgtEl>
                                              <p:spTgt spid="66"/>
                                            </p:tgtEl>
                                            <p:attrNameLst>
                                              <p:attrName>ppt_h</p:attrName>
                                            </p:attrNameLst>
                                          </p:cBhvr>
                                          <p:tavLst>
                                            <p:tav tm="0">
                                              <p:val>
                                                <p:fltVal val="0"/>
                                              </p:val>
                                            </p:tav>
                                            <p:tav tm="100000">
                                              <p:val>
                                                <p:strVal val="#ppt_h"/>
                                              </p:val>
                                            </p:tav>
                                          </p:tavLst>
                                        </p:anim>
                                        <p:animEffect transition="in" filter="fade">
                                          <p:cBhvr>
                                            <p:cTn id="49" dur="500"/>
                                            <p:tgtEl>
                                              <p:spTgt spid="66"/>
                                            </p:tgtEl>
                                          </p:cBhvr>
                                        </p:animEffect>
                                      </p:childTnLst>
                                    </p:cTn>
                                  </p:par>
                                </p:childTnLst>
                              </p:cTn>
                            </p:par>
                            <p:par>
                              <p:cTn id="50" fill="hold">
                                <p:stCondLst>
                                  <p:cond delay="40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childTnLst>
                              </p:cTn>
                            </p:par>
                            <p:par>
                              <p:cTn id="56" fill="hold">
                                <p:stCondLst>
                                  <p:cond delay="4500"/>
                                </p:stCondLst>
                                <p:childTnLst>
                                  <p:par>
                                    <p:cTn id="57" presetID="2" presetClass="entr" presetSubtype="2"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 calcmode="lin" valueType="num">
                                          <p:cBhvr additive="base">
                                            <p:cTn id="59" dur="750" fill="hold"/>
                                            <p:tgtEl>
                                              <p:spTgt spid="72"/>
                                            </p:tgtEl>
                                            <p:attrNameLst>
                                              <p:attrName>ppt_x</p:attrName>
                                            </p:attrNameLst>
                                          </p:cBhvr>
                                          <p:tavLst>
                                            <p:tav tm="0">
                                              <p:val>
                                                <p:strVal val="1+#ppt_w/2"/>
                                              </p:val>
                                            </p:tav>
                                            <p:tav tm="100000">
                                              <p:val>
                                                <p:strVal val="#ppt_x"/>
                                              </p:val>
                                            </p:tav>
                                          </p:tavLst>
                                        </p:anim>
                                        <p:anim calcmode="lin" valueType="num">
                                          <p:cBhvr additive="base">
                                            <p:cTn id="60" dur="750" fill="hold"/>
                                            <p:tgtEl>
                                              <p:spTgt spid="72"/>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41" presetClass="entr" presetSubtype="0" fill="hold" grpId="0" nodeType="afterEffect">
                                      <p:stCondLst>
                                        <p:cond delay="0"/>
                                      </p:stCondLst>
                                      <p:iterate type="lt">
                                        <p:tmPct val="10000"/>
                                      </p:iterate>
                                      <p:childTnLst>
                                        <p:set>
                                          <p:cBhvr>
                                            <p:cTn id="63" dur="1" fill="hold">
                                              <p:stCondLst>
                                                <p:cond delay="0"/>
                                              </p:stCondLst>
                                            </p:cTn>
                                            <p:tgtEl>
                                              <p:spTgt spid="78"/>
                                            </p:tgtEl>
                                            <p:attrNameLst>
                                              <p:attrName>style.visibility</p:attrName>
                                            </p:attrNameLst>
                                          </p:cBhvr>
                                          <p:to>
                                            <p:strVal val="visible"/>
                                          </p:to>
                                        </p:set>
                                        <p:anim calcmode="lin" valueType="num">
                                          <p:cBhvr>
                                            <p:cTn id="64" dur="1000" fill="hold"/>
                                            <p:tgtEl>
                                              <p:spTgt spid="78"/>
                                            </p:tgtEl>
                                            <p:attrNameLst>
                                              <p:attrName>ppt_x</p:attrName>
                                            </p:attrNameLst>
                                          </p:cBhvr>
                                          <p:tavLst>
                                            <p:tav tm="0">
                                              <p:val>
                                                <p:strVal val="#ppt_x"/>
                                              </p:val>
                                            </p:tav>
                                            <p:tav tm="50000">
                                              <p:val>
                                                <p:strVal val="#ppt_x+.1"/>
                                              </p:val>
                                            </p:tav>
                                            <p:tav tm="100000">
                                              <p:val>
                                                <p:strVal val="#ppt_x"/>
                                              </p:val>
                                            </p:tav>
                                          </p:tavLst>
                                        </p:anim>
                                        <p:anim calcmode="lin" valueType="num">
                                          <p:cBhvr>
                                            <p:cTn id="65" dur="1000" fill="hold"/>
                                            <p:tgtEl>
                                              <p:spTgt spid="78"/>
                                            </p:tgtEl>
                                            <p:attrNameLst>
                                              <p:attrName>ppt_y</p:attrName>
                                            </p:attrNameLst>
                                          </p:cBhvr>
                                          <p:tavLst>
                                            <p:tav tm="0">
                                              <p:val>
                                                <p:strVal val="#ppt_y"/>
                                              </p:val>
                                            </p:tav>
                                            <p:tav tm="100000">
                                              <p:val>
                                                <p:strVal val="#ppt_y"/>
                                              </p:val>
                                            </p:tav>
                                          </p:tavLst>
                                        </p:anim>
                                        <p:anim calcmode="lin" valueType="num">
                                          <p:cBhvr>
                                            <p:cTn id="66" dur="1000" fill="hold"/>
                                            <p:tgtEl>
                                              <p:spTgt spid="78"/>
                                            </p:tgtEl>
                                            <p:attrNameLst>
                                              <p:attrName>ppt_h</p:attrName>
                                            </p:attrNameLst>
                                          </p:cBhvr>
                                          <p:tavLst>
                                            <p:tav tm="0">
                                              <p:val>
                                                <p:strVal val="#ppt_h/10"/>
                                              </p:val>
                                            </p:tav>
                                            <p:tav tm="50000">
                                              <p:val>
                                                <p:strVal val="#ppt_h+.01"/>
                                              </p:val>
                                            </p:tav>
                                            <p:tav tm="100000">
                                              <p:val>
                                                <p:strVal val="#ppt_h"/>
                                              </p:val>
                                            </p:tav>
                                          </p:tavLst>
                                        </p:anim>
                                        <p:anim calcmode="lin" valueType="num">
                                          <p:cBhvr>
                                            <p:cTn id="67" dur="1000" fill="hold"/>
                                            <p:tgtEl>
                                              <p:spTgt spid="7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1000" tmFilter="0,0; .5, 1; 1, 1"/>
                                            <p:tgtEl>
                                              <p:spTgt spid="78"/>
                                            </p:tgtEl>
                                          </p:cBhvr>
                                        </p:animEffect>
                                      </p:childTnLst>
                                    </p:cTn>
                                  </p:par>
                                  <p:par>
                                    <p:cTn id="69" presetID="2" presetClass="entr" presetSubtype="2" fill="hold" nodeType="withEffect">
                                      <p:stCondLst>
                                        <p:cond delay="0"/>
                                      </p:stCondLst>
                                      <p:childTnLst>
                                        <p:set>
                                          <p:cBhvr>
                                            <p:cTn id="70" dur="1" fill="hold">
                                              <p:stCondLst>
                                                <p:cond delay="0"/>
                                              </p:stCondLst>
                                            </p:cTn>
                                            <p:tgtEl>
                                              <p:spTgt spid="105"/>
                                            </p:tgtEl>
                                            <p:attrNameLst>
                                              <p:attrName>style.visibility</p:attrName>
                                            </p:attrNameLst>
                                          </p:cBhvr>
                                          <p:to>
                                            <p:strVal val="visible"/>
                                          </p:to>
                                        </p:set>
                                        <p:anim calcmode="lin" valueType="num">
                                          <p:cBhvr additive="base">
                                            <p:cTn id="71" dur="1000" fill="hold"/>
                                            <p:tgtEl>
                                              <p:spTgt spid="105"/>
                                            </p:tgtEl>
                                            <p:attrNameLst>
                                              <p:attrName>ppt_x</p:attrName>
                                            </p:attrNameLst>
                                          </p:cBhvr>
                                          <p:tavLst>
                                            <p:tav tm="0">
                                              <p:val>
                                                <p:strVal val="1+#ppt_w/2"/>
                                              </p:val>
                                            </p:tav>
                                            <p:tav tm="100000">
                                              <p:val>
                                                <p:strVal val="#ppt_x"/>
                                              </p:val>
                                            </p:tav>
                                          </p:tavLst>
                                        </p:anim>
                                        <p:anim calcmode="lin" valueType="num">
                                          <p:cBhvr additive="base">
                                            <p:cTn id="72" dur="1000" fill="hold"/>
                                            <p:tgtEl>
                                              <p:spTgt spid="105"/>
                                            </p:tgtEl>
                                            <p:attrNameLst>
                                              <p:attrName>ppt_y</p:attrName>
                                            </p:attrNameLst>
                                          </p:cBhvr>
                                          <p:tavLst>
                                            <p:tav tm="0">
                                              <p:val>
                                                <p:strVal val="#ppt_y"/>
                                              </p:val>
                                            </p:tav>
                                            <p:tav tm="100000">
                                              <p:val>
                                                <p:strVal val="#ppt_y"/>
                                              </p:val>
                                            </p:tav>
                                          </p:tavLst>
                                        </p:anim>
                                      </p:childTnLst>
                                    </p:cTn>
                                  </p:par>
                                </p:childTnLst>
                              </p:cTn>
                            </p:par>
                            <p:par>
                              <p:cTn id="73" fill="hold">
                                <p:stCondLst>
                                  <p:cond delay="6900"/>
                                </p:stCondLst>
                                <p:childTnLst>
                                  <p:par>
                                    <p:cTn id="74" presetID="41" presetClass="entr" presetSubtype="0" fill="hold" grpId="0" nodeType="afterEffect">
                                      <p:stCondLst>
                                        <p:cond delay="0"/>
                                      </p:stCondLst>
                                      <p:iterate type="lt">
                                        <p:tmPct val="10000"/>
                                      </p:iterate>
                                      <p:childTnLst>
                                        <p:set>
                                          <p:cBhvr>
                                            <p:cTn id="75" dur="1" fill="hold">
                                              <p:stCondLst>
                                                <p:cond delay="0"/>
                                              </p:stCondLst>
                                            </p:cTn>
                                            <p:tgtEl>
                                              <p:spTgt spid="108"/>
                                            </p:tgtEl>
                                            <p:attrNameLst>
                                              <p:attrName>style.visibility</p:attrName>
                                            </p:attrNameLst>
                                          </p:cBhvr>
                                          <p:to>
                                            <p:strVal val="visible"/>
                                          </p:to>
                                        </p:set>
                                        <p:anim calcmode="lin" valueType="num">
                                          <p:cBhvr>
                                            <p:cTn id="76" dur="1000" fill="hold"/>
                                            <p:tgtEl>
                                              <p:spTgt spid="108"/>
                                            </p:tgtEl>
                                            <p:attrNameLst>
                                              <p:attrName>ppt_x</p:attrName>
                                            </p:attrNameLst>
                                          </p:cBhvr>
                                          <p:tavLst>
                                            <p:tav tm="0">
                                              <p:val>
                                                <p:strVal val="#ppt_x"/>
                                              </p:val>
                                            </p:tav>
                                            <p:tav tm="50000">
                                              <p:val>
                                                <p:strVal val="#ppt_x+.1"/>
                                              </p:val>
                                            </p:tav>
                                            <p:tav tm="100000">
                                              <p:val>
                                                <p:strVal val="#ppt_x"/>
                                              </p:val>
                                            </p:tav>
                                          </p:tavLst>
                                        </p:anim>
                                        <p:anim calcmode="lin" valueType="num">
                                          <p:cBhvr>
                                            <p:cTn id="77" dur="1000" fill="hold"/>
                                            <p:tgtEl>
                                              <p:spTgt spid="108"/>
                                            </p:tgtEl>
                                            <p:attrNameLst>
                                              <p:attrName>ppt_y</p:attrName>
                                            </p:attrNameLst>
                                          </p:cBhvr>
                                          <p:tavLst>
                                            <p:tav tm="0">
                                              <p:val>
                                                <p:strVal val="#ppt_y"/>
                                              </p:val>
                                            </p:tav>
                                            <p:tav tm="100000">
                                              <p:val>
                                                <p:strVal val="#ppt_y"/>
                                              </p:val>
                                            </p:tav>
                                          </p:tavLst>
                                        </p:anim>
                                        <p:anim calcmode="lin" valueType="num">
                                          <p:cBhvr>
                                            <p:cTn id="78" dur="1000" fill="hold"/>
                                            <p:tgtEl>
                                              <p:spTgt spid="108"/>
                                            </p:tgtEl>
                                            <p:attrNameLst>
                                              <p:attrName>ppt_h</p:attrName>
                                            </p:attrNameLst>
                                          </p:cBhvr>
                                          <p:tavLst>
                                            <p:tav tm="0">
                                              <p:val>
                                                <p:strVal val="#ppt_h/10"/>
                                              </p:val>
                                            </p:tav>
                                            <p:tav tm="50000">
                                              <p:val>
                                                <p:strVal val="#ppt_h+.01"/>
                                              </p:val>
                                            </p:tav>
                                            <p:tav tm="100000">
                                              <p:val>
                                                <p:strVal val="#ppt_h"/>
                                              </p:val>
                                            </p:tav>
                                          </p:tavLst>
                                        </p:anim>
                                        <p:anim calcmode="lin" valueType="num">
                                          <p:cBhvr>
                                            <p:cTn id="79" dur="1000" fill="hold"/>
                                            <p:tgtEl>
                                              <p:spTgt spid="108"/>
                                            </p:tgtEl>
                                            <p:attrNameLst>
                                              <p:attrName>ppt_w</p:attrName>
                                            </p:attrNameLst>
                                          </p:cBhvr>
                                          <p:tavLst>
                                            <p:tav tm="0">
                                              <p:val>
                                                <p:strVal val="#ppt_w/10"/>
                                              </p:val>
                                            </p:tav>
                                            <p:tav tm="50000">
                                              <p:val>
                                                <p:strVal val="#ppt_w+.01"/>
                                              </p:val>
                                            </p:tav>
                                            <p:tav tm="100000">
                                              <p:val>
                                                <p:strVal val="#ppt_w"/>
                                              </p:val>
                                            </p:tav>
                                          </p:tavLst>
                                        </p:anim>
                                        <p:animEffect transition="in" filter="fade">
                                          <p:cBhvr>
                                            <p:cTn id="80" dur="1000" tmFilter="0,0; .5, 1; 1, 1"/>
                                            <p:tgtEl>
                                              <p:spTgt spid="108"/>
                                            </p:tgtEl>
                                          </p:cBhvr>
                                        </p:animEffect>
                                      </p:childTnLst>
                                    </p:cTn>
                                  </p:par>
                                  <p:par>
                                    <p:cTn id="81" presetID="2" presetClass="entr" presetSubtype="2" fill="hold" nodeType="withEffect">
                                      <p:stCondLst>
                                        <p:cond delay="0"/>
                                      </p:stCondLst>
                                      <p:childTnLst>
                                        <p:set>
                                          <p:cBhvr>
                                            <p:cTn id="82" dur="1" fill="hold">
                                              <p:stCondLst>
                                                <p:cond delay="0"/>
                                              </p:stCondLst>
                                            </p:cTn>
                                            <p:tgtEl>
                                              <p:spTgt spid="141"/>
                                            </p:tgtEl>
                                            <p:attrNameLst>
                                              <p:attrName>style.visibility</p:attrName>
                                            </p:attrNameLst>
                                          </p:cBhvr>
                                          <p:to>
                                            <p:strVal val="visible"/>
                                          </p:to>
                                        </p:set>
                                        <p:anim calcmode="lin" valueType="num">
                                          <p:cBhvr additive="base">
                                            <p:cTn id="83" dur="1000" fill="hold"/>
                                            <p:tgtEl>
                                              <p:spTgt spid="141"/>
                                            </p:tgtEl>
                                            <p:attrNameLst>
                                              <p:attrName>ppt_x</p:attrName>
                                            </p:attrNameLst>
                                          </p:cBhvr>
                                          <p:tavLst>
                                            <p:tav tm="0">
                                              <p:val>
                                                <p:strVal val="1+#ppt_w/2"/>
                                              </p:val>
                                            </p:tav>
                                            <p:tav tm="100000">
                                              <p:val>
                                                <p:strVal val="#ppt_x"/>
                                              </p:val>
                                            </p:tav>
                                          </p:tavLst>
                                        </p:anim>
                                        <p:anim calcmode="lin" valueType="num">
                                          <p:cBhvr additive="base">
                                            <p:cTn id="84" dur="1000" fill="hold"/>
                                            <p:tgtEl>
                                              <p:spTgt spid="141"/>
                                            </p:tgtEl>
                                            <p:attrNameLst>
                                              <p:attrName>ppt_y</p:attrName>
                                            </p:attrNameLst>
                                          </p:cBhvr>
                                          <p:tavLst>
                                            <p:tav tm="0">
                                              <p:val>
                                                <p:strVal val="#ppt_y"/>
                                              </p:val>
                                            </p:tav>
                                            <p:tav tm="100000">
                                              <p:val>
                                                <p:strVal val="#ppt_y"/>
                                              </p:val>
                                            </p:tav>
                                          </p:tavLst>
                                        </p:anim>
                                      </p:childTnLst>
                                    </p:cTn>
                                  </p:par>
                                </p:childTnLst>
                              </p:cTn>
                            </p:par>
                            <p:par>
                              <p:cTn id="85" fill="hold">
                                <p:stCondLst>
                                  <p:cond delay="8300"/>
                                </p:stCondLst>
                                <p:childTnLst>
                                  <p:par>
                                    <p:cTn id="86" presetID="41" presetClass="entr" presetSubtype="0" fill="hold" grpId="0" nodeType="afterEffect">
                                      <p:stCondLst>
                                        <p:cond delay="0"/>
                                      </p:stCondLst>
                                      <p:iterate type="lt">
                                        <p:tmPct val="10000"/>
                                      </p:iterate>
                                      <p:childTnLst>
                                        <p:set>
                                          <p:cBhvr>
                                            <p:cTn id="87" dur="1" fill="hold">
                                              <p:stCondLst>
                                                <p:cond delay="0"/>
                                              </p:stCondLst>
                                            </p:cTn>
                                            <p:tgtEl>
                                              <p:spTgt spid="144"/>
                                            </p:tgtEl>
                                            <p:attrNameLst>
                                              <p:attrName>style.visibility</p:attrName>
                                            </p:attrNameLst>
                                          </p:cBhvr>
                                          <p:to>
                                            <p:strVal val="visible"/>
                                          </p:to>
                                        </p:set>
                                        <p:anim calcmode="lin" valueType="num">
                                          <p:cBhvr>
                                            <p:cTn id="88" dur="1000" fill="hold"/>
                                            <p:tgtEl>
                                              <p:spTgt spid="144"/>
                                            </p:tgtEl>
                                            <p:attrNameLst>
                                              <p:attrName>ppt_x</p:attrName>
                                            </p:attrNameLst>
                                          </p:cBhvr>
                                          <p:tavLst>
                                            <p:tav tm="0">
                                              <p:val>
                                                <p:strVal val="#ppt_x"/>
                                              </p:val>
                                            </p:tav>
                                            <p:tav tm="50000">
                                              <p:val>
                                                <p:strVal val="#ppt_x+.1"/>
                                              </p:val>
                                            </p:tav>
                                            <p:tav tm="100000">
                                              <p:val>
                                                <p:strVal val="#ppt_x"/>
                                              </p:val>
                                            </p:tav>
                                          </p:tavLst>
                                        </p:anim>
                                        <p:anim calcmode="lin" valueType="num">
                                          <p:cBhvr>
                                            <p:cTn id="89" dur="1000" fill="hold"/>
                                            <p:tgtEl>
                                              <p:spTgt spid="144"/>
                                            </p:tgtEl>
                                            <p:attrNameLst>
                                              <p:attrName>ppt_y</p:attrName>
                                            </p:attrNameLst>
                                          </p:cBhvr>
                                          <p:tavLst>
                                            <p:tav tm="0">
                                              <p:val>
                                                <p:strVal val="#ppt_y"/>
                                              </p:val>
                                            </p:tav>
                                            <p:tav tm="100000">
                                              <p:val>
                                                <p:strVal val="#ppt_y"/>
                                              </p:val>
                                            </p:tav>
                                          </p:tavLst>
                                        </p:anim>
                                        <p:anim calcmode="lin" valueType="num">
                                          <p:cBhvr>
                                            <p:cTn id="90" dur="1000" fill="hold"/>
                                            <p:tgtEl>
                                              <p:spTgt spid="144"/>
                                            </p:tgtEl>
                                            <p:attrNameLst>
                                              <p:attrName>ppt_h</p:attrName>
                                            </p:attrNameLst>
                                          </p:cBhvr>
                                          <p:tavLst>
                                            <p:tav tm="0">
                                              <p:val>
                                                <p:strVal val="#ppt_h/10"/>
                                              </p:val>
                                            </p:tav>
                                            <p:tav tm="50000">
                                              <p:val>
                                                <p:strVal val="#ppt_h+.01"/>
                                              </p:val>
                                            </p:tav>
                                            <p:tav tm="100000">
                                              <p:val>
                                                <p:strVal val="#ppt_h"/>
                                              </p:val>
                                            </p:tav>
                                          </p:tavLst>
                                        </p:anim>
                                        <p:anim calcmode="lin" valueType="num">
                                          <p:cBhvr>
                                            <p:cTn id="91" dur="1000" fill="hold"/>
                                            <p:tgtEl>
                                              <p:spTgt spid="144"/>
                                            </p:tgtEl>
                                            <p:attrNameLst>
                                              <p:attrName>ppt_w</p:attrName>
                                            </p:attrNameLst>
                                          </p:cBhvr>
                                          <p:tavLst>
                                            <p:tav tm="0">
                                              <p:val>
                                                <p:strVal val="#ppt_w/10"/>
                                              </p:val>
                                            </p:tav>
                                            <p:tav tm="50000">
                                              <p:val>
                                                <p:strVal val="#ppt_w+.01"/>
                                              </p:val>
                                            </p:tav>
                                            <p:tav tm="100000">
                                              <p:val>
                                                <p:strVal val="#ppt_w"/>
                                              </p:val>
                                            </p:tav>
                                          </p:tavLst>
                                        </p:anim>
                                        <p:animEffect transition="in" filter="fade">
                                          <p:cBhvr>
                                            <p:cTn id="92" dur="1000" tmFilter="0,0; .5, 1; 1, 1"/>
                                            <p:tgtEl>
                                              <p:spTgt spid="144"/>
                                            </p:tgtEl>
                                          </p:cBhvr>
                                        </p:animEffect>
                                      </p:childTnLst>
                                    </p:cTn>
                                  </p:par>
                                  <p:par>
                                    <p:cTn id="93" presetID="2" presetClass="entr" presetSubtype="2" fill="hold" nodeType="withEffect">
                                      <p:stCondLst>
                                        <p:cond delay="0"/>
                                      </p:stCondLst>
                                      <p:childTnLst>
                                        <p:set>
                                          <p:cBhvr>
                                            <p:cTn id="94" dur="1" fill="hold">
                                              <p:stCondLst>
                                                <p:cond delay="0"/>
                                              </p:stCondLst>
                                            </p:cTn>
                                            <p:tgtEl>
                                              <p:spTgt spid="145"/>
                                            </p:tgtEl>
                                            <p:attrNameLst>
                                              <p:attrName>style.visibility</p:attrName>
                                            </p:attrNameLst>
                                          </p:cBhvr>
                                          <p:to>
                                            <p:strVal val="visible"/>
                                          </p:to>
                                        </p:set>
                                        <p:anim calcmode="lin" valueType="num">
                                          <p:cBhvr additive="base">
                                            <p:cTn id="95" dur="1000" fill="hold"/>
                                            <p:tgtEl>
                                              <p:spTgt spid="145"/>
                                            </p:tgtEl>
                                            <p:attrNameLst>
                                              <p:attrName>ppt_x</p:attrName>
                                            </p:attrNameLst>
                                          </p:cBhvr>
                                          <p:tavLst>
                                            <p:tav tm="0">
                                              <p:val>
                                                <p:strVal val="1+#ppt_w/2"/>
                                              </p:val>
                                            </p:tav>
                                            <p:tav tm="100000">
                                              <p:val>
                                                <p:strVal val="#ppt_x"/>
                                              </p:val>
                                            </p:tav>
                                          </p:tavLst>
                                        </p:anim>
                                        <p:anim calcmode="lin" valueType="num">
                                          <p:cBhvr additive="base">
                                            <p:cTn id="96" dur="1000" fill="hold"/>
                                            <p:tgtEl>
                                              <p:spTgt spid="145"/>
                                            </p:tgtEl>
                                            <p:attrNameLst>
                                              <p:attrName>ppt_y</p:attrName>
                                            </p:attrNameLst>
                                          </p:cBhvr>
                                          <p:tavLst>
                                            <p:tav tm="0">
                                              <p:val>
                                                <p:strVal val="#ppt_y"/>
                                              </p:val>
                                            </p:tav>
                                            <p:tav tm="100000">
                                              <p:val>
                                                <p:strVal val="#ppt_y"/>
                                              </p:val>
                                            </p:tav>
                                          </p:tavLst>
                                        </p:anim>
                                      </p:childTnLst>
                                    </p:cTn>
                                  </p:par>
                                </p:childTnLst>
                              </p:cTn>
                            </p:par>
                            <p:par>
                              <p:cTn id="97" fill="hold">
                                <p:stCondLst>
                                  <p:cond delay="9699"/>
                                </p:stCondLst>
                                <p:childTnLst>
                                  <p:par>
                                    <p:cTn id="98" presetID="41" presetClass="entr" presetSubtype="0" fill="hold" grpId="0" nodeType="afterEffect">
                                      <p:stCondLst>
                                        <p:cond delay="0"/>
                                      </p:stCondLst>
                                      <p:iterate type="lt">
                                        <p:tmPct val="10000"/>
                                      </p:iterate>
                                      <p:childTnLst>
                                        <p:set>
                                          <p:cBhvr>
                                            <p:cTn id="99" dur="1" fill="hold">
                                              <p:stCondLst>
                                                <p:cond delay="0"/>
                                              </p:stCondLst>
                                            </p:cTn>
                                            <p:tgtEl>
                                              <p:spTgt spid="148"/>
                                            </p:tgtEl>
                                            <p:attrNameLst>
                                              <p:attrName>style.visibility</p:attrName>
                                            </p:attrNameLst>
                                          </p:cBhvr>
                                          <p:to>
                                            <p:strVal val="visible"/>
                                          </p:to>
                                        </p:set>
                                        <p:anim calcmode="lin" valueType="num">
                                          <p:cBhvr>
                                            <p:cTn id="100" dur="1000" fill="hold"/>
                                            <p:tgtEl>
                                              <p:spTgt spid="148"/>
                                            </p:tgtEl>
                                            <p:attrNameLst>
                                              <p:attrName>ppt_x</p:attrName>
                                            </p:attrNameLst>
                                          </p:cBhvr>
                                          <p:tavLst>
                                            <p:tav tm="0">
                                              <p:val>
                                                <p:strVal val="#ppt_x"/>
                                              </p:val>
                                            </p:tav>
                                            <p:tav tm="50000">
                                              <p:val>
                                                <p:strVal val="#ppt_x+.1"/>
                                              </p:val>
                                            </p:tav>
                                            <p:tav tm="100000">
                                              <p:val>
                                                <p:strVal val="#ppt_x"/>
                                              </p:val>
                                            </p:tav>
                                          </p:tavLst>
                                        </p:anim>
                                        <p:anim calcmode="lin" valueType="num">
                                          <p:cBhvr>
                                            <p:cTn id="101" dur="1000" fill="hold"/>
                                            <p:tgtEl>
                                              <p:spTgt spid="148"/>
                                            </p:tgtEl>
                                            <p:attrNameLst>
                                              <p:attrName>ppt_y</p:attrName>
                                            </p:attrNameLst>
                                          </p:cBhvr>
                                          <p:tavLst>
                                            <p:tav tm="0">
                                              <p:val>
                                                <p:strVal val="#ppt_y"/>
                                              </p:val>
                                            </p:tav>
                                            <p:tav tm="100000">
                                              <p:val>
                                                <p:strVal val="#ppt_y"/>
                                              </p:val>
                                            </p:tav>
                                          </p:tavLst>
                                        </p:anim>
                                        <p:anim calcmode="lin" valueType="num">
                                          <p:cBhvr>
                                            <p:cTn id="102" dur="1000" fill="hold"/>
                                            <p:tgtEl>
                                              <p:spTgt spid="148"/>
                                            </p:tgtEl>
                                            <p:attrNameLst>
                                              <p:attrName>ppt_h</p:attrName>
                                            </p:attrNameLst>
                                          </p:cBhvr>
                                          <p:tavLst>
                                            <p:tav tm="0">
                                              <p:val>
                                                <p:strVal val="#ppt_h/10"/>
                                              </p:val>
                                            </p:tav>
                                            <p:tav tm="50000">
                                              <p:val>
                                                <p:strVal val="#ppt_h+.01"/>
                                              </p:val>
                                            </p:tav>
                                            <p:tav tm="100000">
                                              <p:val>
                                                <p:strVal val="#ppt_h"/>
                                              </p:val>
                                            </p:tav>
                                          </p:tavLst>
                                        </p:anim>
                                        <p:anim calcmode="lin" valueType="num">
                                          <p:cBhvr>
                                            <p:cTn id="103" dur="1000" fill="hold"/>
                                            <p:tgtEl>
                                              <p:spTgt spid="148"/>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1000" tmFilter="0,0; .5, 1; 1, 1"/>
                                            <p:tgtEl>
                                              <p:spTgt spid="148"/>
                                            </p:tgtEl>
                                          </p:cBhvr>
                                        </p:animEffect>
                                      </p:childTnLst>
                                    </p:cTn>
                                  </p:par>
                                  <p:par>
                                    <p:cTn id="105" presetID="2" presetClass="entr" presetSubtype="9" fill="hold" nodeType="withEffect">
                                      <p:stCondLst>
                                        <p:cond delay="0"/>
                                      </p:stCondLst>
                                      <p:childTnLst>
                                        <p:set>
                                          <p:cBhvr>
                                            <p:cTn id="106" dur="1" fill="hold">
                                              <p:stCondLst>
                                                <p:cond delay="0"/>
                                              </p:stCondLst>
                                            </p:cTn>
                                            <p:tgtEl>
                                              <p:spTgt spid="149"/>
                                            </p:tgtEl>
                                            <p:attrNameLst>
                                              <p:attrName>style.visibility</p:attrName>
                                            </p:attrNameLst>
                                          </p:cBhvr>
                                          <p:to>
                                            <p:strVal val="visible"/>
                                          </p:to>
                                        </p:set>
                                        <p:anim calcmode="lin" valueType="num">
                                          <p:cBhvr additive="base">
                                            <p:cTn id="107" dur="1000" fill="hold"/>
                                            <p:tgtEl>
                                              <p:spTgt spid="149"/>
                                            </p:tgtEl>
                                            <p:attrNameLst>
                                              <p:attrName>ppt_x</p:attrName>
                                            </p:attrNameLst>
                                          </p:cBhvr>
                                          <p:tavLst>
                                            <p:tav tm="0">
                                              <p:val>
                                                <p:strVal val="0-#ppt_w/2"/>
                                              </p:val>
                                            </p:tav>
                                            <p:tav tm="100000">
                                              <p:val>
                                                <p:strVal val="#ppt_x"/>
                                              </p:val>
                                            </p:tav>
                                          </p:tavLst>
                                        </p:anim>
                                        <p:anim calcmode="lin" valueType="num">
                                          <p:cBhvr additive="base">
                                            <p:cTn id="108" dur="1000" fill="hold"/>
                                            <p:tgtEl>
                                              <p:spTgt spid="149"/>
                                            </p:tgtEl>
                                            <p:attrNameLst>
                                              <p:attrName>ppt_y</p:attrName>
                                            </p:attrNameLst>
                                          </p:cBhvr>
                                          <p:tavLst>
                                            <p:tav tm="0">
                                              <p:val>
                                                <p:strVal val="0-#ppt_h/2"/>
                                              </p:val>
                                            </p:tav>
                                            <p:tav tm="100000">
                                              <p:val>
                                                <p:strVal val="#ppt_y"/>
                                              </p:val>
                                            </p:tav>
                                          </p:tavLst>
                                        </p:anim>
                                      </p:childTnLst>
                                    </p:cTn>
                                  </p:par>
                                </p:childTnLst>
                              </p:cTn>
                            </p:par>
                            <p:par>
                              <p:cTn id="109" fill="hold">
                                <p:stCondLst>
                                  <p:cond delay="11100"/>
                                </p:stCondLst>
                                <p:childTnLst>
                                  <p:par>
                                    <p:cTn id="110" presetID="41" presetClass="entr" presetSubtype="0" fill="hold" grpId="0" nodeType="afterEffect">
                                      <p:stCondLst>
                                        <p:cond delay="0"/>
                                      </p:stCondLst>
                                      <p:iterate type="lt">
                                        <p:tmPct val="10000"/>
                                      </p:iterate>
                                      <p:childTnLst>
                                        <p:set>
                                          <p:cBhvr>
                                            <p:cTn id="111" dur="1" fill="hold">
                                              <p:stCondLst>
                                                <p:cond delay="0"/>
                                              </p:stCondLst>
                                            </p:cTn>
                                            <p:tgtEl>
                                              <p:spTgt spid="152"/>
                                            </p:tgtEl>
                                            <p:attrNameLst>
                                              <p:attrName>style.visibility</p:attrName>
                                            </p:attrNameLst>
                                          </p:cBhvr>
                                          <p:to>
                                            <p:strVal val="visible"/>
                                          </p:to>
                                        </p:set>
                                        <p:anim calcmode="lin" valueType="num">
                                          <p:cBhvr>
                                            <p:cTn id="112" dur="1000" fill="hold"/>
                                            <p:tgtEl>
                                              <p:spTgt spid="152"/>
                                            </p:tgtEl>
                                            <p:attrNameLst>
                                              <p:attrName>ppt_x</p:attrName>
                                            </p:attrNameLst>
                                          </p:cBhvr>
                                          <p:tavLst>
                                            <p:tav tm="0">
                                              <p:val>
                                                <p:strVal val="#ppt_x"/>
                                              </p:val>
                                            </p:tav>
                                            <p:tav tm="50000">
                                              <p:val>
                                                <p:strVal val="#ppt_x+.1"/>
                                              </p:val>
                                            </p:tav>
                                            <p:tav tm="100000">
                                              <p:val>
                                                <p:strVal val="#ppt_x"/>
                                              </p:val>
                                            </p:tav>
                                          </p:tavLst>
                                        </p:anim>
                                        <p:anim calcmode="lin" valueType="num">
                                          <p:cBhvr>
                                            <p:cTn id="113" dur="1000" fill="hold"/>
                                            <p:tgtEl>
                                              <p:spTgt spid="152"/>
                                            </p:tgtEl>
                                            <p:attrNameLst>
                                              <p:attrName>ppt_y</p:attrName>
                                            </p:attrNameLst>
                                          </p:cBhvr>
                                          <p:tavLst>
                                            <p:tav tm="0">
                                              <p:val>
                                                <p:strVal val="#ppt_y"/>
                                              </p:val>
                                            </p:tav>
                                            <p:tav tm="100000">
                                              <p:val>
                                                <p:strVal val="#ppt_y"/>
                                              </p:val>
                                            </p:tav>
                                          </p:tavLst>
                                        </p:anim>
                                        <p:anim calcmode="lin" valueType="num">
                                          <p:cBhvr>
                                            <p:cTn id="114" dur="1000" fill="hold"/>
                                            <p:tgtEl>
                                              <p:spTgt spid="152"/>
                                            </p:tgtEl>
                                            <p:attrNameLst>
                                              <p:attrName>ppt_h</p:attrName>
                                            </p:attrNameLst>
                                          </p:cBhvr>
                                          <p:tavLst>
                                            <p:tav tm="0">
                                              <p:val>
                                                <p:strVal val="#ppt_h/10"/>
                                              </p:val>
                                            </p:tav>
                                            <p:tav tm="50000">
                                              <p:val>
                                                <p:strVal val="#ppt_h+.01"/>
                                              </p:val>
                                            </p:tav>
                                            <p:tav tm="100000">
                                              <p:val>
                                                <p:strVal val="#ppt_h"/>
                                              </p:val>
                                            </p:tav>
                                          </p:tavLst>
                                        </p:anim>
                                        <p:anim calcmode="lin" valueType="num">
                                          <p:cBhvr>
                                            <p:cTn id="115" dur="1000" fill="hold"/>
                                            <p:tgtEl>
                                              <p:spTgt spid="152"/>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1000" tmFilter="0,0; .5, 1; 1, 1"/>
                                            <p:tgtEl>
                                              <p:spTgt spid="152"/>
                                            </p:tgtEl>
                                          </p:cBhvr>
                                        </p:animEffect>
                                      </p:childTnLst>
                                    </p:cTn>
                                  </p:par>
                                  <p:par>
                                    <p:cTn id="117" presetID="2" presetClass="entr" presetSubtype="9" fill="hold" nodeType="withEffect">
                                      <p:stCondLst>
                                        <p:cond delay="0"/>
                                      </p:stCondLst>
                                      <p:childTnLst>
                                        <p:set>
                                          <p:cBhvr>
                                            <p:cTn id="118" dur="1" fill="hold">
                                              <p:stCondLst>
                                                <p:cond delay="0"/>
                                              </p:stCondLst>
                                            </p:cTn>
                                            <p:tgtEl>
                                              <p:spTgt spid="153"/>
                                            </p:tgtEl>
                                            <p:attrNameLst>
                                              <p:attrName>style.visibility</p:attrName>
                                            </p:attrNameLst>
                                          </p:cBhvr>
                                          <p:to>
                                            <p:strVal val="visible"/>
                                          </p:to>
                                        </p:set>
                                        <p:anim calcmode="lin" valueType="num">
                                          <p:cBhvr additive="base">
                                            <p:cTn id="119" dur="1000" fill="hold"/>
                                            <p:tgtEl>
                                              <p:spTgt spid="153"/>
                                            </p:tgtEl>
                                            <p:attrNameLst>
                                              <p:attrName>ppt_x</p:attrName>
                                            </p:attrNameLst>
                                          </p:cBhvr>
                                          <p:tavLst>
                                            <p:tav tm="0">
                                              <p:val>
                                                <p:strVal val="0-#ppt_w/2"/>
                                              </p:val>
                                            </p:tav>
                                            <p:tav tm="100000">
                                              <p:val>
                                                <p:strVal val="#ppt_x"/>
                                              </p:val>
                                            </p:tav>
                                          </p:tavLst>
                                        </p:anim>
                                        <p:anim calcmode="lin" valueType="num">
                                          <p:cBhvr additive="base">
                                            <p:cTn id="120" dur="1000" fill="hold"/>
                                            <p:tgtEl>
                                              <p:spTgt spid="153"/>
                                            </p:tgtEl>
                                            <p:attrNameLst>
                                              <p:attrName>ppt_y</p:attrName>
                                            </p:attrNameLst>
                                          </p:cBhvr>
                                          <p:tavLst>
                                            <p:tav tm="0">
                                              <p:val>
                                                <p:strVal val="0-#ppt_h/2"/>
                                              </p:val>
                                            </p:tav>
                                            <p:tav tm="100000">
                                              <p:val>
                                                <p:strVal val="#ppt_y"/>
                                              </p:val>
                                            </p:tav>
                                          </p:tavLst>
                                        </p:anim>
                                      </p:childTnLst>
                                    </p:cTn>
                                  </p:par>
                                </p:childTnLst>
                              </p:cTn>
                            </p:par>
                            <p:par>
                              <p:cTn id="121" fill="hold">
                                <p:stCondLst>
                                  <p:cond delay="12500"/>
                                </p:stCondLst>
                                <p:childTnLst>
                                  <p:par>
                                    <p:cTn id="122" presetID="41" presetClass="entr" presetSubtype="0" fill="hold" grpId="0" nodeType="afterEffect">
                                      <p:stCondLst>
                                        <p:cond delay="0"/>
                                      </p:stCondLst>
                                      <p:iterate type="lt">
                                        <p:tmPct val="10000"/>
                                      </p:iterate>
                                      <p:childTnLst>
                                        <p:set>
                                          <p:cBhvr>
                                            <p:cTn id="123" dur="1" fill="hold">
                                              <p:stCondLst>
                                                <p:cond delay="0"/>
                                              </p:stCondLst>
                                            </p:cTn>
                                            <p:tgtEl>
                                              <p:spTgt spid="156"/>
                                            </p:tgtEl>
                                            <p:attrNameLst>
                                              <p:attrName>style.visibility</p:attrName>
                                            </p:attrNameLst>
                                          </p:cBhvr>
                                          <p:to>
                                            <p:strVal val="visible"/>
                                          </p:to>
                                        </p:set>
                                        <p:anim calcmode="lin" valueType="num">
                                          <p:cBhvr>
                                            <p:cTn id="124" dur="1000" fill="hold"/>
                                            <p:tgtEl>
                                              <p:spTgt spid="156"/>
                                            </p:tgtEl>
                                            <p:attrNameLst>
                                              <p:attrName>ppt_x</p:attrName>
                                            </p:attrNameLst>
                                          </p:cBhvr>
                                          <p:tavLst>
                                            <p:tav tm="0">
                                              <p:val>
                                                <p:strVal val="#ppt_x"/>
                                              </p:val>
                                            </p:tav>
                                            <p:tav tm="50000">
                                              <p:val>
                                                <p:strVal val="#ppt_x+.1"/>
                                              </p:val>
                                            </p:tav>
                                            <p:tav tm="100000">
                                              <p:val>
                                                <p:strVal val="#ppt_x"/>
                                              </p:val>
                                            </p:tav>
                                          </p:tavLst>
                                        </p:anim>
                                        <p:anim calcmode="lin" valueType="num">
                                          <p:cBhvr>
                                            <p:cTn id="125" dur="1000" fill="hold"/>
                                            <p:tgtEl>
                                              <p:spTgt spid="156"/>
                                            </p:tgtEl>
                                            <p:attrNameLst>
                                              <p:attrName>ppt_y</p:attrName>
                                            </p:attrNameLst>
                                          </p:cBhvr>
                                          <p:tavLst>
                                            <p:tav tm="0">
                                              <p:val>
                                                <p:strVal val="#ppt_y"/>
                                              </p:val>
                                            </p:tav>
                                            <p:tav tm="100000">
                                              <p:val>
                                                <p:strVal val="#ppt_y"/>
                                              </p:val>
                                            </p:tav>
                                          </p:tavLst>
                                        </p:anim>
                                        <p:anim calcmode="lin" valueType="num">
                                          <p:cBhvr>
                                            <p:cTn id="126" dur="1000" fill="hold"/>
                                            <p:tgtEl>
                                              <p:spTgt spid="156"/>
                                            </p:tgtEl>
                                            <p:attrNameLst>
                                              <p:attrName>ppt_h</p:attrName>
                                            </p:attrNameLst>
                                          </p:cBhvr>
                                          <p:tavLst>
                                            <p:tav tm="0">
                                              <p:val>
                                                <p:strVal val="#ppt_h/10"/>
                                              </p:val>
                                            </p:tav>
                                            <p:tav tm="50000">
                                              <p:val>
                                                <p:strVal val="#ppt_h+.01"/>
                                              </p:val>
                                            </p:tav>
                                            <p:tav tm="100000">
                                              <p:val>
                                                <p:strVal val="#ppt_h"/>
                                              </p:val>
                                            </p:tav>
                                          </p:tavLst>
                                        </p:anim>
                                        <p:anim calcmode="lin" valueType="num">
                                          <p:cBhvr>
                                            <p:cTn id="127" dur="1000" fill="hold"/>
                                            <p:tgtEl>
                                              <p:spTgt spid="156"/>
                                            </p:tgtEl>
                                            <p:attrNameLst>
                                              <p:attrName>ppt_w</p:attrName>
                                            </p:attrNameLst>
                                          </p:cBhvr>
                                          <p:tavLst>
                                            <p:tav tm="0">
                                              <p:val>
                                                <p:strVal val="#ppt_w/10"/>
                                              </p:val>
                                            </p:tav>
                                            <p:tav tm="50000">
                                              <p:val>
                                                <p:strVal val="#ppt_w+.01"/>
                                              </p:val>
                                            </p:tav>
                                            <p:tav tm="100000">
                                              <p:val>
                                                <p:strVal val="#ppt_w"/>
                                              </p:val>
                                            </p:tav>
                                          </p:tavLst>
                                        </p:anim>
                                        <p:animEffect transition="in" filter="fade">
                                          <p:cBhvr>
                                            <p:cTn id="128" dur="1000" tmFilter="0,0; .5, 1; 1, 1"/>
                                            <p:tgtEl>
                                              <p:spTgt spid="156"/>
                                            </p:tgtEl>
                                          </p:cBhvr>
                                        </p:animEffect>
                                      </p:childTnLst>
                                    </p:cTn>
                                  </p:par>
                                  <p:par>
                                    <p:cTn id="129" presetID="2" presetClass="entr" presetSubtype="8" fill="hold" nodeType="withEffect">
                                      <p:stCondLst>
                                        <p:cond delay="0"/>
                                      </p:stCondLst>
                                      <p:childTnLst>
                                        <p:set>
                                          <p:cBhvr>
                                            <p:cTn id="130" dur="1" fill="hold">
                                              <p:stCondLst>
                                                <p:cond delay="0"/>
                                              </p:stCondLst>
                                            </p:cTn>
                                            <p:tgtEl>
                                              <p:spTgt spid="157"/>
                                            </p:tgtEl>
                                            <p:attrNameLst>
                                              <p:attrName>style.visibility</p:attrName>
                                            </p:attrNameLst>
                                          </p:cBhvr>
                                          <p:to>
                                            <p:strVal val="visible"/>
                                          </p:to>
                                        </p:set>
                                        <p:anim calcmode="lin" valueType="num">
                                          <p:cBhvr additive="base">
                                            <p:cTn id="131" dur="1000" fill="hold"/>
                                            <p:tgtEl>
                                              <p:spTgt spid="157"/>
                                            </p:tgtEl>
                                            <p:attrNameLst>
                                              <p:attrName>ppt_x</p:attrName>
                                            </p:attrNameLst>
                                          </p:cBhvr>
                                          <p:tavLst>
                                            <p:tav tm="0">
                                              <p:val>
                                                <p:strVal val="0-#ppt_w/2"/>
                                              </p:val>
                                            </p:tav>
                                            <p:tav tm="100000">
                                              <p:val>
                                                <p:strVal val="#ppt_x"/>
                                              </p:val>
                                            </p:tav>
                                          </p:tavLst>
                                        </p:anim>
                                        <p:anim calcmode="lin" valueType="num">
                                          <p:cBhvr additive="base">
                                            <p:cTn id="132" dur="1000" fill="hold"/>
                                            <p:tgtEl>
                                              <p:spTgt spid="157"/>
                                            </p:tgtEl>
                                            <p:attrNameLst>
                                              <p:attrName>ppt_y</p:attrName>
                                            </p:attrNameLst>
                                          </p:cBhvr>
                                          <p:tavLst>
                                            <p:tav tm="0">
                                              <p:val>
                                                <p:strVal val="#ppt_y"/>
                                              </p:val>
                                            </p:tav>
                                            <p:tav tm="100000">
                                              <p:val>
                                                <p:strVal val="#ppt_y"/>
                                              </p:val>
                                            </p:tav>
                                          </p:tavLst>
                                        </p:anim>
                                      </p:childTnLst>
                                    </p:cTn>
                                  </p:par>
                                </p:childTnLst>
                              </p:cTn>
                            </p:par>
                            <p:par>
                              <p:cTn id="133" fill="hold">
                                <p:stCondLst>
                                  <p:cond delay="13899"/>
                                </p:stCondLst>
                                <p:childTnLst>
                                  <p:par>
                                    <p:cTn id="134" presetID="41" presetClass="entr" presetSubtype="0" fill="hold" grpId="0" nodeType="afterEffect">
                                      <p:stCondLst>
                                        <p:cond delay="0"/>
                                      </p:stCondLst>
                                      <p:iterate type="lt">
                                        <p:tmPct val="10000"/>
                                      </p:iterate>
                                      <p:childTnLst>
                                        <p:set>
                                          <p:cBhvr>
                                            <p:cTn id="135" dur="1" fill="hold">
                                              <p:stCondLst>
                                                <p:cond delay="0"/>
                                              </p:stCondLst>
                                            </p:cTn>
                                            <p:tgtEl>
                                              <p:spTgt spid="160"/>
                                            </p:tgtEl>
                                            <p:attrNameLst>
                                              <p:attrName>style.visibility</p:attrName>
                                            </p:attrNameLst>
                                          </p:cBhvr>
                                          <p:to>
                                            <p:strVal val="visible"/>
                                          </p:to>
                                        </p:set>
                                        <p:anim calcmode="lin" valueType="num">
                                          <p:cBhvr>
                                            <p:cTn id="136" dur="1000" fill="hold"/>
                                            <p:tgtEl>
                                              <p:spTgt spid="160"/>
                                            </p:tgtEl>
                                            <p:attrNameLst>
                                              <p:attrName>ppt_x</p:attrName>
                                            </p:attrNameLst>
                                          </p:cBhvr>
                                          <p:tavLst>
                                            <p:tav tm="0">
                                              <p:val>
                                                <p:strVal val="#ppt_x"/>
                                              </p:val>
                                            </p:tav>
                                            <p:tav tm="50000">
                                              <p:val>
                                                <p:strVal val="#ppt_x+.1"/>
                                              </p:val>
                                            </p:tav>
                                            <p:tav tm="100000">
                                              <p:val>
                                                <p:strVal val="#ppt_x"/>
                                              </p:val>
                                            </p:tav>
                                          </p:tavLst>
                                        </p:anim>
                                        <p:anim calcmode="lin" valueType="num">
                                          <p:cBhvr>
                                            <p:cTn id="137" dur="1000" fill="hold"/>
                                            <p:tgtEl>
                                              <p:spTgt spid="160"/>
                                            </p:tgtEl>
                                            <p:attrNameLst>
                                              <p:attrName>ppt_y</p:attrName>
                                            </p:attrNameLst>
                                          </p:cBhvr>
                                          <p:tavLst>
                                            <p:tav tm="0">
                                              <p:val>
                                                <p:strVal val="#ppt_y"/>
                                              </p:val>
                                            </p:tav>
                                            <p:tav tm="100000">
                                              <p:val>
                                                <p:strVal val="#ppt_y"/>
                                              </p:val>
                                            </p:tav>
                                          </p:tavLst>
                                        </p:anim>
                                        <p:anim calcmode="lin" valueType="num">
                                          <p:cBhvr>
                                            <p:cTn id="138" dur="1000" fill="hold"/>
                                            <p:tgtEl>
                                              <p:spTgt spid="160"/>
                                            </p:tgtEl>
                                            <p:attrNameLst>
                                              <p:attrName>ppt_h</p:attrName>
                                            </p:attrNameLst>
                                          </p:cBhvr>
                                          <p:tavLst>
                                            <p:tav tm="0">
                                              <p:val>
                                                <p:strVal val="#ppt_h/10"/>
                                              </p:val>
                                            </p:tav>
                                            <p:tav tm="50000">
                                              <p:val>
                                                <p:strVal val="#ppt_h+.01"/>
                                              </p:val>
                                            </p:tav>
                                            <p:tav tm="100000">
                                              <p:val>
                                                <p:strVal val="#ppt_h"/>
                                              </p:val>
                                            </p:tav>
                                          </p:tavLst>
                                        </p:anim>
                                        <p:anim calcmode="lin" valueType="num">
                                          <p:cBhvr>
                                            <p:cTn id="139" dur="1000" fill="hold"/>
                                            <p:tgtEl>
                                              <p:spTgt spid="160"/>
                                            </p:tgtEl>
                                            <p:attrNameLst>
                                              <p:attrName>ppt_w</p:attrName>
                                            </p:attrNameLst>
                                          </p:cBhvr>
                                          <p:tavLst>
                                            <p:tav tm="0">
                                              <p:val>
                                                <p:strVal val="#ppt_w/10"/>
                                              </p:val>
                                            </p:tav>
                                            <p:tav tm="50000">
                                              <p:val>
                                                <p:strVal val="#ppt_w+.01"/>
                                              </p:val>
                                            </p:tav>
                                            <p:tav tm="100000">
                                              <p:val>
                                                <p:strVal val="#ppt_w"/>
                                              </p:val>
                                            </p:tav>
                                          </p:tavLst>
                                        </p:anim>
                                        <p:animEffect transition="in" filter="fade">
                                          <p:cBhvr>
                                            <p:cTn id="140" dur="1000" tmFilter="0,0; .5, 1; 1, 1"/>
                                            <p:tgtEl>
                                              <p:spTgt spid="160"/>
                                            </p:tgtEl>
                                          </p:cBhvr>
                                        </p:animEffect>
                                      </p:childTnLst>
                                    </p:cTn>
                                  </p:par>
                                  <p:par>
                                    <p:cTn id="141" presetID="2" presetClass="entr" presetSubtype="8" fill="hold" nodeType="withEffect">
                                      <p:stCondLst>
                                        <p:cond delay="0"/>
                                      </p:stCondLst>
                                      <p:childTnLst>
                                        <p:set>
                                          <p:cBhvr>
                                            <p:cTn id="142" dur="1" fill="hold">
                                              <p:stCondLst>
                                                <p:cond delay="0"/>
                                              </p:stCondLst>
                                            </p:cTn>
                                            <p:tgtEl>
                                              <p:spTgt spid="161"/>
                                            </p:tgtEl>
                                            <p:attrNameLst>
                                              <p:attrName>style.visibility</p:attrName>
                                            </p:attrNameLst>
                                          </p:cBhvr>
                                          <p:to>
                                            <p:strVal val="visible"/>
                                          </p:to>
                                        </p:set>
                                        <p:anim calcmode="lin" valueType="num">
                                          <p:cBhvr additive="base">
                                            <p:cTn id="143" dur="1000" fill="hold"/>
                                            <p:tgtEl>
                                              <p:spTgt spid="161"/>
                                            </p:tgtEl>
                                            <p:attrNameLst>
                                              <p:attrName>ppt_x</p:attrName>
                                            </p:attrNameLst>
                                          </p:cBhvr>
                                          <p:tavLst>
                                            <p:tav tm="0">
                                              <p:val>
                                                <p:strVal val="0-#ppt_w/2"/>
                                              </p:val>
                                            </p:tav>
                                            <p:tav tm="100000">
                                              <p:val>
                                                <p:strVal val="#ppt_x"/>
                                              </p:val>
                                            </p:tav>
                                          </p:tavLst>
                                        </p:anim>
                                        <p:anim calcmode="lin" valueType="num">
                                          <p:cBhvr additive="base">
                                            <p:cTn id="144" dur="1000" fill="hold"/>
                                            <p:tgtEl>
                                              <p:spTgt spid="161"/>
                                            </p:tgtEl>
                                            <p:attrNameLst>
                                              <p:attrName>ppt_y</p:attrName>
                                            </p:attrNameLst>
                                          </p:cBhvr>
                                          <p:tavLst>
                                            <p:tav tm="0">
                                              <p:val>
                                                <p:strVal val="#ppt_y"/>
                                              </p:val>
                                            </p:tav>
                                            <p:tav tm="100000">
                                              <p:val>
                                                <p:strVal val="#ppt_y"/>
                                              </p:val>
                                            </p:tav>
                                          </p:tavLst>
                                        </p:anim>
                                      </p:childTnLst>
                                    </p:cTn>
                                  </p:par>
                                </p:childTnLst>
                              </p:cTn>
                            </p:par>
                            <p:par>
                              <p:cTn id="145" fill="hold">
                                <p:stCondLst>
                                  <p:cond delay="15299"/>
                                </p:stCondLst>
                                <p:childTnLst>
                                  <p:par>
                                    <p:cTn id="146" presetID="41" presetClass="entr" presetSubtype="0" fill="hold" grpId="0" nodeType="afterEffect">
                                      <p:stCondLst>
                                        <p:cond delay="0"/>
                                      </p:stCondLst>
                                      <p:iterate type="lt">
                                        <p:tmPct val="10000"/>
                                      </p:iterate>
                                      <p:childTnLst>
                                        <p:set>
                                          <p:cBhvr>
                                            <p:cTn id="147" dur="1" fill="hold">
                                              <p:stCondLst>
                                                <p:cond delay="0"/>
                                              </p:stCondLst>
                                            </p:cTn>
                                            <p:tgtEl>
                                              <p:spTgt spid="164"/>
                                            </p:tgtEl>
                                            <p:attrNameLst>
                                              <p:attrName>style.visibility</p:attrName>
                                            </p:attrNameLst>
                                          </p:cBhvr>
                                          <p:to>
                                            <p:strVal val="visible"/>
                                          </p:to>
                                        </p:set>
                                        <p:anim calcmode="lin" valueType="num">
                                          <p:cBhvr>
                                            <p:cTn id="148" dur="1000" fill="hold"/>
                                            <p:tgtEl>
                                              <p:spTgt spid="164"/>
                                            </p:tgtEl>
                                            <p:attrNameLst>
                                              <p:attrName>ppt_x</p:attrName>
                                            </p:attrNameLst>
                                          </p:cBhvr>
                                          <p:tavLst>
                                            <p:tav tm="0">
                                              <p:val>
                                                <p:strVal val="#ppt_x"/>
                                              </p:val>
                                            </p:tav>
                                            <p:tav tm="50000">
                                              <p:val>
                                                <p:strVal val="#ppt_x+.1"/>
                                              </p:val>
                                            </p:tav>
                                            <p:tav tm="100000">
                                              <p:val>
                                                <p:strVal val="#ppt_x"/>
                                              </p:val>
                                            </p:tav>
                                          </p:tavLst>
                                        </p:anim>
                                        <p:anim calcmode="lin" valueType="num">
                                          <p:cBhvr>
                                            <p:cTn id="149" dur="1000" fill="hold"/>
                                            <p:tgtEl>
                                              <p:spTgt spid="164"/>
                                            </p:tgtEl>
                                            <p:attrNameLst>
                                              <p:attrName>ppt_y</p:attrName>
                                            </p:attrNameLst>
                                          </p:cBhvr>
                                          <p:tavLst>
                                            <p:tav tm="0">
                                              <p:val>
                                                <p:strVal val="#ppt_y"/>
                                              </p:val>
                                            </p:tav>
                                            <p:tav tm="100000">
                                              <p:val>
                                                <p:strVal val="#ppt_y"/>
                                              </p:val>
                                            </p:tav>
                                          </p:tavLst>
                                        </p:anim>
                                        <p:anim calcmode="lin" valueType="num">
                                          <p:cBhvr>
                                            <p:cTn id="150" dur="1000" fill="hold"/>
                                            <p:tgtEl>
                                              <p:spTgt spid="164"/>
                                            </p:tgtEl>
                                            <p:attrNameLst>
                                              <p:attrName>ppt_h</p:attrName>
                                            </p:attrNameLst>
                                          </p:cBhvr>
                                          <p:tavLst>
                                            <p:tav tm="0">
                                              <p:val>
                                                <p:strVal val="#ppt_h/10"/>
                                              </p:val>
                                            </p:tav>
                                            <p:tav tm="50000">
                                              <p:val>
                                                <p:strVal val="#ppt_h+.01"/>
                                              </p:val>
                                            </p:tav>
                                            <p:tav tm="100000">
                                              <p:val>
                                                <p:strVal val="#ppt_h"/>
                                              </p:val>
                                            </p:tav>
                                          </p:tavLst>
                                        </p:anim>
                                        <p:anim calcmode="lin" valueType="num">
                                          <p:cBhvr>
                                            <p:cTn id="151" dur="1000" fill="hold"/>
                                            <p:tgtEl>
                                              <p:spTgt spid="164"/>
                                            </p:tgtEl>
                                            <p:attrNameLst>
                                              <p:attrName>ppt_w</p:attrName>
                                            </p:attrNameLst>
                                          </p:cBhvr>
                                          <p:tavLst>
                                            <p:tav tm="0">
                                              <p:val>
                                                <p:strVal val="#ppt_w/10"/>
                                              </p:val>
                                            </p:tav>
                                            <p:tav tm="50000">
                                              <p:val>
                                                <p:strVal val="#ppt_w+.01"/>
                                              </p:val>
                                            </p:tav>
                                            <p:tav tm="100000">
                                              <p:val>
                                                <p:strVal val="#ppt_w"/>
                                              </p:val>
                                            </p:tav>
                                          </p:tavLst>
                                        </p:anim>
                                        <p:animEffect transition="in" filter="fade">
                                          <p:cBhvr>
                                            <p:cTn id="152" dur="1000" tmFilter="0,0; .5, 1; 1, 1"/>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49" grpId="0"/>
          <p:bldP spid="62" grpId="0" animBg="1"/>
          <p:bldP spid="63" grpId="0" animBg="1"/>
          <p:bldP spid="64" grpId="0" animBg="1"/>
          <p:bldP spid="66" grpId="0" animBg="1"/>
          <p:bldP spid="78" grpId="0"/>
          <p:bldP spid="108" grpId="0"/>
          <p:bldP spid="144" grpId="0"/>
          <p:bldP spid="148" grpId="0"/>
          <p:bldP spid="152" grpId="0"/>
          <p:bldP spid="156" grpId="0"/>
          <p:bldP spid="160" grpId="0"/>
          <p:bldP spid="164" grpId="0"/>
        </p:bldLst>
      </p:timing>
    </mc:Fallback>
  </mc:AlternateContent>
</p:sld>
</file>

<file path=ppt/tags/tag1.xml><?xml version="1.0" encoding="utf-8"?>
<p:tagLst xmlns:p="http://schemas.openxmlformats.org/presentationml/2006/main">
  <p:tag name="MH" val="20151208213513"/>
  <p:tag name="MH_LIBRARY" val="GRAPHIC"/>
  <p:tag name="MH_TYPE" val="Other"/>
  <p:tag name="MH_ORDER" val="3"/>
</p:tagLst>
</file>

<file path=ppt/tags/tag10.xml><?xml version="1.0" encoding="utf-8"?>
<p:tagLst xmlns:p="http://schemas.openxmlformats.org/presentationml/2006/main">
  <p:tag name="MH" val="20151208213513"/>
  <p:tag name="MH_LIBRARY" val="GRAPHIC"/>
  <p:tag name="MH_TYPE" val="Other"/>
  <p:tag name="MH_ORDER" val="3"/>
</p:tagLst>
</file>

<file path=ppt/tags/tag11.xml><?xml version="1.0" encoding="utf-8"?>
<p:tagLst xmlns:p="http://schemas.openxmlformats.org/presentationml/2006/main">
  <p:tag name="MH" val="20151208213513"/>
  <p:tag name="MH_LIBRARY" val="GRAPHIC"/>
  <p:tag name="MH_TYPE" val="Other"/>
  <p:tag name="MH_ORDER" val="4"/>
</p:tagLst>
</file>

<file path=ppt/tags/tag12.xml><?xml version="1.0" encoding="utf-8"?>
<p:tagLst xmlns:p="http://schemas.openxmlformats.org/presentationml/2006/main">
  <p:tag name="MH" val="20151208213513"/>
  <p:tag name="MH_LIBRARY" val="GRAPHIC"/>
  <p:tag name="MH_TYPE" val="Other"/>
  <p:tag name="MH_ORDER" val="5"/>
</p:tagLst>
</file>

<file path=ppt/tags/tag13.xml><?xml version="1.0" encoding="utf-8"?>
<p:tagLst xmlns:p="http://schemas.openxmlformats.org/presentationml/2006/main">
  <p:tag name="MH" val="20151208213513"/>
  <p:tag name="MH_LIBRARY" val="GRAPHIC"/>
  <p:tag name="MH_TYPE" val="SubTitle"/>
  <p:tag name="MH_ORDER" val="1"/>
</p:tagLst>
</file>

<file path=ppt/tags/tag14.xml><?xml version="1.0" encoding="utf-8"?>
<p:tagLst xmlns:p="http://schemas.openxmlformats.org/presentationml/2006/main">
  <p:tag name="MH" val="20151208213513"/>
  <p:tag name="MH_LIBRARY" val="GRAPHIC"/>
  <p:tag name="MH_TYPE" val="SubTitle"/>
  <p:tag name="MH_ORDER" val="3"/>
</p:tagLst>
</file>

<file path=ppt/tags/tag15.xml><?xml version="1.0" encoding="utf-8"?>
<p:tagLst xmlns:p="http://schemas.openxmlformats.org/presentationml/2006/main">
  <p:tag name="MH" val="20151208213513"/>
  <p:tag name="MH_LIBRARY" val="GRAPHIC"/>
  <p:tag name="MH_TYPE" val="SubTitle"/>
  <p:tag name="MH_ORDER" val="2"/>
</p:tagLst>
</file>

<file path=ppt/tags/tag16.xml><?xml version="1.0" encoding="utf-8"?>
<p:tagLst xmlns:p="http://schemas.openxmlformats.org/presentationml/2006/main">
  <p:tag name="MH" val="20151208213513"/>
  <p:tag name="MH_LIBRARY" val="GRAPHIC"/>
  <p:tag name="MH_TYPE" val="SubTitle"/>
  <p:tag name="MH_ORDER" val="2"/>
</p:tagLst>
</file>

<file path=ppt/tags/tag17.xml><?xml version="1.0" encoding="utf-8"?>
<p:tagLst xmlns:p="http://schemas.openxmlformats.org/presentationml/2006/main">
  <p:tag name="MH" val="20151208213513"/>
  <p:tag name="MH_LIBRARY" val="GRAPHIC"/>
  <p:tag name="MH_TYPE" val="Other"/>
  <p:tag name="MH_ORDER" val="7"/>
</p:tagLst>
</file>

<file path=ppt/tags/tag18.xml><?xml version="1.0" encoding="utf-8"?>
<p:tagLst xmlns:p="http://schemas.openxmlformats.org/presentationml/2006/main">
  <p:tag name="MH" val="20151208213513"/>
  <p:tag name="MH_LIBRARY" val="GRAPHIC"/>
  <p:tag name="MH_TYPE" val="Other"/>
  <p:tag name="MH_ORDER" val="8"/>
</p:tagLst>
</file>

<file path=ppt/tags/tag19.xml><?xml version="1.0" encoding="utf-8"?>
<p:tagLst xmlns:p="http://schemas.openxmlformats.org/presentationml/2006/main">
  <p:tag name="MH" val="20151208213513"/>
  <p:tag name="MH_LIBRARY" val="GRAPHIC"/>
  <p:tag name="MH_TYPE" val="Other"/>
  <p:tag name="MH_ORDER" val="7"/>
</p:tagLst>
</file>

<file path=ppt/tags/tag2.xml><?xml version="1.0" encoding="utf-8"?>
<p:tagLst xmlns:p="http://schemas.openxmlformats.org/presentationml/2006/main">
  <p:tag name="MH" val="20151208213513"/>
  <p:tag name="MH_LIBRARY" val="GRAPHIC"/>
  <p:tag name="MH_TYPE" val="Other"/>
  <p:tag name="MH_ORDER" val="4"/>
</p:tagLst>
</file>

<file path=ppt/tags/tag20.xml><?xml version="1.0" encoding="utf-8"?>
<p:tagLst xmlns:p="http://schemas.openxmlformats.org/presentationml/2006/main">
  <p:tag name="MH" val="20151208213513"/>
  <p:tag name="MH_LIBRARY" val="GRAPHIC"/>
  <p:tag name="MH_TYPE" val="Other"/>
  <p:tag name="MH_ORDER" val="8"/>
</p:tagLst>
</file>

<file path=ppt/tags/tag21.xml><?xml version="1.0" encoding="utf-8"?>
<p:tagLst xmlns:p="http://schemas.openxmlformats.org/presentationml/2006/main">
  <p:tag name="MH" val="20151208213513"/>
  <p:tag name="MH_LIBRARY" val="GRAPHIC"/>
  <p:tag name="MH_TYPE" val="Other"/>
  <p:tag name="MH_ORDER" val="7"/>
</p:tagLst>
</file>

<file path=ppt/tags/tag22.xml><?xml version="1.0" encoding="utf-8"?>
<p:tagLst xmlns:p="http://schemas.openxmlformats.org/presentationml/2006/main">
  <p:tag name="MH" val="20151208213513"/>
  <p:tag name="MH_LIBRARY" val="GRAPHIC"/>
  <p:tag name="MH_TYPE" val="Other"/>
  <p:tag name="MH_ORDER" val="8"/>
</p:tagLst>
</file>

<file path=ppt/tags/tag23.xml><?xml version="1.0" encoding="utf-8"?>
<p:tagLst xmlns:p="http://schemas.openxmlformats.org/presentationml/2006/main">
  <p:tag name="MH" val="20151208213513"/>
  <p:tag name="MH_LIBRARY" val="GRAPHIC"/>
  <p:tag name="MH_TYPE" val="Other"/>
  <p:tag name="MH_ORDER" val="7"/>
</p:tagLst>
</file>

<file path=ppt/tags/tag24.xml><?xml version="1.0" encoding="utf-8"?>
<p:tagLst xmlns:p="http://schemas.openxmlformats.org/presentationml/2006/main">
  <p:tag name="MH" val="20151208213513"/>
  <p:tag name="MH_LIBRARY" val="GRAPHIC"/>
  <p:tag name="MH_TYPE" val="Other"/>
  <p:tag name="MH_ORDER" val="8"/>
</p:tagLst>
</file>

<file path=ppt/tags/tag25.xml><?xml version="1.0" encoding="utf-8"?>
<p:tagLst xmlns:p="http://schemas.openxmlformats.org/presentationml/2006/main">
  <p:tag name="MH" val="20151208213513"/>
  <p:tag name="MH_LIBRARY" val="GRAPHIC"/>
  <p:tag name="MH_TYPE" val="Other"/>
  <p:tag name="MH_ORDER" val="7"/>
</p:tagLst>
</file>

<file path=ppt/tags/tag26.xml><?xml version="1.0" encoding="utf-8"?>
<p:tagLst xmlns:p="http://schemas.openxmlformats.org/presentationml/2006/main">
  <p:tag name="MH" val="20151208213513"/>
  <p:tag name="MH_LIBRARY" val="GRAPHIC"/>
  <p:tag name="MH_TYPE" val="Other"/>
  <p:tag name="MH_ORDER" val="8"/>
</p:tagLst>
</file>

<file path=ppt/tags/tag27.xml><?xml version="1.0" encoding="utf-8"?>
<p:tagLst xmlns:p="http://schemas.openxmlformats.org/presentationml/2006/main">
  <p:tag name="MH" val="20151208213513"/>
  <p:tag name="MH_LIBRARY" val="GRAPHIC"/>
  <p:tag name="MH_TYPE" val="Other"/>
  <p:tag name="MH_ORDER" val="7"/>
</p:tagLst>
</file>

<file path=ppt/tags/tag28.xml><?xml version="1.0" encoding="utf-8"?>
<p:tagLst xmlns:p="http://schemas.openxmlformats.org/presentationml/2006/main">
  <p:tag name="MH" val="20151208213513"/>
  <p:tag name="MH_LIBRARY" val="GRAPHIC"/>
  <p:tag name="MH_TYPE" val="Other"/>
  <p:tag name="MH_ORDER" val="8"/>
</p:tagLst>
</file>

<file path=ppt/tags/tag29.xml><?xml version="1.0" encoding="utf-8"?>
<p:tagLst xmlns:p="http://schemas.openxmlformats.org/presentationml/2006/main">
  <p:tag name="MH" val="20151208213513"/>
  <p:tag name="MH_LIBRARY" val="GRAPHIC"/>
  <p:tag name="MH_TYPE" val="Other"/>
  <p:tag name="MH_ORDER" val="7"/>
</p:tagLst>
</file>

<file path=ppt/tags/tag3.xml><?xml version="1.0" encoding="utf-8"?>
<p:tagLst xmlns:p="http://schemas.openxmlformats.org/presentationml/2006/main">
  <p:tag name="MH" val="20151208213513"/>
  <p:tag name="MH_LIBRARY" val="GRAPHIC"/>
  <p:tag name="MH_TYPE" val="Other"/>
  <p:tag name="MH_ORDER" val="5"/>
</p:tagLst>
</file>

<file path=ppt/tags/tag30.xml><?xml version="1.0" encoding="utf-8"?>
<p:tagLst xmlns:p="http://schemas.openxmlformats.org/presentationml/2006/main">
  <p:tag name="MH" val="20151208213513"/>
  <p:tag name="MH_LIBRARY" val="GRAPHIC"/>
  <p:tag name="MH_TYPE" val="Other"/>
  <p:tag name="MH_ORDER" val="8"/>
</p:tagLst>
</file>

<file path=ppt/tags/tag4.xml><?xml version="1.0" encoding="utf-8"?>
<p:tagLst xmlns:p="http://schemas.openxmlformats.org/presentationml/2006/main">
  <p:tag name="MH" val="20151208213513"/>
  <p:tag name="MH_LIBRARY" val="GRAPHIC"/>
  <p:tag name="MH_TYPE" val="Other"/>
  <p:tag name="MH_ORDER" val="9"/>
</p:tagLst>
</file>

<file path=ppt/tags/tag5.xml><?xml version="1.0" encoding="utf-8"?>
<p:tagLst xmlns:p="http://schemas.openxmlformats.org/presentationml/2006/main">
  <p:tag name="MH" val="20151208213513"/>
  <p:tag name="MH_LIBRARY" val="GRAPHIC"/>
  <p:tag name="MH_TYPE" val="Other"/>
  <p:tag name="MH_ORDER" val="10"/>
</p:tagLst>
</file>

<file path=ppt/tags/tag6.xml><?xml version="1.0" encoding="utf-8"?>
<p:tagLst xmlns:p="http://schemas.openxmlformats.org/presentationml/2006/main">
  <p:tag name="MH" val="20151208213513"/>
  <p:tag name="MH_LIBRARY" val="GRAPHIC"/>
  <p:tag name="MH_TYPE" val="Other"/>
  <p:tag name="MH_ORDER" val="11"/>
</p:tagLst>
</file>

<file path=ppt/tags/tag7.xml><?xml version="1.0" encoding="utf-8"?>
<p:tagLst xmlns:p="http://schemas.openxmlformats.org/presentationml/2006/main">
  <p:tag name="MH" val="20151208213513"/>
  <p:tag name="MH_LIBRARY" val="GRAPHIC"/>
  <p:tag name="MH_TYPE" val="Other"/>
  <p:tag name="MH_ORDER" val="15"/>
</p:tagLst>
</file>

<file path=ppt/tags/tag8.xml><?xml version="1.0" encoding="utf-8"?>
<p:tagLst xmlns:p="http://schemas.openxmlformats.org/presentationml/2006/main">
  <p:tag name="MH" val="20151208213513"/>
  <p:tag name="MH_LIBRARY" val="GRAPHIC"/>
  <p:tag name="MH_TYPE" val="Other"/>
  <p:tag name="MH_ORDER" val="16"/>
</p:tagLst>
</file>

<file path=ppt/tags/tag9.xml><?xml version="1.0" encoding="utf-8"?>
<p:tagLst xmlns:p="http://schemas.openxmlformats.org/presentationml/2006/main">
  <p:tag name="MH" val="20151208213513"/>
  <p:tag name="MH_LIBRARY" val="GRAPHIC"/>
  <p:tag name="MH_TYPE" val="Other"/>
  <p:tag name="MH_ORDER" val="17"/>
</p:tagLst>
</file>

<file path=ppt/theme/theme1.xml><?xml version="1.0" encoding="utf-8"?>
<a:theme xmlns:a="http://schemas.openxmlformats.org/drawingml/2006/main" name="Office 主题">
  <a:themeElements>
    <a:clrScheme name="自定义 113">
      <a:dk1>
        <a:sysClr val="windowText" lastClr="000000"/>
      </a:dk1>
      <a:lt1>
        <a:sysClr val="window" lastClr="FFFFFF"/>
      </a:lt1>
      <a:dk2>
        <a:srgbClr val="FFFFFF"/>
      </a:dk2>
      <a:lt2>
        <a:srgbClr val="EEECE1"/>
      </a:lt2>
      <a:accent1>
        <a:srgbClr val="C00000"/>
      </a:accent1>
      <a:accent2>
        <a:srgbClr val="C00000"/>
      </a:accent2>
      <a:accent3>
        <a:srgbClr val="C00000"/>
      </a:accent3>
      <a:accent4>
        <a:srgbClr val="C00000"/>
      </a:accent4>
      <a:accent5>
        <a:srgbClr val="C00000"/>
      </a:accent5>
      <a:accent6>
        <a:srgbClr val="C00000"/>
      </a:accent6>
      <a:hlink>
        <a:srgbClr val="0000FF"/>
      </a:hlink>
      <a:folHlink>
        <a:srgbClr val="800080"/>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3789</Words>
  <Application>WPS 演示</Application>
  <PresentationFormat>全屏显示(16:9)</PresentationFormat>
  <Paragraphs>776</Paragraphs>
  <Slides>41</Slides>
  <Notes>41</Notes>
  <HiddenSlides>0</HiddenSlides>
  <MMClips>2</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41</vt:i4>
      </vt:variant>
    </vt:vector>
  </HeadingPairs>
  <TitlesOfParts>
    <vt:vector size="58" baseType="lpstr">
      <vt:lpstr>Arial</vt:lpstr>
      <vt:lpstr>宋体</vt:lpstr>
      <vt:lpstr>Wingdings</vt:lpstr>
      <vt:lpstr>华文中宋</vt:lpstr>
      <vt:lpstr>微软雅黑</vt:lpstr>
      <vt:lpstr>Calibri</vt:lpstr>
      <vt:lpstr>华文行楷</vt:lpstr>
      <vt:lpstr>ITC Avant Garde Std Md</vt:lpstr>
      <vt:lpstr>Source Sans Pro ExtraLight</vt:lpstr>
      <vt:lpstr>Arial Unicode MS</vt:lpstr>
      <vt:lpstr>Roboto condensed</vt:lpstr>
      <vt:lpstr>Bebas Neue</vt:lpstr>
      <vt:lpstr>Lato Light</vt:lpstr>
      <vt:lpstr>Gill Sans</vt:lpstr>
      <vt:lpstr>Segoe Print</vt:lpstr>
      <vt:lpstr>Gill Sans MT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更多模版：亮亮图文旗舰店https://liangliangtuwen.tmall.com</dc:subject>
  <dc:creator/>
  <cp:keywords>更多模版：亮亮图文旗舰店https:/liangliangtuwen.tmall.com</cp:keywords>
  <dc:description>更多模版：亮亮图文旗舰店https://liangliangtuwen.tmall.com</dc:description>
  <dcterms:created xsi:type="dcterms:W3CDTF">2016-02-23T04:18:00Z</dcterms:created>
  <dcterms:modified xsi:type="dcterms:W3CDTF">2017-12-08T06:03:13Z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2052-10.1.0.7023</vt:lpwstr>
  </property>
</Properties>
</file>