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0" r:id="rId2"/>
    <p:sldMasterId id="2147483672" r:id="rId3"/>
    <p:sldMasterId id="2147483684" r:id="rId4"/>
  </p:sldMasterIdLst>
  <p:notesMasterIdLst>
    <p:notesMasterId r:id="rId32"/>
  </p:notesMasterIdLst>
  <p:sldIdLst>
    <p:sldId id="25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286" r:id="rId31"/>
  </p:sldIdLst>
  <p:sldSz cx="9144000" cy="5143500" type="screen16x9"/>
  <p:notesSz cx="6858000" cy="9144000"/>
  <p:custShowLst>
    <p:custShow name="自定义放映 1" id="0">
      <p:sldLst>
        <p:sld r:id="rId5"/>
        <p:sld r:id="rId7"/>
        <p:sld r:id="rId10"/>
        <p:sld r:id="rId31"/>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11">
          <p15:clr>
            <a:srgbClr val="A4A3A4"/>
          </p15:clr>
        </p15:guide>
        <p15:guide id="2" pos="29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87E"/>
    <a:srgbClr val="54A9EA"/>
    <a:srgbClr val="7EC4FA"/>
    <a:srgbClr val="92E4F2"/>
    <a:srgbClr val="D4F5FA"/>
    <a:srgbClr val="0067B4"/>
    <a:srgbClr val="004274"/>
    <a:srgbClr val="3BCCFF"/>
    <a:srgbClr val="34A3FF"/>
    <a:srgbClr val="29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464" autoAdjust="0"/>
  </p:normalViewPr>
  <p:slideViewPr>
    <p:cSldViewPr>
      <p:cViewPr varScale="1">
        <p:scale>
          <a:sx n="115" d="100"/>
          <a:sy n="115" d="100"/>
        </p:scale>
        <p:origin x="276" y="96"/>
      </p:cViewPr>
      <p:guideLst>
        <p:guide orient="horz" pos="1511"/>
        <p:guide pos="2947"/>
      </p:guideLst>
    </p:cSldViewPr>
  </p:slideViewPr>
  <p:notesTextViewPr>
    <p:cViewPr>
      <p:scale>
        <a:sx n="1" d="1"/>
        <a:sy n="1" d="1"/>
      </p:scale>
      <p:origin x="0" y="0"/>
    </p:cViewPr>
  </p:notesTextViewPr>
  <p:sorterViewPr>
    <p:cViewPr>
      <p:scale>
        <a:sx n="66" d="100"/>
        <a:sy n="66"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r>
              <a:rPr lang="zh-CN" altLang="en-US"/>
              <a:t>单击此处添加标题</a:t>
            </a:r>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dirty="0"/>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dirty="0"/>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A930D33-079D-4CA9-A1E7-7078CAC5F2FE}" type="slidenum">
              <a:rPr lang="zh-CN" altLang="en-US"/>
              <a:t>‹#›</a:t>
            </a:fld>
            <a:endParaRPr lang="en-US" dirty="0"/>
          </a:p>
        </p:txBody>
      </p:sp>
    </p:spTree>
    <p:extLst>
      <p:ext uri="{BB962C8B-B14F-4D97-AF65-F5344CB8AC3E}">
        <p14:creationId xmlns:p14="http://schemas.microsoft.com/office/powerpoint/2010/main" val="1617604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3A930D33-079D-4CA9-A1E7-7078CAC5F2FE}" type="slidenum">
              <a:rPr lang="zh-CN" altLang="en-US" smtClean="0"/>
              <a:t>1</a:t>
            </a:fld>
            <a:endParaRPr lang="en-US" dirty="0"/>
          </a:p>
        </p:txBody>
      </p:sp>
    </p:spTree>
    <p:extLst>
      <p:ext uri="{BB962C8B-B14F-4D97-AF65-F5344CB8AC3E}">
        <p14:creationId xmlns:p14="http://schemas.microsoft.com/office/powerpoint/2010/main" val="47504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a:ea typeface="等线" panose="02010600030101010101" pitchFamily="2" charset="-122"/>
              <a:cs typeface="+mn-cs"/>
            </a:endParaRPr>
          </a:p>
        </p:txBody>
      </p:sp>
    </p:spTree>
    <p:extLst>
      <p:ext uri="{BB962C8B-B14F-4D97-AF65-F5344CB8AC3E}">
        <p14:creationId xmlns:p14="http://schemas.microsoft.com/office/powerpoint/2010/main" val="3985960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5409D5DA-563B-4E70-99A2-F262D60F5A2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73402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1822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75735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27450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ABD2230D-6849-43D5-9C7A-62A81DF02130}"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570065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2313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6602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FFBA3ECA-3124-4FBC-B7AF-8FB16E907AE5}"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299012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0604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05688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6783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03659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t>27</a:t>
            </a:fld>
            <a:endParaRPr lang="en-US" dirty="0"/>
          </a:p>
        </p:txBody>
      </p:sp>
    </p:spTree>
    <p:extLst>
      <p:ext uri="{BB962C8B-B14F-4D97-AF65-F5344CB8AC3E}">
        <p14:creationId xmlns:p14="http://schemas.microsoft.com/office/powerpoint/2010/main" val="96994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3332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2341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7326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6498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DD85BDDC-0652-496A-BB8E-28D704772B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191005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CE02A1DE-9727-462B-B3CD-4635E991B052}"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06954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7525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220985"/>
          </a:xfrm>
          <a:prstGeom prst="rect">
            <a:avLst/>
          </a:prstGeom>
        </p:spPr>
      </p:pic>
      <p:sp>
        <p:nvSpPr>
          <p:cNvPr id="2" name="矩形 1"/>
          <p:cNvSpPr/>
          <p:nvPr userDrawn="1"/>
        </p:nvSpPr>
        <p:spPr>
          <a:xfrm>
            <a:off x="0" y="0"/>
            <a:ext cx="9144000" cy="720139"/>
          </a:xfrm>
          <a:prstGeom prst="rect">
            <a:avLst/>
          </a:prstGeom>
          <a:solidFill>
            <a:srgbClr val="00487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bwMode="auto">
          <a:xfrm>
            <a:off x="304912" y="1"/>
            <a:ext cx="477960" cy="430164"/>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矩形 8"/>
          <p:cNvSpPr/>
          <p:nvPr userDrawn="1"/>
        </p:nvSpPr>
        <p:spPr bwMode="auto">
          <a:xfrm>
            <a:off x="444777" y="100369"/>
            <a:ext cx="477960" cy="430164"/>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TextBox 6"/>
          <p:cNvSpPr txBox="1"/>
          <p:nvPr userDrawn="1"/>
        </p:nvSpPr>
        <p:spPr>
          <a:xfrm>
            <a:off x="924848" y="172670"/>
            <a:ext cx="3647152" cy="369332"/>
          </a:xfrm>
          <a:prstGeom prst="rect">
            <a:avLst/>
          </a:prstGeom>
          <a:noFill/>
        </p:spPr>
        <p:txBody>
          <a:bodyPr wrap="none" rtlCol="0">
            <a:spAutoFit/>
          </a:bodyPr>
          <a:lstStyle/>
          <a:p>
            <a:r>
              <a:rPr lang="zh-CN" altLang="en-US" sz="1800" dirty="0" smtClean="0">
                <a:solidFill>
                  <a:schemeClr val="bg2"/>
                </a:solidFill>
                <a:latin typeface="微软雅黑" panose="020B0503020204020204" pitchFamily="34" charset="-122"/>
                <a:ea typeface="微软雅黑" panose="020B0503020204020204" pitchFamily="34" charset="-122"/>
              </a:rPr>
              <a:t>单击此处添加文字输入您的小标题</a:t>
            </a:r>
            <a:endParaRPr lang="zh-CN" altLang="en-US" sz="1800" dirty="0">
              <a:solidFill>
                <a:schemeClr val="bg2"/>
              </a:solidFill>
              <a:latin typeface="微软雅黑" panose="020B0503020204020204" pitchFamily="34" charset="-122"/>
              <a:ea typeface="微软雅黑" panose="020B0503020204020204" pitchFamily="34" charset="-122"/>
            </a:endParaRPr>
          </a:p>
        </p:txBody>
      </p:sp>
      <p:sp>
        <p:nvSpPr>
          <p:cNvPr id="11" name="矩形 10"/>
          <p:cNvSpPr/>
          <p:nvPr userDrawn="1"/>
        </p:nvSpPr>
        <p:spPr bwMode="auto">
          <a:xfrm>
            <a:off x="0" y="720139"/>
            <a:ext cx="9144000" cy="4251848"/>
          </a:xfrm>
          <a:prstGeom prst="rect">
            <a:avLst/>
          </a:prstGeom>
          <a:solidFill>
            <a:schemeClr val="bg1">
              <a:alpha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panose="020B0503020204020204" pitchFamily="34" charset="-122"/>
                <a:cs typeface="+mn-cs"/>
              </a:rPr>
              <a:t>2017/10/10</a:t>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panose="020B0503020204020204" pitchFamily="34" charset="-122"/>
                <a:cs typeface="+mn-cs"/>
              </a:rPr>
              <a:t>‹#›</a:t>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anose="020B0604020202020204" pitchFamily="34" charset="0"/>
        </a:defRPr>
      </a:lvl2pPr>
      <a:lvl3pPr algn="l" rtl="0" eaLnBrk="0" fontAlgn="base" hangingPunct="0">
        <a:spcBef>
          <a:spcPct val="0"/>
        </a:spcBef>
        <a:spcAft>
          <a:spcPct val="0"/>
        </a:spcAft>
        <a:defRPr sz="4000" b="1">
          <a:solidFill>
            <a:schemeClr val="tx2"/>
          </a:solidFill>
          <a:latin typeface="Arial" panose="020B0604020202020204" pitchFamily="34" charset="0"/>
        </a:defRPr>
      </a:lvl3pPr>
      <a:lvl4pPr algn="l" rtl="0" eaLnBrk="0" fontAlgn="base" hangingPunct="0">
        <a:spcBef>
          <a:spcPct val="0"/>
        </a:spcBef>
        <a:spcAft>
          <a:spcPct val="0"/>
        </a:spcAft>
        <a:defRPr sz="4000" b="1">
          <a:solidFill>
            <a:schemeClr val="tx2"/>
          </a:solidFill>
          <a:latin typeface="Arial" panose="020B0604020202020204" pitchFamily="34" charset="0"/>
        </a:defRPr>
      </a:lvl4pPr>
      <a:lvl5pPr algn="l" rtl="0" eaLnBrk="0" fontAlgn="base" hangingPunct="0">
        <a:spcBef>
          <a:spcPct val="0"/>
        </a:spcBef>
        <a:spcAft>
          <a:spcPct val="0"/>
        </a:spcAft>
        <a:defRPr sz="4000" b="1">
          <a:solidFill>
            <a:schemeClr val="tx2"/>
          </a:solidFill>
          <a:latin typeface="Arial" panose="020B0604020202020204" pitchFamily="34" charset="0"/>
        </a:defRPr>
      </a:lvl5pPr>
      <a:lvl6pPr marL="457200" algn="l" rtl="0" eaLnBrk="0" fontAlgn="base" hangingPunct="0">
        <a:spcBef>
          <a:spcPct val="0"/>
        </a:spcBef>
        <a:spcAft>
          <a:spcPct val="0"/>
        </a:spcAft>
        <a:defRPr sz="4000" b="1">
          <a:solidFill>
            <a:schemeClr val="tx2"/>
          </a:solidFill>
          <a:latin typeface="Arial" panose="020B0604020202020204" pitchFamily="34" charset="0"/>
        </a:defRPr>
      </a:lvl6pPr>
      <a:lvl7pPr marL="914400" algn="l" rtl="0" eaLnBrk="0" fontAlgn="base" hangingPunct="0">
        <a:spcBef>
          <a:spcPct val="0"/>
        </a:spcBef>
        <a:spcAft>
          <a:spcPct val="0"/>
        </a:spcAft>
        <a:defRPr sz="4000" b="1">
          <a:solidFill>
            <a:schemeClr val="tx2"/>
          </a:solidFill>
          <a:latin typeface="Arial" panose="020B0604020202020204" pitchFamily="34" charset="0"/>
        </a:defRPr>
      </a:lvl7pPr>
      <a:lvl8pPr marL="1371600" algn="l" rtl="0" eaLnBrk="0" fontAlgn="base" hangingPunct="0">
        <a:spcBef>
          <a:spcPct val="0"/>
        </a:spcBef>
        <a:spcAft>
          <a:spcPct val="0"/>
        </a:spcAft>
        <a:defRPr sz="4000" b="1">
          <a:solidFill>
            <a:schemeClr val="tx2"/>
          </a:solidFill>
          <a:latin typeface="Arial" panose="020B0604020202020204" pitchFamily="34" charset="0"/>
        </a:defRPr>
      </a:lvl8pPr>
      <a:lvl9pPr marL="1828800" algn="l" rtl="0" eaLnBrk="0" fontAlgn="base" hangingPunct="0">
        <a:spcBef>
          <a:spcPct val="0"/>
        </a:spcBef>
        <a:spcAft>
          <a:spcPct val="0"/>
        </a:spcAft>
        <a:defRPr sz="4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a:ea typeface="微软雅黑" panose="020B0503020204020204" pitchFamily="3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2017/10/10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09320" rtl="0" fontAlgn="base">
        <a:spcBef>
          <a:spcPct val="0"/>
        </a:spcBef>
        <a:spcAft>
          <a:spcPct val="0"/>
        </a:spcAft>
        <a:defRPr sz="4420" kern="1200">
          <a:solidFill>
            <a:schemeClr val="tx1"/>
          </a:solidFill>
          <a:latin typeface="+mj-lt"/>
          <a:ea typeface="+mj-ea"/>
          <a:cs typeface="+mj-cs"/>
        </a:defRPr>
      </a:lvl1pPr>
      <a:lvl2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2pPr>
      <a:lvl3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3pPr>
      <a:lvl4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4pPr>
      <a:lvl5pPr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5pPr>
      <a:lvl6pPr marL="42989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6pPr>
      <a:lvl7pPr marL="85979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7pPr>
      <a:lvl8pPr marL="1290320"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8pPr>
      <a:lvl9pPr marL="1720215" algn="ctr" defTabSz="909320" rtl="0" fontAlgn="base">
        <a:spcBef>
          <a:spcPct val="0"/>
        </a:spcBef>
        <a:spcAft>
          <a:spcPct val="0"/>
        </a:spcAft>
        <a:defRPr sz="4420">
          <a:solidFill>
            <a:schemeClr val="tx1"/>
          </a:solidFill>
          <a:latin typeface="Arial" panose="020B0604020202020204" pitchFamily="34" charset="0"/>
          <a:ea typeface="微软雅黑" panose="020B0503020204020204" pitchFamily="34" charset="-122"/>
        </a:defRPr>
      </a:lvl9pPr>
    </p:titleStyle>
    <p:bodyStyle>
      <a:lvl1pPr marL="340360" indent="-340360" algn="l" defTabSz="90932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140" indent="-283845" algn="l" defTabSz="909320" rtl="0" fontAlgn="base">
        <a:spcBef>
          <a:spcPct val="20000"/>
        </a:spcBef>
        <a:spcAft>
          <a:spcPct val="0"/>
        </a:spcAft>
        <a:buFont typeface="Arial" panose="020B0604020202020204" pitchFamily="34" charset="0"/>
        <a:buChar char="–"/>
        <a:defRPr sz="2820" kern="1200">
          <a:solidFill>
            <a:schemeClr val="tx1"/>
          </a:solidFill>
          <a:latin typeface="+mn-lt"/>
          <a:ea typeface="+mn-ea"/>
          <a:cs typeface="+mn-cs"/>
        </a:defRPr>
      </a:lvl2pPr>
      <a:lvl3pPr marL="1137920" indent="-226695" algn="l" defTabSz="909320" rtl="0" fontAlgn="base">
        <a:spcBef>
          <a:spcPct val="20000"/>
        </a:spcBef>
        <a:spcAft>
          <a:spcPct val="0"/>
        </a:spcAft>
        <a:buFont typeface="Arial" panose="020B0604020202020204" pitchFamily="34" charset="0"/>
        <a:buChar char="•"/>
        <a:defRPr sz="2350" kern="1200">
          <a:solidFill>
            <a:schemeClr val="tx1"/>
          </a:solidFill>
          <a:latin typeface="+mn-lt"/>
          <a:ea typeface="+mn-ea"/>
          <a:cs typeface="+mn-cs"/>
        </a:defRPr>
      </a:lvl3pPr>
      <a:lvl4pPr marL="1591945"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4pPr>
      <a:lvl5pPr marL="2047240"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5pPr>
      <a:lvl6pPr marL="2503170"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6pPr>
      <a:lvl7pPr marL="2958465"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7pPr>
      <a:lvl8pPr marL="3413760"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8pPr>
      <a:lvl9pPr marL="3869055"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9pPr>
    </p:bodyStyle>
    <p:otherStyle>
      <a:defPPr>
        <a:defRPr lang="zh-CN"/>
      </a:defPPr>
      <a:lvl1pPr marL="0" algn="l" defTabSz="909955" rtl="0" eaLnBrk="1" latinLnBrk="0" hangingPunct="1">
        <a:defRPr sz="1785" kern="1200">
          <a:solidFill>
            <a:schemeClr val="tx1"/>
          </a:solidFill>
          <a:latin typeface="+mn-lt"/>
          <a:ea typeface="+mn-ea"/>
          <a:cs typeface="+mn-cs"/>
        </a:defRPr>
      </a:lvl1pPr>
      <a:lvl2pPr marL="455295" algn="l" defTabSz="909955" rtl="0" eaLnBrk="1" latinLnBrk="0" hangingPunct="1">
        <a:defRPr sz="1785" kern="1200">
          <a:solidFill>
            <a:schemeClr val="tx1"/>
          </a:solidFill>
          <a:latin typeface="+mn-lt"/>
          <a:ea typeface="+mn-ea"/>
          <a:cs typeface="+mn-cs"/>
        </a:defRPr>
      </a:lvl2pPr>
      <a:lvl3pPr marL="910590" algn="l" defTabSz="909955" rtl="0" eaLnBrk="1" latinLnBrk="0" hangingPunct="1">
        <a:defRPr sz="1785" kern="1200">
          <a:solidFill>
            <a:schemeClr val="tx1"/>
          </a:solidFill>
          <a:latin typeface="+mn-lt"/>
          <a:ea typeface="+mn-ea"/>
          <a:cs typeface="+mn-cs"/>
        </a:defRPr>
      </a:lvl3pPr>
      <a:lvl4pPr marL="1365250" algn="l" defTabSz="909955" rtl="0" eaLnBrk="1" latinLnBrk="0" hangingPunct="1">
        <a:defRPr sz="1785" kern="1200">
          <a:solidFill>
            <a:schemeClr val="tx1"/>
          </a:solidFill>
          <a:latin typeface="+mn-lt"/>
          <a:ea typeface="+mn-ea"/>
          <a:cs typeface="+mn-cs"/>
        </a:defRPr>
      </a:lvl4pPr>
      <a:lvl5pPr marL="1820545" algn="l" defTabSz="909955" rtl="0" eaLnBrk="1" latinLnBrk="0" hangingPunct="1">
        <a:defRPr sz="1785" kern="1200">
          <a:solidFill>
            <a:schemeClr val="tx1"/>
          </a:solidFill>
          <a:latin typeface="+mn-lt"/>
          <a:ea typeface="+mn-ea"/>
          <a:cs typeface="+mn-cs"/>
        </a:defRPr>
      </a:lvl5pPr>
      <a:lvl6pPr marL="2275840" algn="l" defTabSz="909955" rtl="0" eaLnBrk="1" latinLnBrk="0" hangingPunct="1">
        <a:defRPr sz="1785" kern="1200">
          <a:solidFill>
            <a:schemeClr val="tx1"/>
          </a:solidFill>
          <a:latin typeface="+mn-lt"/>
          <a:ea typeface="+mn-ea"/>
          <a:cs typeface="+mn-cs"/>
        </a:defRPr>
      </a:lvl6pPr>
      <a:lvl7pPr marL="2731135" algn="l" defTabSz="909955" rtl="0" eaLnBrk="1" latinLnBrk="0" hangingPunct="1">
        <a:defRPr sz="1785" kern="1200">
          <a:solidFill>
            <a:schemeClr val="tx1"/>
          </a:solidFill>
          <a:latin typeface="+mn-lt"/>
          <a:ea typeface="+mn-ea"/>
          <a:cs typeface="+mn-cs"/>
        </a:defRPr>
      </a:lvl7pPr>
      <a:lvl8pPr marL="3185795" algn="l" defTabSz="909955" rtl="0" eaLnBrk="1" latinLnBrk="0" hangingPunct="1">
        <a:defRPr sz="1785" kern="1200">
          <a:solidFill>
            <a:schemeClr val="tx1"/>
          </a:solidFill>
          <a:latin typeface="+mn-lt"/>
          <a:ea typeface="+mn-ea"/>
          <a:cs typeface="+mn-cs"/>
        </a:defRPr>
      </a:lvl8pPr>
      <a:lvl9pPr marL="3641090" algn="l" defTabSz="909955" rtl="0" eaLnBrk="1" latinLnBrk="0" hangingPunct="1">
        <a:defRPr sz="17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6" name="矩形 5"/>
          <p:cNvSpPr/>
          <p:nvPr/>
        </p:nvSpPr>
        <p:spPr bwMode="auto">
          <a:xfrm>
            <a:off x="-2" y="2955982"/>
            <a:ext cx="9296277" cy="1977906"/>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TextBox 8"/>
          <p:cNvSpPr txBox="1"/>
          <p:nvPr/>
        </p:nvSpPr>
        <p:spPr>
          <a:xfrm>
            <a:off x="1376314" y="3181334"/>
            <a:ext cx="6391493" cy="1015663"/>
          </a:xfrm>
          <a:prstGeom prst="rect">
            <a:avLst/>
          </a:prstGeom>
          <a:noFill/>
        </p:spPr>
        <p:txBody>
          <a:bodyPr vert="horz"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6000" b="1" spc="50" dirty="0" smtClean="0">
                <a:ln w="11430">
                  <a:noFill/>
                </a:ln>
                <a:solidFill>
                  <a:srgbClr val="00487E"/>
                </a:solidFill>
                <a:latin typeface="微软雅黑" panose="020B0503020204020204" pitchFamily="34" charset="-122"/>
                <a:ea typeface="微软雅黑" panose="020B0503020204020204" pitchFamily="34" charset="-122"/>
              </a:rPr>
              <a:t>大型医院工作</a:t>
            </a:r>
            <a:r>
              <a:rPr lang="zh-CN" altLang="en-US" sz="6000" b="1" spc="50" dirty="0">
                <a:ln w="11430">
                  <a:noFill/>
                </a:ln>
                <a:solidFill>
                  <a:srgbClr val="00487E"/>
                </a:solidFill>
                <a:latin typeface="微软雅黑" panose="020B0503020204020204" pitchFamily="34" charset="-122"/>
                <a:ea typeface="微软雅黑" panose="020B0503020204020204" pitchFamily="34" charset="-122"/>
              </a:rPr>
              <a:t>汇报</a:t>
            </a:r>
          </a:p>
        </p:txBody>
      </p:sp>
      <p:sp>
        <p:nvSpPr>
          <p:cNvPr id="2" name="圆角矩形 1"/>
          <p:cNvSpPr/>
          <p:nvPr/>
        </p:nvSpPr>
        <p:spPr bwMode="auto">
          <a:xfrm>
            <a:off x="2438516" y="4273195"/>
            <a:ext cx="4267088" cy="432099"/>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r>
              <a:rPr lang="zh-CN" altLang="en-US" sz="2000" b="1" dirty="0">
                <a:solidFill>
                  <a:schemeClr val="bg1"/>
                </a:solidFill>
                <a:latin typeface="微软雅黑" panose="020B0503020204020204" pitchFamily="34" charset="-122"/>
                <a:ea typeface="微软雅黑" panose="020B0503020204020204" pitchFamily="34" charset="-122"/>
              </a:rPr>
              <a:t>单击此处添加您的副标题文字</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rot="21322068">
            <a:off x="824405" y="725106"/>
            <a:ext cx="2214982" cy="16325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278">
            <a:off x="3459943" y="805112"/>
            <a:ext cx="2396264" cy="151364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descr="C:\Users\gongsi\Desktop\未标题-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92309">
            <a:off x="6286795" y="780620"/>
            <a:ext cx="2412620" cy="161818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2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920"/>
                            </p:stCondLst>
                            <p:childTnLst>
                              <p:par>
                                <p:cTn id="12" presetID="16" presetClass="entr" presetSubtype="2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523812" cy="672542"/>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44" name="TextBox 43"/>
            <p:cNvSpPr txBox="1"/>
            <p:nvPr/>
          </p:nvSpPr>
          <p:spPr>
            <a:xfrm>
              <a:off x="1681435" y="2157586"/>
              <a:ext cx="1152128" cy="1063661"/>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grpSp>
        <p:nvGrpSpPr>
          <p:cNvPr id="3"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84060" cy="594151"/>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25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2</a:t>
              </a:r>
              <a:endParaRPr kumimoji="0" lang="zh-CN" altLang="en-US" sz="225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47" name="TextBox 46"/>
            <p:cNvSpPr txBox="1"/>
            <p:nvPr/>
          </p:nvSpPr>
          <p:spPr>
            <a:xfrm>
              <a:off x="3362324" y="1414683"/>
              <a:ext cx="1152128" cy="672567"/>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grpSp>
        <p:nvGrpSpPr>
          <p:cNvPr id="4"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523812" cy="671673"/>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50" name="TextBox 49"/>
            <p:cNvSpPr txBox="1"/>
            <p:nvPr/>
          </p:nvSpPr>
          <p:spPr>
            <a:xfrm>
              <a:off x="4138032" y="2780633"/>
              <a:ext cx="1152128" cy="1062286"/>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grpSp>
        <p:nvGrpSpPr>
          <p:cNvPr id="5"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523812" cy="671852"/>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53" name="TextBox 52"/>
            <p:cNvSpPr txBox="1"/>
            <p:nvPr/>
          </p:nvSpPr>
          <p:spPr>
            <a:xfrm>
              <a:off x="2930276" y="4179990"/>
              <a:ext cx="1152128" cy="1062570"/>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请输入您的文字</a:t>
              </a: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标题</a:t>
            </a:r>
          </a:p>
        </p:txBody>
      </p:sp>
      <p:sp>
        <p:nvSpPr>
          <p:cNvPr id="55" name="TextBox 54"/>
          <p:cNvSpPr txBox="1"/>
          <p:nvPr/>
        </p:nvSpPr>
        <p:spPr>
          <a:xfrm>
            <a:off x="5409653" y="1109965"/>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 name="TextBox 57"/>
            <p:cNvSpPr txBox="1"/>
            <p:nvPr/>
          </p:nvSpPr>
          <p:spPr>
            <a:xfrm>
              <a:off x="6653352" y="1318965"/>
              <a:ext cx="524279" cy="671939"/>
            </a:xfrm>
            <a:prstGeom prst="rect">
              <a:avLst/>
            </a:prstGeom>
            <a:grp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1" name="TextBox 60"/>
            <p:cNvSpPr txBox="1"/>
            <p:nvPr/>
          </p:nvSpPr>
          <p:spPr>
            <a:xfrm>
              <a:off x="6635866" y="2536283"/>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2</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8"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TextBox 63"/>
            <p:cNvSpPr txBox="1"/>
            <p:nvPr/>
          </p:nvSpPr>
          <p:spPr>
            <a:xfrm>
              <a:off x="6635870" y="3702117"/>
              <a:ext cx="5242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grpSp>
        <p:nvGrpSpPr>
          <p:cNvPr id="9"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TextBox 66"/>
            <p:cNvSpPr txBox="1"/>
            <p:nvPr/>
          </p:nvSpPr>
          <p:spPr>
            <a:xfrm>
              <a:off x="6616830" y="5005505"/>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grpSp>
      <p:sp>
        <p:nvSpPr>
          <p:cNvPr id="68" name="TextBox 67"/>
          <p:cNvSpPr txBox="1"/>
          <p:nvPr/>
        </p:nvSpPr>
        <p:spPr>
          <a:xfrm>
            <a:off x="5409653" y="1989426"/>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sp>
        <p:nvSpPr>
          <p:cNvPr id="69" name="TextBox 68"/>
          <p:cNvSpPr txBox="1"/>
          <p:nvPr/>
        </p:nvSpPr>
        <p:spPr>
          <a:xfrm>
            <a:off x="5409653" y="2868886"/>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sp>
        <p:nvSpPr>
          <p:cNvPr id="70" name="TextBox 69"/>
          <p:cNvSpPr txBox="1"/>
          <p:nvPr/>
        </p:nvSpPr>
        <p:spPr>
          <a:xfrm>
            <a:off x="5409653" y="3839428"/>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请输入您的文字请输入您的文字</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25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25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250"/>
                                        <p:tgtEl>
                                          <p:spTgt spid="38"/>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250" fill="hold"/>
                                        <p:tgtEl>
                                          <p:spTgt spid="2"/>
                                        </p:tgtEl>
                                        <p:attrNameLst>
                                          <p:attrName>ppt_w</p:attrName>
                                        </p:attrNameLst>
                                      </p:cBhvr>
                                      <p:tavLst>
                                        <p:tav tm="0">
                                          <p:val>
                                            <p:fltVal val="0"/>
                                          </p:val>
                                        </p:tav>
                                        <p:tav tm="100000">
                                          <p:val>
                                            <p:strVal val="#ppt_w"/>
                                          </p:val>
                                        </p:tav>
                                      </p:tavLst>
                                    </p:anim>
                                    <p:anim calcmode="lin" valueType="num">
                                      <p:cBhvr>
                                        <p:cTn id="24" dur="250" fill="hold"/>
                                        <p:tgtEl>
                                          <p:spTgt spid="2"/>
                                        </p:tgtEl>
                                        <p:attrNameLst>
                                          <p:attrName>ppt_h</p:attrName>
                                        </p:attrNameLst>
                                      </p:cBhvr>
                                      <p:tavLst>
                                        <p:tav tm="0">
                                          <p:val>
                                            <p:fltVal val="0"/>
                                          </p:val>
                                        </p:tav>
                                        <p:tav tm="100000">
                                          <p:val>
                                            <p:strVal val="#ppt_h"/>
                                          </p:val>
                                        </p:tav>
                                      </p:tavLst>
                                    </p:anim>
                                    <p:anim calcmode="lin" valueType="num">
                                      <p:cBhvr>
                                        <p:cTn id="25" dur="250" fill="hold"/>
                                        <p:tgtEl>
                                          <p:spTgt spid="2"/>
                                        </p:tgtEl>
                                        <p:attrNameLst>
                                          <p:attrName>style.rotation</p:attrName>
                                        </p:attrNameLst>
                                      </p:cBhvr>
                                      <p:tavLst>
                                        <p:tav tm="0">
                                          <p:val>
                                            <p:fltVal val="90"/>
                                          </p:val>
                                        </p:tav>
                                        <p:tav tm="100000">
                                          <p:val>
                                            <p:fltVal val="0"/>
                                          </p:val>
                                        </p:tav>
                                      </p:tavLst>
                                    </p:anim>
                                    <p:animEffect transition="in" filter="fade">
                                      <p:cBhvr>
                                        <p:cTn id="26" dur="250"/>
                                        <p:tgtEl>
                                          <p:spTgt spid="2"/>
                                        </p:tgtEl>
                                      </p:cBhvr>
                                    </p:animEffect>
                                  </p:childTnLst>
                                </p:cTn>
                              </p:par>
                              <p:par>
                                <p:cTn id="27" presetID="3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 calcmode="lin" valueType="num">
                                      <p:cBhvr>
                                        <p:cTn id="31" dur="250" fill="hold"/>
                                        <p:tgtEl>
                                          <p:spTgt spid="3"/>
                                        </p:tgtEl>
                                        <p:attrNameLst>
                                          <p:attrName>style.rotation</p:attrName>
                                        </p:attrNameLst>
                                      </p:cBhvr>
                                      <p:tavLst>
                                        <p:tav tm="0">
                                          <p:val>
                                            <p:fltVal val="90"/>
                                          </p:val>
                                        </p:tav>
                                        <p:tav tm="100000">
                                          <p:val>
                                            <p:fltVal val="0"/>
                                          </p:val>
                                        </p:tav>
                                      </p:tavLst>
                                    </p:anim>
                                    <p:animEffect transition="in" filter="fade">
                                      <p:cBhvr>
                                        <p:cTn id="32" dur="250"/>
                                        <p:tgtEl>
                                          <p:spTgt spid="3"/>
                                        </p:tgtEl>
                                      </p:cBhvr>
                                    </p:animEffect>
                                  </p:childTnLst>
                                </p:cTn>
                              </p:par>
                              <p:par>
                                <p:cTn id="33" presetID="3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anim calcmode="lin" valueType="num">
                                      <p:cBhvr>
                                        <p:cTn id="37" dur="250" fill="hold"/>
                                        <p:tgtEl>
                                          <p:spTgt spid="4"/>
                                        </p:tgtEl>
                                        <p:attrNameLst>
                                          <p:attrName>style.rotation</p:attrName>
                                        </p:attrNameLst>
                                      </p:cBhvr>
                                      <p:tavLst>
                                        <p:tav tm="0">
                                          <p:val>
                                            <p:fltVal val="90"/>
                                          </p:val>
                                        </p:tav>
                                        <p:tav tm="100000">
                                          <p:val>
                                            <p:fltVal val="0"/>
                                          </p:val>
                                        </p:tav>
                                      </p:tavLst>
                                    </p:anim>
                                    <p:animEffect transition="in" filter="fade">
                                      <p:cBhvr>
                                        <p:cTn id="38" dur="25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ppt_w</p:attrName>
                                        </p:attrNameLst>
                                      </p:cBhvr>
                                      <p:tavLst>
                                        <p:tav tm="0">
                                          <p:val>
                                            <p:fltVal val="0"/>
                                          </p:val>
                                        </p:tav>
                                        <p:tav tm="100000">
                                          <p:val>
                                            <p:strVal val="#ppt_w"/>
                                          </p:val>
                                        </p:tav>
                                      </p:tavLst>
                                    </p:anim>
                                    <p:anim calcmode="lin" valueType="num">
                                      <p:cBhvr>
                                        <p:cTn id="42" dur="250" fill="hold"/>
                                        <p:tgtEl>
                                          <p:spTgt spid="5"/>
                                        </p:tgtEl>
                                        <p:attrNameLst>
                                          <p:attrName>ppt_h</p:attrName>
                                        </p:attrNameLst>
                                      </p:cBhvr>
                                      <p:tavLst>
                                        <p:tav tm="0">
                                          <p:val>
                                            <p:fltVal val="0"/>
                                          </p:val>
                                        </p:tav>
                                        <p:tav tm="100000">
                                          <p:val>
                                            <p:strVal val="#ppt_h"/>
                                          </p:val>
                                        </p:tav>
                                      </p:tavLst>
                                    </p:anim>
                                    <p:anim calcmode="lin" valueType="num">
                                      <p:cBhvr>
                                        <p:cTn id="43" dur="250" fill="hold"/>
                                        <p:tgtEl>
                                          <p:spTgt spid="5"/>
                                        </p:tgtEl>
                                        <p:attrNameLst>
                                          <p:attrName>style.rotation</p:attrName>
                                        </p:attrNameLst>
                                      </p:cBhvr>
                                      <p:tavLst>
                                        <p:tav tm="0">
                                          <p:val>
                                            <p:fltVal val="90"/>
                                          </p:val>
                                        </p:tav>
                                        <p:tav tm="100000">
                                          <p:val>
                                            <p:fltVal val="0"/>
                                          </p:val>
                                        </p:tav>
                                      </p:tavLst>
                                    </p:anim>
                                    <p:animEffect transition="in" filter="fade">
                                      <p:cBhvr>
                                        <p:cTn id="44" dur="250"/>
                                        <p:tgtEl>
                                          <p:spTgt spid="5"/>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250"/>
                                        <p:tgtEl>
                                          <p:spTgt spid="37"/>
                                        </p:tgtEl>
                                      </p:cBhvr>
                                    </p:animEffect>
                                    <p:anim calcmode="lin" valueType="num">
                                      <p:cBhvr>
                                        <p:cTn id="49" dur="250" fill="hold"/>
                                        <p:tgtEl>
                                          <p:spTgt spid="37"/>
                                        </p:tgtEl>
                                        <p:attrNameLst>
                                          <p:attrName>ppt_x</p:attrName>
                                        </p:attrNameLst>
                                      </p:cBhvr>
                                      <p:tavLst>
                                        <p:tav tm="0">
                                          <p:val>
                                            <p:strVal val="#ppt_x"/>
                                          </p:val>
                                        </p:tav>
                                        <p:tav tm="100000">
                                          <p:val>
                                            <p:strVal val="#ppt_x"/>
                                          </p:val>
                                        </p:tav>
                                      </p:tavLst>
                                    </p:anim>
                                    <p:anim calcmode="lin" valueType="num">
                                      <p:cBhvr>
                                        <p:cTn id="50" dur="25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250"/>
                                        <p:tgtEl>
                                          <p:spTgt spid="54"/>
                                        </p:tgtEl>
                                      </p:cBhvr>
                                    </p:animEffect>
                                    <p:anim calcmode="lin" valueType="num">
                                      <p:cBhvr>
                                        <p:cTn id="54" dur="250" fill="hold"/>
                                        <p:tgtEl>
                                          <p:spTgt spid="54"/>
                                        </p:tgtEl>
                                        <p:attrNameLst>
                                          <p:attrName>ppt_x</p:attrName>
                                        </p:attrNameLst>
                                      </p:cBhvr>
                                      <p:tavLst>
                                        <p:tav tm="0">
                                          <p:val>
                                            <p:strVal val="#ppt_x"/>
                                          </p:val>
                                        </p:tav>
                                        <p:tav tm="100000">
                                          <p:val>
                                            <p:strVal val="#ppt_x"/>
                                          </p:val>
                                        </p:tav>
                                      </p:tavLst>
                                    </p:anim>
                                    <p:anim calcmode="lin" valueType="num">
                                      <p:cBhvr>
                                        <p:cTn id="55" dur="25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21" presetClass="entr" presetSubtype="1"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heel(1)">
                                      <p:cBhvr>
                                        <p:cTn id="59" dur="250"/>
                                        <p:tgtEl>
                                          <p:spTgt spid="6"/>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250"/>
                                        <p:tgtEl>
                                          <p:spTgt spid="55"/>
                                        </p:tgtEl>
                                      </p:cBhvr>
                                    </p:animEffect>
                                  </p:childTnLst>
                                </p:cTn>
                              </p:par>
                            </p:childTnLst>
                          </p:cTn>
                        </p:par>
                        <p:par>
                          <p:cTn id="64" fill="hold">
                            <p:stCondLst>
                              <p:cond delay="4000"/>
                            </p:stCondLst>
                            <p:childTnLst>
                              <p:par>
                                <p:cTn id="65" presetID="21" presetClass="entr" presetSubtype="1"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50"/>
                                        <p:tgtEl>
                                          <p:spTgt spid="7"/>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250"/>
                                        <p:tgtEl>
                                          <p:spTgt spid="68"/>
                                        </p:tgtEl>
                                      </p:cBhvr>
                                    </p:animEffect>
                                  </p:childTnLst>
                                </p:cTn>
                              </p:par>
                            </p:childTnLst>
                          </p:cTn>
                        </p:par>
                        <p:par>
                          <p:cTn id="72" fill="hold">
                            <p:stCondLst>
                              <p:cond delay="5000"/>
                            </p:stCondLst>
                            <p:childTnLst>
                              <p:par>
                                <p:cTn id="73" presetID="21" presetClass="entr" presetSubtype="1"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heel(1)">
                                      <p:cBhvr>
                                        <p:cTn id="75" dur="250"/>
                                        <p:tgtEl>
                                          <p:spTgt spid="8"/>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250"/>
                                        <p:tgtEl>
                                          <p:spTgt spid="69"/>
                                        </p:tgtEl>
                                      </p:cBhvr>
                                    </p:animEffect>
                                  </p:childTnLst>
                                </p:cTn>
                              </p:par>
                            </p:childTnLst>
                          </p:cTn>
                        </p:par>
                        <p:par>
                          <p:cTn id="80" fill="hold">
                            <p:stCondLst>
                              <p:cond delay="6000"/>
                            </p:stCondLst>
                            <p:childTnLst>
                              <p:par>
                                <p:cTn id="81" presetID="21" presetClass="entr" presetSubtype="1"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heel(1)">
                                      <p:cBhvr>
                                        <p:cTn id="83" dur="250"/>
                                        <p:tgtEl>
                                          <p:spTgt spid="9"/>
                                        </p:tgtEl>
                                      </p:cBhvr>
                                    </p:animEffect>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9234" y="1149463"/>
            <a:ext cx="1793264" cy="3114694"/>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5" name="组合 30"/>
            <p:cNvGrpSpPr/>
            <p:nvPr/>
          </p:nvGrpSpPr>
          <p:grpSpPr bwMode="auto">
            <a:xfrm>
              <a:off x="896740" y="1597744"/>
              <a:ext cx="1838325" cy="1381391"/>
              <a:chOff x="3658206" y="2768283"/>
              <a:chExt cx="1838623" cy="1381331"/>
            </a:xfrm>
          </p:grpSpPr>
          <p:sp>
            <p:nvSpPr>
              <p:cNvPr id="39"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49"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7" name="组合 6"/>
          <p:cNvGrpSpPr/>
          <p:nvPr/>
        </p:nvGrpSpPr>
        <p:grpSpPr>
          <a:xfrm>
            <a:off x="2775565" y="1149463"/>
            <a:ext cx="1815660" cy="3114694"/>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2" name="组合 33"/>
            <p:cNvGrpSpPr/>
            <p:nvPr/>
          </p:nvGrpSpPr>
          <p:grpSpPr bwMode="auto">
            <a:xfrm>
              <a:off x="3043040" y="1597744"/>
              <a:ext cx="1838325" cy="1381391"/>
              <a:chOff x="3658206" y="2768283"/>
              <a:chExt cx="1838623" cy="1381331"/>
            </a:xfrm>
          </p:grpSpPr>
          <p:sp>
            <p:nvSpPr>
              <p:cNvPr id="53"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54"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8" name="组合 7"/>
          <p:cNvGrpSpPr/>
          <p:nvPr/>
        </p:nvGrpSpPr>
        <p:grpSpPr>
          <a:xfrm>
            <a:off x="4770402" y="1149463"/>
            <a:ext cx="1839551" cy="3114694"/>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5" name="组合 37"/>
            <p:cNvGrpSpPr/>
            <p:nvPr/>
          </p:nvGrpSpPr>
          <p:grpSpPr bwMode="auto">
            <a:xfrm>
              <a:off x="5189340" y="1597744"/>
              <a:ext cx="1838325" cy="1381391"/>
              <a:chOff x="3658206" y="2768283"/>
              <a:chExt cx="1838623" cy="1381331"/>
            </a:xfrm>
          </p:grpSpPr>
          <p:sp>
            <p:nvSpPr>
              <p:cNvPr id="56"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57"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9" name="组合 8"/>
          <p:cNvGrpSpPr/>
          <p:nvPr/>
        </p:nvGrpSpPr>
        <p:grpSpPr>
          <a:xfrm>
            <a:off x="6766732" y="1149463"/>
            <a:ext cx="1863441" cy="3114694"/>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 name="组合 40"/>
            <p:cNvGrpSpPr/>
            <p:nvPr/>
          </p:nvGrpSpPr>
          <p:grpSpPr bwMode="auto">
            <a:xfrm>
              <a:off x="7335640" y="1597744"/>
              <a:ext cx="1839912" cy="1381391"/>
              <a:chOff x="3658206" y="2768283"/>
              <a:chExt cx="1838623" cy="1381331"/>
            </a:xfrm>
          </p:grpSpPr>
          <p:sp>
            <p:nvSpPr>
              <p:cNvPr id="59" name="矩形 47"/>
              <p:cNvSpPr>
                <a:spLocks noChangeArrowheads="1"/>
              </p:cNvSpPr>
              <p:nvPr/>
            </p:nvSpPr>
            <p:spPr bwMode="auto">
              <a:xfrm>
                <a:off x="3658206" y="3275753"/>
                <a:ext cx="1711816"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单击添加段落文字单击添加段落文字单击添加段落文字</a:t>
                </a:r>
              </a:p>
            </p:txBody>
          </p:sp>
          <p:sp>
            <p:nvSpPr>
              <p:cNvPr id="60"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sym typeface="宋体" panose="02010600030101010101" pitchFamily="2" charset="-122"/>
                </a:endParaRPr>
              </a:p>
            </p:txBody>
          </p:sp>
        </p:grpSp>
      </p:grpSp>
      <p:grpSp>
        <p:nvGrpSpPr>
          <p:cNvPr id="5" name="组合 4"/>
          <p:cNvGrpSpPr/>
          <p:nvPr/>
        </p:nvGrpSpPr>
        <p:grpSpPr>
          <a:xfrm>
            <a:off x="779517" y="2910299"/>
            <a:ext cx="1693199" cy="1693199"/>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1" name="TextBox 79"/>
            <p:cNvSpPr txBox="1">
              <a:spLocks noChangeArrowheads="1"/>
            </p:cNvSpPr>
            <p:nvPr/>
          </p:nvSpPr>
          <p:spPr bwMode="auto">
            <a:xfrm>
              <a:off x="1416473"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anose="020B0503020204020204" pitchFamily="34" charset="-122"/>
                  <a:cs typeface="+mn-cs"/>
                </a:rPr>
                <a:t>1</a:t>
              </a:r>
            </a:p>
          </p:txBody>
        </p:sp>
        <p:sp>
          <p:nvSpPr>
            <p:cNvPr id="22" name="TextBox 80"/>
            <p:cNvSpPr txBox="1"/>
            <p:nvPr/>
          </p:nvSpPr>
          <p:spPr>
            <a:xfrm>
              <a:off x="997273" y="4021857"/>
              <a:ext cx="1462635"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rPr>
                <a:t>strengths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endParaRPr>
            </a:p>
          </p:txBody>
        </p:sp>
      </p:grpSp>
      <p:grpSp>
        <p:nvGrpSpPr>
          <p:cNvPr id="11" name="组合 10"/>
          <p:cNvGrpSpPr/>
          <p:nvPr/>
        </p:nvGrpSpPr>
        <p:grpSpPr>
          <a:xfrm>
            <a:off x="2775169" y="2910299"/>
            <a:ext cx="1693199" cy="1693199"/>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TextBox 145"/>
            <p:cNvSpPr txBox="1">
              <a:spLocks noChangeArrowheads="1"/>
            </p:cNvSpPr>
            <p:nvPr/>
          </p:nvSpPr>
          <p:spPr bwMode="auto">
            <a:xfrm>
              <a:off x="353816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anose="020B0503020204020204" pitchFamily="34" charset="-122"/>
                  <a:cs typeface="+mn-cs"/>
                </a:rPr>
                <a:t>2</a:t>
              </a:r>
            </a:p>
          </p:txBody>
        </p:sp>
        <p:sp>
          <p:nvSpPr>
            <p:cNvPr id="26" name="TextBox 146"/>
            <p:cNvSpPr txBox="1"/>
            <p:nvPr/>
          </p:nvSpPr>
          <p:spPr>
            <a:xfrm>
              <a:off x="3035456" y="4021857"/>
              <a:ext cx="162965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rPr>
                <a:t>weaknesses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panose="020B0503020204020204" pitchFamily="34" charset="-122"/>
                <a:cs typeface="+mn-cs"/>
              </a:endParaRPr>
            </a:p>
          </p:txBody>
        </p:sp>
      </p:grpSp>
      <p:grpSp>
        <p:nvGrpSpPr>
          <p:cNvPr id="12" name="组合 11"/>
          <p:cNvGrpSpPr/>
          <p:nvPr/>
        </p:nvGrpSpPr>
        <p:grpSpPr>
          <a:xfrm>
            <a:off x="4739281" y="2910299"/>
            <a:ext cx="1756956" cy="1693199"/>
            <a:chOff x="5038777" y="3060280"/>
            <a:chExt cx="1867986"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9" name="TextBox 152"/>
              <p:cNvSpPr txBox="1">
                <a:spLocks noChangeArrowheads="1"/>
              </p:cNvSpPr>
              <p:nvPr/>
            </p:nvSpPr>
            <p:spPr bwMode="auto">
              <a:xfrm>
                <a:off x="5659859"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anose="020B0503020204020204" pitchFamily="34" charset="-122"/>
                    <a:cs typeface="+mn-cs"/>
                  </a:rPr>
                  <a:t>3</a:t>
                </a:r>
              </a:p>
            </p:txBody>
          </p:sp>
        </p:grpSp>
        <p:sp>
          <p:nvSpPr>
            <p:cNvPr id="30" name="TextBox 153"/>
            <p:cNvSpPr txBox="1"/>
            <p:nvPr/>
          </p:nvSpPr>
          <p:spPr>
            <a:xfrm>
              <a:off x="5038777" y="4021857"/>
              <a:ext cx="186798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rPr>
                <a:t>opportunities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endParaRPr>
            </a:p>
          </p:txBody>
        </p:sp>
      </p:grpSp>
      <p:grpSp>
        <p:nvGrpSpPr>
          <p:cNvPr id="13" name="组合 12"/>
          <p:cNvGrpSpPr/>
          <p:nvPr/>
        </p:nvGrpSpPr>
        <p:grpSpPr>
          <a:xfrm>
            <a:off x="6766474" y="2910299"/>
            <a:ext cx="1693199" cy="1693199"/>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3" name="TextBox 159"/>
            <p:cNvSpPr txBox="1">
              <a:spLocks noChangeArrowheads="1"/>
            </p:cNvSpPr>
            <p:nvPr/>
          </p:nvSpPr>
          <p:spPr bwMode="auto">
            <a:xfrm>
              <a:off x="778155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anose="020B0503020204020204" pitchFamily="34" charset="-122"/>
                  <a:cs typeface="+mn-cs"/>
                </a:rPr>
                <a:t>4</a:t>
              </a:r>
            </a:p>
          </p:txBody>
        </p:sp>
        <p:sp>
          <p:nvSpPr>
            <p:cNvPr id="34" name="TextBox 160"/>
            <p:cNvSpPr txBox="1"/>
            <p:nvPr/>
          </p:nvSpPr>
          <p:spPr>
            <a:xfrm>
              <a:off x="7524195" y="4021857"/>
              <a:ext cx="1138953"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rPr>
                <a:t>threats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ppt_x"/>
                                          </p:val>
                                        </p:tav>
                                        <p:tav tm="100000">
                                          <p:val>
                                            <p:strVal val="#ppt_x"/>
                                          </p:val>
                                        </p:tav>
                                      </p:tavLst>
                                    </p:anim>
                                    <p:anim calcmode="lin" valueType="num">
                                      <p:cBhvr additive="base">
                                        <p:cTn id="13" dur="25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ppt_x"/>
                                          </p:val>
                                        </p:tav>
                                        <p:tav tm="100000">
                                          <p:val>
                                            <p:strVal val="#ppt_x"/>
                                          </p:val>
                                        </p:tav>
                                      </p:tavLst>
                                    </p:anim>
                                    <p:anim calcmode="lin" valueType="num">
                                      <p:cBhvr additive="base">
                                        <p:cTn id="28" dur="25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ppt_x"/>
                                          </p:val>
                                        </p:tav>
                                        <p:tav tm="100000">
                                          <p:val>
                                            <p:strVal val="#ppt_x"/>
                                          </p:val>
                                        </p:tav>
                                      </p:tavLst>
                                    </p:anim>
                                    <p:anim calcmode="lin" valueType="num">
                                      <p:cBhvr additive="base">
                                        <p:cTn id="38" dur="25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6" presetClass="emph" presetSubtype="0" fill="hold" nodeType="after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par>
                          <p:cTn id="48" fill="hold">
                            <p:stCondLst>
                              <p:cond delay="4500"/>
                            </p:stCondLst>
                            <p:childTnLst>
                              <p:par>
                                <p:cTn id="49" presetID="26" presetClass="emph" presetSubtype="0" fill="hold" nodeType="afterEffect">
                                  <p:stCondLst>
                                    <p:cond delay="0"/>
                                  </p:stCondLst>
                                  <p:childTnLst>
                                    <p:animEffect transition="out" filter="fade">
                                      <p:cBhvr>
                                        <p:cTn id="50" dur="250" tmFilter="0, 0; .2, .5; .8, .5; 1, 0"/>
                                        <p:tgtEl>
                                          <p:spTgt spid="11"/>
                                        </p:tgtEl>
                                      </p:cBhvr>
                                    </p:animEffect>
                                    <p:animScale>
                                      <p:cBhvr>
                                        <p:cTn id="51" dur="125" autoRev="1" fill="hold"/>
                                        <p:tgtEl>
                                          <p:spTgt spid="11"/>
                                        </p:tgtEl>
                                      </p:cBhvr>
                                      <p:by x="105000" y="105000"/>
                                    </p:animScale>
                                  </p:childTnLst>
                                </p:cTn>
                              </p:par>
                            </p:childTnLst>
                          </p:cTn>
                        </p:par>
                        <p:par>
                          <p:cTn id="52" fill="hold">
                            <p:stCondLst>
                              <p:cond delay="5000"/>
                            </p:stCondLst>
                            <p:childTnLst>
                              <p:par>
                                <p:cTn id="53" presetID="26" presetClass="emph" presetSubtype="0" fill="hold" nodeType="afterEffect">
                                  <p:stCondLst>
                                    <p:cond delay="0"/>
                                  </p:stCondLst>
                                  <p:childTnLst>
                                    <p:animEffect transition="out" filter="fade">
                                      <p:cBhvr>
                                        <p:cTn id="54" dur="250" tmFilter="0, 0; .2, .5; .8, .5; 1, 0"/>
                                        <p:tgtEl>
                                          <p:spTgt spid="12"/>
                                        </p:tgtEl>
                                      </p:cBhvr>
                                    </p:animEffect>
                                    <p:animScale>
                                      <p:cBhvr>
                                        <p:cTn id="55" dur="125" autoRev="1" fill="hold"/>
                                        <p:tgtEl>
                                          <p:spTgt spid="12"/>
                                        </p:tgtEl>
                                      </p:cBhvr>
                                      <p:by x="105000" y="105000"/>
                                    </p:animScale>
                                  </p:childTnLst>
                                </p:cTn>
                              </p:par>
                            </p:childTnLst>
                          </p:cTn>
                        </p:par>
                        <p:par>
                          <p:cTn id="56" fill="hold">
                            <p:stCondLst>
                              <p:cond delay="5500"/>
                            </p:stCondLst>
                            <p:childTnLst>
                              <p:par>
                                <p:cTn id="57" presetID="26" presetClass="emph" presetSubtype="0" fill="hold" nodeType="afterEffect">
                                  <p:stCondLst>
                                    <p:cond delay="0"/>
                                  </p:stCondLst>
                                  <p:childTnLst>
                                    <p:animEffect transition="out" filter="fade">
                                      <p:cBhvr>
                                        <p:cTn id="58" dur="250" tmFilter="0, 0; .2, .5; .8, .5; 1, 0"/>
                                        <p:tgtEl>
                                          <p:spTgt spid="13"/>
                                        </p:tgtEl>
                                      </p:cBhvr>
                                    </p:animEffect>
                                    <p:animScale>
                                      <p:cBhvr>
                                        <p:cTn id="5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659607"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4" name="Freeform 44"/>
          <p:cNvSpPr/>
          <p:nvPr/>
        </p:nvSpPr>
        <p:spPr>
          <a:xfrm>
            <a:off x="254674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Freeform 45"/>
          <p:cNvSpPr/>
          <p:nvPr/>
        </p:nvSpPr>
        <p:spPr>
          <a:xfrm>
            <a:off x="443388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 name="Freeform 46"/>
          <p:cNvSpPr/>
          <p:nvPr/>
        </p:nvSpPr>
        <p:spPr>
          <a:xfrm>
            <a:off x="6321029"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 name="组合 1"/>
          <p:cNvGrpSpPr/>
          <p:nvPr/>
        </p:nvGrpSpPr>
        <p:grpSpPr>
          <a:xfrm>
            <a:off x="376314" y="1891046"/>
            <a:ext cx="648815" cy="626030"/>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84" name="组合 33"/>
            <p:cNvGrpSpPr/>
            <p:nvPr/>
          </p:nvGrpSpPr>
          <p:grpSpPr bwMode="auto">
            <a:xfrm>
              <a:off x="602552" y="2163176"/>
              <a:ext cx="487359" cy="442555"/>
              <a:chOff x="5722963" y="2742165"/>
              <a:chExt cx="500063" cy="460375"/>
            </a:xfrm>
          </p:grpSpPr>
          <p:sp>
            <p:nvSpPr>
              <p:cNvPr id="35"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3382163" y="3320742"/>
            <a:ext cx="656437" cy="626030"/>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89" name="组合 41"/>
            <p:cNvGrpSpPr/>
            <p:nvPr/>
          </p:nvGrpSpPr>
          <p:grpSpPr bwMode="auto">
            <a:xfrm>
              <a:off x="3795066" y="3678365"/>
              <a:ext cx="498751" cy="442555"/>
              <a:chOff x="952501" y="6013451"/>
              <a:chExt cx="511175" cy="460375"/>
            </a:xfrm>
          </p:grpSpPr>
          <p:sp>
            <p:nvSpPr>
              <p:cNvPr id="4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1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5269218" y="1821264"/>
            <a:ext cx="633902" cy="626030"/>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94" name="组合 49"/>
            <p:cNvGrpSpPr/>
            <p:nvPr/>
          </p:nvGrpSpPr>
          <p:grpSpPr bwMode="auto">
            <a:xfrm>
              <a:off x="5778679" y="2088166"/>
              <a:ext cx="497485" cy="442555"/>
              <a:chOff x="5405438" y="6815138"/>
              <a:chExt cx="511175" cy="460375"/>
            </a:xfrm>
          </p:grpSpPr>
          <p:sp>
            <p:nvSpPr>
              <p:cNvPr id="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14"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7873611" y="3250341"/>
            <a:ext cx="669125" cy="626030"/>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8699" name="组合 57"/>
            <p:cNvGrpSpPr/>
            <p:nvPr/>
          </p:nvGrpSpPr>
          <p:grpSpPr bwMode="auto">
            <a:xfrm>
              <a:off x="8577508" y="3630859"/>
              <a:ext cx="505081" cy="445056"/>
              <a:chOff x="688976" y="7240588"/>
              <a:chExt cx="519113" cy="461963"/>
            </a:xfrm>
          </p:grpSpPr>
          <p:sp>
            <p:nvSpPr>
              <p:cNvPr id="5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41" name="文本框 20"/>
          <p:cNvSpPr txBox="1"/>
          <p:nvPr/>
        </p:nvSpPr>
        <p:spPr>
          <a:xfrm>
            <a:off x="111944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2" name="文本框 20"/>
          <p:cNvSpPr txBox="1"/>
          <p:nvPr/>
        </p:nvSpPr>
        <p:spPr>
          <a:xfrm>
            <a:off x="3257624"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4" name="文本框 20"/>
          <p:cNvSpPr txBox="1"/>
          <p:nvPr/>
        </p:nvSpPr>
        <p:spPr>
          <a:xfrm>
            <a:off x="514495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5" name="文本框 20"/>
          <p:cNvSpPr txBox="1"/>
          <p:nvPr/>
        </p:nvSpPr>
        <p:spPr>
          <a:xfrm>
            <a:off x="7103957"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nvGrpSpPr>
          <p:cNvPr id="48" name="组合 98"/>
          <p:cNvGrpSpPr/>
          <p:nvPr/>
        </p:nvGrpSpPr>
        <p:grpSpPr bwMode="auto">
          <a:xfrm>
            <a:off x="2591824" y="1300351"/>
            <a:ext cx="1804988" cy="787154"/>
            <a:chOff x="3508035" y="4207856"/>
            <a:chExt cx="2407376" cy="1063141"/>
          </a:xfrm>
        </p:grpSpPr>
        <p:sp>
          <p:nvSpPr>
            <p:cNvPr id="4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7" name="组合 98"/>
          <p:cNvGrpSpPr/>
          <p:nvPr/>
        </p:nvGrpSpPr>
        <p:grpSpPr bwMode="auto">
          <a:xfrm>
            <a:off x="659411" y="3754317"/>
            <a:ext cx="1804988" cy="787153"/>
            <a:chOff x="3508035" y="4207856"/>
            <a:chExt cx="2407376" cy="1063138"/>
          </a:xfrm>
        </p:grpSpPr>
        <p:sp>
          <p:nvSpPr>
            <p:cNvPr id="58"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73" name="组合 98"/>
          <p:cNvGrpSpPr/>
          <p:nvPr/>
        </p:nvGrpSpPr>
        <p:grpSpPr bwMode="auto">
          <a:xfrm>
            <a:off x="6342597" y="1300351"/>
            <a:ext cx="1804988" cy="787154"/>
            <a:chOff x="3508035" y="4207856"/>
            <a:chExt cx="2407376" cy="1063141"/>
          </a:xfrm>
        </p:grpSpPr>
        <p:sp>
          <p:nvSpPr>
            <p:cNvPr id="74"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76" name="组合 98"/>
          <p:cNvGrpSpPr/>
          <p:nvPr/>
        </p:nvGrpSpPr>
        <p:grpSpPr bwMode="auto">
          <a:xfrm>
            <a:off x="4410183" y="3754317"/>
            <a:ext cx="1804988" cy="787153"/>
            <a:chOff x="3508035" y="4207856"/>
            <a:chExt cx="2407376" cy="1063138"/>
          </a:xfrm>
        </p:grpSpPr>
        <p:sp>
          <p:nvSpPr>
            <p:cNvPr id="77"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8"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p:tgtEl>
                                          <p:spTgt spid="23"/>
                                        </p:tgtEl>
                                        <p:attrNameLst>
                                          <p:attrName>ppt_x</p:attrName>
                                        </p:attrNameLst>
                                      </p:cBhvr>
                                      <p:tavLst>
                                        <p:tav tm="0">
                                          <p:val>
                                            <p:strVal val="#ppt_x-#ppt_w*1.125000"/>
                                          </p:val>
                                        </p:tav>
                                        <p:tav tm="100000">
                                          <p:val>
                                            <p:strVal val="#ppt_x"/>
                                          </p:val>
                                        </p:tav>
                                      </p:tavLst>
                                    </p:anim>
                                    <p:animEffect transition="in" filter="wipe(right)">
                                      <p:cBhvr>
                                        <p:cTn id="8" dur="250"/>
                                        <p:tgtEl>
                                          <p:spTgt spid="2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50"/>
                                        <p:tgtEl>
                                          <p:spTgt spid="41"/>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50" fill="hold"/>
                                        <p:tgtEl>
                                          <p:spTgt spid="2"/>
                                        </p:tgtEl>
                                        <p:attrNameLst>
                                          <p:attrName>ppt_w</p:attrName>
                                        </p:attrNameLst>
                                      </p:cBhvr>
                                      <p:tavLst>
                                        <p:tav tm="0">
                                          <p:val>
                                            <p:fltVal val="0"/>
                                          </p:val>
                                        </p:tav>
                                        <p:tav tm="100000">
                                          <p:val>
                                            <p:strVal val="#ppt_w"/>
                                          </p:val>
                                        </p:tav>
                                      </p:tavLst>
                                    </p:anim>
                                    <p:anim calcmode="lin" valueType="num">
                                      <p:cBhvr>
                                        <p:cTn id="16" dur="250" fill="hold"/>
                                        <p:tgtEl>
                                          <p:spTgt spid="2"/>
                                        </p:tgtEl>
                                        <p:attrNameLst>
                                          <p:attrName>ppt_h</p:attrName>
                                        </p:attrNameLst>
                                      </p:cBhvr>
                                      <p:tavLst>
                                        <p:tav tm="0">
                                          <p:val>
                                            <p:fltVal val="0"/>
                                          </p:val>
                                        </p:tav>
                                        <p:tav tm="100000">
                                          <p:val>
                                            <p:strVal val="#ppt_h"/>
                                          </p:val>
                                        </p:tav>
                                      </p:tavLst>
                                    </p:anim>
                                    <p:animEffect transition="in" filter="fade">
                                      <p:cBhvr>
                                        <p:cTn id="17" dur="25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250"/>
                                        <p:tgtEl>
                                          <p:spTgt spid="57"/>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50"/>
                                        <p:tgtEl>
                                          <p:spTgt spid="24"/>
                                        </p:tgtEl>
                                        <p:attrNameLst>
                                          <p:attrName>ppt_x</p:attrName>
                                        </p:attrNameLst>
                                      </p:cBhvr>
                                      <p:tavLst>
                                        <p:tav tm="0">
                                          <p:val>
                                            <p:strVal val="#ppt_x-#ppt_w*1.125000"/>
                                          </p:val>
                                        </p:tav>
                                        <p:tav tm="100000">
                                          <p:val>
                                            <p:strVal val="#ppt_x"/>
                                          </p:val>
                                        </p:tav>
                                      </p:tavLst>
                                    </p:anim>
                                    <p:animEffect transition="in" filter="wipe(right)">
                                      <p:cBhvr>
                                        <p:cTn id="25" dur="250"/>
                                        <p:tgtEl>
                                          <p:spTgt spid="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250"/>
                                        <p:tgtEl>
                                          <p:spTgt spid="42"/>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250" fill="hold"/>
                                        <p:tgtEl>
                                          <p:spTgt spid="3"/>
                                        </p:tgtEl>
                                        <p:attrNameLst>
                                          <p:attrName>ppt_w</p:attrName>
                                        </p:attrNameLst>
                                      </p:cBhvr>
                                      <p:tavLst>
                                        <p:tav tm="0">
                                          <p:val>
                                            <p:fltVal val="0"/>
                                          </p:val>
                                        </p:tav>
                                        <p:tav tm="100000">
                                          <p:val>
                                            <p:strVal val="#ppt_w"/>
                                          </p:val>
                                        </p:tav>
                                      </p:tavLst>
                                    </p:anim>
                                    <p:anim calcmode="lin" valueType="num">
                                      <p:cBhvr>
                                        <p:cTn id="33" dur="250" fill="hold"/>
                                        <p:tgtEl>
                                          <p:spTgt spid="3"/>
                                        </p:tgtEl>
                                        <p:attrNameLst>
                                          <p:attrName>ppt_h</p:attrName>
                                        </p:attrNameLst>
                                      </p:cBhvr>
                                      <p:tavLst>
                                        <p:tav tm="0">
                                          <p:val>
                                            <p:fltVal val="0"/>
                                          </p:val>
                                        </p:tav>
                                        <p:tav tm="100000">
                                          <p:val>
                                            <p:strVal val="#ppt_h"/>
                                          </p:val>
                                        </p:tav>
                                      </p:tavLst>
                                    </p:anim>
                                    <p:animEffect transition="in" filter="fade">
                                      <p:cBhvr>
                                        <p:cTn id="34" dur="250"/>
                                        <p:tgtEl>
                                          <p:spTgt spid="3"/>
                                        </p:tgtEl>
                                      </p:cBhvr>
                                    </p:animEffect>
                                  </p:childTnLst>
                                </p:cTn>
                              </p:par>
                              <p:par>
                                <p:cTn id="35" presetID="22" presetClass="entr" presetSubtype="8"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250"/>
                                        <p:tgtEl>
                                          <p:spTgt spid="48"/>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50"/>
                                        <p:tgtEl>
                                          <p:spTgt spid="25"/>
                                        </p:tgtEl>
                                        <p:attrNameLst>
                                          <p:attrName>ppt_x</p:attrName>
                                        </p:attrNameLst>
                                      </p:cBhvr>
                                      <p:tavLst>
                                        <p:tav tm="0">
                                          <p:val>
                                            <p:strVal val="#ppt_x-#ppt_w*1.125000"/>
                                          </p:val>
                                        </p:tav>
                                        <p:tav tm="100000">
                                          <p:val>
                                            <p:strVal val="#ppt_x"/>
                                          </p:val>
                                        </p:tav>
                                      </p:tavLst>
                                    </p:anim>
                                    <p:animEffect transition="in" filter="wipe(right)">
                                      <p:cBhvr>
                                        <p:cTn id="42" dur="250"/>
                                        <p:tgtEl>
                                          <p:spTgt spid="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250"/>
                                        <p:tgtEl>
                                          <p:spTgt spid="44"/>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250" fill="hold"/>
                                        <p:tgtEl>
                                          <p:spTgt spid="4"/>
                                        </p:tgtEl>
                                        <p:attrNameLst>
                                          <p:attrName>ppt_w</p:attrName>
                                        </p:attrNameLst>
                                      </p:cBhvr>
                                      <p:tavLst>
                                        <p:tav tm="0">
                                          <p:val>
                                            <p:fltVal val="0"/>
                                          </p:val>
                                        </p:tav>
                                        <p:tav tm="100000">
                                          <p:val>
                                            <p:strVal val="#ppt_w"/>
                                          </p:val>
                                        </p:tav>
                                      </p:tavLst>
                                    </p:anim>
                                    <p:anim calcmode="lin" valueType="num">
                                      <p:cBhvr>
                                        <p:cTn id="50" dur="250" fill="hold"/>
                                        <p:tgtEl>
                                          <p:spTgt spid="4"/>
                                        </p:tgtEl>
                                        <p:attrNameLst>
                                          <p:attrName>ppt_h</p:attrName>
                                        </p:attrNameLst>
                                      </p:cBhvr>
                                      <p:tavLst>
                                        <p:tav tm="0">
                                          <p:val>
                                            <p:fltVal val="0"/>
                                          </p:val>
                                        </p:tav>
                                        <p:tav tm="100000">
                                          <p:val>
                                            <p:strVal val="#ppt_h"/>
                                          </p:val>
                                        </p:tav>
                                      </p:tavLst>
                                    </p:anim>
                                    <p:animEffect transition="in" filter="fade">
                                      <p:cBhvr>
                                        <p:cTn id="51" dur="25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left)">
                                      <p:cBhvr>
                                        <p:cTn id="54" dur="250"/>
                                        <p:tgtEl>
                                          <p:spTgt spid="76"/>
                                        </p:tgtEl>
                                      </p:cBhvr>
                                    </p:animEffect>
                                  </p:childTnLst>
                                </p:cTn>
                              </p:par>
                            </p:childTnLst>
                          </p:cTn>
                        </p:par>
                        <p:par>
                          <p:cTn id="55" fill="hold">
                            <p:stCondLst>
                              <p:cond delay="3000"/>
                            </p:stCondLst>
                            <p:childTnLst>
                              <p:par>
                                <p:cTn id="56" presetID="1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250"/>
                                        <p:tgtEl>
                                          <p:spTgt spid="22"/>
                                        </p:tgtEl>
                                        <p:attrNameLst>
                                          <p:attrName>ppt_x</p:attrName>
                                        </p:attrNameLst>
                                      </p:cBhvr>
                                      <p:tavLst>
                                        <p:tav tm="0">
                                          <p:val>
                                            <p:strVal val="#ppt_x-#ppt_w*1.125000"/>
                                          </p:val>
                                        </p:tav>
                                        <p:tav tm="100000">
                                          <p:val>
                                            <p:strVal val="#ppt_x"/>
                                          </p:val>
                                        </p:tav>
                                      </p:tavLst>
                                    </p:anim>
                                    <p:animEffect transition="in" filter="wipe(right)">
                                      <p:cBhvr>
                                        <p:cTn id="59" dur="250"/>
                                        <p:tgtEl>
                                          <p:spTgt spid="2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250"/>
                                        <p:tgtEl>
                                          <p:spTgt spid="45"/>
                                        </p:tgtEl>
                                      </p:cBhvr>
                                    </p:animEffect>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250" fill="hold"/>
                                        <p:tgtEl>
                                          <p:spTgt spid="5"/>
                                        </p:tgtEl>
                                        <p:attrNameLst>
                                          <p:attrName>ppt_w</p:attrName>
                                        </p:attrNameLst>
                                      </p:cBhvr>
                                      <p:tavLst>
                                        <p:tav tm="0">
                                          <p:val>
                                            <p:fltVal val="0"/>
                                          </p:val>
                                        </p:tav>
                                        <p:tav tm="100000">
                                          <p:val>
                                            <p:strVal val="#ppt_w"/>
                                          </p:val>
                                        </p:tav>
                                      </p:tavLst>
                                    </p:anim>
                                    <p:anim calcmode="lin" valueType="num">
                                      <p:cBhvr>
                                        <p:cTn id="67" dur="250" fill="hold"/>
                                        <p:tgtEl>
                                          <p:spTgt spid="5"/>
                                        </p:tgtEl>
                                        <p:attrNameLst>
                                          <p:attrName>ppt_h</p:attrName>
                                        </p:attrNameLst>
                                      </p:cBhvr>
                                      <p:tavLst>
                                        <p:tav tm="0">
                                          <p:val>
                                            <p:fltVal val="0"/>
                                          </p:val>
                                        </p:tav>
                                        <p:tav tm="100000">
                                          <p:val>
                                            <p:strVal val="#ppt_h"/>
                                          </p:val>
                                        </p:tav>
                                      </p:tavLst>
                                    </p:anim>
                                    <p:animEffect transition="in" filter="fade">
                                      <p:cBhvr>
                                        <p:cTn id="68" dur="250"/>
                                        <p:tgtEl>
                                          <p:spTgt spid="5"/>
                                        </p:tgtEl>
                                      </p:cBhvr>
                                    </p:animEffect>
                                  </p:childTnLst>
                                </p:cTn>
                              </p:par>
                              <p:par>
                                <p:cTn id="69" presetID="22" presetClass="entr" presetSubtype="8"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223" y="2611730"/>
            <a:ext cx="1747837" cy="1305192"/>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0" name="文本框 19"/>
            <p:cNvSpPr txBox="1"/>
            <p:nvPr/>
          </p:nvSpPr>
          <p:spPr>
            <a:xfrm>
              <a:off x="1421216"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01</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3" name="组合 2"/>
          <p:cNvGrpSpPr/>
          <p:nvPr/>
        </p:nvGrpSpPr>
        <p:grpSpPr>
          <a:xfrm>
            <a:off x="2853929" y="2611730"/>
            <a:ext cx="1749028" cy="1305192"/>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0" name="文本框 29"/>
            <p:cNvSpPr txBox="1"/>
            <p:nvPr/>
          </p:nvSpPr>
          <p:spPr>
            <a:xfrm>
              <a:off x="33598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02</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4" name="组合 3"/>
          <p:cNvGrpSpPr/>
          <p:nvPr/>
        </p:nvGrpSpPr>
        <p:grpSpPr>
          <a:xfrm>
            <a:off x="4694636" y="2611730"/>
            <a:ext cx="1749028" cy="1305192"/>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1" name="文本框 30"/>
            <p:cNvSpPr txBox="1"/>
            <p:nvPr/>
          </p:nvSpPr>
          <p:spPr>
            <a:xfrm>
              <a:off x="5336539"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03</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5" name="组合 4"/>
          <p:cNvGrpSpPr/>
          <p:nvPr/>
        </p:nvGrpSpPr>
        <p:grpSpPr>
          <a:xfrm>
            <a:off x="6536532" y="2611730"/>
            <a:ext cx="1747837" cy="1305192"/>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2" name="文本框 31"/>
            <p:cNvSpPr txBox="1"/>
            <p:nvPr/>
          </p:nvSpPr>
          <p:spPr>
            <a:xfrm>
              <a:off x="73112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STEP</a:t>
              </a: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rPr>
                <a:t>04</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panose="020B0503020204020204" pitchFamily="34" charset="-122"/>
                <a:cs typeface="+mn-cs"/>
              </a:endParaRPr>
            </a:p>
          </p:txBody>
        </p:sp>
      </p:grpSp>
      <p:grpSp>
        <p:nvGrpSpPr>
          <p:cNvPr id="24" name="组合 98"/>
          <p:cNvGrpSpPr/>
          <p:nvPr/>
        </p:nvGrpSpPr>
        <p:grpSpPr bwMode="auto">
          <a:xfrm>
            <a:off x="1050146" y="1676623"/>
            <a:ext cx="1804988" cy="787154"/>
            <a:chOff x="3508035" y="4207856"/>
            <a:chExt cx="2407376" cy="1063141"/>
          </a:xfrm>
        </p:grpSpPr>
        <p:sp>
          <p:nvSpPr>
            <p:cNvPr id="2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28" name="组合 98"/>
          <p:cNvGrpSpPr/>
          <p:nvPr/>
        </p:nvGrpSpPr>
        <p:grpSpPr bwMode="auto">
          <a:xfrm>
            <a:off x="2882441" y="1676623"/>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38" name="组合 98"/>
          <p:cNvGrpSpPr/>
          <p:nvPr/>
        </p:nvGrpSpPr>
        <p:grpSpPr bwMode="auto">
          <a:xfrm>
            <a:off x="4721992" y="1676623"/>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46" name="组合 98"/>
          <p:cNvGrpSpPr/>
          <p:nvPr/>
        </p:nvGrpSpPr>
        <p:grpSpPr bwMode="auto">
          <a:xfrm>
            <a:off x="6633213" y="1676623"/>
            <a:ext cx="1804988" cy="787154"/>
            <a:chOff x="3508035" y="4207856"/>
            <a:chExt cx="2407376" cy="1063141"/>
          </a:xfrm>
        </p:grpSpPr>
        <p:sp>
          <p:nvSpPr>
            <p:cNvPr id="47"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250"/>
                                        <p:tgtEl>
                                          <p:spTgt spid="2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0-#ppt_w/2"/>
                                          </p:val>
                                        </p:tav>
                                        <p:tav tm="100000">
                                          <p:val>
                                            <p:strVal val="#ppt_x"/>
                                          </p:val>
                                        </p:tav>
                                      </p:tavLst>
                                    </p:anim>
                                    <p:anim calcmode="lin" valueType="num">
                                      <p:cBhvr additive="base">
                                        <p:cTn id="17" dur="2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250"/>
                                        <p:tgtEl>
                                          <p:spTgt spid="28"/>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250"/>
                                        <p:tgtEl>
                                          <p:spTgt spid="38"/>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50" fill="hold"/>
                                        <p:tgtEl>
                                          <p:spTgt spid="5"/>
                                        </p:tgtEl>
                                        <p:attrNameLst>
                                          <p:attrName>ppt_x</p:attrName>
                                        </p:attrNameLst>
                                      </p:cBhvr>
                                      <p:tavLst>
                                        <p:tav tm="0">
                                          <p:val>
                                            <p:strVal val="0-#ppt_w/2"/>
                                          </p:val>
                                        </p:tav>
                                        <p:tav tm="100000">
                                          <p:val>
                                            <p:strVal val="#ppt_x"/>
                                          </p:val>
                                        </p:tav>
                                      </p:tavLst>
                                    </p:anim>
                                    <p:anim calcmode="lin" valueType="num">
                                      <p:cBhvr additive="base">
                                        <p:cTn id="35" dur="25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randombar(horizontal)">
                                      <p:cBhvr>
                                        <p:cTn id="3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2387" y="753431"/>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338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① </a:t>
              </a:r>
              <a:endParaRPr kumimoji="0" lang="en-US" altLang="zh-CN" sz="338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25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2255" b="1" i="0" u="none" strike="noStrike" kern="1200" cap="none" spc="0" normalizeH="0" baseline="0" noProof="0">
                <a:ln>
                  <a:noFill/>
                </a:ln>
                <a:solidFill>
                  <a:srgbClr val="F8F8F8"/>
                </a:solidFill>
                <a:effectLst/>
                <a:uLnTx/>
                <a:uFillTx/>
                <a:latin typeface="Arial" panose="020B0604020202020204"/>
                <a:ea typeface="微软雅黑" panose="020B0503020204020204" pitchFamily="34" charset="-122"/>
                <a:cs typeface="+mn-cs"/>
              </a:endParaRPr>
            </a:p>
          </p:txBody>
        </p:sp>
      </p:grpSp>
      <p:grpSp>
        <p:nvGrpSpPr>
          <p:cNvPr id="5" name="组合 32"/>
          <p:cNvGrpSpPr/>
          <p:nvPr/>
        </p:nvGrpSpPr>
        <p:grpSpPr bwMode="auto">
          <a:xfrm>
            <a:off x="2935518" y="2473531"/>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3FB1FF"/>
                  </a:solidFill>
                  <a:effectLst/>
                  <a:uLnTx/>
                  <a:uFillTx/>
                  <a:latin typeface="Arial" panose="020B0604020202020204"/>
                  <a:ea typeface="微软雅黑" panose="020B0503020204020204" pitchFamily="34" charset="-122"/>
                  <a:cs typeface="+mn-cs"/>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② </a:t>
              </a:r>
              <a:endParaRPr kumimoji="0" lang="en-US" altLang="zh-CN" sz="263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1695" b="1" i="0" u="none" strike="noStrike" kern="1200" cap="none" spc="0" normalizeH="0" baseline="0" noProof="0">
                <a:ln>
                  <a:noFill/>
                </a:ln>
                <a:solidFill>
                  <a:srgbClr val="F8F8F8"/>
                </a:solidFill>
                <a:effectLst/>
                <a:uLnTx/>
                <a:uFillTx/>
                <a:latin typeface="Arial" panose="020B0604020202020204"/>
                <a:ea typeface="微软雅黑" panose="020B0503020204020204" pitchFamily="34" charset="-122"/>
                <a:cs typeface="+mn-cs"/>
              </a:endParaRPr>
            </a:p>
          </p:txBody>
        </p:sp>
      </p:grpSp>
      <p:grpSp>
        <p:nvGrpSpPr>
          <p:cNvPr id="8" name="组合 39"/>
          <p:cNvGrpSpPr/>
          <p:nvPr/>
        </p:nvGrpSpPr>
        <p:grpSpPr bwMode="auto">
          <a:xfrm>
            <a:off x="2680190" y="1170017"/>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③ </a:t>
              </a:r>
              <a:endParaRPr kumimoji="0" lang="en-US" altLang="zh-CN" sz="263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您的标题</a:t>
              </a:r>
              <a:endParaRPr kumimoji="0" lang="zh-CN" altLang="en-US" sz="1695" b="1" i="0" u="none" strike="noStrike" kern="1200" cap="none" spc="0" normalizeH="0" baseline="0" noProof="0" dirty="0">
                <a:ln>
                  <a:noFill/>
                </a:ln>
                <a:solidFill>
                  <a:srgbClr val="F8F8F8"/>
                </a:solidFill>
                <a:effectLst/>
                <a:uLnTx/>
                <a:uFillTx/>
                <a:latin typeface="Arial" panose="020B0604020202020204"/>
                <a:ea typeface="微软雅黑" panose="020B0503020204020204" pitchFamily="34" charset="-122"/>
                <a:cs typeface="+mn-cs"/>
              </a:endParaRPr>
            </a:p>
          </p:txBody>
        </p:sp>
      </p:grpSp>
      <p:sp>
        <p:nvSpPr>
          <p:cNvPr id="69" name="矩形 68"/>
          <p:cNvSpPr/>
          <p:nvPr/>
        </p:nvSpPr>
        <p:spPr>
          <a:xfrm>
            <a:off x="4996052" y="3733741"/>
            <a:ext cx="3165460" cy="1131357"/>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0" name="矩形 69"/>
          <p:cNvSpPr/>
          <p:nvPr/>
        </p:nvSpPr>
        <p:spPr>
          <a:xfrm>
            <a:off x="6604168" y="1404440"/>
            <a:ext cx="2302425"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
        <p:nvSpPr>
          <p:cNvPr id="71" name="矩形 70"/>
          <p:cNvSpPr/>
          <p:nvPr/>
        </p:nvSpPr>
        <p:spPr>
          <a:xfrm>
            <a:off x="507670" y="2164450"/>
            <a:ext cx="2303918"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rPr>
              <a:t>这里输入文字这里输入文字这里输入文字这里输入文字这里输入文字这里输入文字</a:t>
            </a: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6*min(max(#ppt_w*#ppt_h,.3),1)-7.4)/-.7*#ppt_w"/>
                                          </p:val>
                                        </p:tav>
                                        <p:tav tm="100000">
                                          <p:val>
                                            <p:strVal val="#ppt_w"/>
                                          </p:val>
                                        </p:tav>
                                      </p:tavLst>
                                    </p:anim>
                                    <p:anim calcmode="lin" valueType="num">
                                      <p:cBhvr>
                                        <p:cTn id="8" dur="250" fill="hold"/>
                                        <p:tgtEl>
                                          <p:spTgt spid="2"/>
                                        </p:tgtEl>
                                        <p:attrNameLst>
                                          <p:attrName>ppt_h</p:attrName>
                                        </p:attrNameLst>
                                      </p:cBhvr>
                                      <p:tavLst>
                                        <p:tav tm="0">
                                          <p:val>
                                            <p:strVal val="(6*min(max(#ppt_w*#ppt_h,.3),1)-7.4)/-.7*#ppt_h"/>
                                          </p:val>
                                        </p:tav>
                                        <p:tav tm="100000">
                                          <p:val>
                                            <p:strVal val="#ppt_h"/>
                                          </p:val>
                                        </p:tav>
                                      </p:tavLst>
                                    </p:anim>
                                    <p:anim calcmode="lin" valueType="num">
                                      <p:cBhvr>
                                        <p:cTn id="9" dur="250" fill="hold"/>
                                        <p:tgtEl>
                                          <p:spTgt spid="2"/>
                                        </p:tgtEl>
                                        <p:attrNameLst>
                                          <p:attrName>ppt_x</p:attrName>
                                        </p:attrNameLst>
                                      </p:cBhvr>
                                      <p:tavLst>
                                        <p:tav tm="0">
                                          <p:val>
                                            <p:fltVal val="0.5"/>
                                          </p:val>
                                        </p:tav>
                                        <p:tav tm="100000">
                                          <p:val>
                                            <p:strVal val="#ppt_x"/>
                                          </p:val>
                                        </p:tav>
                                      </p:tavLst>
                                    </p:anim>
                                    <p:anim calcmode="lin" valueType="num">
                                      <p:cBhvr>
                                        <p:cTn id="1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6*min(max(#ppt_w*#ppt_h,.3),1)-7.4)/-.7*#ppt_w"/>
                                          </p:val>
                                        </p:tav>
                                        <p:tav tm="100000">
                                          <p:val>
                                            <p:strVal val="#ppt_w"/>
                                          </p:val>
                                        </p:tav>
                                      </p:tavLst>
                                    </p:anim>
                                    <p:anim calcmode="lin" valueType="num">
                                      <p:cBhvr>
                                        <p:cTn id="15" dur="250" fill="hold"/>
                                        <p:tgtEl>
                                          <p:spTgt spid="5"/>
                                        </p:tgtEl>
                                        <p:attrNameLst>
                                          <p:attrName>ppt_h</p:attrName>
                                        </p:attrNameLst>
                                      </p:cBhvr>
                                      <p:tavLst>
                                        <p:tav tm="0">
                                          <p:val>
                                            <p:strVal val="(6*min(max(#ppt_w*#ppt_h,.3),1)-7.4)/-.7*#ppt_h"/>
                                          </p:val>
                                        </p:tav>
                                        <p:tav tm="100000">
                                          <p:val>
                                            <p:strVal val="#ppt_h"/>
                                          </p:val>
                                        </p:tav>
                                      </p:tavLst>
                                    </p:anim>
                                    <p:anim calcmode="lin" valueType="num">
                                      <p:cBhvr>
                                        <p:cTn id="16" dur="250" fill="hold"/>
                                        <p:tgtEl>
                                          <p:spTgt spid="5"/>
                                        </p:tgtEl>
                                        <p:attrNameLst>
                                          <p:attrName>ppt_x</p:attrName>
                                        </p:attrNameLst>
                                      </p:cBhvr>
                                      <p:tavLst>
                                        <p:tav tm="0">
                                          <p:val>
                                            <p:fltVal val="0.5"/>
                                          </p:val>
                                        </p:tav>
                                        <p:tav tm="100000">
                                          <p:val>
                                            <p:strVal val="#ppt_x"/>
                                          </p:val>
                                        </p:tav>
                                      </p:tavLst>
                                    </p:anim>
                                    <p:anim calcmode="lin" valueType="num">
                                      <p:cBhvr>
                                        <p:cTn id="1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strVal val="(6*min(max(#ppt_w*#ppt_h,.3),1)-7.4)/-.7*#ppt_w"/>
                                          </p:val>
                                        </p:tav>
                                        <p:tav tm="100000">
                                          <p:val>
                                            <p:strVal val="#ppt_w"/>
                                          </p:val>
                                        </p:tav>
                                      </p:tavLst>
                                    </p:anim>
                                    <p:anim calcmode="lin" valueType="num">
                                      <p:cBhvr>
                                        <p:cTn id="22" dur="250" fill="hold"/>
                                        <p:tgtEl>
                                          <p:spTgt spid="8"/>
                                        </p:tgtEl>
                                        <p:attrNameLst>
                                          <p:attrName>ppt_h</p:attrName>
                                        </p:attrNameLst>
                                      </p:cBhvr>
                                      <p:tavLst>
                                        <p:tav tm="0">
                                          <p:val>
                                            <p:strVal val="(6*min(max(#ppt_w*#ppt_h,.3),1)-7.4)/-.7*#ppt_h"/>
                                          </p:val>
                                        </p:tav>
                                        <p:tav tm="100000">
                                          <p:val>
                                            <p:strVal val="#ppt_h"/>
                                          </p:val>
                                        </p:tav>
                                      </p:tavLst>
                                    </p:anim>
                                    <p:anim calcmode="lin" valueType="num">
                                      <p:cBhvr>
                                        <p:cTn id="23" dur="250" fill="hold"/>
                                        <p:tgtEl>
                                          <p:spTgt spid="8"/>
                                        </p:tgtEl>
                                        <p:attrNameLst>
                                          <p:attrName>ppt_x</p:attrName>
                                        </p:attrNameLst>
                                      </p:cBhvr>
                                      <p:tavLst>
                                        <p:tav tm="0">
                                          <p:val>
                                            <p:fltVal val="0.5"/>
                                          </p:val>
                                        </p:tav>
                                        <p:tav tm="100000">
                                          <p:val>
                                            <p:strVal val="#ppt_x"/>
                                          </p:val>
                                        </p:tav>
                                      </p:tavLst>
                                    </p:anim>
                                    <p:anim calcmode="lin" valueType="num">
                                      <p:cBhvr>
                                        <p:cTn id="2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1+#ppt_w/2"/>
                                          </p:val>
                                        </p:tav>
                                        <p:tav tm="100000">
                                          <p:val>
                                            <p:strVal val="#ppt_x"/>
                                          </p:val>
                                        </p:tav>
                                      </p:tavLst>
                                    </p:anim>
                                    <p:anim calcmode="lin" valueType="num">
                                      <p:cBhvr additive="base">
                                        <p:cTn id="29" dur="25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250" fill="hold"/>
                                        <p:tgtEl>
                                          <p:spTgt spid="70"/>
                                        </p:tgtEl>
                                        <p:attrNameLst>
                                          <p:attrName>ppt_x</p:attrName>
                                        </p:attrNameLst>
                                      </p:cBhvr>
                                      <p:tavLst>
                                        <p:tav tm="0">
                                          <p:val>
                                            <p:strVal val="1+#ppt_w/2"/>
                                          </p:val>
                                        </p:tav>
                                        <p:tav tm="100000">
                                          <p:val>
                                            <p:strVal val="#ppt_x"/>
                                          </p:val>
                                        </p:tav>
                                      </p:tavLst>
                                    </p:anim>
                                    <p:anim calcmode="lin" valueType="num">
                                      <p:cBhvr additive="base">
                                        <p:cTn id="33" dur="250" fill="hold"/>
                                        <p:tgtEl>
                                          <p:spTgt spid="70"/>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250" fill="hold"/>
                                        <p:tgtEl>
                                          <p:spTgt spid="71"/>
                                        </p:tgtEl>
                                        <p:attrNameLst>
                                          <p:attrName>ppt_x</p:attrName>
                                        </p:attrNameLst>
                                      </p:cBhvr>
                                      <p:tavLst>
                                        <p:tav tm="0">
                                          <p:val>
                                            <p:strVal val="0-#ppt_w/2"/>
                                          </p:val>
                                        </p:tav>
                                        <p:tav tm="100000">
                                          <p:val>
                                            <p:strVal val="#ppt_x"/>
                                          </p:val>
                                        </p:tav>
                                      </p:tavLst>
                                    </p:anim>
                                    <p:anim calcmode="lin" valueType="num">
                                      <p:cBhvr additive="base">
                                        <p:cTn id="3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矩形 11"/>
          <p:cNvSpPr/>
          <p:nvPr/>
        </p:nvSpPr>
        <p:spPr bwMode="auto">
          <a:xfrm>
            <a:off x="-1" y="2495552"/>
            <a:ext cx="9144002" cy="2285940"/>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4" name="文本框 20"/>
          <p:cNvSpPr txBox="1"/>
          <p:nvPr/>
        </p:nvSpPr>
        <p:spPr>
          <a:xfrm>
            <a:off x="4090588" y="3027527"/>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第三部分</a:t>
            </a:r>
            <a:endPar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5" name="矩形 47"/>
          <p:cNvSpPr>
            <a:spLocks noChangeArrowheads="1"/>
          </p:cNvSpPr>
          <p:nvPr/>
        </p:nvSpPr>
        <p:spPr bwMode="auto">
          <a:xfrm>
            <a:off x="2887063" y="3714720"/>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335449" y="2993474"/>
            <a:ext cx="1431913" cy="1244466"/>
            <a:chOff x="5302149" y="2985078"/>
            <a:chExt cx="1050770" cy="913217"/>
          </a:xfrm>
        </p:grpSpPr>
        <p:sp>
          <p:nvSpPr>
            <p:cNvPr id="16" name="Freeform 5"/>
            <p:cNvSpPr/>
            <p:nvPr/>
          </p:nvSpPr>
          <p:spPr bwMode="auto">
            <a:xfrm>
              <a:off x="5302149" y="2985078"/>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Freeform 5"/>
            <p:cNvSpPr/>
            <p:nvPr/>
          </p:nvSpPr>
          <p:spPr bwMode="auto">
            <a:xfrm>
              <a:off x="5377399" y="3062883"/>
              <a:ext cx="889904" cy="7725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8" name="组合 64"/>
            <p:cNvGrpSpPr/>
            <p:nvPr/>
          </p:nvGrpSpPr>
          <p:grpSpPr bwMode="auto">
            <a:xfrm>
              <a:off x="5640699" y="3260408"/>
              <a:ext cx="645592" cy="573822"/>
              <a:chOff x="5405438" y="6815138"/>
              <a:chExt cx="511175" cy="460375"/>
            </a:xfrm>
          </p:grpSpPr>
          <p:sp>
            <p:nvSpPr>
              <p:cNvPr id="1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1"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375"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15"/>
                                        </p:tgtEl>
                                        <p:attrNameLst>
                                          <p:attrName>ppt_w</p:attrName>
                                        </p:attrNameLst>
                                      </p:cBhvr>
                                      <p:tavLst>
                                        <p:tav tm="0">
                                          <p:val>
                                            <p:strVal val="#ppt_w*.05"/>
                                          </p:val>
                                        </p:tav>
                                        <p:tav tm="100000">
                                          <p:val>
                                            <p:strVal val="#ppt_w"/>
                                          </p:val>
                                        </p:tav>
                                      </p:tavLst>
                                    </p:anim>
                                    <p:anim calcmode="lin" valueType="num">
                                      <p:cBhvr>
                                        <p:cTn id="10" dur="750" fill="hold"/>
                                        <p:tgtEl>
                                          <p:spTgt spid="15"/>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15"/>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7195" y="686830"/>
            <a:ext cx="2041922" cy="2016581"/>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29" name="文本框 115"/>
            <p:cNvSpPr txBox="1">
              <a:spLocks noChangeArrowheads="1"/>
            </p:cNvSpPr>
            <p:nvPr/>
          </p:nvSpPr>
          <p:spPr bwMode="auto">
            <a:xfrm>
              <a:off x="5106400"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8" name="组合 7"/>
          <p:cNvGrpSpPr/>
          <p:nvPr/>
        </p:nvGrpSpPr>
        <p:grpSpPr>
          <a:xfrm>
            <a:off x="6341269" y="686830"/>
            <a:ext cx="2041922" cy="2016581"/>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30" name="文本框 116"/>
            <p:cNvSpPr txBox="1">
              <a:spLocks noChangeArrowheads="1"/>
            </p:cNvSpPr>
            <p:nvPr/>
          </p:nvSpPr>
          <p:spPr bwMode="auto">
            <a:xfrm>
              <a:off x="7248246"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10" name="组合 9"/>
          <p:cNvGrpSpPr/>
          <p:nvPr/>
        </p:nvGrpSpPr>
        <p:grpSpPr>
          <a:xfrm>
            <a:off x="4223148" y="2789248"/>
            <a:ext cx="2035969" cy="2009526"/>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25631" name="文本框 117"/>
            <p:cNvSpPr txBox="1">
              <a:spLocks noChangeArrowheads="1"/>
            </p:cNvSpPr>
            <p:nvPr/>
          </p:nvSpPr>
          <p:spPr bwMode="auto">
            <a:xfrm>
              <a:off x="5106400" y="3842981"/>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13" name="组合 12"/>
          <p:cNvGrpSpPr/>
          <p:nvPr/>
        </p:nvGrpSpPr>
        <p:grpSpPr>
          <a:xfrm>
            <a:off x="6340079" y="2789248"/>
            <a:ext cx="2034777" cy="2009526"/>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sp>
            <p:nvSpPr>
              <p:cNvPr id="25632" name="文本框 118"/>
              <p:cNvSpPr txBox="1">
                <a:spLocks noChangeArrowheads="1"/>
              </p:cNvSpPr>
              <p:nvPr/>
            </p:nvSpPr>
            <p:spPr bwMode="auto">
              <a:xfrm>
                <a:off x="7248246" y="3842981"/>
                <a:ext cx="96465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sp>
        <p:nvSpPr>
          <p:cNvPr id="25603" name="Freeform 6"/>
          <p:cNvSpPr/>
          <p:nvPr/>
        </p:nvSpPr>
        <p:spPr bwMode="auto">
          <a:xfrm>
            <a:off x="6341269" y="686830"/>
            <a:ext cx="2041922" cy="2016581"/>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05" name="Freeform 8"/>
          <p:cNvSpPr/>
          <p:nvPr/>
        </p:nvSpPr>
        <p:spPr bwMode="auto">
          <a:xfrm>
            <a:off x="4223148" y="2789248"/>
            <a:ext cx="2035969" cy="2009526"/>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09" name="Freeform 12"/>
          <p:cNvSpPr/>
          <p:nvPr/>
        </p:nvSpPr>
        <p:spPr bwMode="auto">
          <a:xfrm>
            <a:off x="4217195" y="686830"/>
            <a:ext cx="2041922" cy="2016581"/>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3" name="Freeform 18"/>
          <p:cNvSpPr/>
          <p:nvPr/>
        </p:nvSpPr>
        <p:spPr bwMode="auto">
          <a:xfrm>
            <a:off x="3790950" y="2757500"/>
            <a:ext cx="956073" cy="202246"/>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4" name="Freeform 19"/>
          <p:cNvSpPr/>
          <p:nvPr/>
        </p:nvSpPr>
        <p:spPr bwMode="auto">
          <a:xfrm>
            <a:off x="4723211" y="2938581"/>
            <a:ext cx="36909" cy="37627"/>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5" name="Freeform 20"/>
          <p:cNvSpPr/>
          <p:nvPr/>
        </p:nvSpPr>
        <p:spPr bwMode="auto">
          <a:xfrm>
            <a:off x="5812631" y="4504812"/>
            <a:ext cx="935832" cy="204598"/>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6" name="Freeform 21"/>
          <p:cNvSpPr/>
          <p:nvPr/>
        </p:nvSpPr>
        <p:spPr bwMode="auto">
          <a:xfrm>
            <a:off x="6729413" y="4487173"/>
            <a:ext cx="36910" cy="37627"/>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7" name="Freeform 22"/>
          <p:cNvSpPr/>
          <p:nvPr/>
        </p:nvSpPr>
        <p:spPr bwMode="auto">
          <a:xfrm>
            <a:off x="7840266" y="2551727"/>
            <a:ext cx="962025" cy="204598"/>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8" name="Freeform 23"/>
          <p:cNvSpPr/>
          <p:nvPr/>
        </p:nvSpPr>
        <p:spPr bwMode="auto">
          <a:xfrm>
            <a:off x="7824788" y="2538792"/>
            <a:ext cx="36910" cy="36451"/>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19" name="Freeform 24"/>
          <p:cNvSpPr/>
          <p:nvPr/>
        </p:nvSpPr>
        <p:spPr bwMode="auto">
          <a:xfrm>
            <a:off x="5770960" y="796475"/>
            <a:ext cx="953690" cy="203422"/>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20" name="Freeform 25"/>
          <p:cNvSpPr/>
          <p:nvPr/>
        </p:nvSpPr>
        <p:spPr bwMode="auto">
          <a:xfrm>
            <a:off x="5755481" y="976380"/>
            <a:ext cx="36910" cy="37627"/>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25" name="文本框 111"/>
          <p:cNvSpPr txBox="1">
            <a:spLocks noChangeArrowheads="1"/>
          </p:cNvSpPr>
          <p:nvPr/>
        </p:nvSpPr>
        <p:spPr bwMode="auto">
          <a:xfrm>
            <a:off x="5987660" y="50936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626" name="文本框 112"/>
          <p:cNvSpPr txBox="1">
            <a:spLocks noChangeArrowheads="1"/>
          </p:cNvSpPr>
          <p:nvPr/>
        </p:nvSpPr>
        <p:spPr bwMode="auto">
          <a:xfrm>
            <a:off x="5836451" y="474821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627" name="文本框 113"/>
          <p:cNvSpPr txBox="1">
            <a:spLocks noChangeArrowheads="1"/>
          </p:cNvSpPr>
          <p:nvPr/>
        </p:nvSpPr>
        <p:spPr bwMode="auto">
          <a:xfrm>
            <a:off x="3735763" y="2491759"/>
            <a:ext cx="90731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628" name="文本框 114"/>
          <p:cNvSpPr txBox="1">
            <a:spLocks noChangeArrowheads="1"/>
          </p:cNvSpPr>
          <p:nvPr/>
        </p:nvSpPr>
        <p:spPr bwMode="auto">
          <a:xfrm>
            <a:off x="8073635" y="2491758"/>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120" name="矩形 47"/>
          <p:cNvSpPr>
            <a:spLocks noChangeArrowheads="1"/>
          </p:cNvSpPr>
          <p:nvPr/>
        </p:nvSpPr>
        <p:spPr bwMode="auto">
          <a:xfrm>
            <a:off x="625079" y="3203147"/>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marL="0" marR="0" lvl="0" indent="0" algn="l" defTabSz="909320" rtl="0" eaLnBrk="1" fontAlgn="auto" latinLnBrk="0" hangingPunct="1">
              <a:lnSpc>
                <a:spcPct val="100000"/>
              </a:lnSpc>
              <a:spcBef>
                <a:spcPts val="0"/>
              </a:spcBef>
              <a:spcAft>
                <a:spcPts val="0"/>
              </a:spcAft>
              <a:buClrTx/>
              <a:buSzTx/>
              <a:buFontTx/>
              <a:buNone/>
              <a:defRPr/>
            </a:pPr>
            <a:endPar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zh-CN" alt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121" name="文本框 48"/>
          <p:cNvSpPr>
            <a:spLocks noChangeArrowheads="1"/>
          </p:cNvSpPr>
          <p:nvPr/>
        </p:nvSpPr>
        <p:spPr bwMode="auto">
          <a:xfrm>
            <a:off x="625078" y="2663432"/>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30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cxnSp>
        <p:nvCxnSpPr>
          <p:cNvPr id="122" name="直接连接符 121"/>
          <p:cNvCxnSpPr/>
          <p:nvPr/>
        </p:nvCxnSpPr>
        <p:spPr>
          <a:xfrm>
            <a:off x="625079" y="3136123"/>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26869" y="1880616"/>
            <a:ext cx="1746648" cy="1724971"/>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3" name="文本框 122"/>
            <p:cNvSpPr txBox="1"/>
            <p:nvPr/>
          </p:nvSpPr>
          <p:spPr>
            <a:xfrm>
              <a:off x="6082486" y="2404051"/>
              <a:ext cx="1278245"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Sample</a:t>
              </a: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endParaRPr>
            </a:p>
          </p:txBody>
        </p:sp>
      </p:grpSp>
      <p:grpSp>
        <p:nvGrpSpPr>
          <p:cNvPr id="4" name="组合 3"/>
          <p:cNvGrpSpPr/>
          <p:nvPr/>
        </p:nvGrpSpPr>
        <p:grpSpPr>
          <a:xfrm>
            <a:off x="4158574" y="706093"/>
            <a:ext cx="867055" cy="836686"/>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7508155" y="706093"/>
            <a:ext cx="876227" cy="836686"/>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6" name="组合 5"/>
          <p:cNvGrpSpPr/>
          <p:nvPr/>
        </p:nvGrpSpPr>
        <p:grpSpPr>
          <a:xfrm>
            <a:off x="7508155" y="3962387"/>
            <a:ext cx="847652" cy="836686"/>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7" name="组合 6"/>
          <p:cNvGrpSpPr/>
          <p:nvPr/>
        </p:nvGrpSpPr>
        <p:grpSpPr>
          <a:xfrm>
            <a:off x="4217194" y="3962387"/>
            <a:ext cx="895350" cy="836686"/>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250"/>
                                        <p:tgtEl>
                                          <p:spTgt spid="1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left)">
                                      <p:cBhvr>
                                        <p:cTn id="11" dur="250"/>
                                        <p:tgtEl>
                                          <p:spTgt spid="1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wipe(left)">
                                      <p:cBhvr>
                                        <p:cTn id="14" dur="250"/>
                                        <p:tgtEl>
                                          <p:spTgt spid="12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 calcmode="lin" valueType="num">
                                      <p:cBhvr>
                                        <p:cTn id="24" dur="250" fill="hold"/>
                                        <p:tgtEl>
                                          <p:spTgt spid="4"/>
                                        </p:tgtEl>
                                        <p:attrNameLst>
                                          <p:attrName>style.rotation</p:attrName>
                                        </p:attrNameLst>
                                      </p:cBhvr>
                                      <p:tavLst>
                                        <p:tav tm="0">
                                          <p:val>
                                            <p:fltVal val="90"/>
                                          </p:val>
                                        </p:tav>
                                        <p:tav tm="100000">
                                          <p:val>
                                            <p:fltVal val="0"/>
                                          </p:val>
                                        </p:tav>
                                      </p:tavLst>
                                    </p:anim>
                                    <p:animEffect transition="in" filter="fade">
                                      <p:cBhvr>
                                        <p:cTn id="25" dur="250"/>
                                        <p:tgtEl>
                                          <p:spTgt spid="4"/>
                                        </p:tgtEl>
                                      </p:cBhvr>
                                    </p:animEffect>
                                  </p:childTnLst>
                                </p:cTn>
                              </p:par>
                              <p:par>
                                <p:cTn id="26" presetID="2" presetClass="entr" presetSubtype="9"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250" fill="hold"/>
                                        <p:tgtEl>
                                          <p:spTgt spid="9"/>
                                        </p:tgtEl>
                                        <p:attrNameLst>
                                          <p:attrName>ppt_x</p:attrName>
                                        </p:attrNameLst>
                                      </p:cBhvr>
                                      <p:tavLst>
                                        <p:tav tm="0">
                                          <p:val>
                                            <p:strVal val="0-#ppt_w/2"/>
                                          </p:val>
                                        </p:tav>
                                        <p:tav tm="100000">
                                          <p:val>
                                            <p:strVal val="#ppt_x"/>
                                          </p:val>
                                        </p:tav>
                                      </p:tavLst>
                                    </p:anim>
                                    <p:anim calcmode="lin" valueType="num">
                                      <p:cBhvr additive="base">
                                        <p:cTn id="29" dur="25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50" fill="hold"/>
                                        <p:tgtEl>
                                          <p:spTgt spid="5"/>
                                        </p:tgtEl>
                                        <p:attrNameLst>
                                          <p:attrName>ppt_w</p:attrName>
                                        </p:attrNameLst>
                                      </p:cBhvr>
                                      <p:tavLst>
                                        <p:tav tm="0">
                                          <p:val>
                                            <p:fltVal val="0"/>
                                          </p:val>
                                        </p:tav>
                                        <p:tav tm="100000">
                                          <p:val>
                                            <p:strVal val="#ppt_w"/>
                                          </p:val>
                                        </p:tav>
                                      </p:tavLst>
                                    </p:anim>
                                    <p:anim calcmode="lin" valueType="num">
                                      <p:cBhvr>
                                        <p:cTn id="34" dur="250" fill="hold"/>
                                        <p:tgtEl>
                                          <p:spTgt spid="5"/>
                                        </p:tgtEl>
                                        <p:attrNameLst>
                                          <p:attrName>ppt_h</p:attrName>
                                        </p:attrNameLst>
                                      </p:cBhvr>
                                      <p:tavLst>
                                        <p:tav tm="0">
                                          <p:val>
                                            <p:fltVal val="0"/>
                                          </p:val>
                                        </p:tav>
                                        <p:tav tm="100000">
                                          <p:val>
                                            <p:strVal val="#ppt_h"/>
                                          </p:val>
                                        </p:tav>
                                      </p:tavLst>
                                    </p:anim>
                                    <p:anim calcmode="lin" valueType="num">
                                      <p:cBhvr>
                                        <p:cTn id="35" dur="250" fill="hold"/>
                                        <p:tgtEl>
                                          <p:spTgt spid="5"/>
                                        </p:tgtEl>
                                        <p:attrNameLst>
                                          <p:attrName>style.rotation</p:attrName>
                                        </p:attrNameLst>
                                      </p:cBhvr>
                                      <p:tavLst>
                                        <p:tav tm="0">
                                          <p:val>
                                            <p:fltVal val="90"/>
                                          </p:val>
                                        </p:tav>
                                        <p:tav tm="100000">
                                          <p:val>
                                            <p:fltVal val="0"/>
                                          </p:val>
                                        </p:tav>
                                      </p:tavLst>
                                    </p:anim>
                                    <p:animEffect transition="in" filter="fade">
                                      <p:cBhvr>
                                        <p:cTn id="36" dur="250"/>
                                        <p:tgtEl>
                                          <p:spTgt spid="5"/>
                                        </p:tgtEl>
                                      </p:cBhvr>
                                    </p:animEffect>
                                  </p:childTnLst>
                                </p:cTn>
                              </p:par>
                              <p:par>
                                <p:cTn id="37" presetID="2" presetClass="entr" presetSubtype="3"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1+#ppt_w/2"/>
                                          </p:val>
                                        </p:tav>
                                        <p:tav tm="100000">
                                          <p:val>
                                            <p:strVal val="#ppt_x"/>
                                          </p:val>
                                        </p:tav>
                                      </p:tavLst>
                                    </p:anim>
                                    <p:anim calcmode="lin" valueType="num">
                                      <p:cBhvr additive="base">
                                        <p:cTn id="40" dur="250" fill="hold"/>
                                        <p:tgtEl>
                                          <p:spTgt spid="8"/>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250" fill="hold"/>
                                        <p:tgtEl>
                                          <p:spTgt spid="6"/>
                                        </p:tgtEl>
                                        <p:attrNameLst>
                                          <p:attrName>ppt_w</p:attrName>
                                        </p:attrNameLst>
                                      </p:cBhvr>
                                      <p:tavLst>
                                        <p:tav tm="0">
                                          <p:val>
                                            <p:fltVal val="0"/>
                                          </p:val>
                                        </p:tav>
                                        <p:tav tm="100000">
                                          <p:val>
                                            <p:strVal val="#ppt_w"/>
                                          </p:val>
                                        </p:tav>
                                      </p:tavLst>
                                    </p:anim>
                                    <p:anim calcmode="lin" valueType="num">
                                      <p:cBhvr>
                                        <p:cTn id="45" dur="250" fill="hold"/>
                                        <p:tgtEl>
                                          <p:spTgt spid="6"/>
                                        </p:tgtEl>
                                        <p:attrNameLst>
                                          <p:attrName>ppt_h</p:attrName>
                                        </p:attrNameLst>
                                      </p:cBhvr>
                                      <p:tavLst>
                                        <p:tav tm="0">
                                          <p:val>
                                            <p:fltVal val="0"/>
                                          </p:val>
                                        </p:tav>
                                        <p:tav tm="100000">
                                          <p:val>
                                            <p:strVal val="#ppt_h"/>
                                          </p:val>
                                        </p:tav>
                                      </p:tavLst>
                                    </p:anim>
                                    <p:anim calcmode="lin" valueType="num">
                                      <p:cBhvr>
                                        <p:cTn id="46" dur="250" fill="hold"/>
                                        <p:tgtEl>
                                          <p:spTgt spid="6"/>
                                        </p:tgtEl>
                                        <p:attrNameLst>
                                          <p:attrName>style.rotation</p:attrName>
                                        </p:attrNameLst>
                                      </p:cBhvr>
                                      <p:tavLst>
                                        <p:tav tm="0">
                                          <p:val>
                                            <p:fltVal val="90"/>
                                          </p:val>
                                        </p:tav>
                                        <p:tav tm="100000">
                                          <p:val>
                                            <p:fltVal val="0"/>
                                          </p:val>
                                        </p:tav>
                                      </p:tavLst>
                                    </p:anim>
                                    <p:animEffect transition="in" filter="fade">
                                      <p:cBhvr>
                                        <p:cTn id="47" dur="250"/>
                                        <p:tgtEl>
                                          <p:spTgt spid="6"/>
                                        </p:tgtEl>
                                      </p:cBhvr>
                                    </p:animEffect>
                                  </p:childTnLst>
                                </p:cTn>
                              </p:par>
                              <p:par>
                                <p:cTn id="48" presetID="2" presetClass="entr" presetSubtype="6"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250" fill="hold"/>
                                        <p:tgtEl>
                                          <p:spTgt spid="13"/>
                                        </p:tgtEl>
                                        <p:attrNameLst>
                                          <p:attrName>ppt_x</p:attrName>
                                        </p:attrNameLst>
                                      </p:cBhvr>
                                      <p:tavLst>
                                        <p:tav tm="0">
                                          <p:val>
                                            <p:strVal val="1+#ppt_w/2"/>
                                          </p:val>
                                        </p:tav>
                                        <p:tav tm="100000">
                                          <p:val>
                                            <p:strVal val="#ppt_x"/>
                                          </p:val>
                                        </p:tav>
                                      </p:tavLst>
                                    </p:anim>
                                    <p:anim calcmode="lin" valueType="num">
                                      <p:cBhvr additive="base">
                                        <p:cTn id="51" dur="25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250" fill="hold"/>
                                        <p:tgtEl>
                                          <p:spTgt spid="7"/>
                                        </p:tgtEl>
                                        <p:attrNameLst>
                                          <p:attrName>ppt_w</p:attrName>
                                        </p:attrNameLst>
                                      </p:cBhvr>
                                      <p:tavLst>
                                        <p:tav tm="0">
                                          <p:val>
                                            <p:fltVal val="0"/>
                                          </p:val>
                                        </p:tav>
                                        <p:tav tm="100000">
                                          <p:val>
                                            <p:strVal val="#ppt_w"/>
                                          </p:val>
                                        </p:tav>
                                      </p:tavLst>
                                    </p:anim>
                                    <p:anim calcmode="lin" valueType="num">
                                      <p:cBhvr>
                                        <p:cTn id="56" dur="250" fill="hold"/>
                                        <p:tgtEl>
                                          <p:spTgt spid="7"/>
                                        </p:tgtEl>
                                        <p:attrNameLst>
                                          <p:attrName>ppt_h</p:attrName>
                                        </p:attrNameLst>
                                      </p:cBhvr>
                                      <p:tavLst>
                                        <p:tav tm="0">
                                          <p:val>
                                            <p:fltVal val="0"/>
                                          </p:val>
                                        </p:tav>
                                        <p:tav tm="100000">
                                          <p:val>
                                            <p:strVal val="#ppt_h"/>
                                          </p:val>
                                        </p:tav>
                                      </p:tavLst>
                                    </p:anim>
                                    <p:anim calcmode="lin" valueType="num">
                                      <p:cBhvr>
                                        <p:cTn id="57" dur="250" fill="hold"/>
                                        <p:tgtEl>
                                          <p:spTgt spid="7"/>
                                        </p:tgtEl>
                                        <p:attrNameLst>
                                          <p:attrName>style.rotation</p:attrName>
                                        </p:attrNameLst>
                                      </p:cBhvr>
                                      <p:tavLst>
                                        <p:tav tm="0">
                                          <p:val>
                                            <p:fltVal val="90"/>
                                          </p:val>
                                        </p:tav>
                                        <p:tav tm="100000">
                                          <p:val>
                                            <p:fltVal val="0"/>
                                          </p:val>
                                        </p:tav>
                                      </p:tavLst>
                                    </p:anim>
                                    <p:animEffect transition="in" filter="fade">
                                      <p:cBhvr>
                                        <p:cTn id="58" dur="250"/>
                                        <p:tgtEl>
                                          <p:spTgt spid="7"/>
                                        </p:tgtEl>
                                      </p:cBhvr>
                                    </p:animEffect>
                                  </p:childTnLst>
                                </p:cTn>
                              </p:par>
                              <p:par>
                                <p:cTn id="59" presetID="2" presetClass="entr" presetSubtype="12"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250" fill="hold"/>
                                        <p:tgtEl>
                                          <p:spTgt spid="10"/>
                                        </p:tgtEl>
                                        <p:attrNameLst>
                                          <p:attrName>ppt_x</p:attrName>
                                        </p:attrNameLst>
                                      </p:cBhvr>
                                      <p:tavLst>
                                        <p:tav tm="0">
                                          <p:val>
                                            <p:strVal val="0-#ppt_w/2"/>
                                          </p:val>
                                        </p:tav>
                                        <p:tav tm="100000">
                                          <p:val>
                                            <p:strVal val="#ppt_x"/>
                                          </p:val>
                                        </p:tav>
                                      </p:tavLst>
                                    </p:anim>
                                    <p:anim calcmode="lin" valueType="num">
                                      <p:cBhvr additive="base">
                                        <p:cTn id="62" dur="250" fill="hold"/>
                                        <p:tgtEl>
                                          <p:spTgt spid="10"/>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25619"/>
                                        </p:tgtEl>
                                        <p:attrNameLst>
                                          <p:attrName>style.visibility</p:attrName>
                                        </p:attrNameLst>
                                      </p:cBhvr>
                                      <p:to>
                                        <p:strVal val="visible"/>
                                      </p:to>
                                    </p:set>
                                    <p:animEffect transition="in" filter="fade">
                                      <p:cBhvr>
                                        <p:cTn id="65" dur="250"/>
                                        <p:tgtEl>
                                          <p:spTgt spid="256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625"/>
                                        </p:tgtEl>
                                        <p:attrNameLst>
                                          <p:attrName>style.visibility</p:attrName>
                                        </p:attrNameLst>
                                      </p:cBhvr>
                                      <p:to>
                                        <p:strVal val="visible"/>
                                      </p:to>
                                    </p:set>
                                    <p:animEffect transition="in" filter="fade">
                                      <p:cBhvr>
                                        <p:cTn id="68" dur="250"/>
                                        <p:tgtEl>
                                          <p:spTgt spid="256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627"/>
                                        </p:tgtEl>
                                        <p:attrNameLst>
                                          <p:attrName>style.visibility</p:attrName>
                                        </p:attrNameLst>
                                      </p:cBhvr>
                                      <p:to>
                                        <p:strVal val="visible"/>
                                      </p:to>
                                    </p:set>
                                    <p:animEffect transition="in" filter="fade">
                                      <p:cBhvr>
                                        <p:cTn id="71" dur="250"/>
                                        <p:tgtEl>
                                          <p:spTgt spid="256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613"/>
                                        </p:tgtEl>
                                        <p:attrNameLst>
                                          <p:attrName>style.visibility</p:attrName>
                                        </p:attrNameLst>
                                      </p:cBhvr>
                                      <p:to>
                                        <p:strVal val="visible"/>
                                      </p:to>
                                    </p:set>
                                    <p:animEffect transition="in" filter="fade">
                                      <p:cBhvr>
                                        <p:cTn id="74" dur="250"/>
                                        <p:tgtEl>
                                          <p:spTgt spid="256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626"/>
                                        </p:tgtEl>
                                        <p:attrNameLst>
                                          <p:attrName>style.visibility</p:attrName>
                                        </p:attrNameLst>
                                      </p:cBhvr>
                                      <p:to>
                                        <p:strVal val="visible"/>
                                      </p:to>
                                    </p:set>
                                    <p:animEffect transition="in" filter="fade">
                                      <p:cBhvr>
                                        <p:cTn id="77" dur="250"/>
                                        <p:tgtEl>
                                          <p:spTgt spid="256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615"/>
                                        </p:tgtEl>
                                        <p:attrNameLst>
                                          <p:attrName>style.visibility</p:attrName>
                                        </p:attrNameLst>
                                      </p:cBhvr>
                                      <p:to>
                                        <p:strVal val="visible"/>
                                      </p:to>
                                    </p:set>
                                    <p:animEffect transition="in" filter="fade">
                                      <p:cBhvr>
                                        <p:cTn id="80" dur="250"/>
                                        <p:tgtEl>
                                          <p:spTgt spid="256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628"/>
                                        </p:tgtEl>
                                        <p:attrNameLst>
                                          <p:attrName>style.visibility</p:attrName>
                                        </p:attrNameLst>
                                      </p:cBhvr>
                                      <p:to>
                                        <p:strVal val="visible"/>
                                      </p:to>
                                    </p:set>
                                    <p:animEffect transition="in" filter="fade">
                                      <p:cBhvr>
                                        <p:cTn id="83" dur="250"/>
                                        <p:tgtEl>
                                          <p:spTgt spid="256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617"/>
                                        </p:tgtEl>
                                        <p:attrNameLst>
                                          <p:attrName>style.visibility</p:attrName>
                                        </p:attrNameLst>
                                      </p:cBhvr>
                                      <p:to>
                                        <p:strVal val="visible"/>
                                      </p:to>
                                    </p:set>
                                    <p:animEffect transition="in" filter="fade">
                                      <p:cBhvr>
                                        <p:cTn id="8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279" y="752555"/>
            <a:ext cx="1510536" cy="1491791"/>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 name="组合 11"/>
          <p:cNvGrpSpPr/>
          <p:nvPr/>
        </p:nvGrpSpPr>
        <p:grpSpPr>
          <a:xfrm>
            <a:off x="3386978" y="2463468"/>
            <a:ext cx="1510536" cy="1491791"/>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11" name="组合 10"/>
          <p:cNvGrpSpPr/>
          <p:nvPr/>
        </p:nvGrpSpPr>
        <p:grpSpPr>
          <a:xfrm>
            <a:off x="4246487" y="1632367"/>
            <a:ext cx="1510536" cy="1491791"/>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45" name="组合 44"/>
          <p:cNvGrpSpPr/>
          <p:nvPr/>
        </p:nvGrpSpPr>
        <p:grpSpPr>
          <a:xfrm>
            <a:off x="4246487" y="3343280"/>
            <a:ext cx="1510536" cy="1491791"/>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
        <p:nvSpPr>
          <p:cNvPr id="37" name="文本框 20"/>
          <p:cNvSpPr txBox="1"/>
          <p:nvPr/>
        </p:nvSpPr>
        <p:spPr>
          <a:xfrm>
            <a:off x="1972156" y="120627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38" name="矩形 47"/>
          <p:cNvSpPr>
            <a:spLocks noChangeArrowheads="1"/>
          </p:cNvSpPr>
          <p:nvPr/>
        </p:nvSpPr>
        <p:spPr bwMode="auto">
          <a:xfrm>
            <a:off x="1456513" y="154022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1972156" y="284275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0" name="矩形 47"/>
          <p:cNvSpPr>
            <a:spLocks noChangeArrowheads="1"/>
          </p:cNvSpPr>
          <p:nvPr/>
        </p:nvSpPr>
        <p:spPr bwMode="auto">
          <a:xfrm>
            <a:off x="1456513" y="317670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5998452" y="1827200"/>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2" name="矩形 47"/>
          <p:cNvSpPr>
            <a:spLocks noChangeArrowheads="1"/>
          </p:cNvSpPr>
          <p:nvPr/>
        </p:nvSpPr>
        <p:spPr bwMode="auto">
          <a:xfrm>
            <a:off x="5984150" y="2161150"/>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5998452" y="3463683"/>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4" name="矩形 47"/>
          <p:cNvSpPr>
            <a:spLocks noChangeArrowheads="1"/>
          </p:cNvSpPr>
          <p:nvPr/>
        </p:nvSpPr>
        <p:spPr bwMode="auto">
          <a:xfrm>
            <a:off x="5984150" y="379763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1">
                                          <p:stCondLst>
                                            <p:cond delay="0"/>
                                          </p:stCondLst>
                                        </p:cTn>
                                        <p:tgtEl>
                                          <p:spTgt spid="2"/>
                                        </p:tgtEl>
                                      </p:cBhvr>
                                    </p:animEffect>
                                    <p:anim calcmode="lin" valueType="num">
                                      <p:cBhvr>
                                        <p:cTn id="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13" dur="1">
                                          <p:stCondLst>
                                            <p:cond delay="80"/>
                                          </p:stCondLst>
                                        </p:cTn>
                                        <p:tgtEl>
                                          <p:spTgt spid="2"/>
                                        </p:tgtEl>
                                      </p:cBhvr>
                                      <p:to x="100000" y="60000"/>
                                    </p:animScale>
                                    <p:animScale>
                                      <p:cBhvr>
                                        <p:cTn id="14" dur="1" decel="50000">
                                          <p:stCondLst>
                                            <p:cond delay="83"/>
                                          </p:stCondLst>
                                        </p:cTn>
                                        <p:tgtEl>
                                          <p:spTgt spid="2"/>
                                        </p:tgtEl>
                                      </p:cBhvr>
                                      <p:to x="100000" y="100000"/>
                                    </p:animScale>
                                    <p:animScale>
                                      <p:cBhvr>
                                        <p:cTn id="15" dur="1">
                                          <p:stCondLst>
                                            <p:cond delay="161"/>
                                          </p:stCondLst>
                                        </p:cTn>
                                        <p:tgtEl>
                                          <p:spTgt spid="2"/>
                                        </p:tgtEl>
                                      </p:cBhvr>
                                      <p:to x="100000" y="80000"/>
                                    </p:animScale>
                                    <p:animScale>
                                      <p:cBhvr>
                                        <p:cTn id="16" dur="1" decel="50000">
                                          <p:stCondLst>
                                            <p:cond delay="164"/>
                                          </p:stCondLst>
                                        </p:cTn>
                                        <p:tgtEl>
                                          <p:spTgt spid="2"/>
                                        </p:tgtEl>
                                      </p:cBhvr>
                                      <p:to x="100000" y="100000"/>
                                    </p:animScale>
                                    <p:animScale>
                                      <p:cBhvr>
                                        <p:cTn id="17" dur="1">
                                          <p:stCondLst>
                                            <p:cond delay="249"/>
                                          </p:stCondLst>
                                        </p:cTn>
                                        <p:tgtEl>
                                          <p:spTgt spid="2"/>
                                        </p:tgtEl>
                                      </p:cBhvr>
                                      <p:to x="100000" y="90000"/>
                                    </p:animScale>
                                    <p:animScale>
                                      <p:cBhvr>
                                        <p:cTn id="18" dur="1" decel="50000">
                                          <p:stCondLst>
                                            <p:cond delay="249"/>
                                          </p:stCondLst>
                                        </p:cTn>
                                        <p:tgtEl>
                                          <p:spTgt spid="2"/>
                                        </p:tgtEl>
                                      </p:cBhvr>
                                      <p:to x="100000" y="100000"/>
                                    </p:animScale>
                                    <p:animScale>
                                      <p:cBhvr>
                                        <p:cTn id="19" dur="1">
                                          <p:stCondLst>
                                            <p:cond delay="249"/>
                                          </p:stCondLst>
                                        </p:cTn>
                                        <p:tgtEl>
                                          <p:spTgt spid="2"/>
                                        </p:tgtEl>
                                      </p:cBhvr>
                                      <p:to x="100000" y="95000"/>
                                    </p:animScale>
                                    <p:animScale>
                                      <p:cBhvr>
                                        <p:cTn id="20" dur="1" decel="50000">
                                          <p:stCondLst>
                                            <p:cond delay="249"/>
                                          </p:stCondLst>
                                        </p:cTn>
                                        <p:tgtEl>
                                          <p:spTgt spid="2"/>
                                        </p:tgtEl>
                                      </p:cBhvr>
                                      <p:to x="100000" y="100000"/>
                                    </p:animScale>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50"/>
                                        <p:tgtEl>
                                          <p:spTgt spid="37"/>
                                        </p:tgtEl>
                                      </p:cBhvr>
                                    </p:animEffect>
                                    <p:anim calcmode="lin" valueType="num">
                                      <p:cBhvr>
                                        <p:cTn id="25" dur="250" fill="hold"/>
                                        <p:tgtEl>
                                          <p:spTgt spid="37"/>
                                        </p:tgtEl>
                                        <p:attrNameLst>
                                          <p:attrName>ppt_x</p:attrName>
                                        </p:attrNameLst>
                                      </p:cBhvr>
                                      <p:tavLst>
                                        <p:tav tm="0">
                                          <p:val>
                                            <p:strVal val="#ppt_x"/>
                                          </p:val>
                                        </p:tav>
                                        <p:tav tm="100000">
                                          <p:val>
                                            <p:strVal val="#ppt_x"/>
                                          </p:val>
                                        </p:tav>
                                      </p:tavLst>
                                    </p:anim>
                                    <p:anim calcmode="lin" valueType="num">
                                      <p:cBhvr>
                                        <p:cTn id="26" dur="25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250"/>
                                        <p:tgtEl>
                                          <p:spTgt spid="38"/>
                                        </p:tgtEl>
                                      </p:cBhvr>
                                    </p:animEffect>
                                    <p:anim calcmode="lin" valueType="num">
                                      <p:cBhvr>
                                        <p:cTn id="30" dur="250" fill="hold"/>
                                        <p:tgtEl>
                                          <p:spTgt spid="38"/>
                                        </p:tgtEl>
                                        <p:attrNameLst>
                                          <p:attrName>ppt_x</p:attrName>
                                        </p:attrNameLst>
                                      </p:cBhvr>
                                      <p:tavLst>
                                        <p:tav tm="0">
                                          <p:val>
                                            <p:strVal val="#ppt_x"/>
                                          </p:val>
                                        </p:tav>
                                        <p:tav tm="100000">
                                          <p:val>
                                            <p:strVal val="#ppt_x"/>
                                          </p:val>
                                        </p:tav>
                                      </p:tavLst>
                                    </p:anim>
                                    <p:anim calcmode="lin" valueType="num">
                                      <p:cBhvr>
                                        <p:cTn id="31" dur="25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71">
                                          <p:stCondLst>
                                            <p:cond delay="0"/>
                                          </p:stCondLst>
                                        </p:cTn>
                                        <p:tgtEl>
                                          <p:spTgt spid="11"/>
                                        </p:tgtEl>
                                      </p:cBhvr>
                                    </p:animEffect>
                                    <p:anim calcmode="lin" valueType="num">
                                      <p:cBhvr>
                                        <p:cTn id="3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3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4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41" dur="1">
                                          <p:stCondLst>
                                            <p:cond delay="80"/>
                                          </p:stCondLst>
                                        </p:cTn>
                                        <p:tgtEl>
                                          <p:spTgt spid="11"/>
                                        </p:tgtEl>
                                      </p:cBhvr>
                                      <p:to x="100000" y="60000"/>
                                    </p:animScale>
                                    <p:animScale>
                                      <p:cBhvr>
                                        <p:cTn id="42" dur="1" decel="50000">
                                          <p:stCondLst>
                                            <p:cond delay="83"/>
                                          </p:stCondLst>
                                        </p:cTn>
                                        <p:tgtEl>
                                          <p:spTgt spid="11"/>
                                        </p:tgtEl>
                                      </p:cBhvr>
                                      <p:to x="100000" y="100000"/>
                                    </p:animScale>
                                    <p:animScale>
                                      <p:cBhvr>
                                        <p:cTn id="43" dur="1">
                                          <p:stCondLst>
                                            <p:cond delay="161"/>
                                          </p:stCondLst>
                                        </p:cTn>
                                        <p:tgtEl>
                                          <p:spTgt spid="11"/>
                                        </p:tgtEl>
                                      </p:cBhvr>
                                      <p:to x="100000" y="80000"/>
                                    </p:animScale>
                                    <p:animScale>
                                      <p:cBhvr>
                                        <p:cTn id="44" dur="1" decel="50000">
                                          <p:stCondLst>
                                            <p:cond delay="164"/>
                                          </p:stCondLst>
                                        </p:cTn>
                                        <p:tgtEl>
                                          <p:spTgt spid="11"/>
                                        </p:tgtEl>
                                      </p:cBhvr>
                                      <p:to x="100000" y="100000"/>
                                    </p:animScale>
                                    <p:animScale>
                                      <p:cBhvr>
                                        <p:cTn id="45" dur="1">
                                          <p:stCondLst>
                                            <p:cond delay="249"/>
                                          </p:stCondLst>
                                        </p:cTn>
                                        <p:tgtEl>
                                          <p:spTgt spid="11"/>
                                        </p:tgtEl>
                                      </p:cBhvr>
                                      <p:to x="100000" y="90000"/>
                                    </p:animScale>
                                    <p:animScale>
                                      <p:cBhvr>
                                        <p:cTn id="46" dur="1" decel="50000">
                                          <p:stCondLst>
                                            <p:cond delay="249"/>
                                          </p:stCondLst>
                                        </p:cTn>
                                        <p:tgtEl>
                                          <p:spTgt spid="11"/>
                                        </p:tgtEl>
                                      </p:cBhvr>
                                      <p:to x="100000" y="100000"/>
                                    </p:animScale>
                                    <p:animScale>
                                      <p:cBhvr>
                                        <p:cTn id="47" dur="1">
                                          <p:stCondLst>
                                            <p:cond delay="249"/>
                                          </p:stCondLst>
                                        </p:cTn>
                                        <p:tgtEl>
                                          <p:spTgt spid="11"/>
                                        </p:tgtEl>
                                      </p:cBhvr>
                                      <p:to x="100000" y="95000"/>
                                    </p:animScale>
                                    <p:animScale>
                                      <p:cBhvr>
                                        <p:cTn id="48" dur="1" decel="50000">
                                          <p:stCondLst>
                                            <p:cond delay="249"/>
                                          </p:stCondLst>
                                        </p:cTn>
                                        <p:tgtEl>
                                          <p:spTgt spid="11"/>
                                        </p:tgtEl>
                                      </p:cBhvr>
                                      <p:to x="100000" y="100000"/>
                                    </p:animScale>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50"/>
                                        <p:tgtEl>
                                          <p:spTgt spid="41"/>
                                        </p:tgtEl>
                                      </p:cBhvr>
                                    </p:animEffect>
                                    <p:anim calcmode="lin" valueType="num">
                                      <p:cBhvr>
                                        <p:cTn id="53" dur="250" fill="hold"/>
                                        <p:tgtEl>
                                          <p:spTgt spid="41"/>
                                        </p:tgtEl>
                                        <p:attrNameLst>
                                          <p:attrName>ppt_x</p:attrName>
                                        </p:attrNameLst>
                                      </p:cBhvr>
                                      <p:tavLst>
                                        <p:tav tm="0">
                                          <p:val>
                                            <p:strVal val="#ppt_x"/>
                                          </p:val>
                                        </p:tav>
                                        <p:tav tm="100000">
                                          <p:val>
                                            <p:strVal val="#ppt_x"/>
                                          </p:val>
                                        </p:tav>
                                      </p:tavLst>
                                    </p:anim>
                                    <p:anim calcmode="lin" valueType="num">
                                      <p:cBhvr>
                                        <p:cTn id="54" dur="25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anim calcmode="lin" valueType="num">
                                      <p:cBhvr>
                                        <p:cTn id="58" dur="250" fill="hold"/>
                                        <p:tgtEl>
                                          <p:spTgt spid="42"/>
                                        </p:tgtEl>
                                        <p:attrNameLst>
                                          <p:attrName>ppt_x</p:attrName>
                                        </p:attrNameLst>
                                      </p:cBhvr>
                                      <p:tavLst>
                                        <p:tav tm="0">
                                          <p:val>
                                            <p:strVal val="#ppt_x"/>
                                          </p:val>
                                        </p:tav>
                                        <p:tav tm="100000">
                                          <p:val>
                                            <p:strVal val="#ppt_x"/>
                                          </p:val>
                                        </p:tav>
                                      </p:tavLst>
                                    </p:anim>
                                    <p:anim calcmode="lin" valueType="num">
                                      <p:cBhvr>
                                        <p:cTn id="59" dur="250" fill="hold"/>
                                        <p:tgtEl>
                                          <p:spTgt spid="42"/>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6"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71">
                                          <p:stCondLst>
                                            <p:cond delay="0"/>
                                          </p:stCondLst>
                                        </p:cTn>
                                        <p:tgtEl>
                                          <p:spTgt spid="12"/>
                                        </p:tgtEl>
                                      </p:cBhvr>
                                    </p:animEffect>
                                    <p:anim calcmode="lin" valueType="num">
                                      <p:cBhvr>
                                        <p:cTn id="6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6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6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69" dur="1">
                                          <p:stCondLst>
                                            <p:cond delay="80"/>
                                          </p:stCondLst>
                                        </p:cTn>
                                        <p:tgtEl>
                                          <p:spTgt spid="12"/>
                                        </p:tgtEl>
                                      </p:cBhvr>
                                      <p:to x="100000" y="60000"/>
                                    </p:animScale>
                                    <p:animScale>
                                      <p:cBhvr>
                                        <p:cTn id="70" dur="1" decel="50000">
                                          <p:stCondLst>
                                            <p:cond delay="83"/>
                                          </p:stCondLst>
                                        </p:cTn>
                                        <p:tgtEl>
                                          <p:spTgt spid="12"/>
                                        </p:tgtEl>
                                      </p:cBhvr>
                                      <p:to x="100000" y="100000"/>
                                    </p:animScale>
                                    <p:animScale>
                                      <p:cBhvr>
                                        <p:cTn id="71" dur="1">
                                          <p:stCondLst>
                                            <p:cond delay="161"/>
                                          </p:stCondLst>
                                        </p:cTn>
                                        <p:tgtEl>
                                          <p:spTgt spid="12"/>
                                        </p:tgtEl>
                                      </p:cBhvr>
                                      <p:to x="100000" y="80000"/>
                                    </p:animScale>
                                    <p:animScale>
                                      <p:cBhvr>
                                        <p:cTn id="72" dur="1" decel="50000">
                                          <p:stCondLst>
                                            <p:cond delay="164"/>
                                          </p:stCondLst>
                                        </p:cTn>
                                        <p:tgtEl>
                                          <p:spTgt spid="12"/>
                                        </p:tgtEl>
                                      </p:cBhvr>
                                      <p:to x="100000" y="100000"/>
                                    </p:animScale>
                                    <p:animScale>
                                      <p:cBhvr>
                                        <p:cTn id="73" dur="1">
                                          <p:stCondLst>
                                            <p:cond delay="249"/>
                                          </p:stCondLst>
                                        </p:cTn>
                                        <p:tgtEl>
                                          <p:spTgt spid="12"/>
                                        </p:tgtEl>
                                      </p:cBhvr>
                                      <p:to x="100000" y="90000"/>
                                    </p:animScale>
                                    <p:animScale>
                                      <p:cBhvr>
                                        <p:cTn id="74" dur="1" decel="50000">
                                          <p:stCondLst>
                                            <p:cond delay="249"/>
                                          </p:stCondLst>
                                        </p:cTn>
                                        <p:tgtEl>
                                          <p:spTgt spid="12"/>
                                        </p:tgtEl>
                                      </p:cBhvr>
                                      <p:to x="100000" y="100000"/>
                                    </p:animScale>
                                    <p:animScale>
                                      <p:cBhvr>
                                        <p:cTn id="75" dur="1">
                                          <p:stCondLst>
                                            <p:cond delay="249"/>
                                          </p:stCondLst>
                                        </p:cTn>
                                        <p:tgtEl>
                                          <p:spTgt spid="12"/>
                                        </p:tgtEl>
                                      </p:cBhvr>
                                      <p:to x="100000" y="95000"/>
                                    </p:animScale>
                                    <p:animScale>
                                      <p:cBhvr>
                                        <p:cTn id="76" dur="1" decel="50000">
                                          <p:stCondLst>
                                            <p:cond delay="249"/>
                                          </p:stCondLst>
                                        </p:cTn>
                                        <p:tgtEl>
                                          <p:spTgt spid="12"/>
                                        </p:tgtEl>
                                      </p:cBhvr>
                                      <p:to x="100000" y="100000"/>
                                    </p:animScale>
                                  </p:childTnLst>
                                </p:cTn>
                              </p:par>
                            </p:childTnLst>
                          </p:cTn>
                        </p:par>
                        <p:par>
                          <p:cTn id="77" fill="hold">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250"/>
                                        <p:tgtEl>
                                          <p:spTgt spid="39"/>
                                        </p:tgtEl>
                                      </p:cBhvr>
                                    </p:animEffect>
                                    <p:anim calcmode="lin" valueType="num">
                                      <p:cBhvr>
                                        <p:cTn id="81" dur="250" fill="hold"/>
                                        <p:tgtEl>
                                          <p:spTgt spid="39"/>
                                        </p:tgtEl>
                                        <p:attrNameLst>
                                          <p:attrName>ppt_x</p:attrName>
                                        </p:attrNameLst>
                                      </p:cBhvr>
                                      <p:tavLst>
                                        <p:tav tm="0">
                                          <p:val>
                                            <p:strVal val="#ppt_x"/>
                                          </p:val>
                                        </p:tav>
                                        <p:tav tm="100000">
                                          <p:val>
                                            <p:strVal val="#ppt_x"/>
                                          </p:val>
                                        </p:tav>
                                      </p:tavLst>
                                    </p:anim>
                                    <p:anim calcmode="lin" valueType="num">
                                      <p:cBhvr>
                                        <p:cTn id="82" dur="250" fill="hold"/>
                                        <p:tgtEl>
                                          <p:spTgt spid="3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250"/>
                                        <p:tgtEl>
                                          <p:spTgt spid="40"/>
                                        </p:tgtEl>
                                      </p:cBhvr>
                                    </p:animEffect>
                                    <p:anim calcmode="lin" valueType="num">
                                      <p:cBhvr>
                                        <p:cTn id="86" dur="250" fill="hold"/>
                                        <p:tgtEl>
                                          <p:spTgt spid="40"/>
                                        </p:tgtEl>
                                        <p:attrNameLst>
                                          <p:attrName>ppt_x</p:attrName>
                                        </p:attrNameLst>
                                      </p:cBhvr>
                                      <p:tavLst>
                                        <p:tav tm="0">
                                          <p:val>
                                            <p:strVal val="#ppt_x"/>
                                          </p:val>
                                        </p:tav>
                                        <p:tav tm="100000">
                                          <p:val>
                                            <p:strVal val="#ppt_x"/>
                                          </p:val>
                                        </p:tav>
                                      </p:tavLst>
                                    </p:anim>
                                    <p:anim calcmode="lin" valueType="num">
                                      <p:cBhvr>
                                        <p:cTn id="87" dur="25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26" presetClass="entr" presetSubtype="0" fill="hold"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71">
                                          <p:stCondLst>
                                            <p:cond delay="0"/>
                                          </p:stCondLst>
                                        </p:cTn>
                                        <p:tgtEl>
                                          <p:spTgt spid="45"/>
                                        </p:tgtEl>
                                      </p:cBhvr>
                                    </p:animEffect>
                                    <p:anim calcmode="lin" valueType="num">
                                      <p:cBhvr>
                                        <p:cTn id="9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9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9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9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9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97" dur="1">
                                          <p:stCondLst>
                                            <p:cond delay="80"/>
                                          </p:stCondLst>
                                        </p:cTn>
                                        <p:tgtEl>
                                          <p:spTgt spid="45"/>
                                        </p:tgtEl>
                                      </p:cBhvr>
                                      <p:to x="100000" y="60000"/>
                                    </p:animScale>
                                    <p:animScale>
                                      <p:cBhvr>
                                        <p:cTn id="98" dur="1" decel="50000">
                                          <p:stCondLst>
                                            <p:cond delay="83"/>
                                          </p:stCondLst>
                                        </p:cTn>
                                        <p:tgtEl>
                                          <p:spTgt spid="45"/>
                                        </p:tgtEl>
                                      </p:cBhvr>
                                      <p:to x="100000" y="100000"/>
                                    </p:animScale>
                                    <p:animScale>
                                      <p:cBhvr>
                                        <p:cTn id="99" dur="1">
                                          <p:stCondLst>
                                            <p:cond delay="161"/>
                                          </p:stCondLst>
                                        </p:cTn>
                                        <p:tgtEl>
                                          <p:spTgt spid="45"/>
                                        </p:tgtEl>
                                      </p:cBhvr>
                                      <p:to x="100000" y="80000"/>
                                    </p:animScale>
                                    <p:animScale>
                                      <p:cBhvr>
                                        <p:cTn id="100" dur="1" decel="50000">
                                          <p:stCondLst>
                                            <p:cond delay="164"/>
                                          </p:stCondLst>
                                        </p:cTn>
                                        <p:tgtEl>
                                          <p:spTgt spid="45"/>
                                        </p:tgtEl>
                                      </p:cBhvr>
                                      <p:to x="100000" y="100000"/>
                                    </p:animScale>
                                    <p:animScale>
                                      <p:cBhvr>
                                        <p:cTn id="101" dur="1">
                                          <p:stCondLst>
                                            <p:cond delay="249"/>
                                          </p:stCondLst>
                                        </p:cTn>
                                        <p:tgtEl>
                                          <p:spTgt spid="45"/>
                                        </p:tgtEl>
                                      </p:cBhvr>
                                      <p:to x="100000" y="90000"/>
                                    </p:animScale>
                                    <p:animScale>
                                      <p:cBhvr>
                                        <p:cTn id="102" dur="1" decel="50000">
                                          <p:stCondLst>
                                            <p:cond delay="249"/>
                                          </p:stCondLst>
                                        </p:cTn>
                                        <p:tgtEl>
                                          <p:spTgt spid="45"/>
                                        </p:tgtEl>
                                      </p:cBhvr>
                                      <p:to x="100000" y="100000"/>
                                    </p:animScale>
                                    <p:animScale>
                                      <p:cBhvr>
                                        <p:cTn id="103" dur="1">
                                          <p:stCondLst>
                                            <p:cond delay="249"/>
                                          </p:stCondLst>
                                        </p:cTn>
                                        <p:tgtEl>
                                          <p:spTgt spid="45"/>
                                        </p:tgtEl>
                                      </p:cBhvr>
                                      <p:to x="100000" y="95000"/>
                                    </p:animScale>
                                    <p:animScale>
                                      <p:cBhvr>
                                        <p:cTn id="104" dur="1" decel="50000">
                                          <p:stCondLst>
                                            <p:cond delay="249"/>
                                          </p:stCondLst>
                                        </p:cTn>
                                        <p:tgtEl>
                                          <p:spTgt spid="45"/>
                                        </p:tgtEl>
                                      </p:cBhvr>
                                      <p:to x="100000" y="100000"/>
                                    </p:animScale>
                                  </p:childTnLst>
                                </p:cTn>
                              </p:par>
                            </p:childTnLst>
                          </p:cTn>
                        </p:par>
                        <p:par>
                          <p:cTn id="105" fill="hold">
                            <p:stCondLst>
                              <p:cond delay="3500"/>
                            </p:stCondLst>
                            <p:childTnLst>
                              <p:par>
                                <p:cTn id="106" presetID="42" presetClass="entr" presetSubtype="0"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250"/>
                                        <p:tgtEl>
                                          <p:spTgt spid="43"/>
                                        </p:tgtEl>
                                      </p:cBhvr>
                                    </p:animEffect>
                                    <p:anim calcmode="lin" valueType="num">
                                      <p:cBhvr>
                                        <p:cTn id="109" dur="250" fill="hold"/>
                                        <p:tgtEl>
                                          <p:spTgt spid="43"/>
                                        </p:tgtEl>
                                        <p:attrNameLst>
                                          <p:attrName>ppt_x</p:attrName>
                                        </p:attrNameLst>
                                      </p:cBhvr>
                                      <p:tavLst>
                                        <p:tav tm="0">
                                          <p:val>
                                            <p:strVal val="#ppt_x"/>
                                          </p:val>
                                        </p:tav>
                                        <p:tav tm="100000">
                                          <p:val>
                                            <p:strVal val="#ppt_x"/>
                                          </p:val>
                                        </p:tav>
                                      </p:tavLst>
                                    </p:anim>
                                    <p:anim calcmode="lin" valueType="num">
                                      <p:cBhvr>
                                        <p:cTn id="110" dur="25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250"/>
                                        <p:tgtEl>
                                          <p:spTgt spid="44"/>
                                        </p:tgtEl>
                                      </p:cBhvr>
                                    </p:animEffect>
                                    <p:anim calcmode="lin" valueType="num">
                                      <p:cBhvr>
                                        <p:cTn id="114" dur="250" fill="hold"/>
                                        <p:tgtEl>
                                          <p:spTgt spid="44"/>
                                        </p:tgtEl>
                                        <p:attrNameLst>
                                          <p:attrName>ppt_x</p:attrName>
                                        </p:attrNameLst>
                                      </p:cBhvr>
                                      <p:tavLst>
                                        <p:tav tm="0">
                                          <p:val>
                                            <p:strVal val="#ppt_x"/>
                                          </p:val>
                                        </p:tav>
                                        <p:tav tm="100000">
                                          <p:val>
                                            <p:strVal val="#ppt_x"/>
                                          </p:val>
                                        </p:tav>
                                      </p:tavLst>
                                    </p:anim>
                                    <p:anim calcmode="lin" valueType="num">
                                      <p:cBhvr>
                                        <p:cTn id="11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07861" y="1701722"/>
            <a:ext cx="1467953" cy="1627384"/>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752044" y="2713551"/>
            <a:ext cx="1492784" cy="1627384"/>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 name="组合 1"/>
          <p:cNvGrpSpPr/>
          <p:nvPr/>
        </p:nvGrpSpPr>
        <p:grpSpPr>
          <a:xfrm>
            <a:off x="1040412" y="2713551"/>
            <a:ext cx="1468236" cy="1627384"/>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2896229" y="1701722"/>
            <a:ext cx="1467953" cy="1627384"/>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5089" name="组合 98"/>
          <p:cNvGrpSpPr/>
          <p:nvPr/>
        </p:nvGrpSpPr>
        <p:grpSpPr bwMode="auto">
          <a:xfrm>
            <a:off x="885825" y="1762767"/>
            <a:ext cx="1804988" cy="787154"/>
            <a:chOff x="3508035" y="4207856"/>
            <a:chExt cx="2407376" cy="1063141"/>
          </a:xfrm>
        </p:grpSpPr>
        <p:sp>
          <p:nvSpPr>
            <p:cNvPr id="10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10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39" name="组合 98"/>
          <p:cNvGrpSpPr/>
          <p:nvPr/>
        </p:nvGrpSpPr>
        <p:grpSpPr bwMode="auto">
          <a:xfrm>
            <a:off x="4752045" y="1762767"/>
            <a:ext cx="1804988" cy="787154"/>
            <a:chOff x="3508035" y="4207856"/>
            <a:chExt cx="2407376" cy="1063141"/>
          </a:xfrm>
        </p:grpSpPr>
        <p:sp>
          <p:nvSpPr>
            <p:cNvPr id="4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42" name="组合 98"/>
          <p:cNvGrpSpPr/>
          <p:nvPr/>
        </p:nvGrpSpPr>
        <p:grpSpPr bwMode="auto">
          <a:xfrm>
            <a:off x="2878801" y="3452212"/>
            <a:ext cx="1804988" cy="787154"/>
            <a:chOff x="3508035" y="4207856"/>
            <a:chExt cx="2407376" cy="1063141"/>
          </a:xfrm>
        </p:grpSpPr>
        <p:sp>
          <p:nvSpPr>
            <p:cNvPr id="43"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4"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1" name="组合 98"/>
          <p:cNvGrpSpPr/>
          <p:nvPr/>
        </p:nvGrpSpPr>
        <p:grpSpPr bwMode="auto">
          <a:xfrm>
            <a:off x="6745021" y="3452212"/>
            <a:ext cx="1804988" cy="787154"/>
            <a:chOff x="3508035" y="4207856"/>
            <a:chExt cx="2407376" cy="1063141"/>
          </a:xfrm>
        </p:grpSpPr>
        <p:sp>
          <p:nvSpPr>
            <p:cNvPr id="52"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2"/>
                                        </p:tgtEl>
                                        <p:attrNameLst>
                                          <p:attrName>ppt_x</p:attrName>
                                          <p:attrName>ppt_y</p:attrName>
                                        </p:attrNameLst>
                                      </p:cBhvr>
                                    </p:animMotion>
                                    <p:animEffect transition="in" filter="fade">
                                      <p:cBhvr>
                                        <p:cTn id="9" dur="25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5089"/>
                                        </p:tgtEl>
                                        <p:attrNameLst>
                                          <p:attrName>style.visibility</p:attrName>
                                        </p:attrNameLst>
                                      </p:cBhvr>
                                      <p:to>
                                        <p:strVal val="visible"/>
                                      </p:to>
                                    </p:set>
                                    <p:animEffect transition="in" filter="wipe(left)">
                                      <p:cBhvr>
                                        <p:cTn id="13" dur="250"/>
                                        <p:tgtEl>
                                          <p:spTgt spid="45089"/>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3"/>
                                        </p:tgtEl>
                                        <p:attrNameLst>
                                          <p:attrName>ppt_x</p:attrName>
                                          <p:attrName>ppt_y</p:attrName>
                                        </p:attrNameLst>
                                      </p:cBhvr>
                                    </p:animMotion>
                                    <p:animEffect transition="in" filter="fade">
                                      <p:cBhvr>
                                        <p:cTn id="19" dur="25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4"/>
                                        </p:tgtEl>
                                        <p:attrNameLst>
                                          <p:attrName>ppt_x</p:attrName>
                                          <p:attrName>ppt_y</p:attrName>
                                        </p:attrNameLst>
                                      </p:cBhvr>
                                    </p:animMotion>
                                    <p:animEffect transition="in" filter="fade">
                                      <p:cBhvr>
                                        <p:cTn id="29" dur="250"/>
                                        <p:tgtEl>
                                          <p:spTgt spid="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250"/>
                                        <p:tgtEl>
                                          <p:spTgt spid="39"/>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5"/>
                                        </p:tgtEl>
                                        <p:attrNameLst>
                                          <p:attrName>ppt_x</p:attrName>
                                          <p:attrName>ppt_y</p:attrName>
                                        </p:attrNameLst>
                                      </p:cBhvr>
                                    </p:animMotion>
                                    <p:animEffect transition="in" filter="fade">
                                      <p:cBhvr>
                                        <p:cTn id="39" dur="250"/>
                                        <p:tgtEl>
                                          <p:spTgt spid="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4"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5"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6"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anose="020B0503020204020204" pitchFamily="34" charset="-122"/>
                  <a:ea typeface="微软雅黑" panose="020B0503020204020204" pitchFamily="34" charset="-122"/>
                  <a:cs typeface="+mn-cs"/>
                </a:rPr>
                <a:t>单击此处添加文本</a:t>
              </a:r>
            </a:p>
          </p:txBody>
        </p:sp>
      </p:grpSp>
      <p:grpSp>
        <p:nvGrpSpPr>
          <p:cNvPr id="8"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3"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animEffect transition="in" filter="fade">
                                      <p:cBhvr>
                                        <p:cTn id="14" dur="250"/>
                                        <p:tgtEl>
                                          <p:spTgt spid="8"/>
                                        </p:tgtEl>
                                      </p:cBhvr>
                                    </p:animEffect>
                                  </p:childTnLst>
                                </p:cTn>
                              </p:par>
                              <p:par>
                                <p:cTn id="15" presetID="6" presetClass="emph" presetSubtype="0" fill="hold" nodeType="withEffect">
                                  <p:stCondLst>
                                    <p:cond delay="100"/>
                                  </p:stCondLst>
                                  <p:childTnLst>
                                    <p:animScale>
                                      <p:cBhvr>
                                        <p:cTn id="16" dur="250" fill="hold"/>
                                        <p:tgtEl>
                                          <p:spTgt spid="8"/>
                                        </p:tgtEl>
                                      </p:cBhvr>
                                      <p:by x="110000" y="110000"/>
                                    </p:animScale>
                                  </p:childTnLst>
                                </p:cTn>
                              </p:par>
                              <p:par>
                                <p:cTn id="17" presetID="6" presetClass="emph" presetSubtype="0" fill="hold" nodeType="withEffect">
                                  <p:stCondLst>
                                    <p:cond delay="200"/>
                                  </p:stCondLst>
                                  <p:childTnLst>
                                    <p:animScale>
                                      <p:cBhvr>
                                        <p:cTn id="18" dur="250" fill="hold"/>
                                        <p:tgtEl>
                                          <p:spTgt spid="8"/>
                                        </p:tgtEl>
                                      </p:cBhvr>
                                      <p:by x="90000" y="90000"/>
                                    </p:animScale>
                                  </p:childTnLst>
                                </p:cTn>
                              </p:par>
                              <p:par>
                                <p:cTn id="19" presetID="6" presetClass="emph" presetSubtype="0" fill="hold" nodeType="withEffect">
                                  <p:stCondLst>
                                    <p:cond delay="400"/>
                                  </p:stCondLst>
                                  <p:childTnLst>
                                    <p:animScale>
                                      <p:cBhvr>
                                        <p:cTn id="20" dur="250" fill="hold"/>
                                        <p:tgtEl>
                                          <p:spTgt spid="8"/>
                                        </p:tgtEl>
                                      </p:cBhvr>
                                      <p:by x="105000" y="105000"/>
                                    </p:animScale>
                                  </p:childTnLst>
                                </p:cTn>
                              </p:par>
                              <p:par>
                                <p:cTn id="21" presetID="6" presetClass="emph" presetSubtype="0" fill="hold" nodeType="withEffect">
                                  <p:stCondLst>
                                    <p:cond delay="500"/>
                                  </p:stCondLst>
                                  <p:childTnLst>
                                    <p:animScale>
                                      <p:cBhvr>
                                        <p:cTn id="22" dur="250" fill="hold"/>
                                        <p:tgtEl>
                                          <p:spTgt spid="8"/>
                                        </p:tgtEl>
                                      </p:cBhvr>
                                      <p:by x="95000" y="95000"/>
                                    </p:animScale>
                                  </p:childTnLst>
                                </p:cTn>
                              </p:par>
                              <p:par>
                                <p:cTn id="23" presetID="10" presetClass="entr" presetSubtype="0" fill="hold"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
                                        <p:tgtEl>
                                          <p:spTgt spid="2"/>
                                        </p:tgtEl>
                                      </p:cBhvr>
                                    </p:animEffect>
                                  </p:childTnLst>
                                </p:cTn>
                              </p:par>
                              <p:par>
                                <p:cTn id="26" presetID="10" presetClass="entr" presetSubtype="0" fill="hold" nodeType="withEffect">
                                  <p:stCondLst>
                                    <p:cond delay="6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par>
                                <p:cTn id="29" presetID="10" presetClass="entr" presetSubtype="0" fill="hold"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par>
                                <p:cTn id="32" presetID="10" presetClass="entr" presetSubtype="0" fill="hold"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5" name="矩形 64"/>
          <p:cNvSpPr/>
          <p:nvPr/>
        </p:nvSpPr>
        <p:spPr bwMode="auto">
          <a:xfrm>
            <a:off x="-1" y="514404"/>
            <a:ext cx="9144002" cy="4267088"/>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8" name="组合 7"/>
          <p:cNvGrpSpPr/>
          <p:nvPr/>
        </p:nvGrpSpPr>
        <p:grpSpPr>
          <a:xfrm>
            <a:off x="1829703" y="970399"/>
            <a:ext cx="5402039" cy="735092"/>
            <a:chOff x="2484661" y="983099"/>
            <a:chExt cx="5650825" cy="735092"/>
          </a:xfrm>
        </p:grpSpPr>
        <p:grpSp>
          <p:nvGrpSpPr>
            <p:cNvPr id="9" name="组合 76"/>
            <p:cNvGrpSpPr/>
            <p:nvPr/>
          </p:nvGrpSpPr>
          <p:grpSpPr bwMode="auto">
            <a:xfrm>
              <a:off x="2484661" y="983099"/>
              <a:ext cx="5650825" cy="735092"/>
              <a:chOff x="3300347" y="1368497"/>
              <a:chExt cx="10763512" cy="1417865"/>
            </a:xfrm>
          </p:grpSpPr>
          <p:grpSp>
            <p:nvGrpSpPr>
              <p:cNvPr id="19" name="组合 77"/>
              <p:cNvGrpSpPr/>
              <p:nvPr/>
            </p:nvGrpSpPr>
            <p:grpSpPr bwMode="auto">
              <a:xfrm>
                <a:off x="4631859" y="1393831"/>
                <a:ext cx="9432000" cy="1392531"/>
                <a:chOff x="1986534" y="4135265"/>
                <a:chExt cx="9432000" cy="1392531"/>
              </a:xfrm>
            </p:grpSpPr>
            <p:sp>
              <p:nvSpPr>
                <p:cNvPr id="2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20" name="组合 78"/>
              <p:cNvGrpSpPr/>
              <p:nvPr/>
            </p:nvGrpSpPr>
            <p:grpSpPr bwMode="auto">
              <a:xfrm>
                <a:off x="3300347" y="1368497"/>
                <a:ext cx="1581466" cy="1417865"/>
                <a:chOff x="1349437" y="779714"/>
                <a:chExt cx="2923167" cy="2620769"/>
              </a:xfrm>
            </p:grpSpPr>
            <p:sp>
              <p:nvSpPr>
                <p:cNvPr id="21"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22"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15" name="组合 205"/>
            <p:cNvGrpSpPr/>
            <p:nvPr/>
          </p:nvGrpSpPr>
          <p:grpSpPr bwMode="auto">
            <a:xfrm>
              <a:off x="2728974" y="1169372"/>
              <a:ext cx="522802" cy="476310"/>
              <a:chOff x="12327405" y="858403"/>
              <a:chExt cx="833274" cy="767141"/>
            </a:xfrm>
          </p:grpSpPr>
          <p:sp>
            <p:nvSpPr>
              <p:cNvPr id="16"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7"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8"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5" name="组合 24"/>
          <p:cNvGrpSpPr/>
          <p:nvPr/>
        </p:nvGrpSpPr>
        <p:grpSpPr>
          <a:xfrm>
            <a:off x="1829703" y="1874261"/>
            <a:ext cx="5402039" cy="735092"/>
            <a:chOff x="2484661" y="1886961"/>
            <a:chExt cx="5650825" cy="735092"/>
          </a:xfrm>
        </p:grpSpPr>
        <p:grpSp>
          <p:nvGrpSpPr>
            <p:cNvPr id="26" name="组合 158"/>
            <p:cNvGrpSpPr/>
            <p:nvPr/>
          </p:nvGrpSpPr>
          <p:grpSpPr bwMode="auto">
            <a:xfrm>
              <a:off x="2484661" y="1886961"/>
              <a:ext cx="5650825" cy="735092"/>
              <a:chOff x="3300347" y="1368497"/>
              <a:chExt cx="10763512" cy="1417865"/>
            </a:xfrm>
          </p:grpSpPr>
          <p:grpSp>
            <p:nvGrpSpPr>
              <p:cNvPr id="31" name="组合 159"/>
              <p:cNvGrpSpPr/>
              <p:nvPr/>
            </p:nvGrpSpPr>
            <p:grpSpPr bwMode="auto">
              <a:xfrm>
                <a:off x="4631859" y="1393831"/>
                <a:ext cx="9432000" cy="1392531"/>
                <a:chOff x="1986534" y="4135265"/>
                <a:chExt cx="9432000" cy="1392531"/>
              </a:xfrm>
            </p:grpSpPr>
            <p:sp>
              <p:nvSpPr>
                <p:cNvPr id="3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32" name="组合 160"/>
              <p:cNvGrpSpPr/>
              <p:nvPr/>
            </p:nvGrpSpPr>
            <p:grpSpPr bwMode="auto">
              <a:xfrm>
                <a:off x="3300347" y="1368497"/>
                <a:ext cx="1581466" cy="1417865"/>
                <a:chOff x="1349437" y="779714"/>
                <a:chExt cx="2923167" cy="2620769"/>
              </a:xfrm>
            </p:grpSpPr>
            <p:sp>
              <p:nvSpPr>
                <p:cNvPr id="3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27" name="组合 209"/>
            <p:cNvGrpSpPr/>
            <p:nvPr/>
          </p:nvGrpSpPr>
          <p:grpSpPr bwMode="auto">
            <a:xfrm>
              <a:off x="2727708" y="2110740"/>
              <a:ext cx="534195" cy="475059"/>
              <a:chOff x="952501" y="6013451"/>
              <a:chExt cx="511175" cy="460375"/>
            </a:xfrm>
          </p:grpSpPr>
          <p:sp>
            <p:nvSpPr>
              <p:cNvPr id="2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0"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7" name="组合 36"/>
          <p:cNvGrpSpPr/>
          <p:nvPr/>
        </p:nvGrpSpPr>
        <p:grpSpPr>
          <a:xfrm>
            <a:off x="1829703" y="2776874"/>
            <a:ext cx="5402039" cy="735092"/>
            <a:chOff x="2484661" y="2789574"/>
            <a:chExt cx="5650825" cy="735092"/>
          </a:xfrm>
        </p:grpSpPr>
        <p:grpSp>
          <p:nvGrpSpPr>
            <p:cNvPr id="38" name="组合 165"/>
            <p:cNvGrpSpPr/>
            <p:nvPr/>
          </p:nvGrpSpPr>
          <p:grpSpPr bwMode="auto">
            <a:xfrm>
              <a:off x="2484661" y="2789574"/>
              <a:ext cx="5650825" cy="735092"/>
              <a:chOff x="3300347" y="1368497"/>
              <a:chExt cx="10763512" cy="1417865"/>
            </a:xfrm>
          </p:grpSpPr>
          <p:grpSp>
            <p:nvGrpSpPr>
              <p:cNvPr id="43" name="组合 166"/>
              <p:cNvGrpSpPr/>
              <p:nvPr/>
            </p:nvGrpSpPr>
            <p:grpSpPr bwMode="auto">
              <a:xfrm>
                <a:off x="4631859" y="1393831"/>
                <a:ext cx="9432000" cy="1392531"/>
                <a:chOff x="1986534" y="4135265"/>
                <a:chExt cx="9432000" cy="1392531"/>
              </a:xfrm>
            </p:grpSpPr>
            <p:sp>
              <p:nvSpPr>
                <p:cNvPr id="47"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44" name="组合 167"/>
              <p:cNvGrpSpPr/>
              <p:nvPr/>
            </p:nvGrpSpPr>
            <p:grpSpPr bwMode="auto">
              <a:xfrm>
                <a:off x="3300347" y="1368497"/>
                <a:ext cx="1581466" cy="1417865"/>
                <a:chOff x="1349437" y="779714"/>
                <a:chExt cx="2923167" cy="2620769"/>
              </a:xfrm>
            </p:grpSpPr>
            <p:sp>
              <p:nvSpPr>
                <p:cNvPr id="45"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6"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39" name="组合 213"/>
            <p:cNvGrpSpPr/>
            <p:nvPr/>
          </p:nvGrpSpPr>
          <p:grpSpPr bwMode="auto">
            <a:xfrm>
              <a:off x="2730239" y="3019603"/>
              <a:ext cx="534195" cy="475059"/>
              <a:chOff x="5405438" y="6815138"/>
              <a:chExt cx="511175" cy="460375"/>
            </a:xfrm>
          </p:grpSpPr>
          <p:sp>
            <p:nvSpPr>
              <p:cNvPr id="4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1"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2"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9" name="组合 48"/>
          <p:cNvGrpSpPr/>
          <p:nvPr/>
        </p:nvGrpSpPr>
        <p:grpSpPr>
          <a:xfrm>
            <a:off x="1829703" y="3680737"/>
            <a:ext cx="5402039" cy="735092"/>
            <a:chOff x="2484661" y="3693437"/>
            <a:chExt cx="5650825" cy="735092"/>
          </a:xfrm>
        </p:grpSpPr>
        <p:grpSp>
          <p:nvGrpSpPr>
            <p:cNvPr id="50" name="组合 172"/>
            <p:cNvGrpSpPr/>
            <p:nvPr/>
          </p:nvGrpSpPr>
          <p:grpSpPr bwMode="auto">
            <a:xfrm>
              <a:off x="2484661" y="3693437"/>
              <a:ext cx="5650825" cy="735092"/>
              <a:chOff x="3300347" y="1368497"/>
              <a:chExt cx="10763512" cy="1417865"/>
            </a:xfrm>
          </p:grpSpPr>
          <p:grpSp>
            <p:nvGrpSpPr>
              <p:cNvPr id="55" name="组合 173"/>
              <p:cNvGrpSpPr/>
              <p:nvPr/>
            </p:nvGrpSpPr>
            <p:grpSpPr bwMode="auto">
              <a:xfrm>
                <a:off x="4631859" y="1393831"/>
                <a:ext cx="9432000" cy="1392531"/>
                <a:chOff x="1986534" y="4135265"/>
                <a:chExt cx="9432000" cy="1392531"/>
              </a:xfrm>
            </p:grpSpPr>
            <p:sp>
              <p:nvSpPr>
                <p:cNvPr id="59"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0"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nvGrpSpPr>
              <p:cNvPr id="56" name="组合 174"/>
              <p:cNvGrpSpPr/>
              <p:nvPr/>
            </p:nvGrpSpPr>
            <p:grpSpPr bwMode="auto">
              <a:xfrm>
                <a:off x="3300347" y="1368497"/>
                <a:ext cx="1581466" cy="1417865"/>
                <a:chOff x="1349437" y="779714"/>
                <a:chExt cx="2923167" cy="2620769"/>
              </a:xfrm>
            </p:grpSpPr>
            <p:sp>
              <p:nvSpPr>
                <p:cNvPr id="57"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58"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grpSp>
        <p:grpSp>
          <p:nvGrpSpPr>
            <p:cNvPr id="51" name="组合 217"/>
            <p:cNvGrpSpPr/>
            <p:nvPr/>
          </p:nvGrpSpPr>
          <p:grpSpPr bwMode="auto">
            <a:xfrm>
              <a:off x="2764418" y="3917215"/>
              <a:ext cx="543056" cy="477560"/>
              <a:chOff x="688976" y="7240588"/>
              <a:chExt cx="519113" cy="461963"/>
            </a:xfrm>
          </p:grpSpPr>
          <p:sp>
            <p:nvSpPr>
              <p:cNvPr id="52"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61" name="文本框 187"/>
          <p:cNvSpPr txBox="1"/>
          <p:nvPr/>
        </p:nvSpPr>
        <p:spPr>
          <a:xfrm>
            <a:off x="2892869" y="2005472"/>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62" name="文本框 187"/>
          <p:cNvSpPr txBox="1"/>
          <p:nvPr/>
        </p:nvSpPr>
        <p:spPr>
          <a:xfrm>
            <a:off x="2892869" y="1101529"/>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63" name="文本框 187"/>
          <p:cNvSpPr txBox="1"/>
          <p:nvPr/>
        </p:nvSpPr>
        <p:spPr>
          <a:xfrm>
            <a:off x="2892869" y="2926817"/>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
        <p:nvSpPr>
          <p:cNvPr id="64" name="文本框 187"/>
          <p:cNvSpPr txBox="1"/>
          <p:nvPr/>
        </p:nvSpPr>
        <p:spPr>
          <a:xfrm>
            <a:off x="2892869" y="3774155"/>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750"/>
                                        <p:tgtEl>
                                          <p:spTgt spid="62"/>
                                        </p:tgtEl>
                                      </p:cBhvr>
                                    </p:animEffect>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750" fill="hold"/>
                                        <p:tgtEl>
                                          <p:spTgt spid="25"/>
                                        </p:tgtEl>
                                        <p:attrNameLst>
                                          <p:attrName>ppt_x</p:attrName>
                                        </p:attrNameLst>
                                      </p:cBhvr>
                                      <p:tavLst>
                                        <p:tav tm="0">
                                          <p:val>
                                            <p:strVal val="1+#ppt_w/2"/>
                                          </p:val>
                                        </p:tav>
                                        <p:tav tm="100000">
                                          <p:val>
                                            <p:strVal val="#ppt_x"/>
                                          </p:val>
                                        </p:tav>
                                      </p:tavLst>
                                    </p:anim>
                                    <p:anim calcmode="lin" valueType="num">
                                      <p:cBhvr additive="base">
                                        <p:cTn id="17" dur="75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left)">
                                      <p:cBhvr>
                                        <p:cTn id="21" dur="750"/>
                                        <p:tgtEl>
                                          <p:spTgt spid="61"/>
                                        </p:tgtEl>
                                      </p:cBhvr>
                                    </p:animEffect>
                                  </p:childTnLst>
                                </p:cTn>
                              </p:par>
                            </p:childTnLst>
                          </p:cTn>
                        </p:par>
                        <p:par>
                          <p:cTn id="22" fill="hold">
                            <p:stCondLst>
                              <p:cond delay="4000"/>
                            </p:stCondLst>
                            <p:childTnLst>
                              <p:par>
                                <p:cTn id="23" presetID="2" presetClass="entr" presetSubtype="2"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750" fill="hold"/>
                                        <p:tgtEl>
                                          <p:spTgt spid="37"/>
                                        </p:tgtEl>
                                        <p:attrNameLst>
                                          <p:attrName>ppt_x</p:attrName>
                                        </p:attrNameLst>
                                      </p:cBhvr>
                                      <p:tavLst>
                                        <p:tav tm="0">
                                          <p:val>
                                            <p:strVal val="1+#ppt_w/2"/>
                                          </p:val>
                                        </p:tav>
                                        <p:tav tm="100000">
                                          <p:val>
                                            <p:strVal val="#ppt_x"/>
                                          </p:val>
                                        </p:tav>
                                      </p:tavLst>
                                    </p:anim>
                                    <p:anim calcmode="lin" valueType="num">
                                      <p:cBhvr additive="base">
                                        <p:cTn id="26" dur="750" fill="hold"/>
                                        <p:tgtEl>
                                          <p:spTgt spid="37"/>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750"/>
                                        <p:tgtEl>
                                          <p:spTgt spid="63"/>
                                        </p:tgtEl>
                                      </p:cBhvr>
                                    </p:animEffect>
                                  </p:childTnLst>
                                </p:cTn>
                              </p:par>
                            </p:childTnLst>
                          </p:cTn>
                        </p:par>
                        <p:par>
                          <p:cTn id="31" fill="hold">
                            <p:stCondLst>
                              <p:cond delay="6000"/>
                            </p:stCondLst>
                            <p:childTnLst>
                              <p:par>
                                <p:cTn id="32" presetID="2" presetClass="entr" presetSubtype="2"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750" fill="hold"/>
                                        <p:tgtEl>
                                          <p:spTgt spid="49"/>
                                        </p:tgtEl>
                                        <p:attrNameLst>
                                          <p:attrName>ppt_x</p:attrName>
                                        </p:attrNameLst>
                                      </p:cBhvr>
                                      <p:tavLst>
                                        <p:tav tm="0">
                                          <p:val>
                                            <p:strVal val="1+#ppt_w/2"/>
                                          </p:val>
                                        </p:tav>
                                        <p:tav tm="100000">
                                          <p:val>
                                            <p:strVal val="#ppt_x"/>
                                          </p:val>
                                        </p:tav>
                                      </p:tavLst>
                                    </p:anim>
                                    <p:anim calcmode="lin" valueType="num">
                                      <p:cBhvr additive="base">
                                        <p:cTn id="35" dur="750" fill="hold"/>
                                        <p:tgtEl>
                                          <p:spTgt spid="49"/>
                                        </p:tgtEl>
                                        <p:attrNameLst>
                                          <p:attrName>ppt_y</p:attrName>
                                        </p:attrNameLst>
                                      </p:cBhvr>
                                      <p:tavLst>
                                        <p:tav tm="0">
                                          <p:val>
                                            <p:strVal val="#ppt_y"/>
                                          </p:val>
                                        </p:tav>
                                        <p:tav tm="100000">
                                          <p:val>
                                            <p:strVal val="#ppt_y"/>
                                          </p:val>
                                        </p:tav>
                                      </p:tavLst>
                                    </p:anim>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left)">
                                      <p:cBhvr>
                                        <p:cTn id="39" dur="750"/>
                                        <p:tgtEl>
                                          <p:spTgt spid="64"/>
                                        </p:tgtEl>
                                      </p:cBhvr>
                                    </p:animEffect>
                                  </p:childTnLst>
                                </p:cTn>
                              </p:par>
                              <p:par>
                                <p:cTn id="40" presetID="10" presetClass="entr" presetSubtype="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2073" y="1768372"/>
            <a:ext cx="1679934" cy="1659086"/>
            <a:chOff x="767703" y="1846189"/>
            <a:chExt cx="1786097" cy="1763931"/>
          </a:xfrm>
        </p:grpSpPr>
        <p:sp>
          <p:nvSpPr>
            <p:cNvPr id="76" name="椭圆 75"/>
            <p:cNvSpPr/>
            <p:nvPr/>
          </p:nvSpPr>
          <p:spPr>
            <a:xfrm>
              <a:off x="767703"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7" name="圆角矩形 76"/>
            <p:cNvSpPr/>
            <p:nvPr/>
          </p:nvSpPr>
          <p:spPr>
            <a:xfrm>
              <a:off x="1003832" y="2079010"/>
              <a:ext cx="1313969"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0" name="椭圆 79"/>
            <p:cNvSpPr/>
            <p:nvPr/>
          </p:nvSpPr>
          <p:spPr>
            <a:xfrm>
              <a:off x="1098772" y="2172771"/>
              <a:ext cx="1124089"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19" name="组合 58"/>
            <p:cNvGrpSpPr/>
            <p:nvPr/>
          </p:nvGrpSpPr>
          <p:grpSpPr bwMode="auto">
            <a:xfrm>
              <a:off x="1172192" y="2246531"/>
              <a:ext cx="975983" cy="963870"/>
              <a:chOff x="2250531" y="316047"/>
              <a:chExt cx="4694400" cy="4694400"/>
            </a:xfrm>
          </p:grpSpPr>
          <p:sp>
            <p:nvSpPr>
              <p:cNvPr id="37933"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34"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8" name="组合 127"/>
            <p:cNvGrpSpPr/>
            <p:nvPr/>
          </p:nvGrpSpPr>
          <p:grpSpPr>
            <a:xfrm>
              <a:off x="1399133" y="2481486"/>
              <a:ext cx="607926" cy="462715"/>
              <a:chOff x="2624138" y="539750"/>
              <a:chExt cx="996950" cy="768350"/>
            </a:xfrm>
            <a:solidFill>
              <a:schemeClr val="bg2"/>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3" name="组合 2"/>
          <p:cNvGrpSpPr/>
          <p:nvPr/>
        </p:nvGrpSpPr>
        <p:grpSpPr>
          <a:xfrm>
            <a:off x="2747696" y="1768372"/>
            <a:ext cx="1679934" cy="1659086"/>
            <a:chOff x="2921334" y="1846189"/>
            <a:chExt cx="1786097" cy="1763931"/>
          </a:xfrm>
        </p:grpSpPr>
        <p:sp>
          <p:nvSpPr>
            <p:cNvPr id="107" name="椭圆 106"/>
            <p:cNvSpPr/>
            <p:nvPr/>
          </p:nvSpPr>
          <p:spPr>
            <a:xfrm>
              <a:off x="2921334"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8" name="圆角矩形 107"/>
            <p:cNvSpPr/>
            <p:nvPr/>
          </p:nvSpPr>
          <p:spPr>
            <a:xfrm>
              <a:off x="3157070"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9" name="椭圆 108"/>
            <p:cNvSpPr/>
            <p:nvPr/>
          </p:nvSpPr>
          <p:spPr>
            <a:xfrm>
              <a:off x="3249478" y="2170271"/>
              <a:ext cx="1129152" cy="1115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21" name="组合 61"/>
            <p:cNvGrpSpPr/>
            <p:nvPr/>
          </p:nvGrpSpPr>
          <p:grpSpPr bwMode="auto">
            <a:xfrm>
              <a:off x="3326696" y="2246531"/>
              <a:ext cx="975983" cy="963870"/>
              <a:chOff x="2250531" y="316047"/>
              <a:chExt cx="4694400" cy="4694400"/>
            </a:xfrm>
          </p:grpSpPr>
          <p:sp>
            <p:nvSpPr>
              <p:cNvPr id="37931"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32"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0" name="组合 119"/>
            <p:cNvGrpSpPr/>
            <p:nvPr/>
          </p:nvGrpSpPr>
          <p:grpSpPr>
            <a:xfrm>
              <a:off x="3522614" y="2415343"/>
              <a:ext cx="640528" cy="598825"/>
              <a:chOff x="4787900" y="539750"/>
              <a:chExt cx="803275" cy="760413"/>
            </a:xfrm>
            <a:solidFill>
              <a:schemeClr val="accent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4" name="组合 3"/>
          <p:cNvGrpSpPr/>
          <p:nvPr/>
        </p:nvGrpSpPr>
        <p:grpSpPr>
          <a:xfrm>
            <a:off x="4773319" y="1768372"/>
            <a:ext cx="1679934" cy="1659086"/>
            <a:chOff x="5074966" y="1846189"/>
            <a:chExt cx="1786097" cy="1763931"/>
          </a:xfrm>
        </p:grpSpPr>
        <p:sp>
          <p:nvSpPr>
            <p:cNvPr id="112" name="椭圆 111"/>
            <p:cNvSpPr/>
            <p:nvPr/>
          </p:nvSpPr>
          <p:spPr>
            <a:xfrm>
              <a:off x="5074966"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3" name="圆角矩形 112"/>
            <p:cNvSpPr/>
            <p:nvPr/>
          </p:nvSpPr>
          <p:spPr>
            <a:xfrm>
              <a:off x="5310308" y="2079010"/>
              <a:ext cx="1315234"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4" name="椭圆 113"/>
            <p:cNvSpPr/>
            <p:nvPr/>
          </p:nvSpPr>
          <p:spPr>
            <a:xfrm>
              <a:off x="5397652" y="2165271"/>
              <a:ext cx="1140546" cy="112639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23" name="组合 64"/>
            <p:cNvGrpSpPr/>
            <p:nvPr/>
          </p:nvGrpSpPr>
          <p:grpSpPr bwMode="auto">
            <a:xfrm>
              <a:off x="5479934" y="2246531"/>
              <a:ext cx="975982" cy="963870"/>
              <a:chOff x="2250531" y="316047"/>
              <a:chExt cx="4694400" cy="4694400"/>
            </a:xfrm>
          </p:grpSpPr>
          <p:sp>
            <p:nvSpPr>
              <p:cNvPr id="37929"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30"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25" name="组合 124"/>
            <p:cNvGrpSpPr/>
            <p:nvPr/>
          </p:nvGrpSpPr>
          <p:grpSpPr>
            <a:xfrm>
              <a:off x="5648879" y="2434935"/>
              <a:ext cx="611413" cy="492045"/>
              <a:chOff x="7342981" y="642937"/>
              <a:chExt cx="917575" cy="747713"/>
            </a:xfrm>
            <a:solidFill>
              <a:schemeClr val="accent2"/>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5" name="组合 4"/>
          <p:cNvGrpSpPr/>
          <p:nvPr/>
        </p:nvGrpSpPr>
        <p:grpSpPr>
          <a:xfrm>
            <a:off x="6798942" y="1768372"/>
            <a:ext cx="1679934" cy="1659086"/>
            <a:chOff x="7228597" y="1846189"/>
            <a:chExt cx="1786097" cy="1763931"/>
          </a:xfrm>
        </p:grpSpPr>
        <p:sp>
          <p:nvSpPr>
            <p:cNvPr id="117" name="椭圆 116"/>
            <p:cNvSpPr/>
            <p:nvPr/>
          </p:nvSpPr>
          <p:spPr>
            <a:xfrm>
              <a:off x="7228597"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8" name="圆角矩形 117"/>
            <p:cNvSpPr/>
            <p:nvPr/>
          </p:nvSpPr>
          <p:spPr>
            <a:xfrm>
              <a:off x="7463546"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19" name="椭圆 118"/>
            <p:cNvSpPr/>
            <p:nvPr/>
          </p:nvSpPr>
          <p:spPr>
            <a:xfrm>
              <a:off x="7545827" y="2160270"/>
              <a:ext cx="1150672" cy="11363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7925" name="组合 67"/>
            <p:cNvGrpSpPr/>
            <p:nvPr/>
          </p:nvGrpSpPr>
          <p:grpSpPr bwMode="auto">
            <a:xfrm>
              <a:off x="7633172" y="2246531"/>
              <a:ext cx="975983" cy="963870"/>
              <a:chOff x="2250531" y="316047"/>
              <a:chExt cx="4694400" cy="4694400"/>
            </a:xfrm>
          </p:grpSpPr>
          <p:sp>
            <p:nvSpPr>
              <p:cNvPr id="37927"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pitchFamily="34" charset="-122"/>
                  <a:cs typeface="+mn-cs"/>
                </a:endParaRPr>
              </a:p>
            </p:txBody>
          </p:sp>
          <p:sp>
            <p:nvSpPr>
              <p:cNvPr id="37928"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37926" name="Freeform 47"/>
            <p:cNvSpPr>
              <a:spLocks noEditPoints="1"/>
            </p:cNvSpPr>
            <p:nvPr/>
          </p:nvSpPr>
          <p:spPr bwMode="auto">
            <a:xfrm>
              <a:off x="7842040" y="2417802"/>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49" name="文本框 20"/>
          <p:cNvSpPr txBox="1"/>
          <p:nvPr/>
        </p:nvSpPr>
        <p:spPr>
          <a:xfrm>
            <a:off x="950718"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0" name="矩形 47"/>
          <p:cNvSpPr>
            <a:spLocks noChangeArrowheads="1"/>
          </p:cNvSpPr>
          <p:nvPr/>
        </p:nvSpPr>
        <p:spPr bwMode="auto">
          <a:xfrm>
            <a:off x="643778"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1" name="文本框 20"/>
          <p:cNvSpPr txBox="1"/>
          <p:nvPr/>
        </p:nvSpPr>
        <p:spPr>
          <a:xfrm>
            <a:off x="3065007"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2" name="矩形 47"/>
          <p:cNvSpPr>
            <a:spLocks noChangeArrowheads="1"/>
          </p:cNvSpPr>
          <p:nvPr/>
        </p:nvSpPr>
        <p:spPr bwMode="auto">
          <a:xfrm>
            <a:off x="2758066"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3" name="文本框 20"/>
          <p:cNvSpPr txBox="1"/>
          <p:nvPr/>
        </p:nvSpPr>
        <p:spPr>
          <a:xfrm>
            <a:off x="5119570"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4" name="矩形 47"/>
          <p:cNvSpPr>
            <a:spLocks noChangeArrowheads="1"/>
          </p:cNvSpPr>
          <p:nvPr/>
        </p:nvSpPr>
        <p:spPr bwMode="auto">
          <a:xfrm>
            <a:off x="4812629"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55" name="文本框 20"/>
          <p:cNvSpPr txBox="1"/>
          <p:nvPr/>
        </p:nvSpPr>
        <p:spPr>
          <a:xfrm>
            <a:off x="7138297"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6" name="矩形 47"/>
          <p:cNvSpPr>
            <a:spLocks noChangeArrowheads="1"/>
          </p:cNvSpPr>
          <p:nvPr/>
        </p:nvSpPr>
        <p:spPr bwMode="auto">
          <a:xfrm>
            <a:off x="6831357"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250"/>
                                        <p:tgtEl>
                                          <p:spTgt spid="4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250"/>
                                        <p:tgtEl>
                                          <p:spTgt spid="50"/>
                                        </p:tgtEl>
                                      </p:cBhvr>
                                    </p:animEffec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250"/>
                                        <p:tgtEl>
                                          <p:spTgt spid="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250"/>
                                        <p:tgtEl>
                                          <p:spTgt spid="52"/>
                                        </p:tgtEl>
                                      </p:cBhvr>
                                    </p:animEffect>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50" fill="hold"/>
                                        <p:tgtEl>
                                          <p:spTgt spid="4"/>
                                        </p:tgtEl>
                                        <p:attrNameLst>
                                          <p:attrName>ppt_w</p:attrName>
                                        </p:attrNameLst>
                                      </p:cBhvr>
                                      <p:tavLst>
                                        <p:tav tm="0">
                                          <p:val>
                                            <p:fltVal val="0"/>
                                          </p:val>
                                        </p:tav>
                                        <p:tav tm="100000">
                                          <p:val>
                                            <p:strVal val="#ppt_w"/>
                                          </p:val>
                                        </p:tav>
                                      </p:tavLst>
                                    </p:anim>
                                    <p:anim calcmode="lin" valueType="num">
                                      <p:cBhvr>
                                        <p:cTn id="32" dur="25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250"/>
                                        <p:tgtEl>
                                          <p:spTgt spid="5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250"/>
                                        <p:tgtEl>
                                          <p:spTgt spid="54"/>
                                        </p:tgtEl>
                                      </p:cBhvr>
                                    </p:animEffect>
                                  </p:childTnLst>
                                </p:cTn>
                              </p:par>
                            </p:childTnLst>
                          </p:cTn>
                        </p:par>
                        <p:par>
                          <p:cTn id="40" fill="hold">
                            <p:stCondLst>
                              <p:cond delay="3000"/>
                            </p:stCondLst>
                            <p:childTnLst>
                              <p:par>
                                <p:cTn id="41" presetID="2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250"/>
                                        <p:tgtEl>
                                          <p:spTgt spid="5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250"/>
                                        <p:tgtEl>
                                          <p:spTgt spid="56"/>
                                        </p:tgtEl>
                                      </p:cBhvr>
                                    </p:animEffect>
                                  </p:childTnLst>
                                </p:cTn>
                              </p:par>
                            </p:childTnLst>
                          </p:cTn>
                        </p:par>
                        <p:par>
                          <p:cTn id="52" fill="hold">
                            <p:stCondLst>
                              <p:cond delay="4000"/>
                            </p:stCondLst>
                            <p:childTnLst>
                              <p:par>
                                <p:cTn id="53" presetID="26" presetClass="emph" presetSubtype="0" fill="hold" nodeType="afterEffect">
                                  <p:stCondLst>
                                    <p:cond delay="0"/>
                                  </p:stCondLst>
                                  <p:childTnLst>
                                    <p:animEffect transition="out" filter="fade">
                                      <p:cBhvr>
                                        <p:cTn id="54" dur="250" tmFilter="0, 0; .2, .5; .8, .5; 1, 0"/>
                                        <p:tgtEl>
                                          <p:spTgt spid="2"/>
                                        </p:tgtEl>
                                      </p:cBhvr>
                                    </p:animEffect>
                                    <p:animScale>
                                      <p:cBhvr>
                                        <p:cTn id="55" dur="125" autoRev="1" fill="hold"/>
                                        <p:tgtEl>
                                          <p:spTgt spid="2"/>
                                        </p:tgtEl>
                                      </p:cBhvr>
                                      <p:by x="105000" y="105000"/>
                                    </p:animScale>
                                  </p:childTnLst>
                                </p:cTn>
                              </p:par>
                            </p:childTnLst>
                          </p:cTn>
                        </p:par>
                        <p:par>
                          <p:cTn id="56" fill="hold">
                            <p:stCondLst>
                              <p:cond delay="4500"/>
                            </p:stCondLst>
                            <p:childTnLst>
                              <p:par>
                                <p:cTn id="57" presetID="26" presetClass="emph" presetSubtype="0" fill="hold" nodeType="afterEffect">
                                  <p:stCondLst>
                                    <p:cond delay="0"/>
                                  </p:stCondLst>
                                  <p:childTnLst>
                                    <p:animEffect transition="out" filter="fade">
                                      <p:cBhvr>
                                        <p:cTn id="58" dur="250" tmFilter="0, 0; .2, .5; .8, .5; 1, 0"/>
                                        <p:tgtEl>
                                          <p:spTgt spid="3"/>
                                        </p:tgtEl>
                                      </p:cBhvr>
                                    </p:animEffect>
                                    <p:animScale>
                                      <p:cBhvr>
                                        <p:cTn id="59" dur="125" autoRev="1" fill="hold"/>
                                        <p:tgtEl>
                                          <p:spTgt spid="3"/>
                                        </p:tgtEl>
                                      </p:cBhvr>
                                      <p:by x="105000" y="105000"/>
                                    </p:animScale>
                                  </p:childTnLst>
                                </p:cTn>
                              </p:par>
                            </p:childTnLst>
                          </p:cTn>
                        </p:par>
                        <p:par>
                          <p:cTn id="60" fill="hold">
                            <p:stCondLst>
                              <p:cond delay="5000"/>
                            </p:stCondLst>
                            <p:childTnLst>
                              <p:par>
                                <p:cTn id="61" presetID="26" presetClass="emph" presetSubtype="0" fill="hold" nodeType="afterEffect">
                                  <p:stCondLst>
                                    <p:cond delay="0"/>
                                  </p:stCondLst>
                                  <p:childTnLst>
                                    <p:animEffect transition="out" filter="fade">
                                      <p:cBhvr>
                                        <p:cTn id="62" dur="250" tmFilter="0, 0; .2, .5; .8, .5; 1, 0"/>
                                        <p:tgtEl>
                                          <p:spTgt spid="4"/>
                                        </p:tgtEl>
                                      </p:cBhvr>
                                    </p:animEffect>
                                    <p:animScale>
                                      <p:cBhvr>
                                        <p:cTn id="63" dur="125" autoRev="1" fill="hold"/>
                                        <p:tgtEl>
                                          <p:spTgt spid="4"/>
                                        </p:tgtEl>
                                      </p:cBhvr>
                                      <p:by x="105000" y="105000"/>
                                    </p:animScale>
                                  </p:childTnLst>
                                </p:cTn>
                              </p:par>
                            </p:childTnLst>
                          </p:cTn>
                        </p:par>
                        <p:par>
                          <p:cTn id="64" fill="hold">
                            <p:stCondLst>
                              <p:cond delay="5500"/>
                            </p:stCondLst>
                            <p:childTnLst>
                              <p:par>
                                <p:cTn id="65" presetID="26" presetClass="emph" presetSubtype="0" fill="hold" nodeType="afterEffect">
                                  <p:stCondLst>
                                    <p:cond delay="0"/>
                                  </p:stCondLst>
                                  <p:childTnLst>
                                    <p:animEffect transition="out" filter="fade">
                                      <p:cBhvr>
                                        <p:cTn id="66" dur="250" tmFilter="0, 0; .2, .5; .8, .5; 1, 0"/>
                                        <p:tgtEl>
                                          <p:spTgt spid="5"/>
                                        </p:tgtEl>
                                      </p:cBhvr>
                                    </p:animEffect>
                                    <p:animScale>
                                      <p:cBhvr>
                                        <p:cTn id="67"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矩形 10"/>
          <p:cNvSpPr/>
          <p:nvPr/>
        </p:nvSpPr>
        <p:spPr bwMode="auto">
          <a:xfrm>
            <a:off x="-1" y="2647948"/>
            <a:ext cx="9144002" cy="2133544"/>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4" name="文本框 20"/>
          <p:cNvSpPr txBox="1"/>
          <p:nvPr/>
        </p:nvSpPr>
        <p:spPr>
          <a:xfrm>
            <a:off x="4022971" y="3179923"/>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第四部分</a:t>
            </a:r>
            <a:endPar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5" name="矩形 47"/>
          <p:cNvSpPr>
            <a:spLocks noChangeArrowheads="1"/>
          </p:cNvSpPr>
          <p:nvPr/>
        </p:nvSpPr>
        <p:spPr bwMode="auto">
          <a:xfrm>
            <a:off x="2819446" y="3867116"/>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261721" y="3145870"/>
            <a:ext cx="1431913" cy="1244466"/>
            <a:chOff x="5302149" y="3936502"/>
            <a:chExt cx="1050770" cy="913217"/>
          </a:xfrm>
        </p:grpSpPr>
        <p:sp>
          <p:nvSpPr>
            <p:cNvPr id="16" name="Freeform 5"/>
            <p:cNvSpPr/>
            <p:nvPr/>
          </p:nvSpPr>
          <p:spPr bwMode="auto">
            <a:xfrm>
              <a:off x="5302149" y="393650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Freeform 5"/>
            <p:cNvSpPr/>
            <p:nvPr/>
          </p:nvSpPr>
          <p:spPr bwMode="auto">
            <a:xfrm>
              <a:off x="5379930" y="4009252"/>
              <a:ext cx="888638" cy="77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Freeform 64"/>
            <p:cNvSpPr/>
            <p:nvPr/>
          </p:nvSpPr>
          <p:spPr bwMode="auto">
            <a:xfrm>
              <a:off x="5658563" y="4205140"/>
              <a:ext cx="630282" cy="56910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lIns="72585" tIns="36293" rIns="72585" bIns="36293"/>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9" name="Freeform 65"/>
            <p:cNvSpPr>
              <a:spLocks noEditPoints="1"/>
            </p:cNvSpPr>
            <p:nvPr/>
          </p:nvSpPr>
          <p:spPr bwMode="auto">
            <a:xfrm>
              <a:off x="5634370" y="4199276"/>
              <a:ext cx="146840" cy="367546"/>
            </a:xfrm>
            <a:custGeom>
              <a:avLst/>
              <a:gdLst>
                <a:gd name="T0" fmla="*/ 100452 w 31"/>
                <a:gd name="T1" fmla="*/ 0 h 78"/>
                <a:gd name="T2" fmla="*/ 171360 w 31"/>
                <a:gd name="T3" fmla="*/ 29918 h 78"/>
                <a:gd name="T4" fmla="*/ 183178 w 31"/>
                <a:gd name="T5" fmla="*/ 107706 h 78"/>
                <a:gd name="T6" fmla="*/ 183178 w 31"/>
                <a:gd name="T7" fmla="*/ 376972 h 78"/>
                <a:gd name="T8" fmla="*/ 159542 w 31"/>
                <a:gd name="T9" fmla="*/ 442792 h 78"/>
                <a:gd name="T10" fmla="*/ 94543 w 31"/>
                <a:gd name="T11" fmla="*/ 466727 h 78"/>
                <a:gd name="T12" fmla="*/ 17727 w 31"/>
                <a:gd name="T13" fmla="*/ 430825 h 78"/>
                <a:gd name="T14" fmla="*/ 0 w 31"/>
                <a:gd name="T15" fmla="*/ 341070 h 78"/>
                <a:gd name="T16" fmla="*/ 0 w 31"/>
                <a:gd name="T17" fmla="*/ 125657 h 78"/>
                <a:gd name="T18" fmla="*/ 17727 w 31"/>
                <a:gd name="T19" fmla="*/ 35902 h 78"/>
                <a:gd name="T20" fmla="*/ 100452 w 31"/>
                <a:gd name="T21" fmla="*/ 0 h 78"/>
                <a:gd name="T22" fmla="*/ 94543 w 31"/>
                <a:gd name="T23" fmla="*/ 418858 h 78"/>
                <a:gd name="T24" fmla="*/ 135906 w 31"/>
                <a:gd name="T25" fmla="*/ 359021 h 78"/>
                <a:gd name="T26" fmla="*/ 135906 w 31"/>
                <a:gd name="T27" fmla="*/ 101723 h 78"/>
                <a:gd name="T28" fmla="*/ 94543 w 31"/>
                <a:gd name="T29" fmla="*/ 41886 h 78"/>
                <a:gd name="T30" fmla="*/ 53181 w 31"/>
                <a:gd name="T31" fmla="*/ 101723 h 78"/>
                <a:gd name="T32" fmla="*/ 53181 w 31"/>
                <a:gd name="T33" fmla="*/ 119674 h 78"/>
                <a:gd name="T34" fmla="*/ 53181 w 31"/>
                <a:gd name="T35" fmla="*/ 137625 h 78"/>
                <a:gd name="T36" fmla="*/ 53181 w 31"/>
                <a:gd name="T37" fmla="*/ 215412 h 78"/>
                <a:gd name="T38" fmla="*/ 53181 w 31"/>
                <a:gd name="T39" fmla="*/ 287217 h 78"/>
                <a:gd name="T40" fmla="*/ 53181 w 31"/>
                <a:gd name="T41" fmla="*/ 353037 h 78"/>
                <a:gd name="T42" fmla="*/ 94543 w 31"/>
                <a:gd name="T43" fmla="*/ 41885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0" name="Freeform 66"/>
            <p:cNvSpPr>
              <a:spLocks noEditPoints="1"/>
            </p:cNvSpPr>
            <p:nvPr/>
          </p:nvSpPr>
          <p:spPr bwMode="auto">
            <a:xfrm>
              <a:off x="5796401" y="4205526"/>
              <a:ext cx="170891" cy="357545"/>
            </a:xfrm>
            <a:custGeom>
              <a:avLst/>
              <a:gdLst>
                <a:gd name="T0" fmla="*/ 100720 w 36"/>
                <a:gd name="T1" fmla="*/ 0 h 76"/>
                <a:gd name="T2" fmla="*/ 177742 w 36"/>
                <a:gd name="T3" fmla="*/ 0 h 76"/>
                <a:gd name="T4" fmla="*/ 177742 w 36"/>
                <a:gd name="T5" fmla="*/ 304779 h 76"/>
                <a:gd name="T6" fmla="*/ 213290 w 36"/>
                <a:gd name="T7" fmla="*/ 304779 h 76"/>
                <a:gd name="T8" fmla="*/ 213290 w 36"/>
                <a:gd name="T9" fmla="*/ 346612 h 76"/>
                <a:gd name="T10" fmla="*/ 177742 w 36"/>
                <a:gd name="T11" fmla="*/ 346612 h 76"/>
                <a:gd name="T12" fmla="*/ 177742 w 36"/>
                <a:gd name="T13" fmla="*/ 454181 h 76"/>
                <a:gd name="T14" fmla="*/ 124419 w 36"/>
                <a:gd name="T15" fmla="*/ 454181 h 76"/>
                <a:gd name="T16" fmla="*/ 124419 w 36"/>
                <a:gd name="T17" fmla="*/ 346612 h 76"/>
                <a:gd name="T18" fmla="*/ 0 w 36"/>
                <a:gd name="T19" fmla="*/ 346612 h 76"/>
                <a:gd name="T20" fmla="*/ 0 w 36"/>
                <a:gd name="T21" fmla="*/ 304779 h 76"/>
                <a:gd name="T22" fmla="*/ 100720 w 36"/>
                <a:gd name="T23" fmla="*/ 0 h 76"/>
                <a:gd name="T24" fmla="*/ 124419 w 36"/>
                <a:gd name="T25" fmla="*/ 304779 h 76"/>
                <a:gd name="T26" fmla="*/ 124419 w 36"/>
                <a:gd name="T27" fmla="*/ 65737 h 76"/>
                <a:gd name="T28" fmla="*/ 88871 w 36"/>
                <a:gd name="T29" fmla="*/ 185258 h 76"/>
                <a:gd name="T30" fmla="*/ 53323 w 36"/>
                <a:gd name="T31" fmla="*/ 304779 h 76"/>
                <a:gd name="T32" fmla="*/ 124419 w 36"/>
                <a:gd name="T33" fmla="*/ 30477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750"/>
                                        <p:tgtEl>
                                          <p:spTgt spid="12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wipe(left)">
                                      <p:cBhvr>
                                        <p:cTn id="11" dur="750"/>
                                        <p:tgtEl>
                                          <p:spTgt spid="125"/>
                                        </p:tgtEl>
                                      </p:cBhvr>
                                    </p:animEffect>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45"/>
          <p:cNvGrpSpPr/>
          <p:nvPr/>
        </p:nvGrpSpPr>
        <p:grpSpPr bwMode="auto">
          <a:xfrm>
            <a:off x="2012950" y="1339850"/>
            <a:ext cx="2786063" cy="2752725"/>
            <a:chOff x="1688134" y="1260177"/>
            <a:chExt cx="1807054" cy="1784627"/>
          </a:xfrm>
        </p:grpSpPr>
        <p:sp>
          <p:nvSpPr>
            <p:cNvPr id="62" name="椭圆 61"/>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pic>
          <p:nvPicPr>
            <p:cNvPr id="63" name="Picture 2"/>
            <p:cNvPicPr>
              <a:picLocks noChangeAspect="1" noChangeArrowheads="1"/>
            </p:cNvPicPr>
            <p:nvPr/>
          </p:nvPicPr>
          <p:blipFill>
            <a:blip r:embed="rId3" cstate="print"/>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p:spPr>
        </p:pic>
      </p:grpSp>
      <p:grpSp>
        <p:nvGrpSpPr>
          <p:cNvPr id="64" name="组合 48"/>
          <p:cNvGrpSpPr/>
          <p:nvPr/>
        </p:nvGrpSpPr>
        <p:grpSpPr bwMode="auto">
          <a:xfrm>
            <a:off x="533400" y="935038"/>
            <a:ext cx="1806575" cy="1784350"/>
            <a:chOff x="1688134" y="1260177"/>
            <a:chExt cx="1807054" cy="1784627"/>
          </a:xfrm>
        </p:grpSpPr>
        <p:sp>
          <p:nvSpPr>
            <p:cNvPr id="68" name="椭圆 67"/>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pic>
          <p:nvPicPr>
            <p:cNvPr id="69" name="Picture 2" descr="C:\Documents and Settings\Administrator\桌面\图片4.png"/>
            <p:cNvPicPr>
              <a:picLocks noChangeAspect="1" noChangeArrowheads="1"/>
            </p:cNvPicPr>
            <p:nvPr/>
          </p:nvPicPr>
          <p:blipFill>
            <a:blip r:embed="rId4" cstate="print"/>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p:spPr>
        </p:pic>
      </p:grpSp>
      <p:grpSp>
        <p:nvGrpSpPr>
          <p:cNvPr id="70" name="组合 51"/>
          <p:cNvGrpSpPr/>
          <p:nvPr/>
        </p:nvGrpSpPr>
        <p:grpSpPr bwMode="auto">
          <a:xfrm>
            <a:off x="1866900" y="3594100"/>
            <a:ext cx="1304925" cy="1287463"/>
            <a:chOff x="1404541" y="3428370"/>
            <a:chExt cx="1807054" cy="1784627"/>
          </a:xfrm>
        </p:grpSpPr>
        <p:grpSp>
          <p:nvGrpSpPr>
            <p:cNvPr id="71" name="组合 52"/>
            <p:cNvGrpSpPr/>
            <p:nvPr/>
          </p:nvGrpSpPr>
          <p:grpSpPr bwMode="auto">
            <a:xfrm>
              <a:off x="1404541" y="3428370"/>
              <a:ext cx="1807054" cy="1784627"/>
              <a:chOff x="1273440" y="3314664"/>
              <a:chExt cx="1807054" cy="1784627"/>
            </a:xfrm>
          </p:grpSpPr>
          <p:sp>
            <p:nvSpPr>
              <p:cNvPr id="73" name="椭圆 72"/>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panose="020B0503020204020204" pitchFamily="34" charset="-122"/>
                  <a:cs typeface="+mn-cs"/>
                </a:endParaRPr>
              </a:p>
            </p:txBody>
          </p:sp>
          <p:sp>
            <p:nvSpPr>
              <p:cNvPr id="74" name="椭圆 73"/>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3FB1FF"/>
                  </a:solidFill>
                  <a:effectLst/>
                  <a:uLnTx/>
                  <a:uFillTx/>
                  <a:latin typeface="Arial" panose="020B0604020202020204"/>
                  <a:ea typeface="微软雅黑" panose="020B0503020204020204" pitchFamily="34" charset="-122"/>
                  <a:cs typeface="+mn-cs"/>
                </a:endParaRPr>
              </a:p>
            </p:txBody>
          </p:sp>
        </p:grpSp>
        <p:sp>
          <p:nvSpPr>
            <p:cNvPr id="72"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75" name="组合 56"/>
          <p:cNvGrpSpPr>
            <a:grpSpLocks noChangeAspect="1"/>
          </p:cNvGrpSpPr>
          <p:nvPr/>
        </p:nvGrpSpPr>
        <p:grpSpPr bwMode="auto">
          <a:xfrm>
            <a:off x="5338763" y="3478213"/>
            <a:ext cx="3275012" cy="777875"/>
            <a:chOff x="5192066" y="1951081"/>
            <a:chExt cx="3051631" cy="724443"/>
          </a:xfrm>
        </p:grpSpPr>
        <p:grpSp>
          <p:nvGrpSpPr>
            <p:cNvPr id="76" name="组合 57"/>
            <p:cNvGrpSpPr/>
            <p:nvPr/>
          </p:nvGrpSpPr>
          <p:grpSpPr bwMode="auto">
            <a:xfrm>
              <a:off x="5192066" y="1951081"/>
              <a:ext cx="3051631" cy="724443"/>
              <a:chOff x="5076057" y="2427734"/>
              <a:chExt cx="2880320" cy="526345"/>
            </a:xfrm>
          </p:grpSpPr>
          <p:sp>
            <p:nvSpPr>
              <p:cNvPr id="82" name="矩形 81"/>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3"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4"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5"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77" name="组合 58"/>
            <p:cNvGrpSpPr/>
            <p:nvPr/>
          </p:nvGrpSpPr>
          <p:grpSpPr bwMode="auto">
            <a:xfrm>
              <a:off x="6386716" y="1990699"/>
              <a:ext cx="1569660" cy="628637"/>
              <a:chOff x="606331" y="1409613"/>
              <a:chExt cx="1569660" cy="628637"/>
            </a:xfrm>
          </p:grpSpPr>
          <p:sp>
            <p:nvSpPr>
              <p:cNvPr id="80" name="TextBox 61"/>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81" name="TextBox 62"/>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p>
            </p:txBody>
          </p:sp>
        </p:grpSp>
        <p:cxnSp>
          <p:nvCxnSpPr>
            <p:cNvPr id="78" name="直接连接符 77"/>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86" name="组合 67"/>
          <p:cNvGrpSpPr>
            <a:grpSpLocks noChangeAspect="1"/>
          </p:cNvGrpSpPr>
          <p:nvPr/>
        </p:nvGrpSpPr>
        <p:grpSpPr bwMode="auto">
          <a:xfrm>
            <a:off x="5338763" y="1246188"/>
            <a:ext cx="3275012" cy="777875"/>
            <a:chOff x="5192066" y="2914588"/>
            <a:chExt cx="3051631" cy="724443"/>
          </a:xfrm>
        </p:grpSpPr>
        <p:grpSp>
          <p:nvGrpSpPr>
            <p:cNvPr id="87" name="组合 68"/>
            <p:cNvGrpSpPr/>
            <p:nvPr/>
          </p:nvGrpSpPr>
          <p:grpSpPr bwMode="auto">
            <a:xfrm>
              <a:off x="5192066" y="2914588"/>
              <a:ext cx="3051631" cy="724443"/>
              <a:chOff x="5076057" y="2427734"/>
              <a:chExt cx="2880320" cy="526345"/>
            </a:xfrm>
          </p:grpSpPr>
          <p:sp>
            <p:nvSpPr>
              <p:cNvPr id="95" name="矩形 94"/>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6"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7"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8"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88" name="组合 69"/>
            <p:cNvGrpSpPr/>
            <p:nvPr/>
          </p:nvGrpSpPr>
          <p:grpSpPr bwMode="auto">
            <a:xfrm>
              <a:off x="6386716" y="2954206"/>
              <a:ext cx="1569660" cy="628637"/>
              <a:chOff x="606331" y="1409613"/>
              <a:chExt cx="1569660" cy="628637"/>
            </a:xfrm>
          </p:grpSpPr>
          <p:sp>
            <p:nvSpPr>
              <p:cNvPr id="93" name="TextBox 74"/>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94" name="TextBox 75"/>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p>
            </p:txBody>
          </p:sp>
        </p:grpSp>
        <p:cxnSp>
          <p:nvCxnSpPr>
            <p:cNvPr id="89" name="直接连接符 88"/>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0"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91"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2"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99" name="组合 80"/>
          <p:cNvGrpSpPr>
            <a:grpSpLocks noChangeAspect="1"/>
          </p:cNvGrpSpPr>
          <p:nvPr/>
        </p:nvGrpSpPr>
        <p:grpSpPr bwMode="auto">
          <a:xfrm>
            <a:off x="5338763" y="2373313"/>
            <a:ext cx="3275012" cy="776287"/>
            <a:chOff x="5192066" y="3878095"/>
            <a:chExt cx="3051631" cy="724443"/>
          </a:xfrm>
        </p:grpSpPr>
        <p:grpSp>
          <p:nvGrpSpPr>
            <p:cNvPr id="100" name="组合 81"/>
            <p:cNvGrpSpPr/>
            <p:nvPr/>
          </p:nvGrpSpPr>
          <p:grpSpPr bwMode="auto">
            <a:xfrm>
              <a:off x="5192066" y="3878095"/>
              <a:ext cx="3051631" cy="724443"/>
              <a:chOff x="5076057" y="2427734"/>
              <a:chExt cx="2880320" cy="526345"/>
            </a:xfrm>
          </p:grpSpPr>
          <p:sp>
            <p:nvSpPr>
              <p:cNvPr id="106" name="矩形 105"/>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7"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8"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9"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101" name="组合 82"/>
            <p:cNvGrpSpPr/>
            <p:nvPr/>
          </p:nvGrpSpPr>
          <p:grpSpPr bwMode="auto">
            <a:xfrm>
              <a:off x="6386716" y="3917713"/>
              <a:ext cx="1569660" cy="628637"/>
              <a:chOff x="606331" y="1409613"/>
              <a:chExt cx="1569660" cy="628637"/>
            </a:xfrm>
          </p:grpSpPr>
          <p:sp>
            <p:nvSpPr>
              <p:cNvPr id="104" name="TextBox 85"/>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105" name="TextBox 86"/>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单击添加文本单击添加文本</a:t>
                </a:r>
              </a:p>
            </p:txBody>
          </p:sp>
        </p:grpSp>
        <p:cxnSp>
          <p:nvCxnSpPr>
            <p:cNvPr id="102" name="直接连接符 101"/>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0-#ppt_w/2"/>
                                          </p:val>
                                        </p:tav>
                                        <p:tav tm="100000">
                                          <p:val>
                                            <p:strVal val="#ppt_x"/>
                                          </p:val>
                                        </p:tav>
                                      </p:tavLst>
                                    </p:anim>
                                    <p:anim calcmode="lin" valueType="num">
                                      <p:cBhvr additive="base">
                                        <p:cTn id="8" dur="25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0-#ppt_w/2"/>
                                          </p:val>
                                        </p:tav>
                                        <p:tav tm="100000">
                                          <p:val>
                                            <p:strVal val="#ppt_x"/>
                                          </p:val>
                                        </p:tav>
                                      </p:tavLst>
                                    </p:anim>
                                    <p:anim calcmode="lin" valueType="num">
                                      <p:cBhvr additive="base">
                                        <p:cTn id="13" dur="25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250" fill="hold"/>
                                        <p:tgtEl>
                                          <p:spTgt spid="70"/>
                                        </p:tgtEl>
                                        <p:attrNameLst>
                                          <p:attrName>ppt_x</p:attrName>
                                        </p:attrNameLst>
                                      </p:cBhvr>
                                      <p:tavLst>
                                        <p:tav tm="0">
                                          <p:val>
                                            <p:strVal val="0-#ppt_w/2"/>
                                          </p:val>
                                        </p:tav>
                                        <p:tav tm="100000">
                                          <p:val>
                                            <p:strVal val="#ppt_x"/>
                                          </p:val>
                                        </p:tav>
                                      </p:tavLst>
                                    </p:anim>
                                    <p:anim calcmode="lin" valueType="num">
                                      <p:cBhvr additive="base">
                                        <p:cTn id="18" dur="25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250"/>
                                        <p:tgtEl>
                                          <p:spTgt spid="86"/>
                                        </p:tgtEl>
                                      </p:cBhvr>
                                    </p:animEffect>
                                    <p:anim calcmode="lin" valueType="num">
                                      <p:cBhvr>
                                        <p:cTn id="23" dur="250" fill="hold"/>
                                        <p:tgtEl>
                                          <p:spTgt spid="86"/>
                                        </p:tgtEl>
                                        <p:attrNameLst>
                                          <p:attrName>ppt_x</p:attrName>
                                        </p:attrNameLst>
                                      </p:cBhvr>
                                      <p:tavLst>
                                        <p:tav tm="0">
                                          <p:val>
                                            <p:strVal val="#ppt_x"/>
                                          </p:val>
                                        </p:tav>
                                        <p:tav tm="100000">
                                          <p:val>
                                            <p:strVal val="#ppt_x"/>
                                          </p:val>
                                        </p:tav>
                                      </p:tavLst>
                                    </p:anim>
                                    <p:anim calcmode="lin" valueType="num">
                                      <p:cBhvr>
                                        <p:cTn id="24" dur="225" decel="100000" fill="hold"/>
                                        <p:tgtEl>
                                          <p:spTgt spid="86"/>
                                        </p:tgtEl>
                                        <p:attrNameLst>
                                          <p:attrName>ppt_y</p:attrName>
                                        </p:attrNameLst>
                                      </p:cBhvr>
                                      <p:tavLst>
                                        <p:tav tm="0">
                                          <p:val>
                                            <p:strVal val="#ppt_y+1"/>
                                          </p:val>
                                        </p:tav>
                                        <p:tav tm="100000">
                                          <p:val>
                                            <p:strVal val="#ppt_y-.03"/>
                                          </p:val>
                                        </p:tav>
                                      </p:tavLst>
                                    </p:anim>
                                    <p:anim calcmode="lin" valueType="num">
                                      <p:cBhvr>
                                        <p:cTn id="25" dur="1" accel="100000" fill="hold">
                                          <p:stCondLst>
                                            <p:cond delay="249"/>
                                          </p:stCondLst>
                                        </p:cTn>
                                        <p:tgtEl>
                                          <p:spTgt spid="86"/>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7" presetClass="entr" presetSubtype="0"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250"/>
                                        <p:tgtEl>
                                          <p:spTgt spid="99"/>
                                        </p:tgtEl>
                                      </p:cBhvr>
                                    </p:animEffect>
                                    <p:anim calcmode="lin" valueType="num">
                                      <p:cBhvr>
                                        <p:cTn id="30" dur="250" fill="hold"/>
                                        <p:tgtEl>
                                          <p:spTgt spid="99"/>
                                        </p:tgtEl>
                                        <p:attrNameLst>
                                          <p:attrName>ppt_x</p:attrName>
                                        </p:attrNameLst>
                                      </p:cBhvr>
                                      <p:tavLst>
                                        <p:tav tm="0">
                                          <p:val>
                                            <p:strVal val="#ppt_x"/>
                                          </p:val>
                                        </p:tav>
                                        <p:tav tm="100000">
                                          <p:val>
                                            <p:strVal val="#ppt_x"/>
                                          </p:val>
                                        </p:tav>
                                      </p:tavLst>
                                    </p:anim>
                                    <p:anim calcmode="lin" valueType="num">
                                      <p:cBhvr>
                                        <p:cTn id="31" dur="225" decel="100000" fill="hold"/>
                                        <p:tgtEl>
                                          <p:spTgt spid="99"/>
                                        </p:tgtEl>
                                        <p:attrNameLst>
                                          <p:attrName>ppt_y</p:attrName>
                                        </p:attrNameLst>
                                      </p:cBhvr>
                                      <p:tavLst>
                                        <p:tav tm="0">
                                          <p:val>
                                            <p:strVal val="#ppt_y+1"/>
                                          </p:val>
                                        </p:tav>
                                        <p:tav tm="100000">
                                          <p:val>
                                            <p:strVal val="#ppt_y-.03"/>
                                          </p:val>
                                        </p:tav>
                                      </p:tavLst>
                                    </p:anim>
                                    <p:anim calcmode="lin" valueType="num">
                                      <p:cBhvr>
                                        <p:cTn id="32" dur="1" accel="100000" fill="hold">
                                          <p:stCondLst>
                                            <p:cond delay="249"/>
                                          </p:stCondLst>
                                        </p:cTn>
                                        <p:tgtEl>
                                          <p:spTgt spid="99"/>
                                        </p:tgtEl>
                                        <p:attrNameLst>
                                          <p:attrName>ppt_y</p:attrName>
                                        </p:attrNameLst>
                                      </p:cBhvr>
                                      <p:tavLst>
                                        <p:tav tm="0">
                                          <p:val>
                                            <p:strVal val="#ppt_y-.03"/>
                                          </p:val>
                                        </p:tav>
                                        <p:tav tm="100000">
                                          <p:val>
                                            <p:strVal val="#ppt_y"/>
                                          </p:val>
                                        </p:tav>
                                      </p:tavLst>
                                    </p:anim>
                                  </p:childTnLst>
                                </p:cTn>
                              </p:par>
                            </p:childTnLst>
                          </p:cTn>
                        </p:par>
                        <p:par>
                          <p:cTn id="33" fill="hold">
                            <p:stCondLst>
                              <p:cond delay="2500"/>
                            </p:stCondLst>
                            <p:childTnLst>
                              <p:par>
                                <p:cTn id="34" presetID="37"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250"/>
                                        <p:tgtEl>
                                          <p:spTgt spid="75"/>
                                        </p:tgtEl>
                                      </p:cBhvr>
                                    </p:animEffect>
                                    <p:anim calcmode="lin" valueType="num">
                                      <p:cBhvr>
                                        <p:cTn id="37" dur="250" fill="hold"/>
                                        <p:tgtEl>
                                          <p:spTgt spid="75"/>
                                        </p:tgtEl>
                                        <p:attrNameLst>
                                          <p:attrName>ppt_x</p:attrName>
                                        </p:attrNameLst>
                                      </p:cBhvr>
                                      <p:tavLst>
                                        <p:tav tm="0">
                                          <p:val>
                                            <p:strVal val="#ppt_x"/>
                                          </p:val>
                                        </p:tav>
                                        <p:tav tm="100000">
                                          <p:val>
                                            <p:strVal val="#ppt_x"/>
                                          </p:val>
                                        </p:tav>
                                      </p:tavLst>
                                    </p:anim>
                                    <p:anim calcmode="lin" valueType="num">
                                      <p:cBhvr>
                                        <p:cTn id="38" dur="225" decel="100000" fill="hold"/>
                                        <p:tgtEl>
                                          <p:spTgt spid="75"/>
                                        </p:tgtEl>
                                        <p:attrNameLst>
                                          <p:attrName>ppt_y</p:attrName>
                                        </p:attrNameLst>
                                      </p:cBhvr>
                                      <p:tavLst>
                                        <p:tav tm="0">
                                          <p:val>
                                            <p:strVal val="#ppt_y+1"/>
                                          </p:val>
                                        </p:tav>
                                        <p:tav tm="100000">
                                          <p:val>
                                            <p:strVal val="#ppt_y-.03"/>
                                          </p:val>
                                        </p:tav>
                                      </p:tavLst>
                                    </p:anim>
                                    <p:anim calcmode="lin" valueType="num">
                                      <p:cBhvr>
                                        <p:cTn id="39" dur="1" accel="100000" fill="hold">
                                          <p:stCondLst>
                                            <p:cond delay="249"/>
                                          </p:stCondLst>
                                        </p:cTn>
                                        <p:tgtEl>
                                          <p:spTgt spid="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4961711" y="2638942"/>
            <a:ext cx="1693223" cy="1460293"/>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34" name="Picture 2"/>
            <p:cNvPicPr>
              <a:picLocks noChangeAspect="1" noChangeArrowheads="1"/>
            </p:cNvPicPr>
            <p:nvPr/>
          </p:nvPicPr>
          <p:blipFill>
            <a:blip r:embed="rId3"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178495" y="1111459"/>
            <a:ext cx="1693223" cy="1458799"/>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37" name="Picture 2"/>
            <p:cNvPicPr>
              <a:picLocks noChangeAspect="1" noChangeArrowheads="1"/>
            </p:cNvPicPr>
            <p:nvPr/>
          </p:nvPicPr>
          <p:blipFill>
            <a:blip r:embed="rId4"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779420" y="1849071"/>
            <a:ext cx="1693223" cy="1460293"/>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21"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grpSp>
        <p:nvGrpSpPr>
          <p:cNvPr id="6" name="组合 72"/>
          <p:cNvGrpSpPr/>
          <p:nvPr/>
        </p:nvGrpSpPr>
        <p:grpSpPr bwMode="auto">
          <a:xfrm>
            <a:off x="3568609" y="1875947"/>
            <a:ext cx="1693223" cy="1458799"/>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15"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grpSp>
        <p:nvGrpSpPr>
          <p:cNvPr id="8" name="组合 77"/>
          <p:cNvGrpSpPr/>
          <p:nvPr/>
        </p:nvGrpSpPr>
        <p:grpSpPr bwMode="auto">
          <a:xfrm>
            <a:off x="6365264" y="1875947"/>
            <a:ext cx="1693223" cy="1458799"/>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0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grpSp>
        <p:nvGrpSpPr>
          <p:cNvPr id="10" name="组合 82"/>
          <p:cNvGrpSpPr/>
          <p:nvPr/>
        </p:nvGrpSpPr>
        <p:grpSpPr bwMode="auto">
          <a:xfrm>
            <a:off x="4961711" y="1111459"/>
            <a:ext cx="1693223" cy="1458799"/>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203"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文本</a:t>
              </a:r>
            </a:p>
          </p:txBody>
        </p:sp>
      </p:grpSp>
      <p:sp>
        <p:nvSpPr>
          <p:cNvPr id="88" name="Title 3"/>
          <p:cNvSpPr txBox="1"/>
          <p:nvPr/>
        </p:nvSpPr>
        <p:spPr bwMode="auto">
          <a:xfrm>
            <a:off x="1876880" y="3519895"/>
            <a:ext cx="2671230"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69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单击填加标题</a:t>
            </a:r>
            <a:endParaRPr kumimoji="0" lang="en-US" sz="169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89" name="Title 3"/>
          <p:cNvSpPr txBox="1"/>
          <p:nvPr/>
        </p:nvSpPr>
        <p:spPr>
          <a:xfrm>
            <a:off x="1969455" y="3890195"/>
            <a:ext cx="2669737" cy="781945"/>
          </a:xfrm>
          <a:prstGeom prst="rect">
            <a:avLst/>
          </a:prstGeom>
        </p:spPr>
        <p:txBody>
          <a:bodyPr lIns="0" tIns="0" rIns="0" bIns="0">
            <a:spAutoFit/>
          </a:bodyPr>
          <a:lstStyle>
            <a:lvl1pPr algn="l" defTabSz="685165"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rPr>
              <a:t>单击填加文字内容单击填加文字内容</a:t>
            </a:r>
            <a:endParaRPr kumimoji="0" lang="en-US" altLang="zh-CN"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rPr>
              <a:t>单击填加文字内容单击填加文字内容</a:t>
            </a:r>
          </a:p>
          <a:p>
            <a:pPr marL="0" marR="0" lvl="0" indent="0" algn="l" defTabSz="644525" rtl="0" eaLnBrk="1" fontAlgn="auto" latinLnBrk="0" hangingPunct="1">
              <a:lnSpc>
                <a:spcPct val="150000"/>
              </a:lnSpc>
              <a:spcBef>
                <a:spcPct val="0"/>
              </a:spcBef>
              <a:spcAft>
                <a:spcPts val="0"/>
              </a:spcAft>
              <a:buClrTx/>
              <a:buSzTx/>
              <a:buFontTx/>
              <a:buNone/>
              <a:defRPr/>
            </a:pPr>
            <a:endParaRPr kumimoji="0" lang="zh-CN" altLang="en-US" sz="1130" b="0" i="0" u="none" strike="noStrike" kern="1200" cap="none" spc="-71" normalizeH="0" baseline="0" noProof="0" dirty="0">
              <a:ln w="3175">
                <a:noFill/>
              </a:ln>
              <a:solidFill>
                <a:srgbClr val="1C1C1C"/>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anim calcmode="lin" valueType="num">
                                      <p:cBhvr>
                                        <p:cTn id="10" dur="250" fill="hold"/>
                                        <p:tgtEl>
                                          <p:spTgt spid="4"/>
                                        </p:tgtEl>
                                        <p:attrNameLst>
                                          <p:attrName>ppt_x</p:attrName>
                                        </p:attrNameLst>
                                      </p:cBhvr>
                                      <p:tavLst>
                                        <p:tav tm="0">
                                          <p:val>
                                            <p:fltVal val="0.5"/>
                                          </p:val>
                                        </p:tav>
                                        <p:tav tm="100000">
                                          <p:val>
                                            <p:strVal val="#ppt_x"/>
                                          </p:val>
                                        </p:tav>
                                      </p:tavLst>
                                    </p:anim>
                                    <p:anim calcmode="lin" valueType="num">
                                      <p:cBhvr>
                                        <p:cTn id="11" dur="25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 fill="hold"/>
                                        <p:tgtEl>
                                          <p:spTgt spid="3"/>
                                        </p:tgtEl>
                                        <p:attrNameLst>
                                          <p:attrName>ppt_w</p:attrName>
                                        </p:attrNameLst>
                                      </p:cBhvr>
                                      <p:tavLst>
                                        <p:tav tm="0">
                                          <p:val>
                                            <p:fltVal val="0"/>
                                          </p:val>
                                        </p:tav>
                                        <p:tav tm="100000">
                                          <p:val>
                                            <p:strVal val="#ppt_w"/>
                                          </p:val>
                                        </p:tav>
                                      </p:tavLst>
                                    </p:anim>
                                    <p:anim calcmode="lin" valueType="num">
                                      <p:cBhvr>
                                        <p:cTn id="16" dur="250" fill="hold"/>
                                        <p:tgtEl>
                                          <p:spTgt spid="3"/>
                                        </p:tgtEl>
                                        <p:attrNameLst>
                                          <p:attrName>ppt_h</p:attrName>
                                        </p:attrNameLst>
                                      </p:cBhvr>
                                      <p:tavLst>
                                        <p:tav tm="0">
                                          <p:val>
                                            <p:fltVal val="0"/>
                                          </p:val>
                                        </p:tav>
                                        <p:tav tm="100000">
                                          <p:val>
                                            <p:strVal val="#ppt_h"/>
                                          </p:val>
                                        </p:tav>
                                      </p:tavLst>
                                    </p:anim>
                                    <p:animEffect transition="in" filter="fade">
                                      <p:cBhvr>
                                        <p:cTn id="17" dur="250"/>
                                        <p:tgtEl>
                                          <p:spTgt spid="3"/>
                                        </p:tgtEl>
                                      </p:cBhvr>
                                    </p:animEffect>
                                    <p:anim calcmode="lin" valueType="num">
                                      <p:cBhvr>
                                        <p:cTn id="18" dur="250" fill="hold"/>
                                        <p:tgtEl>
                                          <p:spTgt spid="3"/>
                                        </p:tgtEl>
                                        <p:attrNameLst>
                                          <p:attrName>ppt_x</p:attrName>
                                        </p:attrNameLst>
                                      </p:cBhvr>
                                      <p:tavLst>
                                        <p:tav tm="0">
                                          <p:val>
                                            <p:fltVal val="0.5"/>
                                          </p:val>
                                        </p:tav>
                                        <p:tav tm="100000">
                                          <p:val>
                                            <p:strVal val="#ppt_x"/>
                                          </p:val>
                                        </p:tav>
                                      </p:tavLst>
                                    </p:anim>
                                    <p:anim calcmode="lin" valueType="num">
                                      <p:cBhvr>
                                        <p:cTn id="19" dur="25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50" fill="hold"/>
                                        <p:tgtEl>
                                          <p:spTgt spid="6"/>
                                        </p:tgtEl>
                                        <p:attrNameLst>
                                          <p:attrName>ppt_w</p:attrName>
                                        </p:attrNameLst>
                                      </p:cBhvr>
                                      <p:tavLst>
                                        <p:tav tm="0">
                                          <p:val>
                                            <p:fltVal val="0"/>
                                          </p:val>
                                        </p:tav>
                                        <p:tav tm="100000">
                                          <p:val>
                                            <p:strVal val="#ppt_w"/>
                                          </p:val>
                                        </p:tav>
                                      </p:tavLst>
                                    </p:anim>
                                    <p:anim calcmode="lin" valueType="num">
                                      <p:cBhvr>
                                        <p:cTn id="24" dur="250" fill="hold"/>
                                        <p:tgtEl>
                                          <p:spTgt spid="6"/>
                                        </p:tgtEl>
                                        <p:attrNameLst>
                                          <p:attrName>ppt_h</p:attrName>
                                        </p:attrNameLst>
                                      </p:cBhvr>
                                      <p:tavLst>
                                        <p:tav tm="0">
                                          <p:val>
                                            <p:fltVal val="0"/>
                                          </p:val>
                                        </p:tav>
                                        <p:tav tm="100000">
                                          <p:val>
                                            <p:strVal val="#ppt_h"/>
                                          </p:val>
                                        </p:tav>
                                      </p:tavLst>
                                    </p:anim>
                                    <p:animEffect transition="in" filter="fade">
                                      <p:cBhvr>
                                        <p:cTn id="25" dur="250"/>
                                        <p:tgtEl>
                                          <p:spTgt spid="6"/>
                                        </p:tgtEl>
                                      </p:cBhvr>
                                    </p:animEffect>
                                    <p:anim calcmode="lin" valueType="num">
                                      <p:cBhvr>
                                        <p:cTn id="26" dur="250" fill="hold"/>
                                        <p:tgtEl>
                                          <p:spTgt spid="6"/>
                                        </p:tgtEl>
                                        <p:attrNameLst>
                                          <p:attrName>ppt_x</p:attrName>
                                        </p:attrNameLst>
                                      </p:cBhvr>
                                      <p:tavLst>
                                        <p:tav tm="0">
                                          <p:val>
                                            <p:fltVal val="0.5"/>
                                          </p:val>
                                        </p:tav>
                                        <p:tav tm="100000">
                                          <p:val>
                                            <p:strVal val="#ppt_x"/>
                                          </p:val>
                                        </p:tav>
                                      </p:tavLst>
                                    </p:anim>
                                    <p:anim calcmode="lin" valueType="num">
                                      <p:cBhvr>
                                        <p:cTn id="27" dur="250" fill="hold"/>
                                        <p:tgtEl>
                                          <p:spTgt spid="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anim calcmode="lin" valueType="num">
                                      <p:cBhvr>
                                        <p:cTn id="34" dur="250" fill="hold"/>
                                        <p:tgtEl>
                                          <p:spTgt spid="10"/>
                                        </p:tgtEl>
                                        <p:attrNameLst>
                                          <p:attrName>ppt_x</p:attrName>
                                        </p:attrNameLst>
                                      </p:cBhvr>
                                      <p:tavLst>
                                        <p:tav tm="0">
                                          <p:val>
                                            <p:fltVal val="0.5"/>
                                          </p:val>
                                        </p:tav>
                                        <p:tav tm="100000">
                                          <p:val>
                                            <p:strVal val="#ppt_x"/>
                                          </p:val>
                                        </p:tav>
                                      </p:tavLst>
                                    </p:anim>
                                    <p:anim calcmode="lin" valueType="num">
                                      <p:cBhvr>
                                        <p:cTn id="35" dur="25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50" fill="hold"/>
                                        <p:tgtEl>
                                          <p:spTgt spid="2"/>
                                        </p:tgtEl>
                                        <p:attrNameLst>
                                          <p:attrName>ppt_w</p:attrName>
                                        </p:attrNameLst>
                                      </p:cBhvr>
                                      <p:tavLst>
                                        <p:tav tm="0">
                                          <p:val>
                                            <p:fltVal val="0"/>
                                          </p:val>
                                        </p:tav>
                                        <p:tav tm="100000">
                                          <p:val>
                                            <p:strVal val="#ppt_w"/>
                                          </p:val>
                                        </p:tav>
                                      </p:tavLst>
                                    </p:anim>
                                    <p:anim calcmode="lin" valueType="num">
                                      <p:cBhvr>
                                        <p:cTn id="40" dur="250" fill="hold"/>
                                        <p:tgtEl>
                                          <p:spTgt spid="2"/>
                                        </p:tgtEl>
                                        <p:attrNameLst>
                                          <p:attrName>ppt_h</p:attrName>
                                        </p:attrNameLst>
                                      </p:cBhvr>
                                      <p:tavLst>
                                        <p:tav tm="0">
                                          <p:val>
                                            <p:fltVal val="0"/>
                                          </p:val>
                                        </p:tav>
                                        <p:tav tm="100000">
                                          <p:val>
                                            <p:strVal val="#ppt_h"/>
                                          </p:val>
                                        </p:tav>
                                      </p:tavLst>
                                    </p:anim>
                                    <p:animEffect transition="in" filter="fade">
                                      <p:cBhvr>
                                        <p:cTn id="41" dur="250"/>
                                        <p:tgtEl>
                                          <p:spTgt spid="2"/>
                                        </p:tgtEl>
                                      </p:cBhvr>
                                    </p:animEffect>
                                    <p:anim calcmode="lin" valueType="num">
                                      <p:cBhvr>
                                        <p:cTn id="42" dur="250" fill="hold"/>
                                        <p:tgtEl>
                                          <p:spTgt spid="2"/>
                                        </p:tgtEl>
                                        <p:attrNameLst>
                                          <p:attrName>ppt_x</p:attrName>
                                        </p:attrNameLst>
                                      </p:cBhvr>
                                      <p:tavLst>
                                        <p:tav tm="0">
                                          <p:val>
                                            <p:fltVal val="0.5"/>
                                          </p:val>
                                        </p:tav>
                                        <p:tav tm="100000">
                                          <p:val>
                                            <p:strVal val="#ppt_x"/>
                                          </p:val>
                                        </p:tav>
                                      </p:tavLst>
                                    </p:anim>
                                    <p:anim calcmode="lin" valueType="num">
                                      <p:cBhvr>
                                        <p:cTn id="43" dur="25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50" fill="hold"/>
                                        <p:tgtEl>
                                          <p:spTgt spid="8"/>
                                        </p:tgtEl>
                                        <p:attrNameLst>
                                          <p:attrName>ppt_w</p:attrName>
                                        </p:attrNameLst>
                                      </p:cBhvr>
                                      <p:tavLst>
                                        <p:tav tm="0">
                                          <p:val>
                                            <p:fltVal val="0"/>
                                          </p:val>
                                        </p:tav>
                                        <p:tav tm="100000">
                                          <p:val>
                                            <p:strVal val="#ppt_w"/>
                                          </p:val>
                                        </p:tav>
                                      </p:tavLst>
                                    </p:anim>
                                    <p:anim calcmode="lin" valueType="num">
                                      <p:cBhvr>
                                        <p:cTn id="48" dur="250" fill="hold"/>
                                        <p:tgtEl>
                                          <p:spTgt spid="8"/>
                                        </p:tgtEl>
                                        <p:attrNameLst>
                                          <p:attrName>ppt_h</p:attrName>
                                        </p:attrNameLst>
                                      </p:cBhvr>
                                      <p:tavLst>
                                        <p:tav tm="0">
                                          <p:val>
                                            <p:fltVal val="0"/>
                                          </p:val>
                                        </p:tav>
                                        <p:tav tm="100000">
                                          <p:val>
                                            <p:strVal val="#ppt_h"/>
                                          </p:val>
                                        </p:tav>
                                      </p:tavLst>
                                    </p:anim>
                                    <p:animEffect transition="in" filter="fade">
                                      <p:cBhvr>
                                        <p:cTn id="49" dur="250"/>
                                        <p:tgtEl>
                                          <p:spTgt spid="8"/>
                                        </p:tgtEl>
                                      </p:cBhvr>
                                    </p:animEffect>
                                    <p:anim calcmode="lin" valueType="num">
                                      <p:cBhvr>
                                        <p:cTn id="50" dur="250" fill="hold"/>
                                        <p:tgtEl>
                                          <p:spTgt spid="8"/>
                                        </p:tgtEl>
                                        <p:attrNameLst>
                                          <p:attrName>ppt_x</p:attrName>
                                        </p:attrNameLst>
                                      </p:cBhvr>
                                      <p:tavLst>
                                        <p:tav tm="0">
                                          <p:val>
                                            <p:fltVal val="0.5"/>
                                          </p:val>
                                        </p:tav>
                                        <p:tav tm="100000">
                                          <p:val>
                                            <p:strVal val="#ppt_x"/>
                                          </p:val>
                                        </p:tav>
                                      </p:tavLst>
                                    </p:anim>
                                    <p:anim calcmode="lin" valueType="num">
                                      <p:cBhvr>
                                        <p:cTn id="51" dur="25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16" presetClass="entr" presetSubtype="21"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barn(inVertical)">
                                      <p:cBhvr>
                                        <p:cTn id="55" dur="250"/>
                                        <p:tgtEl>
                                          <p:spTgt spid="8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56022" y="1217172"/>
            <a:ext cx="3719364" cy="3671625"/>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fr-FR"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4" name="文本框 43"/>
            <p:cNvSpPr txBox="1"/>
            <p:nvPr/>
          </p:nvSpPr>
          <p:spPr>
            <a:xfrm>
              <a:off x="4296349" y="2796600"/>
              <a:ext cx="1278246"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panose="020B0503020204020204" pitchFamily="34" charset="-122"/>
                  <a:cs typeface="+mn-cs"/>
                </a:rPr>
                <a:t>Sample</a:t>
              </a: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panose="020B0503020204020204" pitchFamily="34" charset="-122"/>
                <a:cs typeface="+mn-cs"/>
              </a:endParaRPr>
            </a:p>
          </p:txBody>
        </p:sp>
      </p:grpSp>
      <p:grpSp>
        <p:nvGrpSpPr>
          <p:cNvPr id="5" name="组合 4"/>
          <p:cNvGrpSpPr/>
          <p:nvPr/>
        </p:nvGrpSpPr>
        <p:grpSpPr>
          <a:xfrm>
            <a:off x="2853929" y="1331230"/>
            <a:ext cx="1357312" cy="134046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grpSp>
        <p:nvGrpSpPr>
          <p:cNvPr id="9" name="组合 8"/>
          <p:cNvGrpSpPr/>
          <p:nvPr/>
        </p:nvGrpSpPr>
        <p:grpSpPr>
          <a:xfrm>
            <a:off x="5005388" y="3436000"/>
            <a:ext cx="1357312" cy="134046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7" name="组合 6"/>
          <p:cNvGrpSpPr/>
          <p:nvPr/>
        </p:nvGrpSpPr>
        <p:grpSpPr>
          <a:xfrm>
            <a:off x="5005388" y="1331230"/>
            <a:ext cx="1357312" cy="134046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nvGrpSpPr>
          <p:cNvPr id="11" name="组合 10"/>
          <p:cNvGrpSpPr/>
          <p:nvPr/>
        </p:nvGrpSpPr>
        <p:grpSpPr>
          <a:xfrm>
            <a:off x="2853929" y="3436000"/>
            <a:ext cx="1357312" cy="134046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36" name="TextBox 49"/>
          <p:cNvSpPr txBox="1"/>
          <p:nvPr/>
        </p:nvSpPr>
        <p:spPr>
          <a:xfrm>
            <a:off x="6603840" y="1932089"/>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59354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38" name="TextBox 49"/>
          <p:cNvSpPr txBox="1"/>
          <p:nvPr/>
        </p:nvSpPr>
        <p:spPr>
          <a:xfrm>
            <a:off x="-573880" y="1932089"/>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573442" y="4206181"/>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573880" y="4206181"/>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59354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6" name="文本框 36"/>
          <p:cNvSpPr txBox="1"/>
          <p:nvPr/>
        </p:nvSpPr>
        <p:spPr>
          <a:xfrm>
            <a:off x="660541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47" name="文本框 36"/>
          <p:cNvSpPr txBox="1"/>
          <p:nvPr/>
        </p:nvSpPr>
        <p:spPr>
          <a:xfrm>
            <a:off x="660541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style.rotation</p:attrName>
                                        </p:attrNameLst>
                                      </p:cBhvr>
                                      <p:tavLst>
                                        <p:tav tm="0">
                                          <p:val>
                                            <p:fltVal val="720"/>
                                          </p:val>
                                        </p:tav>
                                        <p:tav tm="100000">
                                          <p:val>
                                            <p:fltVal val="0"/>
                                          </p:val>
                                        </p:tav>
                                      </p:tavLst>
                                    </p:anim>
                                    <p:anim calcmode="lin" valueType="num">
                                      <p:cBhvr>
                                        <p:cTn id="9" dur="250" fill="hold"/>
                                        <p:tgtEl>
                                          <p:spTgt spid="3"/>
                                        </p:tgtEl>
                                        <p:attrNameLst>
                                          <p:attrName>ppt_h</p:attrName>
                                        </p:attrNameLst>
                                      </p:cBhvr>
                                      <p:tavLst>
                                        <p:tav tm="0">
                                          <p:val>
                                            <p:fltVal val="0"/>
                                          </p:val>
                                        </p:tav>
                                        <p:tav tm="100000">
                                          <p:val>
                                            <p:strVal val="#ppt_h"/>
                                          </p:val>
                                        </p:tav>
                                      </p:tavLst>
                                    </p:anim>
                                    <p:anim calcmode="lin" valueType="num">
                                      <p:cBhvr>
                                        <p:cTn id="10" dur="25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Effect transition="in" filter="fade">
                                      <p:cBhvr>
                                        <p:cTn id="16" dur="25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50"/>
                                        <p:tgtEl>
                                          <p:spTgt spid="38"/>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ppt_w</p:attrName>
                                        </p:attrNameLst>
                                      </p:cBhvr>
                                      <p:tavLst>
                                        <p:tav tm="0">
                                          <p:val>
                                            <p:fltVal val="0"/>
                                          </p:val>
                                        </p:tav>
                                        <p:tav tm="100000">
                                          <p:val>
                                            <p:strVal val="#ppt_w"/>
                                          </p:val>
                                        </p:tav>
                                      </p:tavLst>
                                    </p:anim>
                                    <p:anim calcmode="lin" valueType="num">
                                      <p:cBhvr>
                                        <p:cTn id="27" dur="250" fill="hold"/>
                                        <p:tgtEl>
                                          <p:spTgt spid="7"/>
                                        </p:tgtEl>
                                        <p:attrNameLst>
                                          <p:attrName>ppt_h</p:attrName>
                                        </p:attrNameLst>
                                      </p:cBhvr>
                                      <p:tavLst>
                                        <p:tav tm="0">
                                          <p:val>
                                            <p:fltVal val="0"/>
                                          </p:val>
                                        </p:tav>
                                        <p:tav tm="100000">
                                          <p:val>
                                            <p:strVal val="#ppt_h"/>
                                          </p:val>
                                        </p:tav>
                                      </p:tavLst>
                                    </p:anim>
                                    <p:animEffect transition="in" filter="fade">
                                      <p:cBhvr>
                                        <p:cTn id="28" dur="25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250"/>
                                        <p:tgtEl>
                                          <p:spTgt spid="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250"/>
                                        <p:tgtEl>
                                          <p:spTgt spid="36"/>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50" fill="hold"/>
                                        <p:tgtEl>
                                          <p:spTgt spid="11"/>
                                        </p:tgtEl>
                                        <p:attrNameLst>
                                          <p:attrName>ppt_w</p:attrName>
                                        </p:attrNameLst>
                                      </p:cBhvr>
                                      <p:tavLst>
                                        <p:tav tm="0">
                                          <p:val>
                                            <p:fltVal val="0"/>
                                          </p:val>
                                        </p:tav>
                                        <p:tav tm="100000">
                                          <p:val>
                                            <p:strVal val="#ppt_w"/>
                                          </p:val>
                                        </p:tav>
                                      </p:tavLst>
                                    </p:anim>
                                    <p:anim calcmode="lin" valueType="num">
                                      <p:cBhvr>
                                        <p:cTn id="39" dur="250" fill="hold"/>
                                        <p:tgtEl>
                                          <p:spTgt spid="11"/>
                                        </p:tgtEl>
                                        <p:attrNameLst>
                                          <p:attrName>ppt_h</p:attrName>
                                        </p:attrNameLst>
                                      </p:cBhvr>
                                      <p:tavLst>
                                        <p:tav tm="0">
                                          <p:val>
                                            <p:fltVal val="0"/>
                                          </p:val>
                                        </p:tav>
                                        <p:tav tm="100000">
                                          <p:val>
                                            <p:strVal val="#ppt_h"/>
                                          </p:val>
                                        </p:tav>
                                      </p:tavLst>
                                    </p:anim>
                                    <p:animEffect transition="in" filter="fade">
                                      <p:cBhvr>
                                        <p:cTn id="40" dur="25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250"/>
                                        <p:tgtEl>
                                          <p:spTgt spid="4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250"/>
                                        <p:tgtEl>
                                          <p:spTgt spid="42"/>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250" fill="hold"/>
                                        <p:tgtEl>
                                          <p:spTgt spid="9"/>
                                        </p:tgtEl>
                                        <p:attrNameLst>
                                          <p:attrName>ppt_w</p:attrName>
                                        </p:attrNameLst>
                                      </p:cBhvr>
                                      <p:tavLst>
                                        <p:tav tm="0">
                                          <p:val>
                                            <p:fltVal val="0"/>
                                          </p:val>
                                        </p:tav>
                                        <p:tav tm="100000">
                                          <p:val>
                                            <p:strVal val="#ppt_w"/>
                                          </p:val>
                                        </p:tav>
                                      </p:tavLst>
                                    </p:anim>
                                    <p:anim calcmode="lin" valueType="num">
                                      <p:cBhvr>
                                        <p:cTn id="51" dur="250" fill="hold"/>
                                        <p:tgtEl>
                                          <p:spTgt spid="9"/>
                                        </p:tgtEl>
                                        <p:attrNameLst>
                                          <p:attrName>ppt_h</p:attrName>
                                        </p:attrNameLst>
                                      </p:cBhvr>
                                      <p:tavLst>
                                        <p:tav tm="0">
                                          <p:val>
                                            <p:fltVal val="0"/>
                                          </p:val>
                                        </p:tav>
                                        <p:tav tm="100000">
                                          <p:val>
                                            <p:strVal val="#ppt_h"/>
                                          </p:val>
                                        </p:tav>
                                      </p:tavLst>
                                    </p:anim>
                                    <p:animEffect transition="in" filter="fade">
                                      <p:cBhvr>
                                        <p:cTn id="52" dur="250"/>
                                        <p:tgtEl>
                                          <p:spTgt spid="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250"/>
                                        <p:tgtEl>
                                          <p:spTgt spid="4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42006" name="文本框 27"/>
            <p:cNvSpPr txBox="1">
              <a:spLocks noChangeArrowheads="1"/>
            </p:cNvSpPr>
            <p:nvPr/>
          </p:nvSpPr>
          <p:spPr bwMode="auto">
            <a:xfrm>
              <a:off x="1356845"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2007" name="文本框 28"/>
            <p:cNvSpPr txBox="1">
              <a:spLocks noChangeArrowheads="1"/>
            </p:cNvSpPr>
            <p:nvPr/>
          </p:nvSpPr>
          <p:spPr bwMode="auto">
            <a:xfrm>
              <a:off x="3060067"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42008" name="文本框 29"/>
            <p:cNvSpPr txBox="1">
              <a:spLocks noChangeArrowheads="1"/>
            </p:cNvSpPr>
            <p:nvPr/>
          </p:nvSpPr>
          <p:spPr bwMode="auto">
            <a:xfrm>
              <a:off x="4762656"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9" name="组合 8"/>
          <p:cNvGrpSpPr/>
          <p:nvPr/>
        </p:nvGrpSpPr>
        <p:grpSpPr>
          <a:xfrm>
            <a:off x="5879053" y="1866571"/>
            <a:ext cx="1776600" cy="1754552"/>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42009" name="文本框 30"/>
            <p:cNvSpPr txBox="1">
              <a:spLocks noChangeArrowheads="1"/>
            </p:cNvSpPr>
            <p:nvPr/>
          </p:nvSpPr>
          <p:spPr bwMode="auto">
            <a:xfrm>
              <a:off x="6517492"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sp>
        <p:nvSpPr>
          <p:cNvPr id="27" name="矩形 26"/>
          <p:cNvSpPr/>
          <p:nvPr/>
        </p:nvSpPr>
        <p:spPr>
          <a:xfrm>
            <a:off x="1065900"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
        <p:nvSpPr>
          <p:cNvPr id="28" name="矩形 27"/>
          <p:cNvSpPr/>
          <p:nvPr/>
        </p:nvSpPr>
        <p:spPr>
          <a:xfrm>
            <a:off x="2691371"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
        <p:nvSpPr>
          <p:cNvPr id="29" name="矩形 28"/>
          <p:cNvSpPr/>
          <p:nvPr/>
        </p:nvSpPr>
        <p:spPr>
          <a:xfrm>
            <a:off x="4390683"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
        <p:nvSpPr>
          <p:cNvPr id="30" name="矩形 29"/>
          <p:cNvSpPr/>
          <p:nvPr/>
        </p:nvSpPr>
        <p:spPr>
          <a:xfrm>
            <a:off x="6074947"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mn-cs"/>
              </a:rPr>
              <a:t>这是指由消费者组织的</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ppt_x</p:attrName>
                                        </p:attrNameLst>
                                      </p:cBhvr>
                                      <p:tavLst>
                                        <p:tav tm="0">
                                          <p:val>
                                            <p:strVal val="#ppt_x+#ppt_w*1.125000"/>
                                          </p:val>
                                        </p:tav>
                                        <p:tav tm="100000">
                                          <p:val>
                                            <p:strVal val="#ppt_x"/>
                                          </p:val>
                                        </p:tav>
                                      </p:tavLst>
                                    </p:anim>
                                    <p:animEffect transition="in" filter="wipe(left)">
                                      <p:cBhvr>
                                        <p:cTn id="8" dur="250"/>
                                        <p:tgtEl>
                                          <p:spTgt spid="5"/>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50" fill="hold"/>
                                        <p:tgtEl>
                                          <p:spTgt spid="27"/>
                                        </p:tgtEl>
                                        <p:attrNameLst>
                                          <p:attrName>ppt_w</p:attrName>
                                        </p:attrNameLst>
                                      </p:cBhvr>
                                      <p:tavLst>
                                        <p:tav tm="0">
                                          <p:val>
                                            <p:fltVal val="0"/>
                                          </p:val>
                                        </p:tav>
                                        <p:tav tm="100000">
                                          <p:val>
                                            <p:strVal val="#ppt_w"/>
                                          </p:val>
                                        </p:tav>
                                      </p:tavLst>
                                    </p:anim>
                                    <p:anim calcmode="lin" valueType="num">
                                      <p:cBhvr>
                                        <p:cTn id="13" dur="250" fill="hold"/>
                                        <p:tgtEl>
                                          <p:spTgt spid="27"/>
                                        </p:tgtEl>
                                        <p:attrNameLst>
                                          <p:attrName>ppt_h</p:attrName>
                                        </p:attrNameLst>
                                      </p:cBhvr>
                                      <p:tavLst>
                                        <p:tav tm="0">
                                          <p:val>
                                            <p:fltVal val="0"/>
                                          </p:val>
                                        </p:tav>
                                        <p:tav tm="100000">
                                          <p:val>
                                            <p:strVal val="#ppt_h"/>
                                          </p:val>
                                        </p:tav>
                                      </p:tavLst>
                                    </p:anim>
                                    <p:animEffect transition="in" filter="fade">
                                      <p:cBhvr>
                                        <p:cTn id="14" dur="250"/>
                                        <p:tgtEl>
                                          <p:spTgt spid="27"/>
                                        </p:tgtEl>
                                      </p:cBhvr>
                                    </p:animEffect>
                                  </p:childTnLst>
                                </p:cTn>
                              </p:par>
                              <p:par>
                                <p:cTn id="15" presetID="1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p:tgtEl>
                                          <p:spTgt spid="6"/>
                                        </p:tgtEl>
                                        <p:attrNameLst>
                                          <p:attrName>ppt_x</p:attrName>
                                        </p:attrNameLst>
                                      </p:cBhvr>
                                      <p:tavLst>
                                        <p:tav tm="0">
                                          <p:val>
                                            <p:strVal val="#ppt_x+#ppt_w*1.125000"/>
                                          </p:val>
                                        </p:tav>
                                        <p:tav tm="100000">
                                          <p:val>
                                            <p:strVal val="#ppt_x"/>
                                          </p:val>
                                        </p:tav>
                                      </p:tavLst>
                                    </p:anim>
                                    <p:animEffect transition="in" filter="wipe(left)">
                                      <p:cBhvr>
                                        <p:cTn id="18" dur="25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12" presetClass="entr" presetSubtype="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p:tgtEl>
                                          <p:spTgt spid="8"/>
                                        </p:tgtEl>
                                        <p:attrNameLst>
                                          <p:attrName>ppt_x</p:attrName>
                                        </p:attrNameLst>
                                      </p:cBhvr>
                                      <p:tavLst>
                                        <p:tav tm="0">
                                          <p:val>
                                            <p:strVal val="#ppt_x+#ppt_w*1.125000"/>
                                          </p:val>
                                        </p:tav>
                                        <p:tav tm="100000">
                                          <p:val>
                                            <p:strVal val="#ppt_x"/>
                                          </p:val>
                                        </p:tav>
                                      </p:tavLst>
                                    </p:anim>
                                    <p:animEffect transition="in" filter="wipe(left)">
                                      <p:cBhvr>
                                        <p:cTn id="28" dur="250"/>
                                        <p:tgtEl>
                                          <p:spTgt spid="8"/>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animEffect transition="in" filter="fade">
                                      <p:cBhvr>
                                        <p:cTn id="34" dur="250"/>
                                        <p:tgtEl>
                                          <p:spTgt spid="29"/>
                                        </p:tgtEl>
                                      </p:cBhvr>
                                    </p:animEffect>
                                  </p:childTnLst>
                                </p:cTn>
                              </p:par>
                              <p:par>
                                <p:cTn id="35" presetID="1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p:tgtEl>
                                          <p:spTgt spid="9"/>
                                        </p:tgtEl>
                                        <p:attrNameLst>
                                          <p:attrName>ppt_x</p:attrName>
                                        </p:attrNameLst>
                                      </p:cBhvr>
                                      <p:tavLst>
                                        <p:tav tm="0">
                                          <p:val>
                                            <p:strVal val="#ppt_x+#ppt_w*1.125000"/>
                                          </p:val>
                                        </p:tav>
                                        <p:tav tm="100000">
                                          <p:val>
                                            <p:strVal val="#ppt_x"/>
                                          </p:val>
                                        </p:tav>
                                      </p:tavLst>
                                    </p:anim>
                                    <p:animEffect transition="in" filter="wipe(left)">
                                      <p:cBhvr>
                                        <p:cTn id="38" dur="250"/>
                                        <p:tgtEl>
                                          <p:spTgt spid="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250" fill="hold"/>
                                        <p:tgtEl>
                                          <p:spTgt spid="30"/>
                                        </p:tgtEl>
                                        <p:attrNameLst>
                                          <p:attrName>ppt_w</p:attrName>
                                        </p:attrNameLst>
                                      </p:cBhvr>
                                      <p:tavLst>
                                        <p:tav tm="0">
                                          <p:val>
                                            <p:fltVal val="0"/>
                                          </p:val>
                                        </p:tav>
                                        <p:tav tm="100000">
                                          <p:val>
                                            <p:strVal val="#ppt_w"/>
                                          </p:val>
                                        </p:tav>
                                      </p:tavLst>
                                    </p:anim>
                                    <p:anim calcmode="lin" valueType="num">
                                      <p:cBhvr>
                                        <p:cTn id="43" dur="250" fill="hold"/>
                                        <p:tgtEl>
                                          <p:spTgt spid="30"/>
                                        </p:tgtEl>
                                        <p:attrNameLst>
                                          <p:attrName>ppt_h</p:attrName>
                                        </p:attrNameLst>
                                      </p:cBhvr>
                                      <p:tavLst>
                                        <p:tav tm="0">
                                          <p:val>
                                            <p:fltVal val="0"/>
                                          </p:val>
                                        </p:tav>
                                        <p:tav tm="100000">
                                          <p:val>
                                            <p:strVal val="#ppt_h"/>
                                          </p:val>
                                        </p:tav>
                                      </p:tavLst>
                                    </p:anim>
                                    <p:animEffect transition="in" filter="fade">
                                      <p:cBhvr>
                                        <p:cTn id="4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7850" y="773971"/>
            <a:ext cx="1331258" cy="1314737"/>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3293185" y="1781586"/>
            <a:ext cx="1331258" cy="1314737"/>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607297" y="2552150"/>
            <a:ext cx="1331258" cy="1314737"/>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3582632" y="3559764"/>
            <a:ext cx="1331258" cy="1314737"/>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dirty="0">
                <a:ln>
                  <a:noFill/>
                </a:ln>
                <a:solidFill>
                  <a:srgbClr val="FFFFFF"/>
                </a:solidFill>
                <a:effectLst/>
                <a:uLnTx/>
                <a:uFillTx/>
                <a:latin typeface="Arial" panose="020B0604020202020204"/>
                <a:ea typeface="方正超粗黑简体" panose="03000509000000000000" pitchFamily="65" charset="-122"/>
                <a:cs typeface="+mn-cs"/>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5" name="组合 98"/>
          <p:cNvGrpSpPr/>
          <p:nvPr/>
        </p:nvGrpSpPr>
        <p:grpSpPr bwMode="auto">
          <a:xfrm>
            <a:off x="5900246" y="986546"/>
            <a:ext cx="1804988" cy="787154"/>
            <a:chOff x="3508035" y="4207856"/>
            <a:chExt cx="2407376" cy="1063141"/>
          </a:xfrm>
        </p:grpSpPr>
        <p:sp>
          <p:nvSpPr>
            <p:cNvPr id="38"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9"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0" name="组合 98"/>
          <p:cNvGrpSpPr/>
          <p:nvPr/>
        </p:nvGrpSpPr>
        <p:grpSpPr bwMode="auto">
          <a:xfrm>
            <a:off x="6288867" y="2838042"/>
            <a:ext cx="1804988" cy="787154"/>
            <a:chOff x="3508035" y="4207856"/>
            <a:chExt cx="2407376" cy="1063141"/>
          </a:xfrm>
        </p:grpSpPr>
        <p:sp>
          <p:nvSpPr>
            <p:cNvPr id="51"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2"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3" name="组合 98"/>
          <p:cNvGrpSpPr/>
          <p:nvPr/>
        </p:nvGrpSpPr>
        <p:grpSpPr bwMode="auto">
          <a:xfrm>
            <a:off x="1227016" y="2020058"/>
            <a:ext cx="1804988" cy="787154"/>
            <a:chOff x="3508035" y="4207856"/>
            <a:chExt cx="2407376" cy="1063141"/>
          </a:xfrm>
        </p:grpSpPr>
        <p:sp>
          <p:nvSpPr>
            <p:cNvPr id="5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57" name="组合 98"/>
          <p:cNvGrpSpPr/>
          <p:nvPr/>
        </p:nvGrpSpPr>
        <p:grpSpPr bwMode="auto">
          <a:xfrm>
            <a:off x="1615637" y="3871553"/>
            <a:ext cx="1804988" cy="787154"/>
            <a:chOff x="3508035" y="4207856"/>
            <a:chExt cx="2407376" cy="1063141"/>
          </a:xfrm>
        </p:grpSpPr>
        <p:sp>
          <p:nvSpPr>
            <p:cNvPr id="5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nvGrpSpPr>
          <p:cNvPr id="70" name="组合 69"/>
          <p:cNvGrpSpPr/>
          <p:nvPr/>
        </p:nvGrpSpPr>
        <p:grpSpPr>
          <a:xfrm>
            <a:off x="-186661" y="167406"/>
            <a:ext cx="9330661" cy="304776"/>
            <a:chOff x="-198457" y="144052"/>
            <a:chExt cx="9920307" cy="324036"/>
          </a:xfrm>
        </p:grpSpPr>
        <p:cxnSp>
          <p:nvCxnSpPr>
            <p:cNvPr id="71" name="直接连接符 7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userDrawn="1"/>
          </p:nvGrpSpPr>
          <p:grpSpPr>
            <a:xfrm>
              <a:off x="-198457" y="144052"/>
              <a:ext cx="2066885" cy="319659"/>
              <a:chOff x="2559580" y="72044"/>
              <a:chExt cx="2066885" cy="319659"/>
            </a:xfrm>
          </p:grpSpPr>
          <p:sp>
            <p:nvSpPr>
              <p:cNvPr id="79" name="五边形 7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0" name="KSO_GT1.1.1"/>
              <p:cNvSpPr txBox="1"/>
              <p:nvPr userDrawn="1"/>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marL="0" marR="0" lvl="0" indent="0" algn="ctr" defTabSz="436880"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①更改文字内容</a:t>
                </a:r>
                <a:endParaRPr kumimoji="0" lang="en-US" altLang="zh-CN"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3" name="组合 72"/>
            <p:cNvGrpSpPr/>
            <p:nvPr userDrawn="1"/>
          </p:nvGrpSpPr>
          <p:grpSpPr>
            <a:xfrm>
              <a:off x="1273126" y="144052"/>
              <a:ext cx="2066885" cy="319659"/>
              <a:chOff x="4972411" y="72044"/>
              <a:chExt cx="2066885" cy="319659"/>
            </a:xfrm>
          </p:grpSpPr>
          <p:sp>
            <p:nvSpPr>
              <p:cNvPr id="77" name="五边形 7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8" name="KSO_GT1.1.1"/>
              <p:cNvSpPr txBox="1"/>
              <p:nvPr userDrawn="1"/>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marL="0" marR="0" lvl="0" indent="0" algn="ctr" defTabSz="436880"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②更改文字内容</a:t>
                </a:r>
                <a:endParaRPr kumimoji="0" lang="en-US" altLang="zh-CN"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74" name="组合 73"/>
            <p:cNvGrpSpPr/>
            <p:nvPr userDrawn="1"/>
          </p:nvGrpSpPr>
          <p:grpSpPr>
            <a:xfrm>
              <a:off x="2753871" y="144052"/>
              <a:ext cx="2066885" cy="319659"/>
              <a:chOff x="7404958" y="72044"/>
              <a:chExt cx="2066885" cy="319659"/>
            </a:xfrm>
          </p:grpSpPr>
          <p:sp>
            <p:nvSpPr>
              <p:cNvPr id="75" name="五边形 7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6" name="KSO_GT1.1.1"/>
              <p:cNvSpPr txBox="1"/>
              <p:nvPr userDrawn="1"/>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anose="020B0503020204020204" pitchFamily="34" charset="-122"/>
                    <a:ea typeface="微软雅黑" panose="020B0503020204020204" pitchFamily="34" charset="-122"/>
                  </a:defRPr>
                </a:lvl1pPr>
                <a:lvl2pPr marL="755650" indent="-290830" defTabSz="464820">
                  <a:defRPr sz="1400">
                    <a:solidFill>
                      <a:schemeClr val="tx1"/>
                    </a:solidFill>
                    <a:latin typeface="微软雅黑" panose="020B0503020204020204" pitchFamily="34" charset="-122"/>
                    <a:ea typeface="微软雅黑" panose="020B0503020204020204" pitchFamily="34" charset="-122"/>
                  </a:defRPr>
                </a:lvl2pPr>
                <a:lvl3pPr marL="1160780" indent="-230505" defTabSz="464820">
                  <a:defRPr sz="1400">
                    <a:solidFill>
                      <a:schemeClr val="tx1"/>
                    </a:solidFill>
                    <a:latin typeface="微软雅黑" panose="020B0503020204020204" pitchFamily="34" charset="-122"/>
                    <a:ea typeface="微软雅黑" panose="020B0503020204020204" pitchFamily="34" charset="-122"/>
                  </a:defRPr>
                </a:lvl3pPr>
                <a:lvl4pPr marL="1625600" indent="-230505" defTabSz="464820">
                  <a:defRPr sz="1400">
                    <a:solidFill>
                      <a:schemeClr val="tx1"/>
                    </a:solidFill>
                    <a:latin typeface="微软雅黑" panose="020B0503020204020204" pitchFamily="34" charset="-122"/>
                    <a:ea typeface="微软雅黑" panose="020B0503020204020204" pitchFamily="34" charset="-122"/>
                  </a:defRPr>
                </a:lvl4pPr>
                <a:lvl5pPr marL="2091055" indent="-231775" defTabSz="464820">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marL="0" marR="0" lvl="0" indent="0" algn="ctr" defTabSz="436880"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③更改文字内容</a:t>
                </a:r>
                <a:endParaRPr kumimoji="0" lang="en-US" altLang="zh-CN" sz="113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50" fill="hold"/>
                                        <p:tgtEl>
                                          <p:spTgt spid="2"/>
                                        </p:tgtEl>
                                        <p:attrNameLst>
                                          <p:attrName>ppt_w</p:attrName>
                                        </p:attrNameLst>
                                      </p:cBhvr>
                                      <p:tavLst>
                                        <p:tav tm="0">
                                          <p:val>
                                            <p:fltVal val="0"/>
                                          </p:val>
                                        </p:tav>
                                        <p:tav tm="100000">
                                          <p:val>
                                            <p:strVal val="#ppt_w"/>
                                          </p:val>
                                        </p:tav>
                                      </p:tavLst>
                                    </p:anim>
                                    <p:anim calcmode="lin" valueType="num">
                                      <p:cBhvr>
                                        <p:cTn id="13" dur="25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250"/>
                                        <p:tgtEl>
                                          <p:spTgt spid="35"/>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250" fill="hold"/>
                                        <p:tgtEl>
                                          <p:spTgt spid="3"/>
                                        </p:tgtEl>
                                        <p:attrNameLst>
                                          <p:attrName>ppt_w</p:attrName>
                                        </p:attrNameLst>
                                      </p:cBhvr>
                                      <p:tavLst>
                                        <p:tav tm="0">
                                          <p:val>
                                            <p:fltVal val="0"/>
                                          </p:val>
                                        </p:tav>
                                        <p:tav tm="100000">
                                          <p:val>
                                            <p:strVal val="#ppt_w"/>
                                          </p:val>
                                        </p:tav>
                                      </p:tavLst>
                                    </p:anim>
                                    <p:anim calcmode="lin" valueType="num">
                                      <p:cBhvr>
                                        <p:cTn id="22" dur="25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randombar(horizontal)">
                                      <p:cBhvr>
                                        <p:cTn id="26" dur="250"/>
                                        <p:tgtEl>
                                          <p:spTgt spid="53"/>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250" fill="hold"/>
                                        <p:tgtEl>
                                          <p:spTgt spid="4"/>
                                        </p:tgtEl>
                                        <p:attrNameLst>
                                          <p:attrName>ppt_w</p:attrName>
                                        </p:attrNameLst>
                                      </p:cBhvr>
                                      <p:tavLst>
                                        <p:tav tm="0">
                                          <p:val>
                                            <p:fltVal val="0"/>
                                          </p:val>
                                        </p:tav>
                                        <p:tav tm="100000">
                                          <p:val>
                                            <p:strVal val="#ppt_w"/>
                                          </p:val>
                                        </p:tav>
                                      </p:tavLst>
                                    </p:anim>
                                    <p:anim calcmode="lin" valueType="num">
                                      <p:cBhvr>
                                        <p:cTn id="31" dur="250" fill="hold"/>
                                        <p:tgtEl>
                                          <p:spTgt spid="4"/>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randombar(horizontal)">
                                      <p:cBhvr>
                                        <p:cTn id="35" dur="250"/>
                                        <p:tgtEl>
                                          <p:spTgt spid="50"/>
                                        </p:tgtEl>
                                      </p:cBhvr>
                                    </p:animEffect>
                                  </p:childTnLst>
                                </p:cTn>
                              </p:par>
                            </p:childTnLst>
                          </p:cTn>
                        </p:par>
                        <p:par>
                          <p:cTn id="36" fill="hold">
                            <p:stCondLst>
                              <p:cond delay="3500"/>
                            </p:stCondLst>
                            <p:childTnLst>
                              <p:par>
                                <p:cTn id="37" presetID="23" presetClass="entr" presetSubtype="1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14" presetClass="entr" presetSubtype="10"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randombar(horizontal)">
                                      <p:cBhvr>
                                        <p:cTn id="44"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90600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9906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bwMode="auto">
          <a:xfrm>
            <a:off x="-2" y="2952740"/>
            <a:ext cx="9906001" cy="1904950"/>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TextBox 8"/>
          <p:cNvSpPr txBox="1"/>
          <p:nvPr/>
        </p:nvSpPr>
        <p:spPr>
          <a:xfrm>
            <a:off x="1685615" y="3181334"/>
            <a:ext cx="6391493" cy="1015663"/>
          </a:xfrm>
          <a:prstGeom prst="rect">
            <a:avLst/>
          </a:prstGeom>
          <a:noFill/>
        </p:spPr>
        <p:txBody>
          <a:bodyPr vert="horz"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6000" b="1" spc="50" dirty="0" smtClean="0">
                <a:ln w="11430">
                  <a:noFill/>
                </a:ln>
                <a:solidFill>
                  <a:srgbClr val="00487E"/>
                </a:solidFill>
                <a:latin typeface="微软雅黑" panose="020B0503020204020204" pitchFamily="34" charset="-122"/>
                <a:ea typeface="微软雅黑" panose="020B0503020204020204" pitchFamily="34" charset="-122"/>
              </a:rPr>
              <a:t>大型医院</a:t>
            </a:r>
            <a:r>
              <a:rPr lang="zh-CN" altLang="en-US" sz="6000" b="1" spc="50" dirty="0">
                <a:ln w="11430">
                  <a:noFill/>
                </a:ln>
                <a:solidFill>
                  <a:srgbClr val="00487E"/>
                </a:solidFill>
                <a:latin typeface="微软雅黑" panose="020B0503020204020204" pitchFamily="34" charset="-122"/>
                <a:ea typeface="微软雅黑" panose="020B0503020204020204" pitchFamily="34" charset="-122"/>
              </a:rPr>
              <a:t>工作汇报</a:t>
            </a:r>
          </a:p>
        </p:txBody>
      </p:sp>
      <p:sp>
        <p:nvSpPr>
          <p:cNvPr id="10" name="圆角矩形 9"/>
          <p:cNvSpPr/>
          <p:nvPr/>
        </p:nvSpPr>
        <p:spPr bwMode="auto">
          <a:xfrm>
            <a:off x="2747817" y="4273195"/>
            <a:ext cx="4267088" cy="432099"/>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r>
              <a:rPr lang="zh-CN" altLang="en-US" sz="2000" b="1" dirty="0">
                <a:solidFill>
                  <a:schemeClr val="bg1"/>
                </a:solidFill>
                <a:latin typeface="微软雅黑" panose="020B0503020204020204" pitchFamily="34" charset="-122"/>
                <a:ea typeface="微软雅黑" panose="020B0503020204020204" pitchFamily="34" charset="-122"/>
              </a:rPr>
              <a:t>感谢您的观看 </a:t>
            </a:r>
            <a:r>
              <a:rPr lang="en-US" altLang="zh-CN" sz="2000" b="1" dirty="0">
                <a:solidFill>
                  <a:schemeClr val="bg1"/>
                </a:solidFill>
                <a:latin typeface="微软雅黑" panose="020B0503020204020204" pitchFamily="34" charset="-122"/>
                <a:ea typeface="微软雅黑" panose="020B0503020204020204" pitchFamily="34" charset="-122"/>
              </a:rPr>
              <a:t>THANK YOU</a:t>
            </a:r>
            <a:endPar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rot="21322068">
            <a:off x="824405" y="725106"/>
            <a:ext cx="2214982" cy="16325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0278">
            <a:off x="3459943" y="805112"/>
            <a:ext cx="2396264" cy="151364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2" descr="C:\Users\gongsi\Desktop\未标题-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92309">
            <a:off x="6286795" y="780620"/>
            <a:ext cx="2412620" cy="161818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2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920"/>
                            </p:stCondLst>
                            <p:childTnLst>
                              <p:par>
                                <p:cTn id="12" presetID="16" presetClass="entr" presetSubtype="2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矩形 11"/>
          <p:cNvSpPr/>
          <p:nvPr/>
        </p:nvSpPr>
        <p:spPr bwMode="auto">
          <a:xfrm>
            <a:off x="-1" y="2800344"/>
            <a:ext cx="9144002" cy="1981148"/>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117" name="组合 116"/>
          <p:cNvGrpSpPr/>
          <p:nvPr/>
        </p:nvGrpSpPr>
        <p:grpSpPr>
          <a:xfrm>
            <a:off x="1275351" y="3179923"/>
            <a:ext cx="1403451" cy="1219730"/>
            <a:chOff x="5302149" y="1082227"/>
            <a:chExt cx="1050770" cy="913217"/>
          </a:xfrm>
        </p:grpSpPr>
        <p:sp>
          <p:nvSpPr>
            <p:cNvPr id="118"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9" name="Freeform 5"/>
            <p:cNvSpPr/>
            <p:nvPr/>
          </p:nvSpPr>
          <p:spPr bwMode="auto">
            <a:xfrm>
              <a:off x="5373601"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20" name="组合 50"/>
            <p:cNvGrpSpPr/>
            <p:nvPr/>
          </p:nvGrpSpPr>
          <p:grpSpPr bwMode="auto">
            <a:xfrm>
              <a:off x="5625504" y="1315163"/>
              <a:ext cx="644327" cy="586325"/>
              <a:chOff x="5722963" y="2742165"/>
              <a:chExt cx="500064" cy="460376"/>
            </a:xfrm>
          </p:grpSpPr>
          <p:sp>
            <p:nvSpPr>
              <p:cNvPr id="121" name="Freeform 55"/>
              <p:cNvSpPr/>
              <p:nvPr/>
            </p:nvSpPr>
            <p:spPr bwMode="auto">
              <a:xfrm>
                <a:off x="5742014" y="2745341"/>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2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2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
        <p:nvSpPr>
          <p:cNvPr id="124" name="文本框 20"/>
          <p:cNvSpPr txBox="1"/>
          <p:nvPr/>
        </p:nvSpPr>
        <p:spPr>
          <a:xfrm>
            <a:off x="4251565" y="3179923"/>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第一部分</a:t>
            </a:r>
            <a:endPar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5" name="矩形 47"/>
          <p:cNvSpPr>
            <a:spLocks noChangeArrowheads="1"/>
          </p:cNvSpPr>
          <p:nvPr/>
        </p:nvSpPr>
        <p:spPr bwMode="auto">
          <a:xfrm>
            <a:off x="3048040" y="3867116"/>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375"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117"/>
                                        </p:tgtEl>
                                        <p:attrNameLst>
                                          <p:attrName>ppt_w</p:attrName>
                                        </p:attrNameLst>
                                      </p:cBhvr>
                                      <p:tavLst>
                                        <p:tav tm="0">
                                          <p:val>
                                            <p:strVal val="#ppt_w*.05"/>
                                          </p:val>
                                        </p:tav>
                                        <p:tav tm="100000">
                                          <p:val>
                                            <p:strVal val="#ppt_w"/>
                                          </p:val>
                                        </p:tav>
                                      </p:tavLst>
                                    </p:anim>
                                    <p:anim calcmode="lin" valueType="num">
                                      <p:cBhvr>
                                        <p:cTn id="10" dur="750" fill="hold"/>
                                        <p:tgtEl>
                                          <p:spTgt spid="117"/>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117"/>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11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548595" y="743095"/>
            <a:ext cx="4071135" cy="348728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文本框 18"/>
          <p:cNvSpPr txBox="1"/>
          <p:nvPr/>
        </p:nvSpPr>
        <p:spPr>
          <a:xfrm>
            <a:off x="6856052" y="1638970"/>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1" name="文本框 20"/>
          <p:cNvSpPr txBox="1"/>
          <p:nvPr/>
        </p:nvSpPr>
        <p:spPr>
          <a:xfrm>
            <a:off x="1254161" y="1686004"/>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3" name="文本框 22"/>
          <p:cNvSpPr txBox="1"/>
          <p:nvPr/>
        </p:nvSpPr>
        <p:spPr>
          <a:xfrm>
            <a:off x="6856052" y="340039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25" name="文本框 24"/>
          <p:cNvSpPr txBox="1"/>
          <p:nvPr/>
        </p:nvSpPr>
        <p:spPr>
          <a:xfrm>
            <a:off x="1254161" y="339686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nvGrpSpPr>
          <p:cNvPr id="8" name="组合 7"/>
          <p:cNvGrpSpPr/>
          <p:nvPr/>
        </p:nvGrpSpPr>
        <p:grpSpPr>
          <a:xfrm>
            <a:off x="3541771" y="1343516"/>
            <a:ext cx="2084784" cy="1783763"/>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 name="组合 1"/>
          <p:cNvGrpSpPr/>
          <p:nvPr/>
        </p:nvGrpSpPr>
        <p:grpSpPr>
          <a:xfrm>
            <a:off x="2339227" y="1213850"/>
            <a:ext cx="2084784" cy="1781411"/>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grpSp>
      <p:grpSp>
        <p:nvGrpSpPr>
          <p:cNvPr id="10" name="组合 9"/>
          <p:cNvGrpSpPr/>
          <p:nvPr/>
        </p:nvGrpSpPr>
        <p:grpSpPr>
          <a:xfrm>
            <a:off x="4744314" y="1213850"/>
            <a:ext cx="2084784" cy="1781411"/>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11" name="组合 10"/>
          <p:cNvGrpSpPr/>
          <p:nvPr/>
        </p:nvGrpSpPr>
        <p:grpSpPr>
          <a:xfrm>
            <a:off x="3541771" y="3268904"/>
            <a:ext cx="2084784" cy="1781411"/>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a:ln>
                  <a:noFill/>
                </a:ln>
                <a:solidFill>
                  <a:srgbClr val="FFFFFF"/>
                </a:solidFill>
                <a:effectLst/>
                <a:uLnTx/>
                <a:uFillTx/>
                <a:latin typeface="Arial" panose="020B0604020202020204"/>
                <a:ea typeface="方正超粗黑简体" panose="03000509000000000000" pitchFamily="65" charset="-122"/>
                <a:cs typeface="+mn-cs"/>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60" name="组合 59"/>
          <p:cNvGrpSpPr/>
          <p:nvPr/>
        </p:nvGrpSpPr>
        <p:grpSpPr>
          <a:xfrm>
            <a:off x="1794080" y="1196569"/>
            <a:ext cx="501355" cy="499737"/>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68" name="组合 67"/>
          <p:cNvGrpSpPr/>
          <p:nvPr/>
        </p:nvGrpSpPr>
        <p:grpSpPr>
          <a:xfrm>
            <a:off x="1690393" y="2989092"/>
            <a:ext cx="561269" cy="393909"/>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85" name="组合 84"/>
          <p:cNvGrpSpPr/>
          <p:nvPr/>
        </p:nvGrpSpPr>
        <p:grpSpPr>
          <a:xfrm>
            <a:off x="6915117" y="1255133"/>
            <a:ext cx="406118" cy="334920"/>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91" name="组合 90"/>
          <p:cNvGrpSpPr/>
          <p:nvPr/>
        </p:nvGrpSpPr>
        <p:grpSpPr>
          <a:xfrm>
            <a:off x="6922121" y="2991315"/>
            <a:ext cx="437435" cy="391687"/>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99" name="矩形 47"/>
          <p:cNvSpPr>
            <a:spLocks noChangeArrowheads="1"/>
          </p:cNvSpPr>
          <p:nvPr/>
        </p:nvSpPr>
        <p:spPr bwMode="auto">
          <a:xfrm>
            <a:off x="738519"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38519"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6786665"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6786665"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250"/>
                                        <p:tgtEl>
                                          <p:spTgt spid="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250"/>
                                        <p:tgtEl>
                                          <p:spTgt spid="101"/>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50" fill="hold"/>
                                        <p:tgtEl>
                                          <p:spTgt spid="8"/>
                                        </p:tgtEl>
                                        <p:attrNameLst>
                                          <p:attrName>ppt_w</p:attrName>
                                        </p:attrNameLst>
                                      </p:cBhvr>
                                      <p:tavLst>
                                        <p:tav tm="0">
                                          <p:val>
                                            <p:fltVal val="0"/>
                                          </p:val>
                                        </p:tav>
                                        <p:tav tm="100000">
                                          <p:val>
                                            <p:strVal val="#ppt_w"/>
                                          </p:val>
                                        </p:tav>
                                      </p:tavLst>
                                    </p:anim>
                                    <p:anim calcmode="lin" valueType="num">
                                      <p:cBhvr>
                                        <p:cTn id="27" dur="250" fill="hold"/>
                                        <p:tgtEl>
                                          <p:spTgt spid="8"/>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25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250"/>
                                        <p:tgtEl>
                                          <p:spTgt spid="100"/>
                                        </p:tgtEl>
                                      </p:cBhvr>
                                    </p:animEffect>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250" fill="hold"/>
                                        <p:tgtEl>
                                          <p:spTgt spid="2"/>
                                        </p:tgtEl>
                                        <p:attrNameLst>
                                          <p:attrName>ppt_w</p:attrName>
                                        </p:attrNameLst>
                                      </p:cBhvr>
                                      <p:tavLst>
                                        <p:tav tm="0">
                                          <p:val>
                                            <p:fltVal val="0"/>
                                          </p:val>
                                        </p:tav>
                                        <p:tav tm="100000">
                                          <p:val>
                                            <p:strVal val="#ppt_w"/>
                                          </p:val>
                                        </p:tav>
                                      </p:tavLst>
                                    </p:anim>
                                    <p:anim calcmode="lin" valueType="num">
                                      <p:cBhvr>
                                        <p:cTn id="41" dur="250" fill="hold"/>
                                        <p:tgtEl>
                                          <p:spTgt spid="2"/>
                                        </p:tgtEl>
                                        <p:attrNameLst>
                                          <p:attrName>ppt_h</p:attrName>
                                        </p:attrNameLst>
                                      </p:cBhvr>
                                      <p:tavLst>
                                        <p:tav tm="0">
                                          <p:val>
                                            <p:fltVal val="0"/>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25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250"/>
                                        <p:tgtEl>
                                          <p:spTgt spid="99"/>
                                        </p:tgtEl>
                                      </p:cBhvr>
                                    </p:animEffect>
                                  </p:childTnLst>
                                </p:cTn>
                              </p:par>
                            </p:childTnLst>
                          </p:cTn>
                        </p:par>
                        <p:par>
                          <p:cTn id="51" fill="hold">
                            <p:stCondLst>
                              <p:cond delay="2000"/>
                            </p:stCondLst>
                            <p:childTnLst>
                              <p:par>
                                <p:cTn id="52" presetID="23" presetClass="entr" presetSubtype="16"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fltVal val="0"/>
                                          </p:val>
                                        </p:tav>
                                        <p:tav tm="100000">
                                          <p:val>
                                            <p:strVal val="#ppt_w"/>
                                          </p:val>
                                        </p:tav>
                                      </p:tavLst>
                                    </p:anim>
                                    <p:anim calcmode="lin" valueType="num">
                                      <p:cBhvr>
                                        <p:cTn id="55" dur="250" fill="hold"/>
                                        <p:tgtEl>
                                          <p:spTgt spid="11"/>
                                        </p:tgtEl>
                                        <p:attrNameLst>
                                          <p:attrName>ppt_h</p:attrName>
                                        </p:attrNameLst>
                                      </p:cBhvr>
                                      <p:tavLst>
                                        <p:tav tm="0">
                                          <p:val>
                                            <p:fltVal val="0"/>
                                          </p:val>
                                        </p:tav>
                                        <p:tav tm="100000">
                                          <p:val>
                                            <p:strVal val="#ppt_h"/>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5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250"/>
                                        <p:tgtEl>
                                          <p:spTgt spid="9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fade">
                                      <p:cBhvr>
                                        <p:cTn id="6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2931840" y="1169740"/>
            <a:ext cx="1507387"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2" name="组合 31"/>
          <p:cNvGrpSpPr/>
          <p:nvPr/>
        </p:nvGrpSpPr>
        <p:grpSpPr>
          <a:xfrm>
            <a:off x="3289278" y="1628329"/>
            <a:ext cx="798275" cy="798275"/>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60" name="椭圆 59"/>
          <p:cNvSpPr/>
          <p:nvPr/>
        </p:nvSpPr>
        <p:spPr>
          <a:xfrm>
            <a:off x="2591927"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1" name="椭圆 60"/>
          <p:cNvSpPr/>
          <p:nvPr/>
        </p:nvSpPr>
        <p:spPr>
          <a:xfrm>
            <a:off x="2667199" y="984577"/>
            <a:ext cx="519225" cy="519225"/>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 name="Freeform 24"/>
          <p:cNvSpPr/>
          <p:nvPr/>
        </p:nvSpPr>
        <p:spPr>
          <a:xfrm>
            <a:off x="4509632" y="1169740"/>
            <a:ext cx="1507388"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36" name="组合 35"/>
          <p:cNvGrpSpPr/>
          <p:nvPr/>
        </p:nvGrpSpPr>
        <p:grpSpPr>
          <a:xfrm>
            <a:off x="4859542" y="1624437"/>
            <a:ext cx="799908" cy="806060"/>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58" name="椭圆 57"/>
          <p:cNvSpPr/>
          <p:nvPr/>
        </p:nvSpPr>
        <p:spPr>
          <a:xfrm>
            <a:off x="5592246"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9" name="椭圆 58"/>
          <p:cNvSpPr/>
          <p:nvPr/>
        </p:nvSpPr>
        <p:spPr>
          <a:xfrm>
            <a:off x="5667518" y="984577"/>
            <a:ext cx="519225" cy="51922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 name="Freeform 25"/>
          <p:cNvSpPr/>
          <p:nvPr/>
        </p:nvSpPr>
        <p:spPr>
          <a:xfrm>
            <a:off x="4509632" y="2748787"/>
            <a:ext cx="1507388"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 name="Freeform 26"/>
          <p:cNvSpPr/>
          <p:nvPr/>
        </p:nvSpPr>
        <p:spPr>
          <a:xfrm>
            <a:off x="2931840" y="2748787"/>
            <a:ext cx="1507387"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 name="Freeform 55"/>
          <p:cNvSpPr/>
          <p:nvPr/>
        </p:nvSpPr>
        <p:spPr bwMode="auto">
          <a:xfrm>
            <a:off x="2829225" y="1089521"/>
            <a:ext cx="465101" cy="442075"/>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7" name="Freeform 56"/>
          <p:cNvSpPr>
            <a:spLocks noEditPoints="1"/>
          </p:cNvSpPr>
          <p:nvPr/>
        </p:nvSpPr>
        <p:spPr bwMode="auto">
          <a:xfrm>
            <a:off x="2811149" y="1086764"/>
            <a:ext cx="111891" cy="280356"/>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8" name="Freeform 57"/>
          <p:cNvSpPr/>
          <p:nvPr/>
        </p:nvSpPr>
        <p:spPr bwMode="auto">
          <a:xfrm>
            <a:off x="2959499" y="1089278"/>
            <a:ext cx="66631" cy="277842"/>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9" name="Freeform 58"/>
          <p:cNvSpPr/>
          <p:nvPr/>
        </p:nvSpPr>
        <p:spPr bwMode="auto">
          <a:xfrm>
            <a:off x="5816180" y="1089192"/>
            <a:ext cx="475846" cy="437471"/>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0" name="Freeform 59"/>
          <p:cNvSpPr>
            <a:spLocks noEditPoints="1"/>
          </p:cNvSpPr>
          <p:nvPr/>
        </p:nvSpPr>
        <p:spPr bwMode="auto">
          <a:xfrm>
            <a:off x="5798267" y="1081735"/>
            <a:ext cx="111891" cy="280356"/>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1" name="Freeform 60"/>
          <p:cNvSpPr/>
          <p:nvPr/>
        </p:nvSpPr>
        <p:spPr bwMode="auto">
          <a:xfrm>
            <a:off x="5931531" y="1081735"/>
            <a:ext cx="113149" cy="280356"/>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2" name="椭圆 11"/>
          <p:cNvSpPr/>
          <p:nvPr/>
        </p:nvSpPr>
        <p:spPr>
          <a:xfrm>
            <a:off x="2617273" y="3798790"/>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椭圆 12"/>
          <p:cNvSpPr/>
          <p:nvPr/>
        </p:nvSpPr>
        <p:spPr>
          <a:xfrm>
            <a:off x="2692972" y="3873840"/>
            <a:ext cx="517968" cy="519225"/>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4" name="Freeform 61"/>
          <p:cNvSpPr/>
          <p:nvPr/>
        </p:nvSpPr>
        <p:spPr bwMode="auto">
          <a:xfrm>
            <a:off x="2810771" y="3991491"/>
            <a:ext cx="475846" cy="439006"/>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5" name="Freeform 62"/>
          <p:cNvSpPr>
            <a:spLocks noEditPoints="1"/>
          </p:cNvSpPr>
          <p:nvPr/>
        </p:nvSpPr>
        <p:spPr bwMode="auto">
          <a:xfrm>
            <a:off x="2792290" y="3985730"/>
            <a:ext cx="113149" cy="280357"/>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6" name="Freeform 63"/>
          <p:cNvSpPr/>
          <p:nvPr/>
        </p:nvSpPr>
        <p:spPr bwMode="auto">
          <a:xfrm>
            <a:off x="2926812" y="3985730"/>
            <a:ext cx="109376" cy="280357"/>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17" name="椭圆 16"/>
          <p:cNvSpPr/>
          <p:nvPr/>
        </p:nvSpPr>
        <p:spPr>
          <a:xfrm>
            <a:off x="5592246" y="3762476"/>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椭圆 17"/>
          <p:cNvSpPr/>
          <p:nvPr/>
        </p:nvSpPr>
        <p:spPr>
          <a:xfrm>
            <a:off x="5667518" y="3837526"/>
            <a:ext cx="519225" cy="519225"/>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Freeform 64"/>
          <p:cNvSpPr/>
          <p:nvPr/>
        </p:nvSpPr>
        <p:spPr bwMode="auto">
          <a:xfrm>
            <a:off x="5815703" y="3977916"/>
            <a:ext cx="483522" cy="44207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65"/>
          <p:cNvSpPr>
            <a:spLocks noEditPoints="1"/>
          </p:cNvSpPr>
          <p:nvPr/>
        </p:nvSpPr>
        <p:spPr bwMode="auto">
          <a:xfrm>
            <a:off x="5797010" y="3973305"/>
            <a:ext cx="111892" cy="2853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1" name="Freeform 66"/>
          <p:cNvSpPr>
            <a:spLocks noEditPoints="1"/>
          </p:cNvSpPr>
          <p:nvPr/>
        </p:nvSpPr>
        <p:spPr bwMode="auto">
          <a:xfrm>
            <a:off x="5921473" y="3978333"/>
            <a:ext cx="130749" cy="277842"/>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2" name="Freeform 13"/>
          <p:cNvSpPr>
            <a:spLocks noEditPoints="1"/>
          </p:cNvSpPr>
          <p:nvPr/>
        </p:nvSpPr>
        <p:spPr bwMode="auto">
          <a:xfrm>
            <a:off x="3291401" y="2954969"/>
            <a:ext cx="793295" cy="795810"/>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3" name="组合 22"/>
          <p:cNvGrpSpPr/>
          <p:nvPr/>
        </p:nvGrpSpPr>
        <p:grpSpPr>
          <a:xfrm>
            <a:off x="4840059" y="2942060"/>
            <a:ext cx="838877" cy="820416"/>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47" name="矩形 46"/>
          <p:cNvSpPr/>
          <p:nvPr/>
        </p:nvSpPr>
        <p:spPr>
          <a:xfrm flipH="1">
            <a:off x="805783" y="3132378"/>
            <a:ext cx="1796250" cy="613213"/>
          </a:xfrm>
          <a:prstGeom prst="rect">
            <a:avLst/>
          </a:prstGeom>
          <a:effectLst/>
        </p:spPr>
        <p:txBody>
          <a:bodyPr lIns="91028" tIns="45514" rIns="91028" bIns="45514">
            <a:spAutoFit/>
          </a:bodyPr>
          <a:lstStyle/>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48" name="矩形 47"/>
          <p:cNvSpPr>
            <a:spLocks noChangeArrowheads="1"/>
          </p:cNvSpPr>
          <p:nvPr/>
        </p:nvSpPr>
        <p:spPr bwMode="auto">
          <a:xfrm>
            <a:off x="1453807" y="2947018"/>
            <a:ext cx="1357266"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49" name="矩形 48"/>
          <p:cNvSpPr/>
          <p:nvPr/>
        </p:nvSpPr>
        <p:spPr>
          <a:xfrm flipH="1">
            <a:off x="805783" y="1852755"/>
            <a:ext cx="1796250" cy="873862"/>
          </a:xfrm>
          <a:prstGeom prst="rect">
            <a:avLst/>
          </a:prstGeom>
          <a:effectLst/>
        </p:spPr>
        <p:txBody>
          <a:bodyPr lIns="91028" tIns="45514" rIns="91028" bIns="45514">
            <a:spAutoFit/>
          </a:bodyPr>
          <a:lstStyle/>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0" name="矩形 49"/>
          <p:cNvSpPr>
            <a:spLocks noChangeArrowheads="1"/>
          </p:cNvSpPr>
          <p:nvPr/>
        </p:nvSpPr>
        <p:spPr bwMode="auto">
          <a:xfrm>
            <a:off x="1456793" y="1691287"/>
            <a:ext cx="1351294"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a:xfrm flipH="1">
            <a:off x="6502283" y="1898246"/>
            <a:ext cx="1794756" cy="613213"/>
          </a:xfrm>
          <a:prstGeom prst="rect">
            <a:avLst/>
          </a:prstGeom>
          <a:effectLst/>
        </p:spPr>
        <p:txBody>
          <a:bodyPr lIns="91028" tIns="45514" rIns="91028" bIns="45514">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a:spLocks noChangeArrowheads="1"/>
          </p:cNvSpPr>
          <p:nvPr/>
        </p:nvSpPr>
        <p:spPr bwMode="auto">
          <a:xfrm>
            <a:off x="6502282" y="1687503"/>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
        <p:nvSpPr>
          <p:cNvPr id="53" name="矩形 52"/>
          <p:cNvSpPr/>
          <p:nvPr/>
        </p:nvSpPr>
        <p:spPr>
          <a:xfrm flipH="1">
            <a:off x="6502283" y="3177868"/>
            <a:ext cx="1794756" cy="613213"/>
          </a:xfrm>
          <a:prstGeom prst="rect">
            <a:avLst/>
          </a:prstGeom>
          <a:effectLst/>
        </p:spPr>
        <p:txBody>
          <a:bodyPr lIns="91028" tIns="45514" rIns="91028" bIns="45514">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anose="020B0503020204020204" pitchFamily="34" charset="-122"/>
              <a:ea typeface="微软雅黑" panose="020B0503020204020204" pitchFamily="34" charset="-122"/>
              <a:cs typeface="+mn-cs"/>
            </a:endParaRPr>
          </a:p>
        </p:txBody>
      </p:sp>
      <p:sp>
        <p:nvSpPr>
          <p:cNvPr id="54" name="矩形 53"/>
          <p:cNvSpPr>
            <a:spLocks noChangeArrowheads="1"/>
          </p:cNvSpPr>
          <p:nvPr/>
        </p:nvSpPr>
        <p:spPr bwMode="auto">
          <a:xfrm>
            <a:off x="6502282" y="3023865"/>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50"/>
                                        </p:tgtEl>
                                      </p:cBhvr>
                                    </p:animEffect>
                                    <p:animScale>
                                      <p:cBhvr>
                                        <p:cTn id="10" dur="125" autoRev="1" fill="hold"/>
                                        <p:tgtEl>
                                          <p:spTgt spid="50"/>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50"/>
                                        <p:tgtEl>
                                          <p:spTgt spid="4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50"/>
                                        <p:tgtEl>
                                          <p:spTgt spid="48"/>
                                        </p:tgtEl>
                                      </p:cBhvr>
                                    </p:animEffect>
                                  </p:childTnLst>
                                </p:cTn>
                              </p:par>
                              <p:par>
                                <p:cTn id="19" presetID="26" presetClass="emph" presetSubtype="0" fill="hold" grpId="1" nodeType="withEffect">
                                  <p:stCondLst>
                                    <p:cond delay="0"/>
                                  </p:stCondLst>
                                  <p:childTnLst>
                                    <p:animEffect transition="out" filter="fade">
                                      <p:cBhvr>
                                        <p:cTn id="20" dur="250" tmFilter="0, 0; .2, .5; .8, .5; 1, 0"/>
                                        <p:tgtEl>
                                          <p:spTgt spid="48"/>
                                        </p:tgtEl>
                                      </p:cBhvr>
                                    </p:animEffect>
                                    <p:animScale>
                                      <p:cBhvr>
                                        <p:cTn id="21" dur="125" autoRev="1" fill="hold"/>
                                        <p:tgtEl>
                                          <p:spTgt spid="48"/>
                                        </p:tgtEl>
                                      </p:cBhvr>
                                      <p:by x="105000" y="105000"/>
                                    </p:animScale>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50"/>
                                        <p:tgtEl>
                                          <p:spTgt spid="4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250"/>
                                        <p:tgtEl>
                                          <p:spTgt spid="52"/>
                                        </p:tgtEl>
                                      </p:cBhvr>
                                    </p:animEffect>
                                  </p:childTnLst>
                                </p:cTn>
                              </p:par>
                              <p:par>
                                <p:cTn id="30" presetID="26" presetClass="emph" presetSubtype="0" fill="hold" grpId="1" nodeType="withEffect">
                                  <p:stCondLst>
                                    <p:cond delay="0"/>
                                  </p:stCondLst>
                                  <p:childTnLst>
                                    <p:animEffect transition="out" filter="fade">
                                      <p:cBhvr>
                                        <p:cTn id="31" dur="250" tmFilter="0, 0; .2, .5; .8, .5; 1, 0"/>
                                        <p:tgtEl>
                                          <p:spTgt spid="52"/>
                                        </p:tgtEl>
                                      </p:cBhvr>
                                    </p:animEffect>
                                    <p:animScale>
                                      <p:cBhvr>
                                        <p:cTn id="32" dur="125" autoRev="1" fill="hold"/>
                                        <p:tgtEl>
                                          <p:spTgt spid="52"/>
                                        </p:tgtEl>
                                      </p:cBhvr>
                                      <p:by x="105000" y="105000"/>
                                    </p:animScale>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250"/>
                                        <p:tgtEl>
                                          <p:spTgt spid="51"/>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250"/>
                                        <p:tgtEl>
                                          <p:spTgt spid="54"/>
                                        </p:tgtEl>
                                      </p:cBhvr>
                                    </p:animEffect>
                                  </p:childTnLst>
                                </p:cTn>
                              </p:par>
                              <p:par>
                                <p:cTn id="41" presetID="26" presetClass="emph" presetSubtype="0" fill="hold" grpId="1" nodeType="withEffect">
                                  <p:stCondLst>
                                    <p:cond delay="0"/>
                                  </p:stCondLst>
                                  <p:childTnLst>
                                    <p:animEffect transition="out" filter="fade">
                                      <p:cBhvr>
                                        <p:cTn id="42" dur="250" tmFilter="0, 0; .2, .5; .8, .5; 1, 0"/>
                                        <p:tgtEl>
                                          <p:spTgt spid="54"/>
                                        </p:tgtEl>
                                      </p:cBhvr>
                                    </p:animEffect>
                                    <p:animScale>
                                      <p:cBhvr>
                                        <p:cTn id="43" dur="125" autoRev="1" fill="hold"/>
                                        <p:tgtEl>
                                          <p:spTgt spid="54"/>
                                        </p:tgtEl>
                                      </p:cBhvr>
                                      <p:by x="105000" y="105000"/>
                                    </p:animScale>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5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5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5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50"/>
                                        <p:tgtEl>
                                          <p:spTgt spid="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50"/>
                                        <p:tgtEl>
                                          <p:spTgt spid="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25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5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250"/>
                                        <p:tgtEl>
                                          <p:spTgt spid="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250"/>
                                        <p:tgtEl>
                                          <p:spTgt spid="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250"/>
                                        <p:tgtEl>
                                          <p:spTgt spid="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250"/>
                                        <p:tgtEl>
                                          <p:spTgt spid="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25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250"/>
                                        <p:tgtEl>
                                          <p:spTgt spid="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50"/>
                                        <p:tgtEl>
                                          <p:spTgt spid="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250"/>
                                        <p:tgtEl>
                                          <p:spTgt spid="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5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25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250"/>
                                        <p:tgtEl>
                                          <p:spTgt spid="2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250"/>
                                        <p:tgtEl>
                                          <p:spTgt spid="22"/>
                                        </p:tgtEl>
                                      </p:cBhvr>
                                    </p:animEffect>
                                  </p:childTnLst>
                                </p:cTn>
                              </p:par>
                              <p:par>
                                <p:cTn id="111" presetID="10" presetClass="entr" presetSubtype="0" fill="hold"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250"/>
                                        <p:tgtEl>
                                          <p:spTgt spid="23"/>
                                        </p:tgtEl>
                                      </p:cBhvr>
                                    </p:animEffect>
                                  </p:childTnLst>
                                </p:cTn>
                              </p:par>
                              <p:par>
                                <p:cTn id="114" presetID="10" presetClass="entr" presetSubtype="0" fill="hold"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250"/>
                                        <p:tgtEl>
                                          <p:spTgt spid="32"/>
                                        </p:tgtEl>
                                      </p:cBhvr>
                                    </p:animEffect>
                                  </p:childTnLst>
                                </p:cTn>
                              </p:par>
                              <p:par>
                                <p:cTn id="117" presetID="10" presetClass="entr" presetSubtype="0"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25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250"/>
                                        <p:tgtEl>
                                          <p:spTgt spid="5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250"/>
                                        <p:tgtEl>
                                          <p:spTgt spid="5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250"/>
                                        <p:tgtEl>
                                          <p:spTgt spid="6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5194" y="1467437"/>
            <a:ext cx="1533539" cy="3194234"/>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FFFFFF"/>
                </a:solidFill>
                <a:effectLst/>
                <a:uLnTx/>
                <a:uFillTx/>
                <a:latin typeface="Arial" panose="020B0604020202020204"/>
                <a:ea typeface="方正超粗黑简体" panose="03000509000000000000" pitchFamily="65" charset="-122"/>
                <a:cs typeface="+mn-cs"/>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495" name="文本框 28"/>
            <p:cNvSpPr txBox="1">
              <a:spLocks noChangeArrowheads="1"/>
            </p:cNvSpPr>
            <p:nvPr/>
          </p:nvSpPr>
          <p:spPr bwMode="auto">
            <a:xfrm>
              <a:off x="1862090" y="4353044"/>
              <a:ext cx="523240"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01</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3" name="组合 11"/>
            <p:cNvGrpSpPr/>
            <p:nvPr/>
          </p:nvGrpSpPr>
          <p:grpSpPr bwMode="auto">
            <a:xfrm>
              <a:off x="1453214" y="3044131"/>
              <a:ext cx="1489925" cy="1237204"/>
              <a:chOff x="1822164" y="3848421"/>
              <a:chExt cx="1869479" cy="1571294"/>
            </a:xfrm>
          </p:grpSpPr>
          <p:sp>
            <p:nvSpPr>
              <p:cNvPr id="73"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grpSp>
        <p:nvGrpSpPr>
          <p:cNvPr id="3" name="组合 2"/>
          <p:cNvGrpSpPr/>
          <p:nvPr/>
        </p:nvGrpSpPr>
        <p:grpSpPr>
          <a:xfrm>
            <a:off x="2948552" y="1467437"/>
            <a:ext cx="1533539" cy="3194234"/>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09" name="文本框 36"/>
            <p:cNvSpPr txBox="1">
              <a:spLocks noChangeArrowheads="1"/>
            </p:cNvSpPr>
            <p:nvPr/>
          </p:nvSpPr>
          <p:spPr bwMode="auto">
            <a:xfrm>
              <a:off x="3683670" y="4353044"/>
              <a:ext cx="572664"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02</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4" name="组合 76"/>
            <p:cNvGrpSpPr/>
            <p:nvPr/>
          </p:nvGrpSpPr>
          <p:grpSpPr bwMode="auto">
            <a:xfrm>
              <a:off x="3241883" y="3044131"/>
              <a:ext cx="1489924" cy="1237204"/>
              <a:chOff x="1822164" y="3848421"/>
              <a:chExt cx="1869479" cy="1571294"/>
            </a:xfrm>
          </p:grpSpPr>
          <p:sp>
            <p:nvSpPr>
              <p:cNvPr id="78"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grpSp>
        <p:nvGrpSpPr>
          <p:cNvPr id="4" name="组合 3"/>
          <p:cNvGrpSpPr/>
          <p:nvPr/>
        </p:nvGrpSpPr>
        <p:grpSpPr>
          <a:xfrm>
            <a:off x="4661910" y="1467437"/>
            <a:ext cx="1533539" cy="3194234"/>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23" name="文本框 44"/>
            <p:cNvSpPr txBox="1">
              <a:spLocks noChangeArrowheads="1"/>
            </p:cNvSpPr>
            <p:nvPr/>
          </p:nvSpPr>
          <p:spPr bwMode="auto">
            <a:xfrm>
              <a:off x="5505252" y="4353044"/>
              <a:ext cx="58459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03</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5" name="组合 79"/>
            <p:cNvGrpSpPr/>
            <p:nvPr/>
          </p:nvGrpSpPr>
          <p:grpSpPr bwMode="auto">
            <a:xfrm>
              <a:off x="5029286" y="3044130"/>
              <a:ext cx="1491190" cy="1237204"/>
              <a:chOff x="1822164" y="3848421"/>
              <a:chExt cx="1869479" cy="1571294"/>
            </a:xfrm>
          </p:grpSpPr>
          <p:sp>
            <p:nvSpPr>
              <p:cNvPr id="81"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grpSp>
        <p:nvGrpSpPr>
          <p:cNvPr id="5" name="组合 4"/>
          <p:cNvGrpSpPr/>
          <p:nvPr/>
        </p:nvGrpSpPr>
        <p:grpSpPr>
          <a:xfrm>
            <a:off x="6375269" y="1467437"/>
            <a:ext cx="1533539" cy="3194234"/>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panose="020B0503020204020204" pitchFamily="34" charset="-122"/>
                <a:cs typeface="+mn-cs"/>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537" name="文本框 69"/>
            <p:cNvSpPr txBox="1">
              <a:spLocks noChangeArrowheads="1"/>
            </p:cNvSpPr>
            <p:nvPr/>
          </p:nvSpPr>
          <p:spPr bwMode="auto">
            <a:xfrm>
              <a:off x="7326832" y="4353044"/>
              <a:ext cx="570961"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rPr>
                <a:t>04</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anose="020B0503020204020204" pitchFamily="34" charset="-122"/>
                <a:cs typeface="+mn-cs"/>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nvGrpSpPr>
            <p:cNvPr id="20546" name="组合 82"/>
            <p:cNvGrpSpPr/>
            <p:nvPr/>
          </p:nvGrpSpPr>
          <p:grpSpPr bwMode="auto">
            <a:xfrm>
              <a:off x="6817954" y="3044130"/>
              <a:ext cx="1491190" cy="1237204"/>
              <a:chOff x="1822164" y="3848421"/>
              <a:chExt cx="1869479" cy="1571294"/>
            </a:xfrm>
          </p:grpSpPr>
          <p:sp>
            <p:nvSpPr>
              <p:cNvPr id="84"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ppt_x"/>
                                          </p:val>
                                        </p:tav>
                                        <p:tav tm="100000">
                                          <p:val>
                                            <p:strVal val="#ppt_x"/>
                                          </p:val>
                                        </p:tav>
                                      </p:tavLst>
                                    </p:anim>
                                    <p:anim calcmode="lin" valueType="num">
                                      <p:cBhvr additive="base">
                                        <p:cTn id="16" dur="2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ppt_x"/>
                                          </p:val>
                                        </p:tav>
                                        <p:tav tm="100000">
                                          <p:val>
                                            <p:strVal val="#ppt_x"/>
                                          </p:val>
                                        </p:tav>
                                      </p:tavLst>
                                    </p:anim>
                                    <p:anim calcmode="lin" valueType="num">
                                      <p:cBhvr additive="base">
                                        <p:cTn id="20" dur="25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6" presetClass="emph" presetSubtype="0" fill="hold" nodeType="afterEffect">
                                  <p:stCondLst>
                                    <p:cond delay="0"/>
                                  </p:stCondLst>
                                  <p:childTnLst>
                                    <p:animEffect transition="out" filter="fade">
                                      <p:cBhvr>
                                        <p:cTn id="23" dur="250" tmFilter="0, 0; .2, .5; .8, .5; 1, 0"/>
                                        <p:tgtEl>
                                          <p:spTgt spid="2"/>
                                        </p:tgtEl>
                                      </p:cBhvr>
                                    </p:animEffect>
                                    <p:animScale>
                                      <p:cBhvr>
                                        <p:cTn id="24" dur="125" autoRev="1" fill="hold"/>
                                        <p:tgtEl>
                                          <p:spTgt spid="2"/>
                                        </p:tgtEl>
                                      </p:cBhvr>
                                      <p:by x="105000" y="105000"/>
                                    </p:animScale>
                                  </p:childTnLst>
                                </p:cTn>
                              </p:par>
                            </p:childTnLst>
                          </p:cTn>
                        </p:par>
                        <p:par>
                          <p:cTn id="25" fill="hold">
                            <p:stCondLst>
                              <p:cond delay="1000"/>
                            </p:stCondLst>
                            <p:childTnLst>
                              <p:par>
                                <p:cTn id="26" presetID="26" presetClass="emph" presetSubtype="0" fill="hold" nodeType="afterEffect">
                                  <p:stCondLst>
                                    <p:cond delay="0"/>
                                  </p:stCondLst>
                                  <p:childTnLst>
                                    <p:animEffect transition="out" filter="fade">
                                      <p:cBhvr>
                                        <p:cTn id="27" dur="250" tmFilter="0, 0; .2, .5; .8, .5; 1, 0"/>
                                        <p:tgtEl>
                                          <p:spTgt spid="3"/>
                                        </p:tgtEl>
                                      </p:cBhvr>
                                    </p:animEffect>
                                    <p:animScale>
                                      <p:cBhvr>
                                        <p:cTn id="28" dur="125" autoRev="1" fill="hold"/>
                                        <p:tgtEl>
                                          <p:spTgt spid="3"/>
                                        </p:tgtEl>
                                      </p:cBhvr>
                                      <p:by x="105000" y="105000"/>
                                    </p:animScale>
                                  </p:childTnLst>
                                </p:cTn>
                              </p:par>
                            </p:childTnLst>
                          </p:cTn>
                        </p:par>
                        <p:par>
                          <p:cTn id="29" fill="hold">
                            <p:stCondLst>
                              <p:cond delay="1500"/>
                            </p:stCondLst>
                            <p:childTnLst>
                              <p:par>
                                <p:cTn id="30" presetID="26" presetClass="emph" presetSubtype="0" fill="hold" nodeType="afterEffect">
                                  <p:stCondLst>
                                    <p:cond delay="0"/>
                                  </p:stCondLst>
                                  <p:childTnLst>
                                    <p:animEffect transition="out" filter="fade">
                                      <p:cBhvr>
                                        <p:cTn id="31" dur="250" tmFilter="0, 0; .2, .5; .8, .5; 1, 0"/>
                                        <p:tgtEl>
                                          <p:spTgt spid="4"/>
                                        </p:tgtEl>
                                      </p:cBhvr>
                                    </p:animEffect>
                                    <p:animScale>
                                      <p:cBhvr>
                                        <p:cTn id="32" dur="125" autoRev="1" fill="hold"/>
                                        <p:tgtEl>
                                          <p:spTgt spid="4"/>
                                        </p:tgtEl>
                                      </p:cBhvr>
                                      <p:by x="105000" y="105000"/>
                                    </p:animScale>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250" tmFilter="0, 0; .2, .5; .8, .5; 1, 0"/>
                                        <p:tgtEl>
                                          <p:spTgt spid="5"/>
                                        </p:tgtEl>
                                      </p:cBhvr>
                                    </p:animEffect>
                                    <p:animScale>
                                      <p:cBhvr>
                                        <p:cTn id="3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5777" y="2835141"/>
            <a:ext cx="3525698" cy="933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pic>
          <p:nvPicPr>
            <p:cNvPr id="49" name="图片 48"/>
            <p:cNvPicPr>
              <a:picLocks noChangeAspect="1"/>
            </p:cNvPicPr>
            <p:nvPr/>
          </p:nvPicPr>
          <p:blipFill>
            <a:blip r:embed="rId3"/>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2" name="文本框 77"/>
            <p:cNvSpPr txBox="1">
              <a:spLocks noChangeArrowheads="1"/>
            </p:cNvSpPr>
            <p:nvPr/>
          </p:nvSpPr>
          <p:spPr bwMode="auto">
            <a:xfrm>
              <a:off x="1097936" y="3295412"/>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2" name="组合 1"/>
          <p:cNvGrpSpPr/>
          <p:nvPr/>
        </p:nvGrpSpPr>
        <p:grpSpPr>
          <a:xfrm>
            <a:off x="638176" y="1616962"/>
            <a:ext cx="3525569" cy="933373"/>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3"/>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3" name="文本框 75"/>
            <p:cNvSpPr txBox="1">
              <a:spLocks noChangeArrowheads="1"/>
            </p:cNvSpPr>
            <p:nvPr/>
          </p:nvSpPr>
          <p:spPr bwMode="auto">
            <a:xfrm>
              <a:off x="1059960"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4" name="组合 3"/>
          <p:cNvGrpSpPr/>
          <p:nvPr/>
        </p:nvGrpSpPr>
        <p:grpSpPr>
          <a:xfrm>
            <a:off x="4798680" y="2835393"/>
            <a:ext cx="3533314" cy="933373"/>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3"/>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4" name="文本框 79"/>
            <p:cNvSpPr txBox="1">
              <a:spLocks noChangeArrowheads="1"/>
            </p:cNvSpPr>
            <p:nvPr/>
          </p:nvSpPr>
          <p:spPr bwMode="auto">
            <a:xfrm>
              <a:off x="6481663" y="3295411"/>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3" name="组合 2"/>
          <p:cNvGrpSpPr/>
          <p:nvPr/>
        </p:nvGrpSpPr>
        <p:grpSpPr>
          <a:xfrm>
            <a:off x="4781080" y="1616962"/>
            <a:ext cx="3533314" cy="933373"/>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panose="020B0503020204020204" pitchFamily="34" charset="-122"/>
                  <a:cs typeface="+mn-cs"/>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3"/>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sp>
          <p:nvSpPr>
            <p:cNvPr id="65545" name="文本框 78"/>
            <p:cNvSpPr txBox="1">
              <a:spLocks noChangeArrowheads="1"/>
            </p:cNvSpPr>
            <p:nvPr/>
          </p:nvSpPr>
          <p:spPr bwMode="auto">
            <a:xfrm>
              <a:off x="6481663"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Some Title Here</a:t>
              </a:r>
              <a:endParaRPr kumimoji="0" lang="zh-CN" altLang="en-US" sz="2070" b="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0-#ppt_w/2"/>
                                          </p:val>
                                        </p:tav>
                                        <p:tav tm="100000">
                                          <p:val>
                                            <p:strVal val="#ppt_x"/>
                                          </p:val>
                                        </p:tav>
                                      </p:tavLst>
                                    </p:anim>
                                    <p:anim calcmode="lin" valueType="num">
                                      <p:cBhvr additive="base">
                                        <p:cTn id="12" dur="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0-#ppt_w/2"/>
                                          </p:val>
                                        </p:tav>
                                        <p:tav tm="100000">
                                          <p:val>
                                            <p:strVal val="#ppt_x"/>
                                          </p:val>
                                        </p:tav>
                                      </p:tavLst>
                                    </p:anim>
                                    <p:anim calcmode="lin" valueType="num">
                                      <p:cBhvr additive="base">
                                        <p:cTn id="16" dur="2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1+#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7309" y="1233995"/>
            <a:ext cx="1537831" cy="133651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3" name="组合 2"/>
          <p:cNvGrpSpPr/>
          <p:nvPr/>
        </p:nvGrpSpPr>
        <p:grpSpPr>
          <a:xfrm>
            <a:off x="4711863" y="1233995"/>
            <a:ext cx="1537831" cy="133651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4" name="组合 3"/>
          <p:cNvGrpSpPr/>
          <p:nvPr/>
        </p:nvGrpSpPr>
        <p:grpSpPr>
          <a:xfrm>
            <a:off x="4711863" y="2932970"/>
            <a:ext cx="1537831" cy="133651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5" name="组合 4"/>
          <p:cNvGrpSpPr/>
          <p:nvPr/>
        </p:nvGrpSpPr>
        <p:grpSpPr>
          <a:xfrm>
            <a:off x="2927309" y="2932970"/>
            <a:ext cx="1537831" cy="133651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grpSp>
        <p:nvGrpSpPr>
          <p:cNvPr id="21" name="组合 20"/>
          <p:cNvGrpSpPr/>
          <p:nvPr/>
        </p:nvGrpSpPr>
        <p:grpSpPr>
          <a:xfrm>
            <a:off x="1930957" y="2832413"/>
            <a:ext cx="524514" cy="584774"/>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25" name="组合 24"/>
          <p:cNvGrpSpPr/>
          <p:nvPr/>
        </p:nvGrpSpPr>
        <p:grpSpPr>
          <a:xfrm>
            <a:off x="1971611" y="1352647"/>
            <a:ext cx="292160" cy="570741"/>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32" name="组合 31"/>
          <p:cNvGrpSpPr/>
          <p:nvPr/>
        </p:nvGrpSpPr>
        <p:grpSpPr>
          <a:xfrm>
            <a:off x="6898436" y="2659855"/>
            <a:ext cx="500985" cy="711716"/>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grpSp>
        <p:nvGrpSpPr>
          <p:cNvPr id="41" name="组合 40"/>
          <p:cNvGrpSpPr/>
          <p:nvPr/>
        </p:nvGrpSpPr>
        <p:grpSpPr>
          <a:xfrm>
            <a:off x="6908310" y="1308840"/>
            <a:ext cx="428625" cy="574595"/>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grpSp>
      <p:sp>
        <p:nvSpPr>
          <p:cNvPr id="17" name="Freeform 23"/>
          <p:cNvSpPr/>
          <p:nvPr/>
        </p:nvSpPr>
        <p:spPr bwMode="auto">
          <a:xfrm>
            <a:off x="5969795" y="126068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8" name="Freeform 21"/>
          <p:cNvSpPr/>
          <p:nvPr/>
        </p:nvSpPr>
        <p:spPr bwMode="auto">
          <a:xfrm flipH="1" flipV="1">
            <a:off x="1275160" y="126068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19" name="Freeform 23"/>
          <p:cNvSpPr/>
          <p:nvPr/>
        </p:nvSpPr>
        <p:spPr bwMode="auto">
          <a:xfrm flipV="1">
            <a:off x="5969795" y="380404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21"/>
          <p:cNvSpPr/>
          <p:nvPr/>
        </p:nvSpPr>
        <p:spPr bwMode="auto">
          <a:xfrm flipH="1">
            <a:off x="1275160" y="380404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58" name="文本框 20"/>
          <p:cNvSpPr txBox="1"/>
          <p:nvPr/>
        </p:nvSpPr>
        <p:spPr>
          <a:xfrm>
            <a:off x="1623926"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59" name="矩形 47"/>
          <p:cNvSpPr>
            <a:spLocks noChangeArrowheads="1"/>
          </p:cNvSpPr>
          <p:nvPr/>
        </p:nvSpPr>
        <p:spPr bwMode="auto">
          <a:xfrm>
            <a:off x="110828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488550"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62" name="矩形 47"/>
          <p:cNvSpPr>
            <a:spLocks noChangeArrowheads="1"/>
          </p:cNvSpPr>
          <p:nvPr/>
        </p:nvSpPr>
        <p:spPr bwMode="auto">
          <a:xfrm>
            <a:off x="644700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623926"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68" name="矩形 47"/>
          <p:cNvSpPr>
            <a:spLocks noChangeArrowheads="1"/>
          </p:cNvSpPr>
          <p:nvPr/>
        </p:nvSpPr>
        <p:spPr bwMode="auto">
          <a:xfrm>
            <a:off x="110828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488550"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添加标题</a:t>
            </a:r>
          </a:p>
        </p:txBody>
      </p:sp>
      <p:sp>
        <p:nvSpPr>
          <p:cNvPr id="70" name="矩形 47"/>
          <p:cNvSpPr>
            <a:spLocks noChangeArrowheads="1"/>
          </p:cNvSpPr>
          <p:nvPr/>
        </p:nvSpPr>
        <p:spPr bwMode="auto">
          <a:xfrm>
            <a:off x="644700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25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5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250"/>
                                        <p:tgtEl>
                                          <p:spTgt spid="58"/>
                                        </p:tgtEl>
                                      </p:cBhvr>
                                    </p:animEffect>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250"/>
                                        <p:tgtEl>
                                          <p:spTgt spid="17"/>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25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25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250"/>
                                        <p:tgtEl>
                                          <p:spTgt spid="62"/>
                                        </p:tgtEl>
                                      </p:cBhvr>
                                    </p:animEffect>
                                  </p:childTnLst>
                                </p:cTn>
                              </p:par>
                            </p:childTnLst>
                          </p:cTn>
                        </p:par>
                        <p:par>
                          <p:cTn id="42" fill="hold">
                            <p:stCondLst>
                              <p:cond delay="3000"/>
                            </p:stCondLst>
                            <p:childTnLst>
                              <p:par>
                                <p:cTn id="43" presetID="2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250"/>
                                        <p:tgtEl>
                                          <p:spTgt spid="19"/>
                                        </p:tgtEl>
                                      </p:cBhvr>
                                    </p:animEffect>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250"/>
                                        <p:tgtEl>
                                          <p:spTgt spid="3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250"/>
                                        <p:tgtEl>
                                          <p:spTgt spid="6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250"/>
                                        <p:tgtEl>
                                          <p:spTgt spid="70"/>
                                        </p:tgtEl>
                                      </p:cBhvr>
                                    </p:animEffect>
                                  </p:childTnLst>
                                </p:cTn>
                              </p:par>
                            </p:childTnLst>
                          </p:cTn>
                        </p:par>
                        <p:par>
                          <p:cTn id="61" fill="hold">
                            <p:stCondLst>
                              <p:cond delay="4500"/>
                            </p:stCondLst>
                            <p:childTnLst>
                              <p:par>
                                <p:cTn id="62" presetID="23" presetClass="entr" presetSubtype="1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250" fill="hold"/>
                                        <p:tgtEl>
                                          <p:spTgt spid="5"/>
                                        </p:tgtEl>
                                        <p:attrNameLst>
                                          <p:attrName>ppt_w</p:attrName>
                                        </p:attrNameLst>
                                      </p:cBhvr>
                                      <p:tavLst>
                                        <p:tav tm="0">
                                          <p:val>
                                            <p:fltVal val="0"/>
                                          </p:val>
                                        </p:tav>
                                        <p:tav tm="100000">
                                          <p:val>
                                            <p:strVal val="#ppt_w"/>
                                          </p:val>
                                        </p:tav>
                                      </p:tavLst>
                                    </p:anim>
                                    <p:anim calcmode="lin" valueType="num">
                                      <p:cBhvr>
                                        <p:cTn id="65" dur="250" fill="hold"/>
                                        <p:tgtEl>
                                          <p:spTgt spid="5"/>
                                        </p:tgtEl>
                                        <p:attrNameLst>
                                          <p:attrName>ppt_h</p:attrName>
                                        </p:attrNameLst>
                                      </p:cBhvr>
                                      <p:tavLst>
                                        <p:tav tm="0">
                                          <p:val>
                                            <p:fltVal val="0"/>
                                          </p:val>
                                        </p:tav>
                                        <p:tav tm="100000">
                                          <p:val>
                                            <p:strVal val="#ppt_h"/>
                                          </p:val>
                                        </p:tav>
                                      </p:tavLst>
                                    </p:anim>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250"/>
                                        <p:tgtEl>
                                          <p:spTgt spid="20"/>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25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250"/>
                                        <p:tgtEl>
                                          <p:spTgt spid="63"/>
                                        </p:tgtEl>
                                      </p:cBhvr>
                                    </p:animEffect>
                                  </p:childTnLst>
                                </p:cTn>
                              </p:par>
                              <p:par>
                                <p:cTn id="77" presetID="10"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矩形 11"/>
          <p:cNvSpPr/>
          <p:nvPr/>
        </p:nvSpPr>
        <p:spPr bwMode="auto">
          <a:xfrm>
            <a:off x="-1" y="2724146"/>
            <a:ext cx="9144002" cy="2057346"/>
          </a:xfrm>
          <a:prstGeom prst="rect">
            <a:avLst/>
          </a:prstGeom>
          <a:solidFill>
            <a:schemeClr val="bg1">
              <a:alpha val="6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4" name="文本框 20"/>
          <p:cNvSpPr txBox="1"/>
          <p:nvPr/>
        </p:nvSpPr>
        <p:spPr>
          <a:xfrm>
            <a:off x="4090588" y="3256121"/>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第二部分</a:t>
            </a:r>
            <a:endPar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125" name="矩形 47"/>
          <p:cNvSpPr>
            <a:spLocks noChangeArrowheads="1"/>
          </p:cNvSpPr>
          <p:nvPr/>
        </p:nvSpPr>
        <p:spPr bwMode="auto">
          <a:xfrm>
            <a:off x="2887063" y="3943314"/>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340915" y="3256983"/>
            <a:ext cx="1408758" cy="1224342"/>
            <a:chOff x="5302149" y="2033652"/>
            <a:chExt cx="1050770" cy="913217"/>
          </a:xfrm>
        </p:grpSpPr>
        <p:sp>
          <p:nvSpPr>
            <p:cNvPr id="16" name="Freeform 5"/>
            <p:cNvSpPr/>
            <p:nvPr/>
          </p:nvSpPr>
          <p:spPr bwMode="auto">
            <a:xfrm>
              <a:off x="5302149" y="203365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Freeform 5"/>
            <p:cNvSpPr/>
            <p:nvPr/>
          </p:nvSpPr>
          <p:spPr bwMode="auto">
            <a:xfrm>
              <a:off x="5372335" y="2096512"/>
              <a:ext cx="896233" cy="77884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8" name="组合 57"/>
            <p:cNvGrpSpPr/>
            <p:nvPr/>
          </p:nvGrpSpPr>
          <p:grpSpPr bwMode="auto">
            <a:xfrm>
              <a:off x="5631838" y="2306539"/>
              <a:ext cx="649389" cy="577572"/>
              <a:chOff x="952501" y="6013451"/>
              <a:chExt cx="511175" cy="460375"/>
            </a:xfrm>
          </p:grpSpPr>
          <p:sp>
            <p:nvSpPr>
              <p:cNvPr id="19"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panose="020B0503020204020204" pitchFamily="34" charset="-122"/>
                  <a:cs typeface="+mn-cs"/>
                </a:endParaRPr>
              </a:p>
            </p:txBody>
          </p:sp>
          <p:sp>
            <p:nvSpPr>
              <p:cNvPr id="2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sp>
            <p:nvSpPr>
              <p:cNvPr id="2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anose="02010600030101010101" pitchFamily="2"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TIMING" val="|2.7"/>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vert="eaVert"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sz="4400" b="1" spc="50" dirty="0">
            <a:ln w="11430"/>
            <a:solidFill>
              <a:schemeClr val="bg1"/>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defRPr>
        </a:defPPr>
      </a:lstStyle>
    </a:tx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1191</Words>
  <Application>Microsoft Office PowerPoint</Application>
  <PresentationFormat>全屏显示(16:9)</PresentationFormat>
  <Paragraphs>283</Paragraphs>
  <Slides>27</Slides>
  <Notes>22</Notes>
  <HiddenSlides>0</HiddenSlides>
  <MMClips>0</MMClips>
  <ScaleCrop>false</ScaleCrop>
  <HeadingPairs>
    <vt:vector size="8" baseType="variant">
      <vt:variant>
        <vt:lpstr>已用的字体</vt:lpstr>
      </vt:variant>
      <vt:variant>
        <vt:i4>13</vt:i4>
      </vt:variant>
      <vt:variant>
        <vt:lpstr>主题</vt:lpstr>
      </vt:variant>
      <vt:variant>
        <vt:i4>4</vt:i4>
      </vt:variant>
      <vt:variant>
        <vt:lpstr>幻灯片标题</vt:lpstr>
      </vt:variant>
      <vt:variant>
        <vt:i4>27</vt:i4>
      </vt:variant>
      <vt:variant>
        <vt:lpstr>自定义放映</vt:lpstr>
      </vt:variant>
      <vt:variant>
        <vt:i4>1</vt:i4>
      </vt:variant>
    </vt:vector>
  </HeadingPairs>
  <TitlesOfParts>
    <vt:vector size="45" baseType="lpstr">
      <vt:lpstr>Arial Unicode MS</vt:lpstr>
      <vt:lpstr>等线</vt:lpstr>
      <vt:lpstr>等线 Light</vt:lpstr>
      <vt:lpstr>方正超粗黑简体</vt:lpstr>
      <vt:lpstr>宋体</vt:lpstr>
      <vt:lpstr>微软雅黑</vt:lpstr>
      <vt:lpstr>Arial</vt:lpstr>
      <vt:lpstr>Arial Black</vt:lpstr>
      <vt:lpstr>Arial Rounded MT Bold</vt:lpstr>
      <vt:lpstr>Calibri</vt:lpstr>
      <vt:lpstr>Calibri Light</vt:lpstr>
      <vt:lpstr>Impact</vt:lpstr>
      <vt:lpstr>Times New Roman</vt:lpstr>
      <vt:lpstr>2_Default Design</vt:lpstr>
      <vt:lpstr>Office 主题​​</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Company>情缘素材：https://haosc.taobao.com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Microsoft</cp:lastModifiedBy>
  <cp:revision>388</cp:revision>
  <cp:lastPrinted>2411-12-30T00:00:00Z</cp:lastPrinted>
  <dcterms:created xsi:type="dcterms:W3CDTF">2008-02-28T09:07:00Z</dcterms:created>
  <dcterms:modified xsi:type="dcterms:W3CDTF">2017-10-10T12:54:13Z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